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6"/>
  </p:notesMasterIdLst>
  <p:sldIdLst>
    <p:sldId id="256" r:id="rId2"/>
    <p:sldId id="262" r:id="rId3"/>
    <p:sldId id="259" r:id="rId4"/>
    <p:sldId id="290" r:id="rId5"/>
    <p:sldId id="292" r:id="rId6"/>
    <p:sldId id="271" r:id="rId7"/>
    <p:sldId id="293" r:id="rId8"/>
    <p:sldId id="294" r:id="rId9"/>
    <p:sldId id="266" r:id="rId10"/>
    <p:sldId id="279" r:id="rId11"/>
    <p:sldId id="296" r:id="rId12"/>
    <p:sldId id="302" r:id="rId13"/>
    <p:sldId id="303" r:id="rId14"/>
    <p:sldId id="304" r:id="rId15"/>
    <p:sldId id="305" r:id="rId16"/>
    <p:sldId id="306" r:id="rId17"/>
    <p:sldId id="307" r:id="rId18"/>
    <p:sldId id="308" r:id="rId19"/>
    <p:sldId id="309" r:id="rId20"/>
    <p:sldId id="297" r:id="rId21"/>
    <p:sldId id="310" r:id="rId22"/>
    <p:sldId id="257" r:id="rId23"/>
    <p:sldId id="298" r:id="rId24"/>
    <p:sldId id="299" r:id="rId25"/>
    <p:sldId id="300" r:id="rId26"/>
    <p:sldId id="301" r:id="rId27"/>
    <p:sldId id="258" r:id="rId28"/>
    <p:sldId id="272" r:id="rId29"/>
    <p:sldId id="291" r:id="rId30"/>
    <p:sldId id="311" r:id="rId31"/>
    <p:sldId id="313" r:id="rId32"/>
    <p:sldId id="315" r:id="rId33"/>
    <p:sldId id="312" r:id="rId34"/>
    <p:sldId id="289" r:id="rId35"/>
  </p:sldIdLst>
  <p:sldSz cx="9144000" cy="5143500" type="screen16x9"/>
  <p:notesSz cx="6858000" cy="9144000"/>
  <p:embeddedFontLst>
    <p:embeddedFont>
      <p:font typeface="Copperplate Gothic Bold" panose="020E0705020206020404" pitchFamily="34" charset="0"/>
      <p:regular r:id="rId37"/>
    </p:embeddedFont>
    <p:embeddedFont>
      <p:font typeface="Fira Sans Extra Condensed SemiBold" panose="020B0604020202020204" charset="0"/>
      <p:regular r:id="rId38"/>
      <p:bold r:id="rId39"/>
      <p:italic r:id="rId40"/>
      <p:boldItalic r:id="rId41"/>
    </p:embeddedFont>
    <p:embeddedFont>
      <p:font typeface="Helvetica" panose="020B0604020202020204" pitchFamily="34" charset="0"/>
      <p:regular r:id="rId42"/>
      <p:bold r:id="rId43"/>
      <p:italic r:id="rId44"/>
      <p:boldItalic r:id="rId45"/>
    </p:embeddedFont>
    <p:embeddedFont>
      <p:font typeface="Roboto" panose="02000000000000000000" pitchFamily="2"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C76302-186D-4017-B044-11D9B5ABBEA6}">
  <a:tblStyle styleId="{94C76302-186D-4017-B044-11D9B5ABBE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9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2871306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7384c0e568c9b205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7384c0e568c9b205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7"/>
        <p:cNvGrpSpPr/>
        <p:nvPr/>
      </p:nvGrpSpPr>
      <p:grpSpPr>
        <a:xfrm>
          <a:off x="0" y="0"/>
          <a:ext cx="0" cy="0"/>
          <a:chOff x="0" y="0"/>
          <a:chExt cx="0" cy="0"/>
        </a:xfrm>
      </p:grpSpPr>
      <p:sp>
        <p:nvSpPr>
          <p:cNvPr id="3298" name="Google Shape;3298;g1034e70190a_0_2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9" name="Google Shape;3299;g1034e70190a_0_2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457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7">
          <a:extLst>
            <a:ext uri="{FF2B5EF4-FFF2-40B4-BE49-F238E27FC236}">
              <a16:creationId xmlns:a16="http://schemas.microsoft.com/office/drawing/2014/main" id="{4E6A32E5-5665-D856-10E1-84F6A7B681CB}"/>
            </a:ext>
          </a:extLst>
        </p:cNvPr>
        <p:cNvGrpSpPr/>
        <p:nvPr/>
      </p:nvGrpSpPr>
      <p:grpSpPr>
        <a:xfrm>
          <a:off x="0" y="0"/>
          <a:ext cx="0" cy="0"/>
          <a:chOff x="0" y="0"/>
          <a:chExt cx="0" cy="0"/>
        </a:xfrm>
      </p:grpSpPr>
      <p:sp>
        <p:nvSpPr>
          <p:cNvPr id="3298" name="Google Shape;3298;g1034e70190a_0_2299:notes">
            <a:extLst>
              <a:ext uri="{FF2B5EF4-FFF2-40B4-BE49-F238E27FC236}">
                <a16:creationId xmlns:a16="http://schemas.microsoft.com/office/drawing/2014/main" id="{CFFF1193-77C5-C433-5494-31B665D660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9" name="Google Shape;3299;g1034e70190a_0_2299:notes">
            <a:extLst>
              <a:ext uri="{FF2B5EF4-FFF2-40B4-BE49-F238E27FC236}">
                <a16:creationId xmlns:a16="http://schemas.microsoft.com/office/drawing/2014/main" id="{F8F4CBFE-FA76-9B0E-4374-1C7BBE124B7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2517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7"/>
        <p:cNvGrpSpPr/>
        <p:nvPr/>
      </p:nvGrpSpPr>
      <p:grpSpPr>
        <a:xfrm>
          <a:off x="0" y="0"/>
          <a:ext cx="0" cy="0"/>
          <a:chOff x="0" y="0"/>
          <a:chExt cx="0" cy="0"/>
        </a:xfrm>
      </p:grpSpPr>
      <p:sp>
        <p:nvSpPr>
          <p:cNvPr id="3298" name="Google Shape;3298;g1034e70190a_0_2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9" name="Google Shape;3299;g1034e70190a_0_2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7889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7"/>
        <p:cNvGrpSpPr/>
        <p:nvPr/>
      </p:nvGrpSpPr>
      <p:grpSpPr>
        <a:xfrm>
          <a:off x="0" y="0"/>
          <a:ext cx="0" cy="0"/>
          <a:chOff x="0" y="0"/>
          <a:chExt cx="0" cy="0"/>
        </a:xfrm>
      </p:grpSpPr>
      <p:sp>
        <p:nvSpPr>
          <p:cNvPr id="3298" name="Google Shape;3298;g1034e70190a_0_2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9" name="Google Shape;3299;g1034e70190a_0_2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5478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7">
          <a:extLst>
            <a:ext uri="{FF2B5EF4-FFF2-40B4-BE49-F238E27FC236}">
              <a16:creationId xmlns:a16="http://schemas.microsoft.com/office/drawing/2014/main" id="{B6FB87AD-8271-5474-873C-293481C9A836}"/>
            </a:ext>
          </a:extLst>
        </p:cNvPr>
        <p:cNvGrpSpPr/>
        <p:nvPr/>
      </p:nvGrpSpPr>
      <p:grpSpPr>
        <a:xfrm>
          <a:off x="0" y="0"/>
          <a:ext cx="0" cy="0"/>
          <a:chOff x="0" y="0"/>
          <a:chExt cx="0" cy="0"/>
        </a:xfrm>
      </p:grpSpPr>
      <p:sp>
        <p:nvSpPr>
          <p:cNvPr id="3298" name="Google Shape;3298;g1034e70190a_0_2299:notes">
            <a:extLst>
              <a:ext uri="{FF2B5EF4-FFF2-40B4-BE49-F238E27FC236}">
                <a16:creationId xmlns:a16="http://schemas.microsoft.com/office/drawing/2014/main" id="{48977228-6989-C25C-63CE-45D39D2A8AD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9" name="Google Shape;3299;g1034e70190a_0_2299:notes">
            <a:extLst>
              <a:ext uri="{FF2B5EF4-FFF2-40B4-BE49-F238E27FC236}">
                <a16:creationId xmlns:a16="http://schemas.microsoft.com/office/drawing/2014/main" id="{9216E2DD-EC4F-449D-F076-748944AC3CD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40957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7"/>
        <p:cNvGrpSpPr/>
        <p:nvPr/>
      </p:nvGrpSpPr>
      <p:grpSpPr>
        <a:xfrm>
          <a:off x="0" y="0"/>
          <a:ext cx="0" cy="0"/>
          <a:chOff x="0" y="0"/>
          <a:chExt cx="0" cy="0"/>
        </a:xfrm>
      </p:grpSpPr>
      <p:sp>
        <p:nvSpPr>
          <p:cNvPr id="3298" name="Google Shape;3298;g1034e70190a_0_2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9" name="Google Shape;3299;g1034e70190a_0_2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69077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7"/>
        <p:cNvGrpSpPr/>
        <p:nvPr/>
      </p:nvGrpSpPr>
      <p:grpSpPr>
        <a:xfrm>
          <a:off x="0" y="0"/>
          <a:ext cx="0" cy="0"/>
          <a:chOff x="0" y="0"/>
          <a:chExt cx="0" cy="0"/>
        </a:xfrm>
      </p:grpSpPr>
      <p:sp>
        <p:nvSpPr>
          <p:cNvPr id="3298" name="Google Shape;3298;g1034e70190a_0_2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9" name="Google Shape;3299;g1034e70190a_0_2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3913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7">
          <a:extLst>
            <a:ext uri="{FF2B5EF4-FFF2-40B4-BE49-F238E27FC236}">
              <a16:creationId xmlns:a16="http://schemas.microsoft.com/office/drawing/2014/main" id="{769C2AF3-C3B5-97AD-C899-D71465F3B4D1}"/>
            </a:ext>
          </a:extLst>
        </p:cNvPr>
        <p:cNvGrpSpPr/>
        <p:nvPr/>
      </p:nvGrpSpPr>
      <p:grpSpPr>
        <a:xfrm>
          <a:off x="0" y="0"/>
          <a:ext cx="0" cy="0"/>
          <a:chOff x="0" y="0"/>
          <a:chExt cx="0" cy="0"/>
        </a:xfrm>
      </p:grpSpPr>
      <p:sp>
        <p:nvSpPr>
          <p:cNvPr id="3298" name="Google Shape;3298;g1034e70190a_0_2299:notes">
            <a:extLst>
              <a:ext uri="{FF2B5EF4-FFF2-40B4-BE49-F238E27FC236}">
                <a16:creationId xmlns:a16="http://schemas.microsoft.com/office/drawing/2014/main" id="{BCB494E6-2C77-F0D6-6FAA-1781110C18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9" name="Google Shape;3299;g1034e70190a_0_2299:notes">
            <a:extLst>
              <a:ext uri="{FF2B5EF4-FFF2-40B4-BE49-F238E27FC236}">
                <a16:creationId xmlns:a16="http://schemas.microsoft.com/office/drawing/2014/main" id="{6F8B9178-BA8F-3F9E-BC8D-9CE66A6540B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6200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7"/>
        <p:cNvGrpSpPr/>
        <p:nvPr/>
      </p:nvGrpSpPr>
      <p:grpSpPr>
        <a:xfrm>
          <a:off x="0" y="0"/>
          <a:ext cx="0" cy="0"/>
          <a:chOff x="0" y="0"/>
          <a:chExt cx="0" cy="0"/>
        </a:xfrm>
      </p:grpSpPr>
      <p:sp>
        <p:nvSpPr>
          <p:cNvPr id="3298" name="Google Shape;3298;g1034e70190a_0_2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9" name="Google Shape;3299;g1034e70190a_0_2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84370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7"/>
        <p:cNvGrpSpPr/>
        <p:nvPr/>
      </p:nvGrpSpPr>
      <p:grpSpPr>
        <a:xfrm>
          <a:off x="0" y="0"/>
          <a:ext cx="0" cy="0"/>
          <a:chOff x="0" y="0"/>
          <a:chExt cx="0" cy="0"/>
        </a:xfrm>
      </p:grpSpPr>
      <p:sp>
        <p:nvSpPr>
          <p:cNvPr id="3298" name="Google Shape;3298;g1034e70190a_0_2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9" name="Google Shape;3299;g1034e70190a_0_2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0729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1034e70190a_0_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1034e70190a_0_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63096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7">
          <a:extLst>
            <a:ext uri="{FF2B5EF4-FFF2-40B4-BE49-F238E27FC236}">
              <a16:creationId xmlns:a16="http://schemas.microsoft.com/office/drawing/2014/main" id="{A3DDD6AF-C6A8-5DA7-9296-67272B3C8D42}"/>
            </a:ext>
          </a:extLst>
        </p:cNvPr>
        <p:cNvGrpSpPr/>
        <p:nvPr/>
      </p:nvGrpSpPr>
      <p:grpSpPr>
        <a:xfrm>
          <a:off x="0" y="0"/>
          <a:ext cx="0" cy="0"/>
          <a:chOff x="0" y="0"/>
          <a:chExt cx="0" cy="0"/>
        </a:xfrm>
      </p:grpSpPr>
      <p:sp>
        <p:nvSpPr>
          <p:cNvPr id="3298" name="Google Shape;3298;g1034e70190a_0_2299:notes">
            <a:extLst>
              <a:ext uri="{FF2B5EF4-FFF2-40B4-BE49-F238E27FC236}">
                <a16:creationId xmlns:a16="http://schemas.microsoft.com/office/drawing/2014/main" id="{3A18A9F4-8DA2-855D-A5E2-BA7CC94EC84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9" name="Google Shape;3299;g1034e70190a_0_2299:notes">
            <a:extLst>
              <a:ext uri="{FF2B5EF4-FFF2-40B4-BE49-F238E27FC236}">
                <a16:creationId xmlns:a16="http://schemas.microsoft.com/office/drawing/2014/main" id="{AA5CA5D4-9C0A-1DBC-E2E2-BF83A85957B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91434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e5eb34d0c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e5eb34d0c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e5eb34d0c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e5eb34d0c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03653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e5eb34d0c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e5eb34d0c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06562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e5eb34d0c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e5eb34d0c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3945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e5eb34d0c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e5eb34d0c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4418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ed4aa40ca4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ed4aa40ca4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1034e70190a_0_2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1034e70190a_0_2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83874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1034e70190a_0_2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1034e70190a_0_2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25497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e5eb34d0c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e5eb34d0c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fc547cbf63_0_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fc547cbf63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01201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a:extLst>
            <a:ext uri="{FF2B5EF4-FFF2-40B4-BE49-F238E27FC236}">
              <a16:creationId xmlns:a16="http://schemas.microsoft.com/office/drawing/2014/main" id="{1BEA7D05-260F-B429-00C9-4A3992056775}"/>
            </a:ext>
          </a:extLst>
        </p:cNvPr>
        <p:cNvGrpSpPr/>
        <p:nvPr/>
      </p:nvGrpSpPr>
      <p:grpSpPr>
        <a:xfrm>
          <a:off x="0" y="0"/>
          <a:ext cx="0" cy="0"/>
          <a:chOff x="0" y="0"/>
          <a:chExt cx="0" cy="0"/>
        </a:xfrm>
      </p:grpSpPr>
      <p:sp>
        <p:nvSpPr>
          <p:cNvPr id="55" name="Google Shape;55;g7384c0e568c9b205_196:notes">
            <a:extLst>
              <a:ext uri="{FF2B5EF4-FFF2-40B4-BE49-F238E27FC236}">
                <a16:creationId xmlns:a16="http://schemas.microsoft.com/office/drawing/2014/main" id="{8DD0D8E2-410B-A27F-6E08-C4AE0013A5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7384c0e568c9b205_196:notes">
            <a:extLst>
              <a:ext uri="{FF2B5EF4-FFF2-40B4-BE49-F238E27FC236}">
                <a16:creationId xmlns:a16="http://schemas.microsoft.com/office/drawing/2014/main" id="{82819C51-7B51-7FF3-E501-F9771884848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7685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1034e70190a_0_2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1034e70190a_0_2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0"/>
        <p:cNvGrpSpPr/>
        <p:nvPr/>
      </p:nvGrpSpPr>
      <p:grpSpPr>
        <a:xfrm>
          <a:off x="0" y="0"/>
          <a:ext cx="0" cy="0"/>
          <a:chOff x="0" y="0"/>
          <a:chExt cx="0" cy="0"/>
        </a:xfrm>
      </p:grpSpPr>
      <p:sp>
        <p:nvSpPr>
          <p:cNvPr id="4111" name="Google Shape;4111;gecae1ce14a_0_1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2" name="Google Shape;4112;gecae1ce14a_0_1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Google Shape;1423;g1034e70190a_0_7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4" name="Google Shape;1424;g1034e70190a_0_7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3032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7"/>
        <p:cNvGrpSpPr/>
        <p:nvPr/>
      </p:nvGrpSpPr>
      <p:grpSpPr>
        <a:xfrm>
          <a:off x="0" y="0"/>
          <a:ext cx="0" cy="0"/>
          <a:chOff x="0" y="0"/>
          <a:chExt cx="0" cy="0"/>
        </a:xfrm>
      </p:grpSpPr>
      <p:sp>
        <p:nvSpPr>
          <p:cNvPr id="2048" name="Google Shape;2048;g1034e70190a_0_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9" name="Google Shape;2049;g1034e70190a_0_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7">
          <a:extLst>
            <a:ext uri="{FF2B5EF4-FFF2-40B4-BE49-F238E27FC236}">
              <a16:creationId xmlns:a16="http://schemas.microsoft.com/office/drawing/2014/main" id="{6D6DF468-B779-D2F6-536B-FEED43E869A7}"/>
            </a:ext>
          </a:extLst>
        </p:cNvPr>
        <p:cNvGrpSpPr/>
        <p:nvPr/>
      </p:nvGrpSpPr>
      <p:grpSpPr>
        <a:xfrm>
          <a:off x="0" y="0"/>
          <a:ext cx="0" cy="0"/>
          <a:chOff x="0" y="0"/>
          <a:chExt cx="0" cy="0"/>
        </a:xfrm>
      </p:grpSpPr>
      <p:sp>
        <p:nvSpPr>
          <p:cNvPr id="2048" name="Google Shape;2048;g1034e70190a_0_822:notes">
            <a:extLst>
              <a:ext uri="{FF2B5EF4-FFF2-40B4-BE49-F238E27FC236}">
                <a16:creationId xmlns:a16="http://schemas.microsoft.com/office/drawing/2014/main" id="{EF39DEA6-3A2F-9C5E-394E-39F58E80CC8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9" name="Google Shape;2049;g1034e70190a_0_822:notes">
            <a:extLst>
              <a:ext uri="{FF2B5EF4-FFF2-40B4-BE49-F238E27FC236}">
                <a16:creationId xmlns:a16="http://schemas.microsoft.com/office/drawing/2014/main" id="{77F33C43-3DC4-5F88-55CD-EEE701F1D63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6147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7">
          <a:extLst>
            <a:ext uri="{FF2B5EF4-FFF2-40B4-BE49-F238E27FC236}">
              <a16:creationId xmlns:a16="http://schemas.microsoft.com/office/drawing/2014/main" id="{2F57C3B7-C742-2BAE-E18A-1B40ABCBDF65}"/>
            </a:ext>
          </a:extLst>
        </p:cNvPr>
        <p:cNvGrpSpPr/>
        <p:nvPr/>
      </p:nvGrpSpPr>
      <p:grpSpPr>
        <a:xfrm>
          <a:off x="0" y="0"/>
          <a:ext cx="0" cy="0"/>
          <a:chOff x="0" y="0"/>
          <a:chExt cx="0" cy="0"/>
        </a:xfrm>
      </p:grpSpPr>
      <p:sp>
        <p:nvSpPr>
          <p:cNvPr id="2048" name="Google Shape;2048;g1034e70190a_0_822:notes">
            <a:extLst>
              <a:ext uri="{FF2B5EF4-FFF2-40B4-BE49-F238E27FC236}">
                <a16:creationId xmlns:a16="http://schemas.microsoft.com/office/drawing/2014/main" id="{91FEC288-AAD0-B3BF-729B-DFCD0014A1F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9" name="Google Shape;2049;g1034e70190a_0_822:notes">
            <a:extLst>
              <a:ext uri="{FF2B5EF4-FFF2-40B4-BE49-F238E27FC236}">
                <a16:creationId xmlns:a16="http://schemas.microsoft.com/office/drawing/2014/main" id="{AAD8D36A-CE18-3349-2F15-76AF31A47E2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4533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5"/>
        <p:cNvGrpSpPr/>
        <p:nvPr/>
      </p:nvGrpSpPr>
      <p:grpSpPr>
        <a:xfrm>
          <a:off x="0" y="0"/>
          <a:ext cx="0" cy="0"/>
          <a:chOff x="0" y="0"/>
          <a:chExt cx="0" cy="0"/>
        </a:xfrm>
      </p:grpSpPr>
      <p:sp>
        <p:nvSpPr>
          <p:cNvPr id="1476" name="Google Shape;1476;g1034e70190a_0_8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7" name="Google Shape;1477;g1034e70190a_0_8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7"/>
        <p:cNvGrpSpPr/>
        <p:nvPr/>
      </p:nvGrpSpPr>
      <p:grpSpPr>
        <a:xfrm>
          <a:off x="0" y="0"/>
          <a:ext cx="0" cy="0"/>
          <a:chOff x="0" y="0"/>
          <a:chExt cx="0" cy="0"/>
        </a:xfrm>
      </p:grpSpPr>
      <p:sp>
        <p:nvSpPr>
          <p:cNvPr id="3298" name="Google Shape;3298;g1034e70190a_0_2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9" name="Google Shape;3299;g1034e70190a_0_2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09600" y="1150825"/>
            <a:ext cx="4252200" cy="2395500"/>
          </a:xfrm>
          <a:prstGeom prst="rect">
            <a:avLst/>
          </a:prstGeom>
        </p:spPr>
        <p:txBody>
          <a:bodyPr spcFirstLastPara="1" wrap="square" lIns="91425" tIns="91425" rIns="91425" bIns="91425" anchor="ctr" anchorCtr="0">
            <a:noAutofit/>
          </a:bodyPr>
          <a:lstStyle>
            <a:lvl1pPr lvl="0" algn="l">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609600" y="3546275"/>
            <a:ext cx="4252200" cy="446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extLst>
      <p:ext uri="{BB962C8B-B14F-4D97-AF65-F5344CB8AC3E}">
        <p14:creationId xmlns:p14="http://schemas.microsoft.com/office/powerpoint/2010/main" val="159932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514775" y="292625"/>
            <a:ext cx="8114400" cy="572700"/>
          </a:xfrm>
          <a:prstGeom prst="rect">
            <a:avLst/>
          </a:prstGeom>
        </p:spPr>
        <p:txBody>
          <a:bodyPr spcFirstLastPara="1" wrap="square" lIns="91425" tIns="91425" rIns="91425" bIns="91425" anchor="t"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18" name="Google Shape;18;p4"/>
          <p:cNvSpPr txBox="1">
            <a:spLocks noGrp="1"/>
          </p:cNvSpPr>
          <p:nvPr>
            <p:ph type="body" idx="1"/>
          </p:nvPr>
        </p:nvSpPr>
        <p:spPr>
          <a:xfrm>
            <a:off x="514775" y="1152475"/>
            <a:ext cx="81144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514775" y="292625"/>
            <a:ext cx="8114400" cy="572700"/>
          </a:xfrm>
          <a:prstGeom prst="rect">
            <a:avLst/>
          </a:prstGeom>
        </p:spPr>
        <p:txBody>
          <a:bodyPr spcFirstLastPara="1" wrap="square" lIns="91425" tIns="91425" rIns="91425" bIns="91425" anchor="t"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lvl1pPr lvl="0" algn="ctr">
              <a:spcBef>
                <a:spcPts val="0"/>
              </a:spcBef>
              <a:spcAft>
                <a:spcPts val="0"/>
              </a:spcAft>
              <a:buSzPts val="2500"/>
              <a:buNone/>
              <a:defRPr/>
            </a:lvl1pPr>
            <a:lvl2pPr lvl="1" algn="ctr">
              <a:spcBef>
                <a:spcPts val="0"/>
              </a:spcBef>
              <a:spcAft>
                <a:spcPts val="0"/>
              </a:spcAft>
              <a:buSzPts val="2500"/>
              <a:buNone/>
              <a:defRPr/>
            </a:lvl2pPr>
            <a:lvl3pPr lvl="2" algn="ctr">
              <a:spcBef>
                <a:spcPts val="0"/>
              </a:spcBef>
              <a:spcAft>
                <a:spcPts val="0"/>
              </a:spcAft>
              <a:buSzPts val="2500"/>
              <a:buNone/>
              <a:defRPr/>
            </a:lvl3pPr>
            <a:lvl4pPr lvl="3" algn="ctr">
              <a:spcBef>
                <a:spcPts val="0"/>
              </a:spcBef>
              <a:spcAft>
                <a:spcPts val="0"/>
              </a:spcAft>
              <a:buSzPts val="2500"/>
              <a:buNone/>
              <a:defRPr/>
            </a:lvl4pPr>
            <a:lvl5pPr lvl="4" algn="ctr">
              <a:spcBef>
                <a:spcPts val="0"/>
              </a:spcBef>
              <a:spcAft>
                <a:spcPts val="0"/>
              </a:spcAft>
              <a:buSzPts val="2500"/>
              <a:buNone/>
              <a:defRPr/>
            </a:lvl5pPr>
            <a:lvl6pPr lvl="5" algn="ctr">
              <a:spcBef>
                <a:spcPts val="0"/>
              </a:spcBef>
              <a:spcAft>
                <a:spcPts val="0"/>
              </a:spcAft>
              <a:buSzPts val="2500"/>
              <a:buNone/>
              <a:defRPr/>
            </a:lvl6pPr>
            <a:lvl7pPr lvl="6" algn="ctr">
              <a:spcBef>
                <a:spcPts val="0"/>
              </a:spcBef>
              <a:spcAft>
                <a:spcPts val="0"/>
              </a:spcAft>
              <a:buSzPts val="2500"/>
              <a:buNone/>
              <a:defRPr/>
            </a:lvl7pPr>
            <a:lvl8pPr lvl="7" algn="ctr">
              <a:spcBef>
                <a:spcPts val="0"/>
              </a:spcBef>
              <a:spcAft>
                <a:spcPts val="0"/>
              </a:spcAft>
              <a:buSzPts val="2500"/>
              <a:buNone/>
              <a:defRPr/>
            </a:lvl8pPr>
            <a:lvl9pPr lvl="8" algn="ctr">
              <a:spcBef>
                <a:spcPts val="0"/>
              </a:spcBef>
              <a:spcAft>
                <a:spcPts val="0"/>
              </a:spcAft>
              <a:buSzPts val="25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2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lgn="ctr">
              <a:spcBef>
                <a:spcPts val="0"/>
              </a:spcBef>
              <a:spcAft>
                <a:spcPts val="0"/>
              </a:spcAft>
              <a:buSzPts val="1200"/>
              <a:buChar char="○"/>
              <a:defRPr/>
            </a:lvl2pPr>
            <a:lvl3pPr marL="1371600" lvl="2" indent="-304800" algn="ctr">
              <a:spcBef>
                <a:spcPts val="0"/>
              </a:spcBef>
              <a:spcAft>
                <a:spcPts val="0"/>
              </a:spcAft>
              <a:buSzPts val="1200"/>
              <a:buChar char="■"/>
              <a:defRPr/>
            </a:lvl3pPr>
            <a:lvl4pPr marL="1828800" lvl="3" indent="-304800" algn="ctr">
              <a:spcBef>
                <a:spcPts val="0"/>
              </a:spcBef>
              <a:spcAft>
                <a:spcPts val="0"/>
              </a:spcAft>
              <a:buSzPts val="1200"/>
              <a:buChar char="●"/>
              <a:defRPr/>
            </a:lvl4pPr>
            <a:lvl5pPr marL="2286000" lvl="4" indent="-304800" algn="ctr">
              <a:spcBef>
                <a:spcPts val="0"/>
              </a:spcBef>
              <a:spcAft>
                <a:spcPts val="0"/>
              </a:spcAft>
              <a:buSzPts val="1200"/>
              <a:buChar char="○"/>
              <a:defRPr/>
            </a:lvl5pPr>
            <a:lvl6pPr marL="2743200" lvl="5" indent="-304800" algn="ctr">
              <a:spcBef>
                <a:spcPts val="0"/>
              </a:spcBef>
              <a:spcAft>
                <a:spcPts val="0"/>
              </a:spcAft>
              <a:buSzPts val="1200"/>
              <a:buChar char="■"/>
              <a:defRPr/>
            </a:lvl6pPr>
            <a:lvl7pPr marL="3200400" lvl="6" indent="-304800" algn="ctr">
              <a:spcBef>
                <a:spcPts val="0"/>
              </a:spcBef>
              <a:spcAft>
                <a:spcPts val="0"/>
              </a:spcAft>
              <a:buSzPts val="1200"/>
              <a:buChar char="●"/>
              <a:defRPr/>
            </a:lvl7pPr>
            <a:lvl8pPr marL="3657600" lvl="7" indent="-304800" algn="ctr">
              <a:spcBef>
                <a:spcPts val="0"/>
              </a:spcBef>
              <a:spcAft>
                <a:spcPts val="0"/>
              </a:spcAft>
              <a:buSzPts val="1200"/>
              <a:buChar char="○"/>
              <a:defRPr/>
            </a:lvl8pPr>
            <a:lvl9pPr marL="4114800" lvl="8" indent="-304800" algn="ctr">
              <a:spcBef>
                <a:spcPts val="0"/>
              </a:spcBef>
              <a:spcAft>
                <a:spcPts val="0"/>
              </a:spcAft>
              <a:buSzPts val="12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4775" y="292625"/>
            <a:ext cx="81144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1pPr>
            <a:lvl2pPr lvl="1"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2pPr>
            <a:lvl3pPr lvl="2"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3pPr>
            <a:lvl4pPr lvl="3"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4pPr>
            <a:lvl5pPr lvl="4"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5pPr>
            <a:lvl6pPr lvl="5"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6pPr>
            <a:lvl7pPr lvl="6"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7pPr>
            <a:lvl8pPr lvl="7"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8pPr>
            <a:lvl9pPr lvl="8"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514775" y="1152475"/>
            <a:ext cx="81144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6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hyperlink" Target="https://robomongo.org/" TargetMode="External"/><Relationship Id="rId2" Type="http://schemas.openxmlformats.org/officeDocument/2006/relationships/hyperlink" Target="https://www.mongodb.com/try/download/community" TargetMode="External"/><Relationship Id="rId1" Type="http://schemas.openxmlformats.org/officeDocument/2006/relationships/slideLayout" Target="../slideLayouts/slideLayout9.xml"/><Relationship Id="rId5" Type="http://schemas.openxmlformats.org/officeDocument/2006/relationships/hyperlink" Target="https://www.mongodb.com/products/platform/atlas-database" TargetMode="External"/><Relationship Id="rId4" Type="http://schemas.openxmlformats.org/officeDocument/2006/relationships/hyperlink" Target="https://www.mongodb.com/try/download/compass"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s://www.eni.fr/" TargetMode="External"/><Relationship Id="rId2" Type="http://schemas.openxmlformats.org/officeDocument/2006/relationships/notesSlide" Target="../notesSlides/notesSlide32.xml"/><Relationship Id="rId1" Type="http://schemas.openxmlformats.org/officeDocument/2006/relationships/slideLayout" Target="../slideLayouts/slideLayout9.xml"/><Relationship Id="rId6" Type="http://schemas.openxmlformats.org/officeDocument/2006/relationships/hyperlink" Target="https://www.developpez.com/" TargetMode="External"/><Relationship Id="rId5" Type="http://schemas.openxmlformats.org/officeDocument/2006/relationships/hyperlink" Target="https://www.openclassrooms.com/" TargetMode="External"/><Relationship Id="rId4" Type="http://schemas.openxmlformats.org/officeDocument/2006/relationships/hyperlink" Target="https://www.journaldunet.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5"/>
          <p:cNvSpPr txBox="1">
            <a:spLocks noGrp="1"/>
          </p:cNvSpPr>
          <p:nvPr>
            <p:ph type="ctrTitle"/>
          </p:nvPr>
        </p:nvSpPr>
        <p:spPr>
          <a:xfrm>
            <a:off x="20478" y="960582"/>
            <a:ext cx="4608776" cy="126012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200" b="1" dirty="0">
                <a:latin typeface="+mj-lt"/>
              </a:rPr>
              <a:t>BASE DE DONNEES NoSQL</a:t>
            </a:r>
            <a:endParaRPr sz="3200" b="1" dirty="0">
              <a:latin typeface="+mj-lt"/>
            </a:endParaRPr>
          </a:p>
        </p:txBody>
      </p:sp>
      <p:sp>
        <p:nvSpPr>
          <p:cNvPr id="59" name="Google Shape;59;p15"/>
          <p:cNvSpPr txBox="1">
            <a:spLocks noGrp="1"/>
          </p:cNvSpPr>
          <p:nvPr>
            <p:ph type="subTitle" idx="1"/>
          </p:nvPr>
        </p:nvSpPr>
        <p:spPr>
          <a:xfrm>
            <a:off x="484208" y="2141497"/>
            <a:ext cx="1427719" cy="4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i="1" u="sng" dirty="0">
                <a:latin typeface="+mn-lt"/>
              </a:rPr>
              <a:t>Présenté par:</a:t>
            </a:r>
          </a:p>
          <a:p>
            <a:pPr marL="0" lvl="0" indent="0" algn="l" rtl="0">
              <a:spcBef>
                <a:spcPts val="0"/>
              </a:spcBef>
              <a:spcAft>
                <a:spcPts val="0"/>
              </a:spcAft>
              <a:buNone/>
            </a:pPr>
            <a:endParaRPr i="1" dirty="0"/>
          </a:p>
        </p:txBody>
      </p:sp>
      <p:sp>
        <p:nvSpPr>
          <p:cNvPr id="60" name="Google Shape;60;p15"/>
          <p:cNvSpPr/>
          <p:nvPr/>
        </p:nvSpPr>
        <p:spPr>
          <a:xfrm>
            <a:off x="6709394" y="2892245"/>
            <a:ext cx="1720938" cy="820597"/>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15"/>
          <p:cNvGrpSpPr/>
          <p:nvPr/>
        </p:nvGrpSpPr>
        <p:grpSpPr>
          <a:xfrm>
            <a:off x="4244788" y="1710269"/>
            <a:ext cx="1782618" cy="1858534"/>
            <a:chOff x="2616388" y="1504175"/>
            <a:chExt cx="2082425" cy="2675075"/>
          </a:xfrm>
        </p:grpSpPr>
        <p:sp>
          <p:nvSpPr>
            <p:cNvPr id="62" name="Google Shape;62;p15"/>
            <p:cNvSpPr/>
            <p:nvPr/>
          </p:nvSpPr>
          <p:spPr>
            <a:xfrm>
              <a:off x="2616688" y="3345475"/>
              <a:ext cx="1897575" cy="833775"/>
            </a:xfrm>
            <a:custGeom>
              <a:avLst/>
              <a:gdLst/>
              <a:ahLst/>
              <a:cxnLst/>
              <a:rect l="l" t="t" r="r" b="b"/>
              <a:pathLst>
                <a:path w="75903" h="33351" extrusionOk="0">
                  <a:moveTo>
                    <a:pt x="0" y="1"/>
                  </a:moveTo>
                  <a:lnTo>
                    <a:pt x="0" y="989"/>
                  </a:lnTo>
                  <a:cubicBezTo>
                    <a:pt x="0" y="1108"/>
                    <a:pt x="72" y="1215"/>
                    <a:pt x="191" y="1275"/>
                  </a:cubicBezTo>
                  <a:lnTo>
                    <a:pt x="55472" y="33195"/>
                  </a:lnTo>
                  <a:cubicBezTo>
                    <a:pt x="55829" y="33350"/>
                    <a:pt x="56246" y="33338"/>
                    <a:pt x="56591" y="33148"/>
                  </a:cubicBezTo>
                  <a:lnTo>
                    <a:pt x="75629" y="22158"/>
                  </a:lnTo>
                  <a:cubicBezTo>
                    <a:pt x="75784" y="22087"/>
                    <a:pt x="75879" y="21944"/>
                    <a:pt x="75903" y="21789"/>
                  </a:cubicBezTo>
                  <a:lnTo>
                    <a:pt x="75903" y="2080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616388" y="3057550"/>
              <a:ext cx="1897875" cy="1095775"/>
            </a:xfrm>
            <a:custGeom>
              <a:avLst/>
              <a:gdLst/>
              <a:ahLst/>
              <a:cxnLst/>
              <a:rect l="l" t="t" r="r" b="b"/>
              <a:pathLst>
                <a:path w="75915" h="43831" extrusionOk="0">
                  <a:moveTo>
                    <a:pt x="19950" y="0"/>
                  </a:moveTo>
                  <a:cubicBezTo>
                    <a:pt x="19729" y="0"/>
                    <a:pt x="19496" y="55"/>
                    <a:pt x="19312" y="159"/>
                  </a:cubicBezTo>
                  <a:lnTo>
                    <a:pt x="274" y="11149"/>
                  </a:lnTo>
                  <a:cubicBezTo>
                    <a:pt x="120" y="11220"/>
                    <a:pt x="24" y="11351"/>
                    <a:pt x="0" y="11518"/>
                  </a:cubicBezTo>
                  <a:cubicBezTo>
                    <a:pt x="12" y="11637"/>
                    <a:pt x="84" y="11744"/>
                    <a:pt x="191" y="11804"/>
                  </a:cubicBezTo>
                  <a:lnTo>
                    <a:pt x="55484" y="43724"/>
                  </a:lnTo>
                  <a:cubicBezTo>
                    <a:pt x="55647" y="43795"/>
                    <a:pt x="55822" y="43831"/>
                    <a:pt x="55998" y="43831"/>
                  </a:cubicBezTo>
                  <a:cubicBezTo>
                    <a:pt x="56207" y="43831"/>
                    <a:pt x="56415" y="43780"/>
                    <a:pt x="56603" y="43677"/>
                  </a:cubicBezTo>
                  <a:lnTo>
                    <a:pt x="75641" y="32687"/>
                  </a:lnTo>
                  <a:cubicBezTo>
                    <a:pt x="75796" y="32616"/>
                    <a:pt x="75891" y="32485"/>
                    <a:pt x="75915" y="32318"/>
                  </a:cubicBezTo>
                  <a:cubicBezTo>
                    <a:pt x="75903" y="32199"/>
                    <a:pt x="75831" y="32080"/>
                    <a:pt x="75724" y="32032"/>
                  </a:cubicBezTo>
                  <a:lnTo>
                    <a:pt x="20432" y="112"/>
                  </a:lnTo>
                  <a:cubicBezTo>
                    <a:pt x="20303" y="37"/>
                    <a:pt x="20131" y="0"/>
                    <a:pt x="19950"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3763" y="3070150"/>
              <a:ext cx="1853825" cy="1070400"/>
            </a:xfrm>
            <a:custGeom>
              <a:avLst/>
              <a:gdLst/>
              <a:ahLst/>
              <a:cxnLst/>
              <a:rect l="l" t="t" r="r" b="b"/>
              <a:pathLst>
                <a:path w="74153" h="42816" extrusionOk="0">
                  <a:moveTo>
                    <a:pt x="54841" y="42732"/>
                  </a:moveTo>
                  <a:lnTo>
                    <a:pt x="156" y="11157"/>
                  </a:lnTo>
                  <a:cubicBezTo>
                    <a:pt x="1" y="11073"/>
                    <a:pt x="25" y="10931"/>
                    <a:pt x="191" y="10823"/>
                  </a:cubicBezTo>
                  <a:lnTo>
                    <a:pt x="18741" y="108"/>
                  </a:lnTo>
                  <a:cubicBezTo>
                    <a:pt x="18920" y="13"/>
                    <a:pt x="19134" y="1"/>
                    <a:pt x="19313" y="84"/>
                  </a:cubicBezTo>
                  <a:lnTo>
                    <a:pt x="74010" y="31671"/>
                  </a:lnTo>
                  <a:cubicBezTo>
                    <a:pt x="74153" y="31755"/>
                    <a:pt x="74129" y="31897"/>
                    <a:pt x="73962" y="31993"/>
                  </a:cubicBezTo>
                  <a:lnTo>
                    <a:pt x="55413" y="42708"/>
                  </a:lnTo>
                  <a:cubicBezTo>
                    <a:pt x="55234" y="42815"/>
                    <a:pt x="55020" y="42815"/>
                    <a:pt x="54841" y="4273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15"/>
            <p:cNvGrpSpPr/>
            <p:nvPr/>
          </p:nvGrpSpPr>
          <p:grpSpPr>
            <a:xfrm>
              <a:off x="2723238" y="3123575"/>
              <a:ext cx="1675550" cy="965475"/>
              <a:chOff x="2723238" y="3123575"/>
              <a:chExt cx="1675550" cy="965475"/>
            </a:xfrm>
          </p:grpSpPr>
          <p:sp>
            <p:nvSpPr>
              <p:cNvPr id="66" name="Google Shape;66;p15"/>
              <p:cNvSpPr/>
              <p:nvPr/>
            </p:nvSpPr>
            <p:spPr>
              <a:xfrm>
                <a:off x="3065263" y="3123575"/>
                <a:ext cx="141100" cy="79225"/>
              </a:xfrm>
              <a:custGeom>
                <a:avLst/>
                <a:gdLst/>
                <a:ahLst/>
                <a:cxnLst/>
                <a:rect l="l" t="t" r="r" b="b"/>
                <a:pathLst>
                  <a:path w="5644" h="3169" extrusionOk="0">
                    <a:moveTo>
                      <a:pt x="2190" y="0"/>
                    </a:moveTo>
                    <a:cubicBezTo>
                      <a:pt x="2018" y="0"/>
                      <a:pt x="1846" y="42"/>
                      <a:pt x="1691" y="126"/>
                    </a:cubicBezTo>
                    <a:lnTo>
                      <a:pt x="310" y="924"/>
                    </a:lnTo>
                    <a:cubicBezTo>
                      <a:pt x="36" y="1090"/>
                      <a:pt x="0" y="1328"/>
                      <a:pt x="238" y="1459"/>
                    </a:cubicBezTo>
                    <a:lnTo>
                      <a:pt x="3036" y="3079"/>
                    </a:lnTo>
                    <a:cubicBezTo>
                      <a:pt x="3173" y="3139"/>
                      <a:pt x="3317" y="3169"/>
                      <a:pt x="3460" y="3169"/>
                    </a:cubicBezTo>
                    <a:cubicBezTo>
                      <a:pt x="3629" y="3169"/>
                      <a:pt x="3798" y="3127"/>
                      <a:pt x="3953" y="3043"/>
                    </a:cubicBezTo>
                    <a:lnTo>
                      <a:pt x="5346" y="2233"/>
                    </a:lnTo>
                    <a:cubicBezTo>
                      <a:pt x="5620" y="2067"/>
                      <a:pt x="5644" y="1828"/>
                      <a:pt x="5406" y="1697"/>
                    </a:cubicBezTo>
                    <a:lnTo>
                      <a:pt x="2619" y="90"/>
                    </a:lnTo>
                    <a:cubicBezTo>
                      <a:pt x="2483" y="30"/>
                      <a:pt x="2337" y="0"/>
                      <a:pt x="2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3197713" y="3200100"/>
                <a:ext cx="141100" cy="79200"/>
              </a:xfrm>
              <a:custGeom>
                <a:avLst/>
                <a:gdLst/>
                <a:ahLst/>
                <a:cxnLst/>
                <a:rect l="l" t="t" r="r" b="b"/>
                <a:pathLst>
                  <a:path w="5644" h="3168" extrusionOk="0">
                    <a:moveTo>
                      <a:pt x="2199" y="0"/>
                    </a:moveTo>
                    <a:cubicBezTo>
                      <a:pt x="2023" y="0"/>
                      <a:pt x="1848" y="45"/>
                      <a:pt x="1691" y="137"/>
                    </a:cubicBezTo>
                    <a:lnTo>
                      <a:pt x="310" y="934"/>
                    </a:lnTo>
                    <a:cubicBezTo>
                      <a:pt x="36" y="1089"/>
                      <a:pt x="0" y="1327"/>
                      <a:pt x="239" y="1470"/>
                    </a:cubicBezTo>
                    <a:lnTo>
                      <a:pt x="3036" y="3077"/>
                    </a:lnTo>
                    <a:cubicBezTo>
                      <a:pt x="3173" y="3137"/>
                      <a:pt x="3317" y="3167"/>
                      <a:pt x="3460" y="3167"/>
                    </a:cubicBezTo>
                    <a:cubicBezTo>
                      <a:pt x="3630" y="3167"/>
                      <a:pt x="3798" y="3126"/>
                      <a:pt x="3953" y="3042"/>
                    </a:cubicBezTo>
                    <a:lnTo>
                      <a:pt x="5346" y="2244"/>
                    </a:lnTo>
                    <a:cubicBezTo>
                      <a:pt x="5620" y="2077"/>
                      <a:pt x="5644" y="1839"/>
                      <a:pt x="5406" y="1708"/>
                    </a:cubicBezTo>
                    <a:lnTo>
                      <a:pt x="2620" y="89"/>
                    </a:lnTo>
                    <a:cubicBezTo>
                      <a:pt x="2486" y="30"/>
                      <a:pt x="2342" y="0"/>
                      <a:pt x="2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3330463" y="3276550"/>
                <a:ext cx="140825" cy="79075"/>
              </a:xfrm>
              <a:custGeom>
                <a:avLst/>
                <a:gdLst/>
                <a:ahLst/>
                <a:cxnLst/>
                <a:rect l="l" t="t" r="r" b="b"/>
                <a:pathLst>
                  <a:path w="5633" h="3163" extrusionOk="0">
                    <a:moveTo>
                      <a:pt x="2179" y="1"/>
                    </a:moveTo>
                    <a:cubicBezTo>
                      <a:pt x="2006" y="1"/>
                      <a:pt x="1834" y="43"/>
                      <a:pt x="1679" y="127"/>
                    </a:cubicBezTo>
                    <a:lnTo>
                      <a:pt x="298" y="924"/>
                    </a:lnTo>
                    <a:cubicBezTo>
                      <a:pt x="24" y="1091"/>
                      <a:pt x="1" y="1329"/>
                      <a:pt x="227" y="1460"/>
                    </a:cubicBezTo>
                    <a:lnTo>
                      <a:pt x="3025" y="3067"/>
                    </a:lnTo>
                    <a:cubicBezTo>
                      <a:pt x="3159" y="3132"/>
                      <a:pt x="3300" y="3162"/>
                      <a:pt x="3441" y="3162"/>
                    </a:cubicBezTo>
                    <a:cubicBezTo>
                      <a:pt x="3613" y="3162"/>
                      <a:pt x="3784" y="3117"/>
                      <a:pt x="3942" y="3032"/>
                    </a:cubicBezTo>
                    <a:lnTo>
                      <a:pt x="5335" y="2234"/>
                    </a:lnTo>
                    <a:cubicBezTo>
                      <a:pt x="5608" y="2079"/>
                      <a:pt x="5632" y="1841"/>
                      <a:pt x="5394" y="1698"/>
                    </a:cubicBezTo>
                    <a:lnTo>
                      <a:pt x="2608" y="91"/>
                    </a:lnTo>
                    <a:cubicBezTo>
                      <a:pt x="2472" y="31"/>
                      <a:pt x="2325" y="1"/>
                      <a:pt x="2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3462613" y="3353050"/>
                <a:ext cx="141125" cy="79075"/>
              </a:xfrm>
              <a:custGeom>
                <a:avLst/>
                <a:gdLst/>
                <a:ahLst/>
                <a:cxnLst/>
                <a:rect l="l" t="t" r="r" b="b"/>
                <a:pathLst>
                  <a:path w="5645" h="3163" extrusionOk="0">
                    <a:moveTo>
                      <a:pt x="2191" y="1"/>
                    </a:moveTo>
                    <a:cubicBezTo>
                      <a:pt x="2019" y="1"/>
                      <a:pt x="1846" y="43"/>
                      <a:pt x="1692" y="127"/>
                    </a:cubicBezTo>
                    <a:lnTo>
                      <a:pt x="311" y="924"/>
                    </a:lnTo>
                    <a:cubicBezTo>
                      <a:pt x="37" y="1091"/>
                      <a:pt x="1" y="1329"/>
                      <a:pt x="239" y="1460"/>
                    </a:cubicBezTo>
                    <a:lnTo>
                      <a:pt x="3037" y="3067"/>
                    </a:lnTo>
                    <a:cubicBezTo>
                      <a:pt x="3171" y="3132"/>
                      <a:pt x="3315" y="3162"/>
                      <a:pt x="3458" y="3162"/>
                    </a:cubicBezTo>
                    <a:cubicBezTo>
                      <a:pt x="3634" y="3162"/>
                      <a:pt x="3809" y="3117"/>
                      <a:pt x="3966" y="3032"/>
                    </a:cubicBezTo>
                    <a:lnTo>
                      <a:pt x="5347" y="2234"/>
                    </a:lnTo>
                    <a:cubicBezTo>
                      <a:pt x="5609" y="2079"/>
                      <a:pt x="5645" y="1841"/>
                      <a:pt x="5406" y="1698"/>
                    </a:cubicBezTo>
                    <a:lnTo>
                      <a:pt x="2620" y="91"/>
                    </a:lnTo>
                    <a:cubicBezTo>
                      <a:pt x="2484" y="31"/>
                      <a:pt x="2337" y="1"/>
                      <a:pt x="2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3595388" y="3429425"/>
                <a:ext cx="140800" cy="79200"/>
              </a:xfrm>
              <a:custGeom>
                <a:avLst/>
                <a:gdLst/>
                <a:ahLst/>
                <a:cxnLst/>
                <a:rect l="l" t="t" r="r" b="b"/>
                <a:pathLst>
                  <a:path w="5632" h="3168" extrusionOk="0">
                    <a:moveTo>
                      <a:pt x="2187" y="1"/>
                    </a:moveTo>
                    <a:cubicBezTo>
                      <a:pt x="2013" y="1"/>
                      <a:pt x="1841" y="46"/>
                      <a:pt x="1691" y="131"/>
                    </a:cubicBezTo>
                    <a:lnTo>
                      <a:pt x="298" y="929"/>
                    </a:lnTo>
                    <a:cubicBezTo>
                      <a:pt x="24" y="1096"/>
                      <a:pt x="0" y="1334"/>
                      <a:pt x="238" y="1465"/>
                    </a:cubicBezTo>
                    <a:lnTo>
                      <a:pt x="3024" y="3072"/>
                    </a:lnTo>
                    <a:cubicBezTo>
                      <a:pt x="3158" y="3137"/>
                      <a:pt x="3302" y="3167"/>
                      <a:pt x="3446" y="3167"/>
                    </a:cubicBezTo>
                    <a:cubicBezTo>
                      <a:pt x="3621" y="3167"/>
                      <a:pt x="3796" y="3122"/>
                      <a:pt x="3953" y="3037"/>
                    </a:cubicBezTo>
                    <a:lnTo>
                      <a:pt x="5334" y="2239"/>
                    </a:lnTo>
                    <a:cubicBezTo>
                      <a:pt x="5608" y="2084"/>
                      <a:pt x="5632" y="1846"/>
                      <a:pt x="5406" y="1703"/>
                    </a:cubicBezTo>
                    <a:lnTo>
                      <a:pt x="2608" y="96"/>
                    </a:lnTo>
                    <a:cubicBezTo>
                      <a:pt x="2474" y="31"/>
                      <a:pt x="2330" y="1"/>
                      <a:pt x="21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3727838" y="3505775"/>
                <a:ext cx="141100" cy="79325"/>
              </a:xfrm>
              <a:custGeom>
                <a:avLst/>
                <a:gdLst/>
                <a:ahLst/>
                <a:cxnLst/>
                <a:rect l="l" t="t" r="r" b="b"/>
                <a:pathLst>
                  <a:path w="5644" h="3173" extrusionOk="0">
                    <a:moveTo>
                      <a:pt x="2188" y="1"/>
                    </a:moveTo>
                    <a:cubicBezTo>
                      <a:pt x="2014" y="1"/>
                      <a:pt x="1842" y="46"/>
                      <a:pt x="1691" y="137"/>
                    </a:cubicBezTo>
                    <a:lnTo>
                      <a:pt x="298" y="935"/>
                    </a:lnTo>
                    <a:cubicBezTo>
                      <a:pt x="24" y="1090"/>
                      <a:pt x="0" y="1328"/>
                      <a:pt x="239" y="1471"/>
                    </a:cubicBezTo>
                    <a:lnTo>
                      <a:pt x="3025" y="3078"/>
                    </a:lnTo>
                    <a:cubicBezTo>
                      <a:pt x="3159" y="3142"/>
                      <a:pt x="3302" y="3173"/>
                      <a:pt x="3446" y="3173"/>
                    </a:cubicBezTo>
                    <a:cubicBezTo>
                      <a:pt x="3621" y="3173"/>
                      <a:pt x="3796" y="3128"/>
                      <a:pt x="3953" y="3042"/>
                    </a:cubicBezTo>
                    <a:lnTo>
                      <a:pt x="5334" y="2245"/>
                    </a:lnTo>
                    <a:cubicBezTo>
                      <a:pt x="5608" y="2090"/>
                      <a:pt x="5644" y="1852"/>
                      <a:pt x="5406" y="1709"/>
                    </a:cubicBezTo>
                    <a:lnTo>
                      <a:pt x="2608" y="90"/>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3860288" y="3582425"/>
                <a:ext cx="141125" cy="79175"/>
              </a:xfrm>
              <a:custGeom>
                <a:avLst/>
                <a:gdLst/>
                <a:ahLst/>
                <a:cxnLst/>
                <a:rect l="l" t="t" r="r" b="b"/>
                <a:pathLst>
                  <a:path w="5645" h="3167" extrusionOk="0">
                    <a:moveTo>
                      <a:pt x="2188" y="1"/>
                    </a:moveTo>
                    <a:cubicBezTo>
                      <a:pt x="2014" y="1"/>
                      <a:pt x="1842" y="46"/>
                      <a:pt x="1691" y="131"/>
                    </a:cubicBezTo>
                    <a:lnTo>
                      <a:pt x="298" y="929"/>
                    </a:lnTo>
                    <a:cubicBezTo>
                      <a:pt x="25" y="1084"/>
                      <a:pt x="1" y="1322"/>
                      <a:pt x="239" y="1465"/>
                    </a:cubicBezTo>
                    <a:lnTo>
                      <a:pt x="3025" y="3072"/>
                    </a:lnTo>
                    <a:cubicBezTo>
                      <a:pt x="3159" y="3136"/>
                      <a:pt x="3303" y="3167"/>
                      <a:pt x="3446" y="3167"/>
                    </a:cubicBezTo>
                    <a:cubicBezTo>
                      <a:pt x="3621" y="3167"/>
                      <a:pt x="3796" y="3121"/>
                      <a:pt x="3954" y="3036"/>
                    </a:cubicBezTo>
                    <a:lnTo>
                      <a:pt x="5335" y="2239"/>
                    </a:lnTo>
                    <a:cubicBezTo>
                      <a:pt x="5609" y="2084"/>
                      <a:pt x="5644" y="1846"/>
                      <a:pt x="5406" y="1703"/>
                    </a:cubicBezTo>
                    <a:lnTo>
                      <a:pt x="2608" y="95"/>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3992738" y="3658925"/>
                <a:ext cx="141125" cy="79175"/>
              </a:xfrm>
              <a:custGeom>
                <a:avLst/>
                <a:gdLst/>
                <a:ahLst/>
                <a:cxnLst/>
                <a:rect l="l" t="t" r="r" b="b"/>
                <a:pathLst>
                  <a:path w="5645" h="3167" extrusionOk="0">
                    <a:moveTo>
                      <a:pt x="2192" y="1"/>
                    </a:moveTo>
                    <a:cubicBezTo>
                      <a:pt x="2020" y="1"/>
                      <a:pt x="1849" y="46"/>
                      <a:pt x="1692" y="131"/>
                    </a:cubicBezTo>
                    <a:lnTo>
                      <a:pt x="299" y="929"/>
                    </a:lnTo>
                    <a:cubicBezTo>
                      <a:pt x="25" y="1084"/>
                      <a:pt x="1" y="1322"/>
                      <a:pt x="239" y="1465"/>
                    </a:cubicBezTo>
                    <a:lnTo>
                      <a:pt x="3025" y="3072"/>
                    </a:lnTo>
                    <a:cubicBezTo>
                      <a:pt x="3159" y="3136"/>
                      <a:pt x="3303" y="3167"/>
                      <a:pt x="3446" y="3167"/>
                    </a:cubicBezTo>
                    <a:cubicBezTo>
                      <a:pt x="3622" y="3167"/>
                      <a:pt x="3797" y="3121"/>
                      <a:pt x="3954" y="3036"/>
                    </a:cubicBezTo>
                    <a:lnTo>
                      <a:pt x="5335" y="2239"/>
                    </a:lnTo>
                    <a:cubicBezTo>
                      <a:pt x="5609" y="2084"/>
                      <a:pt x="5645" y="1834"/>
                      <a:pt x="5406" y="1703"/>
                    </a:cubicBezTo>
                    <a:lnTo>
                      <a:pt x="2608" y="95"/>
                    </a:lnTo>
                    <a:cubicBezTo>
                      <a:pt x="2474" y="31"/>
                      <a:pt x="2333" y="1"/>
                      <a:pt x="2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4125213" y="3735425"/>
                <a:ext cx="141100" cy="79050"/>
              </a:xfrm>
              <a:custGeom>
                <a:avLst/>
                <a:gdLst/>
                <a:ahLst/>
                <a:cxnLst/>
                <a:rect l="l" t="t" r="r" b="b"/>
                <a:pathLst>
                  <a:path w="5644" h="3162" extrusionOk="0">
                    <a:moveTo>
                      <a:pt x="2192" y="0"/>
                    </a:moveTo>
                    <a:cubicBezTo>
                      <a:pt x="2019" y="0"/>
                      <a:pt x="1848" y="46"/>
                      <a:pt x="1691" y="131"/>
                    </a:cubicBezTo>
                    <a:lnTo>
                      <a:pt x="298" y="929"/>
                    </a:lnTo>
                    <a:cubicBezTo>
                      <a:pt x="36" y="1084"/>
                      <a:pt x="0" y="1322"/>
                      <a:pt x="238" y="1464"/>
                    </a:cubicBezTo>
                    <a:lnTo>
                      <a:pt x="3024" y="3072"/>
                    </a:lnTo>
                    <a:cubicBezTo>
                      <a:pt x="3161" y="3132"/>
                      <a:pt x="3307" y="3162"/>
                      <a:pt x="3453" y="3162"/>
                    </a:cubicBezTo>
                    <a:cubicBezTo>
                      <a:pt x="3626" y="3162"/>
                      <a:pt x="3798" y="3120"/>
                      <a:pt x="3953" y="3036"/>
                    </a:cubicBezTo>
                    <a:lnTo>
                      <a:pt x="5334" y="2238"/>
                    </a:lnTo>
                    <a:cubicBezTo>
                      <a:pt x="5608" y="2084"/>
                      <a:pt x="5644" y="1845"/>
                      <a:pt x="5406" y="1703"/>
                    </a:cubicBezTo>
                    <a:lnTo>
                      <a:pt x="2608" y="95"/>
                    </a:lnTo>
                    <a:cubicBezTo>
                      <a:pt x="2474" y="31"/>
                      <a:pt x="2332"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4257663" y="3811925"/>
                <a:ext cx="141125" cy="79050"/>
              </a:xfrm>
              <a:custGeom>
                <a:avLst/>
                <a:gdLst/>
                <a:ahLst/>
                <a:cxnLst/>
                <a:rect l="l" t="t" r="r" b="b"/>
                <a:pathLst>
                  <a:path w="5645" h="3162" extrusionOk="0">
                    <a:moveTo>
                      <a:pt x="2192" y="0"/>
                    </a:moveTo>
                    <a:cubicBezTo>
                      <a:pt x="2020" y="0"/>
                      <a:pt x="1848" y="46"/>
                      <a:pt x="1691" y="131"/>
                    </a:cubicBezTo>
                    <a:lnTo>
                      <a:pt x="310" y="929"/>
                    </a:lnTo>
                    <a:cubicBezTo>
                      <a:pt x="36" y="1083"/>
                      <a:pt x="1" y="1322"/>
                      <a:pt x="239" y="1464"/>
                    </a:cubicBezTo>
                    <a:lnTo>
                      <a:pt x="3037" y="3072"/>
                    </a:lnTo>
                    <a:cubicBezTo>
                      <a:pt x="3168" y="3132"/>
                      <a:pt x="3311" y="3162"/>
                      <a:pt x="3456" y="3162"/>
                    </a:cubicBezTo>
                    <a:cubicBezTo>
                      <a:pt x="3626" y="3162"/>
                      <a:pt x="3799" y="3120"/>
                      <a:pt x="3953" y="3036"/>
                    </a:cubicBezTo>
                    <a:lnTo>
                      <a:pt x="5335" y="2226"/>
                    </a:lnTo>
                    <a:cubicBezTo>
                      <a:pt x="5608" y="2072"/>
                      <a:pt x="5644" y="1833"/>
                      <a:pt x="5406" y="1703"/>
                    </a:cubicBezTo>
                    <a:lnTo>
                      <a:pt x="2608" y="95"/>
                    </a:lnTo>
                    <a:cubicBezTo>
                      <a:pt x="2474" y="31"/>
                      <a:pt x="2333"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968213" y="3176425"/>
                <a:ext cx="145575" cy="82925"/>
              </a:xfrm>
              <a:custGeom>
                <a:avLst/>
                <a:gdLst/>
                <a:ahLst/>
                <a:cxnLst/>
                <a:rect l="l" t="t" r="r" b="b"/>
                <a:pathLst>
                  <a:path w="5823" h="3317" extrusionOk="0">
                    <a:moveTo>
                      <a:pt x="2286" y="1"/>
                    </a:moveTo>
                    <a:cubicBezTo>
                      <a:pt x="2193" y="1"/>
                      <a:pt x="2099" y="25"/>
                      <a:pt x="2013" y="72"/>
                    </a:cubicBezTo>
                    <a:lnTo>
                      <a:pt x="155" y="1143"/>
                    </a:lnTo>
                    <a:cubicBezTo>
                      <a:pt x="13" y="1226"/>
                      <a:pt x="1" y="1346"/>
                      <a:pt x="120" y="1417"/>
                    </a:cubicBezTo>
                    <a:lnTo>
                      <a:pt x="3323" y="3274"/>
                    </a:lnTo>
                    <a:cubicBezTo>
                      <a:pt x="3393" y="3302"/>
                      <a:pt x="3469" y="3316"/>
                      <a:pt x="3546" y="3316"/>
                    </a:cubicBezTo>
                    <a:cubicBezTo>
                      <a:pt x="3636" y="3316"/>
                      <a:pt x="3727" y="3296"/>
                      <a:pt x="3811" y="3251"/>
                    </a:cubicBezTo>
                    <a:lnTo>
                      <a:pt x="5668" y="2179"/>
                    </a:lnTo>
                    <a:cubicBezTo>
                      <a:pt x="5811" y="2096"/>
                      <a:pt x="5823" y="1965"/>
                      <a:pt x="5704" y="1893"/>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886963" y="3223950"/>
                <a:ext cx="201225" cy="114625"/>
              </a:xfrm>
              <a:custGeom>
                <a:avLst/>
                <a:gdLst/>
                <a:ahLst/>
                <a:cxnLst/>
                <a:rect l="l" t="t" r="r" b="b"/>
                <a:pathLst>
                  <a:path w="8049" h="4585" extrusionOk="0">
                    <a:moveTo>
                      <a:pt x="2260" y="1"/>
                    </a:moveTo>
                    <a:cubicBezTo>
                      <a:pt x="2155" y="1"/>
                      <a:pt x="2049" y="25"/>
                      <a:pt x="1953" y="76"/>
                    </a:cubicBezTo>
                    <a:lnTo>
                      <a:pt x="191" y="1100"/>
                    </a:lnTo>
                    <a:cubicBezTo>
                      <a:pt x="24" y="1195"/>
                      <a:pt x="0" y="1338"/>
                      <a:pt x="155" y="1433"/>
                    </a:cubicBezTo>
                    <a:lnTo>
                      <a:pt x="5525" y="4529"/>
                    </a:lnTo>
                    <a:cubicBezTo>
                      <a:pt x="5605" y="4566"/>
                      <a:pt x="5693" y="4584"/>
                      <a:pt x="5780" y="4584"/>
                    </a:cubicBezTo>
                    <a:cubicBezTo>
                      <a:pt x="5887" y="4584"/>
                      <a:pt x="5993" y="4557"/>
                      <a:pt x="6084" y="4505"/>
                    </a:cubicBezTo>
                    <a:lnTo>
                      <a:pt x="7858" y="3481"/>
                    </a:lnTo>
                    <a:cubicBezTo>
                      <a:pt x="8025" y="3386"/>
                      <a:pt x="8049" y="3243"/>
                      <a:pt x="7894" y="3159"/>
                    </a:cubicBezTo>
                    <a:lnTo>
                      <a:pt x="2524" y="52"/>
                    </a:lnTo>
                    <a:cubicBezTo>
                      <a:pt x="2441" y="19"/>
                      <a:pt x="2351"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2805688" y="3271075"/>
                <a:ext cx="217325" cy="124050"/>
              </a:xfrm>
              <a:custGeom>
                <a:avLst/>
                <a:gdLst/>
                <a:ahLst/>
                <a:cxnLst/>
                <a:rect l="l" t="t" r="r" b="b"/>
                <a:pathLst>
                  <a:path w="8693" h="4962" extrusionOk="0">
                    <a:moveTo>
                      <a:pt x="2248" y="0"/>
                    </a:moveTo>
                    <a:cubicBezTo>
                      <a:pt x="2141" y="0"/>
                      <a:pt x="2036" y="27"/>
                      <a:pt x="1942" y="84"/>
                    </a:cubicBezTo>
                    <a:lnTo>
                      <a:pt x="191" y="1096"/>
                    </a:lnTo>
                    <a:cubicBezTo>
                      <a:pt x="13" y="1191"/>
                      <a:pt x="1" y="1346"/>
                      <a:pt x="144" y="1429"/>
                    </a:cubicBezTo>
                    <a:lnTo>
                      <a:pt x="6168" y="4906"/>
                    </a:lnTo>
                    <a:cubicBezTo>
                      <a:pt x="6254" y="4943"/>
                      <a:pt x="6345" y="4961"/>
                      <a:pt x="6435" y="4961"/>
                    </a:cubicBezTo>
                    <a:cubicBezTo>
                      <a:pt x="6544" y="4961"/>
                      <a:pt x="6653" y="4934"/>
                      <a:pt x="6752" y="4882"/>
                    </a:cubicBezTo>
                    <a:lnTo>
                      <a:pt x="8502" y="3882"/>
                    </a:lnTo>
                    <a:cubicBezTo>
                      <a:pt x="8669" y="3775"/>
                      <a:pt x="8692" y="3620"/>
                      <a:pt x="8538" y="3536"/>
                    </a:cubicBezTo>
                    <a:lnTo>
                      <a:pt x="2525" y="60"/>
                    </a:lnTo>
                    <a:cubicBezTo>
                      <a:pt x="2436" y="21"/>
                      <a:pt x="2341" y="0"/>
                      <a:pt x="2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4160638" y="3864775"/>
                <a:ext cx="145575" cy="82900"/>
              </a:xfrm>
              <a:custGeom>
                <a:avLst/>
                <a:gdLst/>
                <a:ahLst/>
                <a:cxnLst/>
                <a:rect l="l" t="t" r="r" b="b"/>
                <a:pathLst>
                  <a:path w="5823" h="3316" extrusionOk="0">
                    <a:moveTo>
                      <a:pt x="2255" y="1"/>
                    </a:moveTo>
                    <a:cubicBezTo>
                      <a:pt x="2170" y="1"/>
                      <a:pt x="2086" y="21"/>
                      <a:pt x="2012" y="65"/>
                    </a:cubicBezTo>
                    <a:lnTo>
                      <a:pt x="155" y="1148"/>
                    </a:lnTo>
                    <a:cubicBezTo>
                      <a:pt x="12" y="1220"/>
                      <a:pt x="0" y="1351"/>
                      <a:pt x="119" y="1422"/>
                    </a:cubicBezTo>
                    <a:lnTo>
                      <a:pt x="3322" y="3268"/>
                    </a:lnTo>
                    <a:cubicBezTo>
                      <a:pt x="3393" y="3300"/>
                      <a:pt x="3469" y="3316"/>
                      <a:pt x="3544" y="3316"/>
                    </a:cubicBezTo>
                    <a:cubicBezTo>
                      <a:pt x="3633" y="3316"/>
                      <a:pt x="3721" y="3294"/>
                      <a:pt x="3798" y="3256"/>
                    </a:cubicBezTo>
                    <a:lnTo>
                      <a:pt x="5667" y="2172"/>
                    </a:lnTo>
                    <a:cubicBezTo>
                      <a:pt x="5810" y="2089"/>
                      <a:pt x="5822" y="1970"/>
                      <a:pt x="5691" y="1898"/>
                    </a:cubicBezTo>
                    <a:lnTo>
                      <a:pt x="2489" y="53"/>
                    </a:lnTo>
                    <a:cubicBezTo>
                      <a:pt x="2414" y="19"/>
                      <a:pt x="2334" y="1"/>
                      <a:pt x="2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4023113" y="3879875"/>
                <a:ext cx="200950" cy="114525"/>
              </a:xfrm>
              <a:custGeom>
                <a:avLst/>
                <a:gdLst/>
                <a:ahLst/>
                <a:cxnLst/>
                <a:rect l="l" t="t" r="r" b="b"/>
                <a:pathLst>
                  <a:path w="8038" h="4581" extrusionOk="0">
                    <a:moveTo>
                      <a:pt x="2268" y="0"/>
                    </a:moveTo>
                    <a:cubicBezTo>
                      <a:pt x="2160" y="0"/>
                      <a:pt x="2051" y="28"/>
                      <a:pt x="1953" y="80"/>
                    </a:cubicBezTo>
                    <a:lnTo>
                      <a:pt x="191" y="1092"/>
                    </a:lnTo>
                    <a:cubicBezTo>
                      <a:pt x="24" y="1199"/>
                      <a:pt x="0" y="1342"/>
                      <a:pt x="143" y="1425"/>
                    </a:cubicBezTo>
                    <a:lnTo>
                      <a:pt x="5513" y="4521"/>
                    </a:lnTo>
                    <a:cubicBezTo>
                      <a:pt x="5597" y="4560"/>
                      <a:pt x="5688" y="4581"/>
                      <a:pt x="5780" y="4581"/>
                    </a:cubicBezTo>
                    <a:cubicBezTo>
                      <a:pt x="5885" y="4581"/>
                      <a:pt x="5990" y="4554"/>
                      <a:pt x="6085" y="4497"/>
                    </a:cubicBezTo>
                    <a:lnTo>
                      <a:pt x="7847" y="3485"/>
                    </a:lnTo>
                    <a:cubicBezTo>
                      <a:pt x="8013" y="3390"/>
                      <a:pt x="8037" y="3235"/>
                      <a:pt x="7882" y="3152"/>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925188" y="3917450"/>
                <a:ext cx="217300" cy="123975"/>
              </a:xfrm>
              <a:custGeom>
                <a:avLst/>
                <a:gdLst/>
                <a:ahLst/>
                <a:cxnLst/>
                <a:rect l="l" t="t" r="r" b="b"/>
                <a:pathLst>
                  <a:path w="8692" h="4959" extrusionOk="0">
                    <a:moveTo>
                      <a:pt x="2253" y="1"/>
                    </a:moveTo>
                    <a:cubicBezTo>
                      <a:pt x="2143" y="1"/>
                      <a:pt x="2033" y="31"/>
                      <a:pt x="1929" y="89"/>
                    </a:cubicBezTo>
                    <a:lnTo>
                      <a:pt x="191" y="1089"/>
                    </a:lnTo>
                    <a:cubicBezTo>
                      <a:pt x="12" y="1184"/>
                      <a:pt x="0" y="1351"/>
                      <a:pt x="143" y="1422"/>
                    </a:cubicBezTo>
                    <a:lnTo>
                      <a:pt x="6168" y="4899"/>
                    </a:lnTo>
                    <a:cubicBezTo>
                      <a:pt x="6257" y="4938"/>
                      <a:pt x="6351" y="4959"/>
                      <a:pt x="6445" y="4959"/>
                    </a:cubicBezTo>
                    <a:cubicBezTo>
                      <a:pt x="6551" y="4959"/>
                      <a:pt x="6656" y="4932"/>
                      <a:pt x="6751" y="4875"/>
                    </a:cubicBezTo>
                    <a:lnTo>
                      <a:pt x="8501" y="3875"/>
                    </a:lnTo>
                    <a:cubicBezTo>
                      <a:pt x="8668" y="3780"/>
                      <a:pt x="8692" y="3625"/>
                      <a:pt x="8537" y="3542"/>
                    </a:cubicBezTo>
                    <a:lnTo>
                      <a:pt x="2524" y="65"/>
                    </a:lnTo>
                    <a:cubicBezTo>
                      <a:pt x="2438" y="22"/>
                      <a:pt x="2346" y="1"/>
                      <a:pt x="2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2723238" y="3317650"/>
                <a:ext cx="145875" cy="82975"/>
              </a:xfrm>
              <a:custGeom>
                <a:avLst/>
                <a:gdLst/>
                <a:ahLst/>
                <a:cxnLst/>
                <a:rect l="l" t="t" r="r" b="b"/>
                <a:pathLst>
                  <a:path w="5835" h="3319" extrusionOk="0">
                    <a:moveTo>
                      <a:pt x="2284" y="0"/>
                    </a:moveTo>
                    <a:cubicBezTo>
                      <a:pt x="2201" y="0"/>
                      <a:pt x="2120" y="21"/>
                      <a:pt x="2049" y="66"/>
                    </a:cubicBezTo>
                    <a:lnTo>
                      <a:pt x="156" y="1150"/>
                    </a:lnTo>
                    <a:cubicBezTo>
                      <a:pt x="25" y="1233"/>
                      <a:pt x="1" y="1352"/>
                      <a:pt x="120" y="1412"/>
                    </a:cubicBezTo>
                    <a:lnTo>
                      <a:pt x="3346" y="3281"/>
                    </a:lnTo>
                    <a:cubicBezTo>
                      <a:pt x="3408" y="3307"/>
                      <a:pt x="3474" y="3319"/>
                      <a:pt x="3541" y="3319"/>
                    </a:cubicBezTo>
                    <a:cubicBezTo>
                      <a:pt x="3629" y="3319"/>
                      <a:pt x="3718" y="3298"/>
                      <a:pt x="3799" y="3257"/>
                    </a:cubicBezTo>
                    <a:lnTo>
                      <a:pt x="5680" y="2174"/>
                    </a:lnTo>
                    <a:cubicBezTo>
                      <a:pt x="5823" y="2090"/>
                      <a:pt x="5835" y="1971"/>
                      <a:pt x="5716" y="1912"/>
                    </a:cubicBezTo>
                    <a:lnTo>
                      <a:pt x="2489" y="42"/>
                    </a:lnTo>
                    <a:cubicBezTo>
                      <a:pt x="2424" y="15"/>
                      <a:pt x="2353" y="0"/>
                      <a:pt x="2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829513" y="3378950"/>
                <a:ext cx="145875" cy="83100"/>
              </a:xfrm>
              <a:custGeom>
                <a:avLst/>
                <a:gdLst/>
                <a:ahLst/>
                <a:cxnLst/>
                <a:rect l="l" t="t" r="r" b="b"/>
                <a:pathLst>
                  <a:path w="5835" h="3324" extrusionOk="0">
                    <a:moveTo>
                      <a:pt x="2289" y="1"/>
                    </a:moveTo>
                    <a:cubicBezTo>
                      <a:pt x="2207" y="1"/>
                      <a:pt x="2126" y="22"/>
                      <a:pt x="2048" y="67"/>
                    </a:cubicBezTo>
                    <a:lnTo>
                      <a:pt x="155" y="1150"/>
                    </a:lnTo>
                    <a:cubicBezTo>
                      <a:pt x="24" y="1234"/>
                      <a:pt x="0" y="1353"/>
                      <a:pt x="119" y="1412"/>
                    </a:cubicBezTo>
                    <a:lnTo>
                      <a:pt x="3346" y="3281"/>
                    </a:lnTo>
                    <a:cubicBezTo>
                      <a:pt x="3411" y="3309"/>
                      <a:pt x="3484" y="3324"/>
                      <a:pt x="3557" y="3324"/>
                    </a:cubicBezTo>
                    <a:cubicBezTo>
                      <a:pt x="3642" y="3324"/>
                      <a:pt x="3727" y="3303"/>
                      <a:pt x="3798" y="3258"/>
                    </a:cubicBezTo>
                    <a:lnTo>
                      <a:pt x="5692" y="2174"/>
                    </a:lnTo>
                    <a:cubicBezTo>
                      <a:pt x="5823" y="2091"/>
                      <a:pt x="5834" y="1972"/>
                      <a:pt x="5727" y="1912"/>
                    </a:cubicBezTo>
                    <a:lnTo>
                      <a:pt x="2501" y="43"/>
                    </a:lnTo>
                    <a:cubicBezTo>
                      <a:pt x="2430" y="16"/>
                      <a:pt x="2359" y="1"/>
                      <a:pt x="2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935763" y="3440275"/>
                <a:ext cx="145875" cy="83100"/>
              </a:xfrm>
              <a:custGeom>
                <a:avLst/>
                <a:gdLst/>
                <a:ahLst/>
                <a:cxnLst/>
                <a:rect l="l" t="t" r="r" b="b"/>
                <a:pathLst>
                  <a:path w="5835" h="3324" extrusionOk="0">
                    <a:moveTo>
                      <a:pt x="2284" y="1"/>
                    </a:moveTo>
                    <a:cubicBezTo>
                      <a:pt x="2201" y="1"/>
                      <a:pt x="2120" y="21"/>
                      <a:pt x="2049" y="66"/>
                    </a:cubicBezTo>
                    <a:lnTo>
                      <a:pt x="156" y="1150"/>
                    </a:lnTo>
                    <a:cubicBezTo>
                      <a:pt x="25" y="1233"/>
                      <a:pt x="1" y="1352"/>
                      <a:pt x="120" y="1412"/>
                    </a:cubicBezTo>
                    <a:lnTo>
                      <a:pt x="3347" y="3281"/>
                    </a:lnTo>
                    <a:cubicBezTo>
                      <a:pt x="3412" y="3308"/>
                      <a:pt x="3482" y="3323"/>
                      <a:pt x="3553" y="3323"/>
                    </a:cubicBezTo>
                    <a:cubicBezTo>
                      <a:pt x="3637" y="3323"/>
                      <a:pt x="3722" y="3303"/>
                      <a:pt x="3799" y="3257"/>
                    </a:cubicBezTo>
                    <a:lnTo>
                      <a:pt x="5692" y="2174"/>
                    </a:lnTo>
                    <a:cubicBezTo>
                      <a:pt x="5823" y="2091"/>
                      <a:pt x="5835" y="1971"/>
                      <a:pt x="5716" y="1912"/>
                    </a:cubicBezTo>
                    <a:lnTo>
                      <a:pt x="2489" y="43"/>
                    </a:lnTo>
                    <a:cubicBezTo>
                      <a:pt x="2424" y="15"/>
                      <a:pt x="2353" y="1"/>
                      <a:pt x="2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990838" y="3378025"/>
                <a:ext cx="121175" cy="68575"/>
              </a:xfrm>
              <a:custGeom>
                <a:avLst/>
                <a:gdLst/>
                <a:ahLst/>
                <a:cxnLst/>
                <a:rect l="l" t="t" r="r" b="b"/>
                <a:pathLst>
                  <a:path w="4847" h="2743" extrusionOk="0">
                    <a:moveTo>
                      <a:pt x="2257" y="0"/>
                    </a:moveTo>
                    <a:cubicBezTo>
                      <a:pt x="2146" y="0"/>
                      <a:pt x="2034" y="28"/>
                      <a:pt x="1929" y="80"/>
                    </a:cubicBezTo>
                    <a:lnTo>
                      <a:pt x="191" y="1092"/>
                    </a:lnTo>
                    <a:cubicBezTo>
                      <a:pt x="12" y="1199"/>
                      <a:pt x="1" y="1342"/>
                      <a:pt x="143" y="1437"/>
                    </a:cubicBezTo>
                    <a:lnTo>
                      <a:pt x="2310" y="2687"/>
                    </a:lnTo>
                    <a:cubicBezTo>
                      <a:pt x="2394" y="2724"/>
                      <a:pt x="2484" y="2742"/>
                      <a:pt x="2574" y="2742"/>
                    </a:cubicBezTo>
                    <a:cubicBezTo>
                      <a:pt x="2690" y="2742"/>
                      <a:pt x="2805" y="2712"/>
                      <a:pt x="2906" y="2652"/>
                    </a:cubicBezTo>
                    <a:lnTo>
                      <a:pt x="4656" y="1652"/>
                    </a:lnTo>
                    <a:cubicBezTo>
                      <a:pt x="4823" y="1544"/>
                      <a:pt x="4846" y="1402"/>
                      <a:pt x="4692" y="1306"/>
                    </a:cubicBezTo>
                    <a:lnTo>
                      <a:pt x="2525" y="56"/>
                    </a:lnTo>
                    <a:cubicBezTo>
                      <a:pt x="2439" y="19"/>
                      <a:pt x="2348"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3075663" y="3426925"/>
                <a:ext cx="120875" cy="68500"/>
              </a:xfrm>
              <a:custGeom>
                <a:avLst/>
                <a:gdLst/>
                <a:ahLst/>
                <a:cxnLst/>
                <a:rect l="l" t="t" r="r" b="b"/>
                <a:pathLst>
                  <a:path w="4835" h="2740" extrusionOk="0">
                    <a:moveTo>
                      <a:pt x="2255" y="0"/>
                    </a:moveTo>
                    <a:cubicBezTo>
                      <a:pt x="2146" y="0"/>
                      <a:pt x="2039" y="30"/>
                      <a:pt x="1942" y="89"/>
                    </a:cubicBezTo>
                    <a:lnTo>
                      <a:pt x="191" y="1089"/>
                    </a:lnTo>
                    <a:cubicBezTo>
                      <a:pt x="13" y="1196"/>
                      <a:pt x="1" y="1339"/>
                      <a:pt x="156" y="1434"/>
                    </a:cubicBezTo>
                    <a:lnTo>
                      <a:pt x="2311" y="2684"/>
                    </a:lnTo>
                    <a:cubicBezTo>
                      <a:pt x="2396" y="2722"/>
                      <a:pt x="2487" y="2740"/>
                      <a:pt x="2578" y="2740"/>
                    </a:cubicBezTo>
                    <a:cubicBezTo>
                      <a:pt x="2689" y="2740"/>
                      <a:pt x="2801" y="2713"/>
                      <a:pt x="2906" y="2660"/>
                    </a:cubicBezTo>
                    <a:lnTo>
                      <a:pt x="4644" y="1648"/>
                    </a:lnTo>
                    <a:cubicBezTo>
                      <a:pt x="4823" y="1553"/>
                      <a:pt x="4835" y="1398"/>
                      <a:pt x="4692" y="1315"/>
                    </a:cubicBezTo>
                    <a:lnTo>
                      <a:pt x="2525" y="65"/>
                    </a:lnTo>
                    <a:cubicBezTo>
                      <a:pt x="2438" y="21"/>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3160513" y="3475950"/>
                <a:ext cx="120875" cy="68525"/>
              </a:xfrm>
              <a:custGeom>
                <a:avLst/>
                <a:gdLst/>
                <a:ahLst/>
                <a:cxnLst/>
                <a:rect l="l" t="t" r="r" b="b"/>
                <a:pathLst>
                  <a:path w="4835" h="2741" extrusionOk="0">
                    <a:moveTo>
                      <a:pt x="2258" y="1"/>
                    </a:moveTo>
                    <a:cubicBezTo>
                      <a:pt x="2148" y="1"/>
                      <a:pt x="2039" y="28"/>
                      <a:pt x="1941" y="80"/>
                    </a:cubicBezTo>
                    <a:lnTo>
                      <a:pt x="191" y="1092"/>
                    </a:lnTo>
                    <a:cubicBezTo>
                      <a:pt x="24" y="1187"/>
                      <a:pt x="0" y="1342"/>
                      <a:pt x="155" y="1426"/>
                    </a:cubicBezTo>
                    <a:lnTo>
                      <a:pt x="2322" y="2676"/>
                    </a:lnTo>
                    <a:cubicBezTo>
                      <a:pt x="2403" y="2719"/>
                      <a:pt x="2495" y="2740"/>
                      <a:pt x="2587" y="2740"/>
                    </a:cubicBezTo>
                    <a:cubicBezTo>
                      <a:pt x="2697" y="2740"/>
                      <a:pt x="2808" y="2710"/>
                      <a:pt x="2905" y="2652"/>
                    </a:cubicBezTo>
                    <a:lnTo>
                      <a:pt x="4644" y="1652"/>
                    </a:lnTo>
                    <a:cubicBezTo>
                      <a:pt x="4822" y="1545"/>
                      <a:pt x="4834" y="1402"/>
                      <a:pt x="4691" y="1306"/>
                    </a:cubicBezTo>
                    <a:lnTo>
                      <a:pt x="2524" y="56"/>
                    </a:lnTo>
                    <a:cubicBezTo>
                      <a:pt x="2438" y="19"/>
                      <a:pt x="2348"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3245338" y="3524850"/>
                <a:ext cx="121175" cy="68500"/>
              </a:xfrm>
              <a:custGeom>
                <a:avLst/>
                <a:gdLst/>
                <a:ahLst/>
                <a:cxnLst/>
                <a:rect l="l" t="t" r="r" b="b"/>
                <a:pathLst>
                  <a:path w="4847" h="2740" extrusionOk="0">
                    <a:moveTo>
                      <a:pt x="2257" y="0"/>
                    </a:moveTo>
                    <a:cubicBezTo>
                      <a:pt x="2146" y="0"/>
                      <a:pt x="2038" y="30"/>
                      <a:pt x="1941" y="89"/>
                    </a:cubicBezTo>
                    <a:lnTo>
                      <a:pt x="191" y="1101"/>
                    </a:lnTo>
                    <a:cubicBezTo>
                      <a:pt x="24" y="1196"/>
                      <a:pt x="0" y="1351"/>
                      <a:pt x="155" y="1434"/>
                    </a:cubicBezTo>
                    <a:lnTo>
                      <a:pt x="2322" y="2684"/>
                    </a:lnTo>
                    <a:cubicBezTo>
                      <a:pt x="2408" y="2722"/>
                      <a:pt x="2498" y="2740"/>
                      <a:pt x="2588" y="2740"/>
                    </a:cubicBezTo>
                    <a:cubicBezTo>
                      <a:pt x="2698" y="2740"/>
                      <a:pt x="2807" y="2713"/>
                      <a:pt x="2906" y="2660"/>
                    </a:cubicBezTo>
                    <a:lnTo>
                      <a:pt x="4656" y="1648"/>
                    </a:lnTo>
                    <a:cubicBezTo>
                      <a:pt x="4822" y="1553"/>
                      <a:pt x="4846" y="1398"/>
                      <a:pt x="4691" y="1315"/>
                    </a:cubicBezTo>
                    <a:lnTo>
                      <a:pt x="2536" y="65"/>
                    </a:lnTo>
                    <a:cubicBezTo>
                      <a:pt x="2444" y="21"/>
                      <a:pt x="2349"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3330463" y="3573950"/>
                <a:ext cx="120875" cy="68525"/>
              </a:xfrm>
              <a:custGeom>
                <a:avLst/>
                <a:gdLst/>
                <a:ahLst/>
                <a:cxnLst/>
                <a:rect l="l" t="t" r="r" b="b"/>
                <a:pathLst>
                  <a:path w="4835" h="2741" extrusionOk="0">
                    <a:moveTo>
                      <a:pt x="2250" y="1"/>
                    </a:moveTo>
                    <a:cubicBezTo>
                      <a:pt x="2138" y="1"/>
                      <a:pt x="2027" y="31"/>
                      <a:pt x="1929" y="89"/>
                    </a:cubicBezTo>
                    <a:lnTo>
                      <a:pt x="191" y="1089"/>
                    </a:lnTo>
                    <a:cubicBezTo>
                      <a:pt x="12" y="1196"/>
                      <a:pt x="1" y="1339"/>
                      <a:pt x="143" y="1435"/>
                    </a:cubicBezTo>
                    <a:lnTo>
                      <a:pt x="2310" y="2685"/>
                    </a:lnTo>
                    <a:cubicBezTo>
                      <a:pt x="2396" y="2722"/>
                      <a:pt x="2487" y="2740"/>
                      <a:pt x="2577" y="2740"/>
                    </a:cubicBezTo>
                    <a:cubicBezTo>
                      <a:pt x="2687" y="2740"/>
                      <a:pt x="2796" y="2713"/>
                      <a:pt x="2894" y="2661"/>
                    </a:cubicBezTo>
                    <a:lnTo>
                      <a:pt x="4644" y="1649"/>
                    </a:lnTo>
                    <a:cubicBezTo>
                      <a:pt x="4811" y="1554"/>
                      <a:pt x="4835" y="1399"/>
                      <a:pt x="4680" y="1316"/>
                    </a:cubicBezTo>
                    <a:lnTo>
                      <a:pt x="2525" y="65"/>
                    </a:lnTo>
                    <a:cubicBezTo>
                      <a:pt x="2438" y="22"/>
                      <a:pt x="2344" y="1"/>
                      <a:pt x="22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3415288" y="3623000"/>
                <a:ext cx="120875" cy="68500"/>
              </a:xfrm>
              <a:custGeom>
                <a:avLst/>
                <a:gdLst/>
                <a:ahLst/>
                <a:cxnLst/>
                <a:rect l="l" t="t" r="r" b="b"/>
                <a:pathLst>
                  <a:path w="4835" h="2740" extrusionOk="0">
                    <a:moveTo>
                      <a:pt x="2259" y="0"/>
                    </a:moveTo>
                    <a:cubicBezTo>
                      <a:pt x="2149" y="0"/>
                      <a:pt x="2040" y="27"/>
                      <a:pt x="1942" y="80"/>
                    </a:cubicBezTo>
                    <a:lnTo>
                      <a:pt x="191" y="1092"/>
                    </a:lnTo>
                    <a:cubicBezTo>
                      <a:pt x="13" y="1187"/>
                      <a:pt x="1" y="1342"/>
                      <a:pt x="144" y="1425"/>
                    </a:cubicBezTo>
                    <a:lnTo>
                      <a:pt x="2311" y="2675"/>
                    </a:lnTo>
                    <a:cubicBezTo>
                      <a:pt x="2398" y="2719"/>
                      <a:pt x="2489" y="2740"/>
                      <a:pt x="2582" y="2740"/>
                    </a:cubicBezTo>
                    <a:cubicBezTo>
                      <a:pt x="2692" y="2740"/>
                      <a:pt x="2802" y="2710"/>
                      <a:pt x="2906" y="2652"/>
                    </a:cubicBezTo>
                    <a:lnTo>
                      <a:pt x="4644" y="1651"/>
                    </a:lnTo>
                    <a:cubicBezTo>
                      <a:pt x="4823" y="1544"/>
                      <a:pt x="4835" y="1401"/>
                      <a:pt x="4692" y="1306"/>
                    </a:cubicBezTo>
                    <a:lnTo>
                      <a:pt x="2525" y="56"/>
                    </a:lnTo>
                    <a:cubicBezTo>
                      <a:pt x="2439" y="18"/>
                      <a:pt x="2349" y="0"/>
                      <a:pt x="2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3500138" y="3672100"/>
                <a:ext cx="120875" cy="68400"/>
              </a:xfrm>
              <a:custGeom>
                <a:avLst/>
                <a:gdLst/>
                <a:ahLst/>
                <a:cxnLst/>
                <a:rect l="l" t="t" r="r" b="b"/>
                <a:pathLst>
                  <a:path w="4835" h="2736" extrusionOk="0">
                    <a:moveTo>
                      <a:pt x="2257" y="1"/>
                    </a:moveTo>
                    <a:cubicBezTo>
                      <a:pt x="2146" y="1"/>
                      <a:pt x="2034" y="28"/>
                      <a:pt x="1929" y="80"/>
                    </a:cubicBezTo>
                    <a:lnTo>
                      <a:pt x="191" y="1092"/>
                    </a:lnTo>
                    <a:cubicBezTo>
                      <a:pt x="12" y="1188"/>
                      <a:pt x="0" y="1342"/>
                      <a:pt x="143" y="1426"/>
                    </a:cubicBezTo>
                    <a:lnTo>
                      <a:pt x="2310" y="2676"/>
                    </a:lnTo>
                    <a:cubicBezTo>
                      <a:pt x="2399" y="2715"/>
                      <a:pt x="2496" y="2736"/>
                      <a:pt x="2593" y="2736"/>
                    </a:cubicBezTo>
                    <a:cubicBezTo>
                      <a:pt x="2702" y="2736"/>
                      <a:pt x="2810" y="2709"/>
                      <a:pt x="2905" y="2652"/>
                    </a:cubicBezTo>
                    <a:lnTo>
                      <a:pt x="4644" y="1640"/>
                    </a:lnTo>
                    <a:cubicBezTo>
                      <a:pt x="4822" y="1545"/>
                      <a:pt x="4834" y="1390"/>
                      <a:pt x="4691" y="1307"/>
                    </a:cubicBezTo>
                    <a:lnTo>
                      <a:pt x="2524" y="57"/>
                    </a:lnTo>
                    <a:cubicBezTo>
                      <a:pt x="2438" y="19"/>
                      <a:pt x="2348" y="1"/>
                      <a:pt x="2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3584963" y="3721000"/>
                <a:ext cx="120875" cy="68525"/>
              </a:xfrm>
              <a:custGeom>
                <a:avLst/>
                <a:gdLst/>
                <a:ahLst/>
                <a:cxnLst/>
                <a:rect l="l" t="t" r="r" b="b"/>
                <a:pathLst>
                  <a:path w="4835" h="2741" extrusionOk="0">
                    <a:moveTo>
                      <a:pt x="2255" y="0"/>
                    </a:moveTo>
                    <a:cubicBezTo>
                      <a:pt x="2146" y="0"/>
                      <a:pt x="2038" y="31"/>
                      <a:pt x="1941" y="89"/>
                    </a:cubicBezTo>
                    <a:lnTo>
                      <a:pt x="191" y="1089"/>
                    </a:lnTo>
                    <a:cubicBezTo>
                      <a:pt x="24" y="1196"/>
                      <a:pt x="0" y="1351"/>
                      <a:pt x="155" y="1434"/>
                    </a:cubicBezTo>
                    <a:lnTo>
                      <a:pt x="2322" y="2684"/>
                    </a:lnTo>
                    <a:cubicBezTo>
                      <a:pt x="2403" y="2722"/>
                      <a:pt x="2493" y="2740"/>
                      <a:pt x="2584" y="2740"/>
                    </a:cubicBezTo>
                    <a:cubicBezTo>
                      <a:pt x="2695" y="2740"/>
                      <a:pt x="2807" y="2713"/>
                      <a:pt x="2906" y="2661"/>
                    </a:cubicBezTo>
                    <a:lnTo>
                      <a:pt x="4656" y="1661"/>
                    </a:lnTo>
                    <a:cubicBezTo>
                      <a:pt x="4822" y="1553"/>
                      <a:pt x="4834" y="1399"/>
                      <a:pt x="4691" y="1315"/>
                    </a:cubicBezTo>
                    <a:lnTo>
                      <a:pt x="2525" y="65"/>
                    </a:lnTo>
                    <a:cubicBezTo>
                      <a:pt x="2438" y="22"/>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3670088" y="3770225"/>
                <a:ext cx="120875" cy="68350"/>
              </a:xfrm>
              <a:custGeom>
                <a:avLst/>
                <a:gdLst/>
                <a:ahLst/>
                <a:cxnLst/>
                <a:rect l="l" t="t" r="r" b="b"/>
                <a:pathLst>
                  <a:path w="4835" h="2734" extrusionOk="0">
                    <a:moveTo>
                      <a:pt x="2246" y="1"/>
                    </a:moveTo>
                    <a:cubicBezTo>
                      <a:pt x="2139" y="1"/>
                      <a:pt x="2031" y="27"/>
                      <a:pt x="1929" y="84"/>
                    </a:cubicBezTo>
                    <a:lnTo>
                      <a:pt x="191" y="1096"/>
                    </a:lnTo>
                    <a:cubicBezTo>
                      <a:pt x="13" y="1192"/>
                      <a:pt x="1" y="1346"/>
                      <a:pt x="143" y="1430"/>
                    </a:cubicBezTo>
                    <a:lnTo>
                      <a:pt x="2310" y="2668"/>
                    </a:lnTo>
                    <a:cubicBezTo>
                      <a:pt x="2400" y="2713"/>
                      <a:pt x="2494" y="2734"/>
                      <a:pt x="2589" y="2734"/>
                    </a:cubicBezTo>
                    <a:cubicBezTo>
                      <a:pt x="2697" y="2734"/>
                      <a:pt x="2805" y="2707"/>
                      <a:pt x="2906" y="2656"/>
                    </a:cubicBezTo>
                    <a:lnTo>
                      <a:pt x="4644" y="1644"/>
                    </a:lnTo>
                    <a:cubicBezTo>
                      <a:pt x="4823" y="1549"/>
                      <a:pt x="4835" y="1394"/>
                      <a:pt x="4692" y="1311"/>
                    </a:cubicBezTo>
                    <a:lnTo>
                      <a:pt x="2525" y="61"/>
                    </a:lnTo>
                    <a:cubicBezTo>
                      <a:pt x="2435" y="22"/>
                      <a:pt x="2341" y="1"/>
                      <a:pt x="2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3754913" y="3819150"/>
                <a:ext cx="121175" cy="68400"/>
              </a:xfrm>
              <a:custGeom>
                <a:avLst/>
                <a:gdLst/>
                <a:ahLst/>
                <a:cxnLst/>
                <a:rect l="l" t="t" r="r" b="b"/>
                <a:pathLst>
                  <a:path w="4847" h="2736" extrusionOk="0">
                    <a:moveTo>
                      <a:pt x="2264" y="0"/>
                    </a:moveTo>
                    <a:cubicBezTo>
                      <a:pt x="2152" y="0"/>
                      <a:pt x="2040" y="28"/>
                      <a:pt x="1942" y="80"/>
                    </a:cubicBezTo>
                    <a:lnTo>
                      <a:pt x="191" y="1092"/>
                    </a:lnTo>
                    <a:cubicBezTo>
                      <a:pt x="13" y="1187"/>
                      <a:pt x="1" y="1342"/>
                      <a:pt x="144" y="1425"/>
                    </a:cubicBezTo>
                    <a:lnTo>
                      <a:pt x="2311" y="2676"/>
                    </a:lnTo>
                    <a:cubicBezTo>
                      <a:pt x="2400" y="2715"/>
                      <a:pt x="2497" y="2735"/>
                      <a:pt x="2593" y="2735"/>
                    </a:cubicBezTo>
                    <a:cubicBezTo>
                      <a:pt x="2703" y="2735"/>
                      <a:pt x="2811" y="2709"/>
                      <a:pt x="2906" y="2652"/>
                    </a:cubicBezTo>
                    <a:lnTo>
                      <a:pt x="4656" y="1640"/>
                    </a:lnTo>
                    <a:cubicBezTo>
                      <a:pt x="4823" y="1544"/>
                      <a:pt x="4847" y="1390"/>
                      <a:pt x="4692" y="1306"/>
                    </a:cubicBezTo>
                    <a:lnTo>
                      <a:pt x="2525" y="56"/>
                    </a:lnTo>
                    <a:cubicBezTo>
                      <a:pt x="2445" y="19"/>
                      <a:pt x="2355"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3839763" y="3868050"/>
                <a:ext cx="120875" cy="68500"/>
              </a:xfrm>
              <a:custGeom>
                <a:avLst/>
                <a:gdLst/>
                <a:ahLst/>
                <a:cxnLst/>
                <a:rect l="l" t="t" r="r" b="b"/>
                <a:pathLst>
                  <a:path w="4835" h="2740" extrusionOk="0">
                    <a:moveTo>
                      <a:pt x="2254" y="0"/>
                    </a:moveTo>
                    <a:cubicBezTo>
                      <a:pt x="2146" y="0"/>
                      <a:pt x="2038" y="30"/>
                      <a:pt x="1941" y="89"/>
                    </a:cubicBezTo>
                    <a:lnTo>
                      <a:pt x="191" y="1089"/>
                    </a:lnTo>
                    <a:cubicBezTo>
                      <a:pt x="12" y="1196"/>
                      <a:pt x="0" y="1351"/>
                      <a:pt x="155" y="1434"/>
                    </a:cubicBezTo>
                    <a:lnTo>
                      <a:pt x="2310" y="2684"/>
                    </a:lnTo>
                    <a:cubicBezTo>
                      <a:pt x="2396" y="2722"/>
                      <a:pt x="2486" y="2740"/>
                      <a:pt x="2577" y="2740"/>
                    </a:cubicBezTo>
                    <a:cubicBezTo>
                      <a:pt x="2689" y="2740"/>
                      <a:pt x="2801" y="2713"/>
                      <a:pt x="2905" y="2660"/>
                    </a:cubicBezTo>
                    <a:lnTo>
                      <a:pt x="4644" y="1648"/>
                    </a:lnTo>
                    <a:cubicBezTo>
                      <a:pt x="4822" y="1553"/>
                      <a:pt x="4834" y="1398"/>
                      <a:pt x="4691" y="1315"/>
                    </a:cubicBezTo>
                    <a:lnTo>
                      <a:pt x="2524" y="65"/>
                    </a:lnTo>
                    <a:cubicBezTo>
                      <a:pt x="2437" y="21"/>
                      <a:pt x="2346" y="0"/>
                      <a:pt x="2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3057813" y="3322350"/>
                <a:ext cx="123550" cy="69900"/>
              </a:xfrm>
              <a:custGeom>
                <a:avLst/>
                <a:gdLst/>
                <a:ahLst/>
                <a:cxnLst/>
                <a:rect l="l" t="t" r="r" b="b"/>
                <a:pathLst>
                  <a:path w="4942" h="2796" extrusionOk="0">
                    <a:moveTo>
                      <a:pt x="2263" y="1"/>
                    </a:moveTo>
                    <a:cubicBezTo>
                      <a:pt x="2157" y="1"/>
                      <a:pt x="2051" y="28"/>
                      <a:pt x="1953" y="81"/>
                    </a:cubicBezTo>
                    <a:lnTo>
                      <a:pt x="191" y="1104"/>
                    </a:lnTo>
                    <a:cubicBezTo>
                      <a:pt x="24" y="1200"/>
                      <a:pt x="0" y="1355"/>
                      <a:pt x="143" y="1438"/>
                    </a:cubicBezTo>
                    <a:lnTo>
                      <a:pt x="2417" y="2736"/>
                    </a:lnTo>
                    <a:cubicBezTo>
                      <a:pt x="2501" y="2775"/>
                      <a:pt x="2593" y="2795"/>
                      <a:pt x="2683" y="2795"/>
                    </a:cubicBezTo>
                    <a:cubicBezTo>
                      <a:pt x="2786" y="2795"/>
                      <a:pt x="2888" y="2769"/>
                      <a:pt x="2977" y="2712"/>
                    </a:cubicBezTo>
                    <a:lnTo>
                      <a:pt x="4751" y="1700"/>
                    </a:lnTo>
                    <a:cubicBezTo>
                      <a:pt x="4918" y="1605"/>
                      <a:pt x="4942" y="1450"/>
                      <a:pt x="4787" y="1366"/>
                    </a:cubicBezTo>
                    <a:lnTo>
                      <a:pt x="2525" y="57"/>
                    </a:lnTo>
                    <a:cubicBezTo>
                      <a:pt x="2439" y="19"/>
                      <a:pt x="235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3145313" y="3372975"/>
                <a:ext cx="123550" cy="69775"/>
              </a:xfrm>
              <a:custGeom>
                <a:avLst/>
                <a:gdLst/>
                <a:ahLst/>
                <a:cxnLst/>
                <a:rect l="l" t="t" r="r" b="b"/>
                <a:pathLst>
                  <a:path w="4942" h="2791" extrusionOk="0">
                    <a:moveTo>
                      <a:pt x="2269" y="0"/>
                    </a:moveTo>
                    <a:cubicBezTo>
                      <a:pt x="2161" y="0"/>
                      <a:pt x="2052" y="27"/>
                      <a:pt x="1954" y="80"/>
                    </a:cubicBezTo>
                    <a:lnTo>
                      <a:pt x="191" y="1104"/>
                    </a:lnTo>
                    <a:cubicBezTo>
                      <a:pt x="25" y="1199"/>
                      <a:pt x="1" y="1342"/>
                      <a:pt x="144" y="1425"/>
                    </a:cubicBezTo>
                    <a:lnTo>
                      <a:pt x="2418" y="2735"/>
                    </a:lnTo>
                    <a:cubicBezTo>
                      <a:pt x="2498" y="2772"/>
                      <a:pt x="2586" y="2790"/>
                      <a:pt x="2674" y="2790"/>
                    </a:cubicBezTo>
                    <a:cubicBezTo>
                      <a:pt x="2782" y="2790"/>
                      <a:pt x="2891" y="2763"/>
                      <a:pt x="2989" y="2711"/>
                    </a:cubicBezTo>
                    <a:lnTo>
                      <a:pt x="4751" y="1699"/>
                    </a:lnTo>
                    <a:cubicBezTo>
                      <a:pt x="4918" y="1592"/>
                      <a:pt x="4942" y="1449"/>
                      <a:pt x="4787" y="1365"/>
                    </a:cubicBezTo>
                    <a:lnTo>
                      <a:pt x="2525" y="56"/>
                    </a:lnTo>
                    <a:cubicBezTo>
                      <a:pt x="2445" y="18"/>
                      <a:pt x="2357"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3232838" y="3423575"/>
                <a:ext cx="123550" cy="69775"/>
              </a:xfrm>
              <a:custGeom>
                <a:avLst/>
                <a:gdLst/>
                <a:ahLst/>
                <a:cxnLst/>
                <a:rect l="l" t="t" r="r" b="b"/>
                <a:pathLst>
                  <a:path w="4942" h="2791" extrusionOk="0">
                    <a:moveTo>
                      <a:pt x="2268" y="0"/>
                    </a:moveTo>
                    <a:cubicBezTo>
                      <a:pt x="2160" y="0"/>
                      <a:pt x="2051" y="27"/>
                      <a:pt x="1953" y="80"/>
                    </a:cubicBezTo>
                    <a:lnTo>
                      <a:pt x="191" y="1104"/>
                    </a:lnTo>
                    <a:cubicBezTo>
                      <a:pt x="24" y="1199"/>
                      <a:pt x="0" y="1342"/>
                      <a:pt x="155" y="1425"/>
                    </a:cubicBezTo>
                    <a:lnTo>
                      <a:pt x="2417" y="2735"/>
                    </a:lnTo>
                    <a:cubicBezTo>
                      <a:pt x="2498" y="2772"/>
                      <a:pt x="2585" y="2790"/>
                      <a:pt x="2674" y="2790"/>
                    </a:cubicBezTo>
                    <a:cubicBezTo>
                      <a:pt x="2782" y="2790"/>
                      <a:pt x="2891" y="2763"/>
                      <a:pt x="2989" y="2711"/>
                    </a:cubicBezTo>
                    <a:lnTo>
                      <a:pt x="4751" y="1699"/>
                    </a:lnTo>
                    <a:cubicBezTo>
                      <a:pt x="4918" y="1592"/>
                      <a:pt x="4941" y="1449"/>
                      <a:pt x="4787" y="1366"/>
                    </a:cubicBezTo>
                    <a:lnTo>
                      <a:pt x="2524" y="56"/>
                    </a:lnTo>
                    <a:cubicBezTo>
                      <a:pt x="2444" y="18"/>
                      <a:pt x="2356"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3320338" y="3474175"/>
                <a:ext cx="123550" cy="69775"/>
              </a:xfrm>
              <a:custGeom>
                <a:avLst/>
                <a:gdLst/>
                <a:ahLst/>
                <a:cxnLst/>
                <a:rect l="l" t="t" r="r" b="b"/>
                <a:pathLst>
                  <a:path w="4942" h="2791" extrusionOk="0">
                    <a:moveTo>
                      <a:pt x="2268" y="0"/>
                    </a:moveTo>
                    <a:cubicBezTo>
                      <a:pt x="2161" y="0"/>
                      <a:pt x="2052" y="27"/>
                      <a:pt x="1953" y="80"/>
                    </a:cubicBezTo>
                    <a:lnTo>
                      <a:pt x="191" y="1104"/>
                    </a:lnTo>
                    <a:cubicBezTo>
                      <a:pt x="25" y="1199"/>
                      <a:pt x="1" y="1342"/>
                      <a:pt x="156" y="1425"/>
                    </a:cubicBezTo>
                    <a:lnTo>
                      <a:pt x="2418" y="2735"/>
                    </a:lnTo>
                    <a:cubicBezTo>
                      <a:pt x="2503" y="2772"/>
                      <a:pt x="2592" y="2791"/>
                      <a:pt x="2679" y="2791"/>
                    </a:cubicBezTo>
                    <a:cubicBezTo>
                      <a:pt x="2786" y="2791"/>
                      <a:pt x="2891" y="2763"/>
                      <a:pt x="2989" y="2711"/>
                    </a:cubicBezTo>
                    <a:lnTo>
                      <a:pt x="4751" y="1699"/>
                    </a:lnTo>
                    <a:cubicBezTo>
                      <a:pt x="4918" y="1604"/>
                      <a:pt x="4942" y="1449"/>
                      <a:pt x="4799" y="1366"/>
                    </a:cubicBezTo>
                    <a:lnTo>
                      <a:pt x="2525" y="56"/>
                    </a:lnTo>
                    <a:cubicBezTo>
                      <a:pt x="2444" y="18"/>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3407863" y="3524775"/>
                <a:ext cx="123550" cy="69775"/>
              </a:xfrm>
              <a:custGeom>
                <a:avLst/>
                <a:gdLst/>
                <a:ahLst/>
                <a:cxnLst/>
                <a:rect l="l" t="t" r="r" b="b"/>
                <a:pathLst>
                  <a:path w="4942" h="2791" extrusionOk="0">
                    <a:moveTo>
                      <a:pt x="2269" y="0"/>
                    </a:moveTo>
                    <a:cubicBezTo>
                      <a:pt x="2162" y="0"/>
                      <a:pt x="2056" y="27"/>
                      <a:pt x="1965" y="80"/>
                    </a:cubicBezTo>
                    <a:lnTo>
                      <a:pt x="191" y="1092"/>
                    </a:lnTo>
                    <a:cubicBezTo>
                      <a:pt x="24" y="1199"/>
                      <a:pt x="0" y="1342"/>
                      <a:pt x="155" y="1425"/>
                    </a:cubicBezTo>
                    <a:lnTo>
                      <a:pt x="2417" y="2735"/>
                    </a:lnTo>
                    <a:cubicBezTo>
                      <a:pt x="2503" y="2772"/>
                      <a:pt x="2591" y="2791"/>
                      <a:pt x="2678" y="2791"/>
                    </a:cubicBezTo>
                    <a:cubicBezTo>
                      <a:pt x="2785" y="2791"/>
                      <a:pt x="2890" y="2763"/>
                      <a:pt x="2989" y="2711"/>
                    </a:cubicBezTo>
                    <a:lnTo>
                      <a:pt x="4751" y="1687"/>
                    </a:lnTo>
                    <a:cubicBezTo>
                      <a:pt x="4929" y="1592"/>
                      <a:pt x="4941" y="1449"/>
                      <a:pt x="4798" y="1366"/>
                    </a:cubicBezTo>
                    <a:lnTo>
                      <a:pt x="2524" y="56"/>
                    </a:lnTo>
                    <a:cubicBezTo>
                      <a:pt x="2444" y="18"/>
                      <a:pt x="2356"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3495663" y="3575275"/>
                <a:ext cx="123250" cy="69875"/>
              </a:xfrm>
              <a:custGeom>
                <a:avLst/>
                <a:gdLst/>
                <a:ahLst/>
                <a:cxnLst/>
                <a:rect l="l" t="t" r="r" b="b"/>
                <a:pathLst>
                  <a:path w="4930" h="2795" extrusionOk="0">
                    <a:moveTo>
                      <a:pt x="2253" y="0"/>
                    </a:moveTo>
                    <a:cubicBezTo>
                      <a:pt x="2150" y="0"/>
                      <a:pt x="2048" y="27"/>
                      <a:pt x="1953" y="84"/>
                    </a:cubicBezTo>
                    <a:lnTo>
                      <a:pt x="191" y="1096"/>
                    </a:lnTo>
                    <a:cubicBezTo>
                      <a:pt x="12" y="1191"/>
                      <a:pt x="1" y="1346"/>
                      <a:pt x="143" y="1429"/>
                    </a:cubicBezTo>
                    <a:lnTo>
                      <a:pt x="2406" y="2739"/>
                    </a:lnTo>
                    <a:cubicBezTo>
                      <a:pt x="2491" y="2776"/>
                      <a:pt x="2582" y="2795"/>
                      <a:pt x="2671" y="2795"/>
                    </a:cubicBezTo>
                    <a:cubicBezTo>
                      <a:pt x="2779" y="2795"/>
                      <a:pt x="2885" y="2767"/>
                      <a:pt x="2977" y="2715"/>
                    </a:cubicBezTo>
                    <a:lnTo>
                      <a:pt x="4751" y="1691"/>
                    </a:lnTo>
                    <a:cubicBezTo>
                      <a:pt x="4918" y="1596"/>
                      <a:pt x="4930" y="1441"/>
                      <a:pt x="4787" y="1370"/>
                    </a:cubicBezTo>
                    <a:lnTo>
                      <a:pt x="2525" y="60"/>
                    </a:lnTo>
                    <a:cubicBezTo>
                      <a:pt x="2435" y="21"/>
                      <a:pt x="2343" y="0"/>
                      <a:pt x="2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3583163" y="3625975"/>
                <a:ext cx="123575" cy="69775"/>
              </a:xfrm>
              <a:custGeom>
                <a:avLst/>
                <a:gdLst/>
                <a:ahLst/>
                <a:cxnLst/>
                <a:rect l="l" t="t" r="r" b="b"/>
                <a:pathLst>
                  <a:path w="4943" h="2791" extrusionOk="0">
                    <a:moveTo>
                      <a:pt x="2264" y="0"/>
                    </a:moveTo>
                    <a:cubicBezTo>
                      <a:pt x="2157" y="0"/>
                      <a:pt x="2052" y="28"/>
                      <a:pt x="1954" y="80"/>
                    </a:cubicBezTo>
                    <a:lnTo>
                      <a:pt x="191" y="1104"/>
                    </a:lnTo>
                    <a:cubicBezTo>
                      <a:pt x="13" y="1199"/>
                      <a:pt x="1" y="1342"/>
                      <a:pt x="144" y="1425"/>
                    </a:cubicBezTo>
                    <a:lnTo>
                      <a:pt x="2418" y="2735"/>
                    </a:lnTo>
                    <a:cubicBezTo>
                      <a:pt x="2498" y="2772"/>
                      <a:pt x="2586" y="2791"/>
                      <a:pt x="2674" y="2791"/>
                    </a:cubicBezTo>
                    <a:cubicBezTo>
                      <a:pt x="2782" y="2791"/>
                      <a:pt x="2891" y="2764"/>
                      <a:pt x="2989" y="2711"/>
                    </a:cubicBezTo>
                    <a:lnTo>
                      <a:pt x="4752" y="1687"/>
                    </a:lnTo>
                    <a:cubicBezTo>
                      <a:pt x="4918" y="1592"/>
                      <a:pt x="4942" y="1437"/>
                      <a:pt x="4799" y="1354"/>
                    </a:cubicBezTo>
                    <a:lnTo>
                      <a:pt x="2525" y="56"/>
                    </a:lnTo>
                    <a:cubicBezTo>
                      <a:pt x="2439" y="19"/>
                      <a:pt x="2351"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670688" y="3676275"/>
                <a:ext cx="123550" cy="69875"/>
              </a:xfrm>
              <a:custGeom>
                <a:avLst/>
                <a:gdLst/>
                <a:ahLst/>
                <a:cxnLst/>
                <a:rect l="l" t="t" r="r" b="b"/>
                <a:pathLst>
                  <a:path w="4942" h="2795" extrusionOk="0">
                    <a:moveTo>
                      <a:pt x="2268" y="0"/>
                    </a:moveTo>
                    <a:cubicBezTo>
                      <a:pt x="2160" y="0"/>
                      <a:pt x="2051" y="28"/>
                      <a:pt x="1953" y="80"/>
                    </a:cubicBezTo>
                    <a:lnTo>
                      <a:pt x="191" y="1104"/>
                    </a:lnTo>
                    <a:cubicBezTo>
                      <a:pt x="24" y="1199"/>
                      <a:pt x="0" y="1342"/>
                      <a:pt x="143" y="1425"/>
                    </a:cubicBezTo>
                    <a:lnTo>
                      <a:pt x="2417" y="2735"/>
                    </a:lnTo>
                    <a:cubicBezTo>
                      <a:pt x="2501" y="2774"/>
                      <a:pt x="2593" y="2795"/>
                      <a:pt x="2685" y="2795"/>
                    </a:cubicBezTo>
                    <a:cubicBezTo>
                      <a:pt x="2789" y="2795"/>
                      <a:pt x="2894" y="2768"/>
                      <a:pt x="2989" y="2711"/>
                    </a:cubicBezTo>
                    <a:lnTo>
                      <a:pt x="4751" y="1699"/>
                    </a:lnTo>
                    <a:cubicBezTo>
                      <a:pt x="4918" y="1604"/>
                      <a:pt x="4942" y="1449"/>
                      <a:pt x="4787" y="1366"/>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3758188" y="3726875"/>
                <a:ext cx="123550" cy="69925"/>
              </a:xfrm>
              <a:custGeom>
                <a:avLst/>
                <a:gdLst/>
                <a:ahLst/>
                <a:cxnLst/>
                <a:rect l="l" t="t" r="r" b="b"/>
                <a:pathLst>
                  <a:path w="4942" h="2797" extrusionOk="0">
                    <a:moveTo>
                      <a:pt x="2270" y="1"/>
                    </a:moveTo>
                    <a:cubicBezTo>
                      <a:pt x="2163" y="1"/>
                      <a:pt x="2057" y="28"/>
                      <a:pt x="1965" y="80"/>
                    </a:cubicBezTo>
                    <a:lnTo>
                      <a:pt x="191" y="1104"/>
                    </a:lnTo>
                    <a:cubicBezTo>
                      <a:pt x="25" y="1199"/>
                      <a:pt x="1" y="1342"/>
                      <a:pt x="156" y="1426"/>
                    </a:cubicBezTo>
                    <a:lnTo>
                      <a:pt x="2418" y="2735"/>
                    </a:lnTo>
                    <a:cubicBezTo>
                      <a:pt x="2504" y="2775"/>
                      <a:pt x="2599" y="2796"/>
                      <a:pt x="2694" y="2796"/>
                    </a:cubicBezTo>
                    <a:cubicBezTo>
                      <a:pt x="2795" y="2796"/>
                      <a:pt x="2897" y="2772"/>
                      <a:pt x="2989" y="2723"/>
                    </a:cubicBezTo>
                    <a:lnTo>
                      <a:pt x="4751" y="1699"/>
                    </a:lnTo>
                    <a:cubicBezTo>
                      <a:pt x="4918" y="1592"/>
                      <a:pt x="4942" y="1449"/>
                      <a:pt x="4787" y="1366"/>
                    </a:cubicBezTo>
                    <a:lnTo>
                      <a:pt x="2525" y="56"/>
                    </a:lnTo>
                    <a:cubicBezTo>
                      <a:pt x="2445" y="19"/>
                      <a:pt x="2357" y="1"/>
                      <a:pt x="2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3845713" y="3777475"/>
                <a:ext cx="123550" cy="69775"/>
              </a:xfrm>
              <a:custGeom>
                <a:avLst/>
                <a:gdLst/>
                <a:ahLst/>
                <a:cxnLst/>
                <a:rect l="l" t="t" r="r" b="b"/>
                <a:pathLst>
                  <a:path w="4942" h="2791" extrusionOk="0">
                    <a:moveTo>
                      <a:pt x="2268" y="1"/>
                    </a:moveTo>
                    <a:cubicBezTo>
                      <a:pt x="2160" y="1"/>
                      <a:pt x="2051" y="28"/>
                      <a:pt x="1953" y="80"/>
                    </a:cubicBezTo>
                    <a:lnTo>
                      <a:pt x="191" y="1104"/>
                    </a:lnTo>
                    <a:cubicBezTo>
                      <a:pt x="24" y="1199"/>
                      <a:pt x="0" y="1342"/>
                      <a:pt x="155" y="1426"/>
                    </a:cubicBezTo>
                    <a:lnTo>
                      <a:pt x="2417" y="2735"/>
                    </a:lnTo>
                    <a:cubicBezTo>
                      <a:pt x="2498" y="2773"/>
                      <a:pt x="2585" y="2791"/>
                      <a:pt x="2674" y="2791"/>
                    </a:cubicBezTo>
                    <a:cubicBezTo>
                      <a:pt x="2782" y="2791"/>
                      <a:pt x="2891" y="2764"/>
                      <a:pt x="2989" y="2711"/>
                    </a:cubicBezTo>
                    <a:lnTo>
                      <a:pt x="4751" y="1687"/>
                    </a:lnTo>
                    <a:cubicBezTo>
                      <a:pt x="4918" y="1592"/>
                      <a:pt x="4941" y="1449"/>
                      <a:pt x="4799" y="1366"/>
                    </a:cubicBezTo>
                    <a:lnTo>
                      <a:pt x="2524" y="56"/>
                    </a:lnTo>
                    <a:cubicBezTo>
                      <a:pt x="2444" y="19"/>
                      <a:pt x="235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3933513" y="3828075"/>
                <a:ext cx="123250" cy="69800"/>
              </a:xfrm>
              <a:custGeom>
                <a:avLst/>
                <a:gdLst/>
                <a:ahLst/>
                <a:cxnLst/>
                <a:rect l="l" t="t" r="r" b="b"/>
                <a:pathLst>
                  <a:path w="4930" h="2792" extrusionOk="0">
                    <a:moveTo>
                      <a:pt x="2258" y="1"/>
                    </a:moveTo>
                    <a:cubicBezTo>
                      <a:pt x="2151" y="1"/>
                      <a:pt x="2045" y="28"/>
                      <a:pt x="1953" y="80"/>
                    </a:cubicBezTo>
                    <a:lnTo>
                      <a:pt x="179" y="1092"/>
                    </a:lnTo>
                    <a:cubicBezTo>
                      <a:pt x="13" y="1199"/>
                      <a:pt x="1" y="1342"/>
                      <a:pt x="144" y="1426"/>
                    </a:cubicBezTo>
                    <a:lnTo>
                      <a:pt x="2406" y="2735"/>
                    </a:lnTo>
                    <a:cubicBezTo>
                      <a:pt x="2491" y="2773"/>
                      <a:pt x="2582" y="2791"/>
                      <a:pt x="2672" y="2791"/>
                    </a:cubicBezTo>
                    <a:cubicBezTo>
                      <a:pt x="2782" y="2791"/>
                      <a:pt x="2891" y="2764"/>
                      <a:pt x="2989" y="2711"/>
                    </a:cubicBezTo>
                    <a:lnTo>
                      <a:pt x="4739" y="1688"/>
                    </a:lnTo>
                    <a:cubicBezTo>
                      <a:pt x="4918" y="1592"/>
                      <a:pt x="4930" y="1449"/>
                      <a:pt x="4787" y="1366"/>
                    </a:cubicBezTo>
                    <a:lnTo>
                      <a:pt x="2513" y="56"/>
                    </a:lnTo>
                    <a:cubicBezTo>
                      <a:pt x="2432" y="19"/>
                      <a:pt x="2345"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3080738" y="3241325"/>
                <a:ext cx="132775" cy="75600"/>
              </a:xfrm>
              <a:custGeom>
                <a:avLst/>
                <a:gdLst/>
                <a:ahLst/>
                <a:cxnLst/>
                <a:rect l="l" t="t" r="r" b="b"/>
                <a:pathLst>
                  <a:path w="5311" h="3024" extrusionOk="0">
                    <a:moveTo>
                      <a:pt x="2285" y="0"/>
                    </a:moveTo>
                    <a:cubicBezTo>
                      <a:pt x="2192" y="0"/>
                      <a:pt x="2099" y="25"/>
                      <a:pt x="2012" y="71"/>
                    </a:cubicBezTo>
                    <a:lnTo>
                      <a:pt x="155" y="1143"/>
                    </a:lnTo>
                    <a:cubicBezTo>
                      <a:pt x="12" y="1226"/>
                      <a:pt x="0" y="1345"/>
                      <a:pt x="119" y="1417"/>
                    </a:cubicBezTo>
                    <a:lnTo>
                      <a:pt x="2810" y="2976"/>
                    </a:lnTo>
                    <a:cubicBezTo>
                      <a:pt x="2879" y="3008"/>
                      <a:pt x="2952" y="3023"/>
                      <a:pt x="3025" y="3023"/>
                    </a:cubicBezTo>
                    <a:cubicBezTo>
                      <a:pt x="3118" y="3023"/>
                      <a:pt x="3212" y="2999"/>
                      <a:pt x="3298" y="2952"/>
                    </a:cubicBezTo>
                    <a:lnTo>
                      <a:pt x="5156" y="1881"/>
                    </a:lnTo>
                    <a:cubicBezTo>
                      <a:pt x="5299" y="1798"/>
                      <a:pt x="5310" y="1678"/>
                      <a:pt x="5191"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3178963" y="3298175"/>
                <a:ext cx="133075" cy="75600"/>
              </a:xfrm>
              <a:custGeom>
                <a:avLst/>
                <a:gdLst/>
                <a:ahLst/>
                <a:cxnLst/>
                <a:rect l="l" t="t" r="r" b="b"/>
                <a:pathLst>
                  <a:path w="5323" h="3024" extrusionOk="0">
                    <a:moveTo>
                      <a:pt x="2286" y="1"/>
                    </a:moveTo>
                    <a:cubicBezTo>
                      <a:pt x="2195" y="1"/>
                      <a:pt x="2104" y="25"/>
                      <a:pt x="2024" y="71"/>
                    </a:cubicBezTo>
                    <a:lnTo>
                      <a:pt x="155" y="1143"/>
                    </a:lnTo>
                    <a:cubicBezTo>
                      <a:pt x="12" y="1226"/>
                      <a:pt x="0" y="1345"/>
                      <a:pt x="131" y="1417"/>
                    </a:cubicBezTo>
                    <a:lnTo>
                      <a:pt x="2822" y="2976"/>
                    </a:lnTo>
                    <a:cubicBezTo>
                      <a:pt x="2891" y="3008"/>
                      <a:pt x="2964" y="3023"/>
                      <a:pt x="3036" y="3023"/>
                    </a:cubicBezTo>
                    <a:cubicBezTo>
                      <a:pt x="3128" y="3023"/>
                      <a:pt x="3219" y="2999"/>
                      <a:pt x="3298" y="2953"/>
                    </a:cubicBezTo>
                    <a:lnTo>
                      <a:pt x="5156" y="1881"/>
                    </a:lnTo>
                    <a:cubicBezTo>
                      <a:pt x="5299" y="1798"/>
                      <a:pt x="5322" y="1679"/>
                      <a:pt x="5191" y="1607"/>
                    </a:cubicBezTo>
                    <a:lnTo>
                      <a:pt x="2501" y="47"/>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3277488" y="3354900"/>
                <a:ext cx="132775" cy="75600"/>
              </a:xfrm>
              <a:custGeom>
                <a:avLst/>
                <a:gdLst/>
                <a:ahLst/>
                <a:cxnLst/>
                <a:rect l="l" t="t" r="r" b="b"/>
                <a:pathLst>
                  <a:path w="5311" h="3024" extrusionOk="0">
                    <a:moveTo>
                      <a:pt x="2256" y="0"/>
                    </a:moveTo>
                    <a:cubicBezTo>
                      <a:pt x="2170" y="0"/>
                      <a:pt x="2087" y="21"/>
                      <a:pt x="2012" y="64"/>
                    </a:cubicBezTo>
                    <a:lnTo>
                      <a:pt x="155" y="1148"/>
                    </a:lnTo>
                    <a:cubicBezTo>
                      <a:pt x="12" y="1231"/>
                      <a:pt x="0" y="1350"/>
                      <a:pt x="119" y="1422"/>
                    </a:cubicBezTo>
                    <a:lnTo>
                      <a:pt x="2810" y="2981"/>
                    </a:lnTo>
                    <a:cubicBezTo>
                      <a:pt x="2881" y="3009"/>
                      <a:pt x="2957" y="3023"/>
                      <a:pt x="3032" y="3023"/>
                    </a:cubicBezTo>
                    <a:cubicBezTo>
                      <a:pt x="3121" y="3023"/>
                      <a:pt x="3209" y="3003"/>
                      <a:pt x="3286" y="2958"/>
                    </a:cubicBezTo>
                    <a:lnTo>
                      <a:pt x="5156" y="1886"/>
                    </a:lnTo>
                    <a:cubicBezTo>
                      <a:pt x="5299" y="1803"/>
                      <a:pt x="5310" y="1672"/>
                      <a:pt x="5191" y="1600"/>
                    </a:cubicBezTo>
                    <a:lnTo>
                      <a:pt x="2489" y="53"/>
                    </a:lnTo>
                    <a:cubicBezTo>
                      <a:pt x="2414" y="18"/>
                      <a:pt x="2334" y="0"/>
                      <a:pt x="2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3375713" y="3411575"/>
                <a:ext cx="133075" cy="75600"/>
              </a:xfrm>
              <a:custGeom>
                <a:avLst/>
                <a:gdLst/>
                <a:ahLst/>
                <a:cxnLst/>
                <a:rect l="l" t="t" r="r" b="b"/>
                <a:pathLst>
                  <a:path w="5323" h="3024" extrusionOk="0">
                    <a:moveTo>
                      <a:pt x="2286" y="1"/>
                    </a:moveTo>
                    <a:cubicBezTo>
                      <a:pt x="2195" y="1"/>
                      <a:pt x="2104" y="25"/>
                      <a:pt x="2024" y="71"/>
                    </a:cubicBezTo>
                    <a:lnTo>
                      <a:pt x="167" y="1143"/>
                    </a:lnTo>
                    <a:cubicBezTo>
                      <a:pt x="24" y="1226"/>
                      <a:pt x="0" y="1345"/>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3473938" y="3468425"/>
                <a:ext cx="133075" cy="75600"/>
              </a:xfrm>
              <a:custGeom>
                <a:avLst/>
                <a:gdLst/>
                <a:ahLst/>
                <a:cxnLst/>
                <a:rect l="l" t="t" r="r" b="b"/>
                <a:pathLst>
                  <a:path w="5323" h="3024" extrusionOk="0">
                    <a:moveTo>
                      <a:pt x="2286" y="1"/>
                    </a:moveTo>
                    <a:cubicBezTo>
                      <a:pt x="2195" y="1"/>
                      <a:pt x="2104" y="25"/>
                      <a:pt x="2024" y="72"/>
                    </a:cubicBezTo>
                    <a:lnTo>
                      <a:pt x="167" y="1143"/>
                    </a:lnTo>
                    <a:cubicBezTo>
                      <a:pt x="24" y="1226"/>
                      <a:pt x="0" y="1346"/>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3572463" y="3525275"/>
                <a:ext cx="132775" cy="75600"/>
              </a:xfrm>
              <a:custGeom>
                <a:avLst/>
                <a:gdLst/>
                <a:ahLst/>
                <a:cxnLst/>
                <a:rect l="l" t="t" r="r" b="b"/>
                <a:pathLst>
                  <a:path w="5311" h="3024" extrusionOk="0">
                    <a:moveTo>
                      <a:pt x="2285" y="1"/>
                    </a:moveTo>
                    <a:cubicBezTo>
                      <a:pt x="2192" y="1"/>
                      <a:pt x="2099" y="25"/>
                      <a:pt x="2013" y="72"/>
                    </a:cubicBezTo>
                    <a:lnTo>
                      <a:pt x="155" y="1143"/>
                    </a:lnTo>
                    <a:cubicBezTo>
                      <a:pt x="12" y="1227"/>
                      <a:pt x="0" y="1346"/>
                      <a:pt x="119" y="1417"/>
                    </a:cubicBezTo>
                    <a:lnTo>
                      <a:pt x="2810" y="2977"/>
                    </a:lnTo>
                    <a:cubicBezTo>
                      <a:pt x="2879" y="3008"/>
                      <a:pt x="2952" y="3024"/>
                      <a:pt x="3026" y="3024"/>
                    </a:cubicBezTo>
                    <a:cubicBezTo>
                      <a:pt x="3118" y="3024"/>
                      <a:pt x="3212" y="2999"/>
                      <a:pt x="3298" y="2953"/>
                    </a:cubicBezTo>
                    <a:lnTo>
                      <a:pt x="5156" y="1881"/>
                    </a:lnTo>
                    <a:cubicBezTo>
                      <a:pt x="5299" y="1798"/>
                      <a:pt x="5311" y="1679"/>
                      <a:pt x="5191" y="1608"/>
                    </a:cubicBezTo>
                    <a:lnTo>
                      <a:pt x="2501" y="48"/>
                    </a:lnTo>
                    <a:cubicBezTo>
                      <a:pt x="2432" y="16"/>
                      <a:pt x="2359" y="1"/>
                      <a:pt x="2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3670688" y="3582000"/>
                <a:ext cx="133075" cy="75600"/>
              </a:xfrm>
              <a:custGeom>
                <a:avLst/>
                <a:gdLst/>
                <a:ahLst/>
                <a:cxnLst/>
                <a:rect l="l" t="t" r="r" b="b"/>
                <a:pathLst>
                  <a:path w="5323" h="3024" extrusionOk="0">
                    <a:moveTo>
                      <a:pt x="2268" y="1"/>
                    </a:moveTo>
                    <a:cubicBezTo>
                      <a:pt x="2182" y="1"/>
                      <a:pt x="2099" y="22"/>
                      <a:pt x="2024" y="65"/>
                    </a:cubicBezTo>
                    <a:lnTo>
                      <a:pt x="167" y="1148"/>
                    </a:lnTo>
                    <a:cubicBezTo>
                      <a:pt x="12" y="1232"/>
                      <a:pt x="0" y="1351"/>
                      <a:pt x="131" y="1422"/>
                    </a:cubicBezTo>
                    <a:lnTo>
                      <a:pt x="2822" y="2982"/>
                    </a:lnTo>
                    <a:cubicBezTo>
                      <a:pt x="2893" y="3009"/>
                      <a:pt x="2969" y="3024"/>
                      <a:pt x="3044" y="3024"/>
                    </a:cubicBezTo>
                    <a:cubicBezTo>
                      <a:pt x="3133" y="3024"/>
                      <a:pt x="3221" y="3003"/>
                      <a:pt x="3298" y="2958"/>
                    </a:cubicBezTo>
                    <a:lnTo>
                      <a:pt x="5156" y="1887"/>
                    </a:lnTo>
                    <a:cubicBezTo>
                      <a:pt x="5299" y="1803"/>
                      <a:pt x="5323" y="1672"/>
                      <a:pt x="5192" y="1601"/>
                    </a:cubicBezTo>
                    <a:lnTo>
                      <a:pt x="2501" y="53"/>
                    </a:lnTo>
                    <a:cubicBezTo>
                      <a:pt x="2426" y="19"/>
                      <a:pt x="234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3769213" y="3638850"/>
                <a:ext cx="132775" cy="75575"/>
              </a:xfrm>
              <a:custGeom>
                <a:avLst/>
                <a:gdLst/>
                <a:ahLst/>
                <a:cxnLst/>
                <a:rect l="l" t="t" r="r" b="b"/>
                <a:pathLst>
                  <a:path w="5311" h="3023" extrusionOk="0">
                    <a:moveTo>
                      <a:pt x="2266" y="1"/>
                    </a:moveTo>
                    <a:cubicBezTo>
                      <a:pt x="2180" y="1"/>
                      <a:pt x="2093" y="22"/>
                      <a:pt x="2013" y="65"/>
                    </a:cubicBezTo>
                    <a:lnTo>
                      <a:pt x="155" y="1137"/>
                    </a:lnTo>
                    <a:cubicBezTo>
                      <a:pt x="12" y="1220"/>
                      <a:pt x="0" y="1351"/>
                      <a:pt x="119" y="1422"/>
                    </a:cubicBezTo>
                    <a:lnTo>
                      <a:pt x="2810" y="2970"/>
                    </a:lnTo>
                    <a:cubicBezTo>
                      <a:pt x="2885" y="3004"/>
                      <a:pt x="2965" y="3022"/>
                      <a:pt x="3045" y="3022"/>
                    </a:cubicBezTo>
                    <a:cubicBezTo>
                      <a:pt x="3131" y="3022"/>
                      <a:pt x="3218" y="3001"/>
                      <a:pt x="3298" y="2958"/>
                    </a:cubicBezTo>
                    <a:lnTo>
                      <a:pt x="5156" y="1875"/>
                    </a:lnTo>
                    <a:cubicBezTo>
                      <a:pt x="5299" y="1803"/>
                      <a:pt x="5311" y="1672"/>
                      <a:pt x="5192" y="1601"/>
                    </a:cubicBezTo>
                    <a:lnTo>
                      <a:pt x="2501" y="53"/>
                    </a:lnTo>
                    <a:cubicBezTo>
                      <a:pt x="2426" y="19"/>
                      <a:pt x="2346" y="1"/>
                      <a:pt x="2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3867438" y="3695550"/>
                <a:ext cx="132775" cy="75600"/>
              </a:xfrm>
              <a:custGeom>
                <a:avLst/>
                <a:gdLst/>
                <a:ahLst/>
                <a:cxnLst/>
                <a:rect l="l" t="t" r="r" b="b"/>
                <a:pathLst>
                  <a:path w="5311" h="3024" extrusionOk="0">
                    <a:moveTo>
                      <a:pt x="2285" y="0"/>
                    </a:moveTo>
                    <a:cubicBezTo>
                      <a:pt x="2193" y="0"/>
                      <a:pt x="2099" y="25"/>
                      <a:pt x="2013" y="71"/>
                    </a:cubicBezTo>
                    <a:lnTo>
                      <a:pt x="155" y="1143"/>
                    </a:lnTo>
                    <a:cubicBezTo>
                      <a:pt x="12" y="1226"/>
                      <a:pt x="0" y="1357"/>
                      <a:pt x="120" y="1428"/>
                    </a:cubicBezTo>
                    <a:lnTo>
                      <a:pt x="2822" y="2976"/>
                    </a:lnTo>
                    <a:cubicBezTo>
                      <a:pt x="2891" y="3008"/>
                      <a:pt x="2962" y="3023"/>
                      <a:pt x="3033" y="3023"/>
                    </a:cubicBezTo>
                    <a:cubicBezTo>
                      <a:pt x="3122" y="3023"/>
                      <a:pt x="3212" y="2999"/>
                      <a:pt x="3298" y="2952"/>
                    </a:cubicBezTo>
                    <a:lnTo>
                      <a:pt x="5156" y="1881"/>
                    </a:lnTo>
                    <a:cubicBezTo>
                      <a:pt x="5299" y="1797"/>
                      <a:pt x="5311" y="1678"/>
                      <a:pt x="5192"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3965963" y="3752400"/>
                <a:ext cx="132775" cy="75600"/>
              </a:xfrm>
              <a:custGeom>
                <a:avLst/>
                <a:gdLst/>
                <a:ahLst/>
                <a:cxnLst/>
                <a:rect l="l" t="t" r="r" b="b"/>
                <a:pathLst>
                  <a:path w="5311" h="3024" extrusionOk="0">
                    <a:moveTo>
                      <a:pt x="2274" y="0"/>
                    </a:moveTo>
                    <a:cubicBezTo>
                      <a:pt x="2183" y="0"/>
                      <a:pt x="2092" y="25"/>
                      <a:pt x="2013" y="71"/>
                    </a:cubicBezTo>
                    <a:lnTo>
                      <a:pt x="155" y="1143"/>
                    </a:lnTo>
                    <a:cubicBezTo>
                      <a:pt x="12" y="1226"/>
                      <a:pt x="0" y="1345"/>
                      <a:pt x="119" y="1417"/>
                    </a:cubicBezTo>
                    <a:lnTo>
                      <a:pt x="2810" y="2976"/>
                    </a:lnTo>
                    <a:cubicBezTo>
                      <a:pt x="2879" y="3008"/>
                      <a:pt x="2952" y="3023"/>
                      <a:pt x="3025" y="3023"/>
                    </a:cubicBezTo>
                    <a:cubicBezTo>
                      <a:pt x="3116" y="3023"/>
                      <a:pt x="3207" y="2999"/>
                      <a:pt x="3287" y="2952"/>
                    </a:cubicBezTo>
                    <a:lnTo>
                      <a:pt x="5156" y="1881"/>
                    </a:lnTo>
                    <a:cubicBezTo>
                      <a:pt x="5299" y="1798"/>
                      <a:pt x="5311" y="1678"/>
                      <a:pt x="5192" y="1607"/>
                    </a:cubicBezTo>
                    <a:lnTo>
                      <a:pt x="2489" y="47"/>
                    </a:lnTo>
                    <a:cubicBezTo>
                      <a:pt x="2420" y="16"/>
                      <a:pt x="2347" y="0"/>
                      <a:pt x="2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4064188" y="3809250"/>
                <a:ext cx="133075" cy="75600"/>
              </a:xfrm>
              <a:custGeom>
                <a:avLst/>
                <a:gdLst/>
                <a:ahLst/>
                <a:cxnLst/>
                <a:rect l="l" t="t" r="r" b="b"/>
                <a:pathLst>
                  <a:path w="5323" h="3024" extrusionOk="0">
                    <a:moveTo>
                      <a:pt x="2286" y="0"/>
                    </a:moveTo>
                    <a:cubicBezTo>
                      <a:pt x="2195" y="0"/>
                      <a:pt x="2104" y="25"/>
                      <a:pt x="2025" y="71"/>
                    </a:cubicBezTo>
                    <a:lnTo>
                      <a:pt x="155" y="1143"/>
                    </a:lnTo>
                    <a:cubicBezTo>
                      <a:pt x="12" y="1226"/>
                      <a:pt x="0" y="1345"/>
                      <a:pt x="120" y="1417"/>
                    </a:cubicBezTo>
                    <a:lnTo>
                      <a:pt x="2822" y="2976"/>
                    </a:lnTo>
                    <a:cubicBezTo>
                      <a:pt x="2891" y="3008"/>
                      <a:pt x="2964" y="3023"/>
                      <a:pt x="3037" y="3023"/>
                    </a:cubicBezTo>
                    <a:cubicBezTo>
                      <a:pt x="3128" y="3023"/>
                      <a:pt x="3219" y="2999"/>
                      <a:pt x="3299" y="2953"/>
                    </a:cubicBezTo>
                    <a:lnTo>
                      <a:pt x="5168" y="1881"/>
                    </a:lnTo>
                    <a:cubicBezTo>
                      <a:pt x="5311" y="1798"/>
                      <a:pt x="5323" y="1667"/>
                      <a:pt x="5204" y="1607"/>
                    </a:cubicBezTo>
                    <a:lnTo>
                      <a:pt x="2501" y="47"/>
                    </a:lnTo>
                    <a:cubicBezTo>
                      <a:pt x="2432" y="16"/>
                      <a:pt x="2359" y="0"/>
                      <a:pt x="2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3915663" y="4005975"/>
                <a:ext cx="145875" cy="83075"/>
              </a:xfrm>
              <a:custGeom>
                <a:avLst/>
                <a:gdLst/>
                <a:ahLst/>
                <a:cxnLst/>
                <a:rect l="l" t="t" r="r" b="b"/>
                <a:pathLst>
                  <a:path w="5835" h="3323" extrusionOk="0">
                    <a:moveTo>
                      <a:pt x="2283" y="0"/>
                    </a:moveTo>
                    <a:cubicBezTo>
                      <a:pt x="2200" y="0"/>
                      <a:pt x="2119" y="22"/>
                      <a:pt x="2048" y="60"/>
                    </a:cubicBezTo>
                    <a:lnTo>
                      <a:pt x="155" y="1156"/>
                    </a:lnTo>
                    <a:cubicBezTo>
                      <a:pt x="12" y="1227"/>
                      <a:pt x="0" y="1346"/>
                      <a:pt x="119" y="1418"/>
                    </a:cubicBezTo>
                    <a:lnTo>
                      <a:pt x="3346" y="3275"/>
                    </a:lnTo>
                    <a:cubicBezTo>
                      <a:pt x="3411" y="3308"/>
                      <a:pt x="3482" y="3323"/>
                      <a:pt x="3553" y="3323"/>
                    </a:cubicBezTo>
                    <a:cubicBezTo>
                      <a:pt x="3637" y="3323"/>
                      <a:pt x="3721" y="3302"/>
                      <a:pt x="3798" y="3263"/>
                    </a:cubicBezTo>
                    <a:lnTo>
                      <a:pt x="5680" y="2168"/>
                    </a:lnTo>
                    <a:cubicBezTo>
                      <a:pt x="5811" y="2096"/>
                      <a:pt x="5834" y="1977"/>
                      <a:pt x="5715" y="1906"/>
                    </a:cubicBezTo>
                    <a:lnTo>
                      <a:pt x="2489" y="48"/>
                    </a:lnTo>
                    <a:cubicBezTo>
                      <a:pt x="2423" y="16"/>
                      <a:pt x="2353" y="0"/>
                      <a:pt x="2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3809388" y="3944650"/>
                <a:ext cx="145875" cy="83100"/>
              </a:xfrm>
              <a:custGeom>
                <a:avLst/>
                <a:gdLst/>
                <a:ahLst/>
                <a:cxnLst/>
                <a:rect l="l" t="t" r="r" b="b"/>
                <a:pathLst>
                  <a:path w="5835" h="3324" extrusionOk="0">
                    <a:moveTo>
                      <a:pt x="2282" y="1"/>
                    </a:moveTo>
                    <a:cubicBezTo>
                      <a:pt x="2198" y="1"/>
                      <a:pt x="2114" y="22"/>
                      <a:pt x="2037" y="61"/>
                    </a:cubicBezTo>
                    <a:lnTo>
                      <a:pt x="156" y="1156"/>
                    </a:lnTo>
                    <a:cubicBezTo>
                      <a:pt x="13" y="1227"/>
                      <a:pt x="1" y="1347"/>
                      <a:pt x="120" y="1418"/>
                    </a:cubicBezTo>
                    <a:lnTo>
                      <a:pt x="3346" y="3275"/>
                    </a:lnTo>
                    <a:cubicBezTo>
                      <a:pt x="3412" y="3308"/>
                      <a:pt x="3482" y="3323"/>
                      <a:pt x="3552" y="3323"/>
                    </a:cubicBezTo>
                    <a:cubicBezTo>
                      <a:pt x="3635" y="3323"/>
                      <a:pt x="3716" y="3302"/>
                      <a:pt x="3787" y="3263"/>
                    </a:cubicBezTo>
                    <a:lnTo>
                      <a:pt x="5680" y="2168"/>
                    </a:lnTo>
                    <a:cubicBezTo>
                      <a:pt x="5811" y="2097"/>
                      <a:pt x="5835" y="1978"/>
                      <a:pt x="5716" y="1906"/>
                    </a:cubicBezTo>
                    <a:lnTo>
                      <a:pt x="2489" y="49"/>
                    </a:lnTo>
                    <a:cubicBezTo>
                      <a:pt x="2424" y="16"/>
                      <a:pt x="2353" y="1"/>
                      <a:pt x="2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3703138" y="3883350"/>
                <a:ext cx="145875" cy="82950"/>
              </a:xfrm>
              <a:custGeom>
                <a:avLst/>
                <a:gdLst/>
                <a:ahLst/>
                <a:cxnLst/>
                <a:rect l="l" t="t" r="r" b="b"/>
                <a:pathLst>
                  <a:path w="5835" h="3318" extrusionOk="0">
                    <a:moveTo>
                      <a:pt x="2282" y="0"/>
                    </a:moveTo>
                    <a:cubicBezTo>
                      <a:pt x="2198" y="0"/>
                      <a:pt x="2114" y="21"/>
                      <a:pt x="2036" y="60"/>
                    </a:cubicBezTo>
                    <a:lnTo>
                      <a:pt x="143" y="1155"/>
                    </a:lnTo>
                    <a:cubicBezTo>
                      <a:pt x="12" y="1227"/>
                      <a:pt x="0" y="1346"/>
                      <a:pt x="119" y="1417"/>
                    </a:cubicBezTo>
                    <a:lnTo>
                      <a:pt x="3346" y="3275"/>
                    </a:lnTo>
                    <a:cubicBezTo>
                      <a:pt x="3414" y="3303"/>
                      <a:pt x="3488" y="3318"/>
                      <a:pt x="3560" y="3318"/>
                    </a:cubicBezTo>
                    <a:cubicBezTo>
                      <a:pt x="3640" y="3318"/>
                      <a:pt x="3718" y="3300"/>
                      <a:pt x="3786" y="3263"/>
                    </a:cubicBezTo>
                    <a:lnTo>
                      <a:pt x="5679" y="2167"/>
                    </a:lnTo>
                    <a:cubicBezTo>
                      <a:pt x="5810" y="2084"/>
                      <a:pt x="5834" y="1977"/>
                      <a:pt x="5715" y="1905"/>
                    </a:cubicBezTo>
                    <a:lnTo>
                      <a:pt x="2489" y="48"/>
                    </a:lnTo>
                    <a:cubicBezTo>
                      <a:pt x="2423" y="15"/>
                      <a:pt x="2353" y="0"/>
                      <a:pt x="2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3042338" y="3501700"/>
                <a:ext cx="700400" cy="403300"/>
              </a:xfrm>
              <a:custGeom>
                <a:avLst/>
                <a:gdLst/>
                <a:ahLst/>
                <a:cxnLst/>
                <a:rect l="l" t="t" r="r" b="b"/>
                <a:pathLst>
                  <a:path w="28016" h="16132" extrusionOk="0">
                    <a:moveTo>
                      <a:pt x="2294" y="0"/>
                    </a:moveTo>
                    <a:cubicBezTo>
                      <a:pt x="2206" y="0"/>
                      <a:pt x="2117" y="22"/>
                      <a:pt x="2036" y="62"/>
                    </a:cubicBezTo>
                    <a:lnTo>
                      <a:pt x="155" y="1158"/>
                    </a:lnTo>
                    <a:cubicBezTo>
                      <a:pt x="12" y="1229"/>
                      <a:pt x="0" y="1348"/>
                      <a:pt x="119" y="1419"/>
                    </a:cubicBezTo>
                    <a:lnTo>
                      <a:pt x="25539" y="16088"/>
                    </a:lnTo>
                    <a:cubicBezTo>
                      <a:pt x="25607" y="16116"/>
                      <a:pt x="25678" y="16131"/>
                      <a:pt x="25749" y="16131"/>
                    </a:cubicBezTo>
                    <a:cubicBezTo>
                      <a:pt x="25827" y="16131"/>
                      <a:pt x="25905" y="16113"/>
                      <a:pt x="25980" y="16076"/>
                    </a:cubicBezTo>
                    <a:lnTo>
                      <a:pt x="27873" y="14981"/>
                    </a:lnTo>
                    <a:cubicBezTo>
                      <a:pt x="28004" y="14897"/>
                      <a:pt x="28016" y="14790"/>
                      <a:pt x="27909" y="14719"/>
                    </a:cubicBezTo>
                    <a:lnTo>
                      <a:pt x="2489" y="38"/>
                    </a:lnTo>
                    <a:cubicBezTo>
                      <a:pt x="2427" y="13"/>
                      <a:pt x="2361" y="0"/>
                      <a:pt x="2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15"/>
            <p:cNvSpPr/>
            <p:nvPr/>
          </p:nvSpPr>
          <p:spPr>
            <a:xfrm>
              <a:off x="3548638" y="2988300"/>
              <a:ext cx="838525" cy="489075"/>
            </a:xfrm>
            <a:custGeom>
              <a:avLst/>
              <a:gdLst/>
              <a:ahLst/>
              <a:cxnLst/>
              <a:rect l="l" t="t" r="r" b="b"/>
              <a:pathLst>
                <a:path w="33541" h="19563" extrusionOk="0">
                  <a:moveTo>
                    <a:pt x="32481" y="13526"/>
                  </a:moveTo>
                  <a:lnTo>
                    <a:pt x="9585" y="298"/>
                  </a:lnTo>
                  <a:cubicBezTo>
                    <a:pt x="9073" y="0"/>
                    <a:pt x="8180" y="48"/>
                    <a:pt x="7585" y="381"/>
                  </a:cubicBezTo>
                  <a:lnTo>
                    <a:pt x="680" y="4370"/>
                  </a:lnTo>
                  <a:lnTo>
                    <a:pt x="1" y="4215"/>
                  </a:lnTo>
                  <a:lnTo>
                    <a:pt x="1" y="5132"/>
                  </a:lnTo>
                  <a:cubicBezTo>
                    <a:pt x="25" y="5346"/>
                    <a:pt x="156" y="5537"/>
                    <a:pt x="346" y="5632"/>
                  </a:cubicBezTo>
                  <a:lnTo>
                    <a:pt x="23968" y="19265"/>
                  </a:lnTo>
                  <a:cubicBezTo>
                    <a:pt x="24480" y="19562"/>
                    <a:pt x="25373" y="19527"/>
                    <a:pt x="25968" y="19181"/>
                  </a:cubicBezTo>
                  <a:lnTo>
                    <a:pt x="33053" y="15098"/>
                  </a:lnTo>
                  <a:cubicBezTo>
                    <a:pt x="33374" y="14907"/>
                    <a:pt x="33541" y="14669"/>
                    <a:pt x="33541" y="14443"/>
                  </a:cubicBezTo>
                  <a:lnTo>
                    <a:pt x="33541" y="13526"/>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3548638" y="2968000"/>
              <a:ext cx="838525" cy="484075"/>
            </a:xfrm>
            <a:custGeom>
              <a:avLst/>
              <a:gdLst/>
              <a:ahLst/>
              <a:cxnLst/>
              <a:rect l="l" t="t" r="r" b="b"/>
              <a:pathLst>
                <a:path w="33541" h="19363" extrusionOk="0">
                  <a:moveTo>
                    <a:pt x="8720" y="1"/>
                  </a:moveTo>
                  <a:cubicBezTo>
                    <a:pt x="8327" y="1"/>
                    <a:pt x="7911" y="94"/>
                    <a:pt x="7585" y="277"/>
                  </a:cubicBezTo>
                  <a:lnTo>
                    <a:pt x="489" y="4372"/>
                  </a:lnTo>
                  <a:cubicBezTo>
                    <a:pt x="168" y="4563"/>
                    <a:pt x="1" y="4801"/>
                    <a:pt x="1" y="5027"/>
                  </a:cubicBezTo>
                  <a:cubicBezTo>
                    <a:pt x="25" y="5242"/>
                    <a:pt x="156" y="5432"/>
                    <a:pt x="346" y="5527"/>
                  </a:cubicBezTo>
                  <a:lnTo>
                    <a:pt x="23968" y="19160"/>
                  </a:lnTo>
                  <a:cubicBezTo>
                    <a:pt x="24202" y="19296"/>
                    <a:pt x="24517" y="19363"/>
                    <a:pt x="24845" y="19363"/>
                  </a:cubicBezTo>
                  <a:cubicBezTo>
                    <a:pt x="25235" y="19363"/>
                    <a:pt x="25646" y="19269"/>
                    <a:pt x="25968" y="19088"/>
                  </a:cubicBezTo>
                  <a:lnTo>
                    <a:pt x="33053" y="14993"/>
                  </a:lnTo>
                  <a:cubicBezTo>
                    <a:pt x="33374" y="14802"/>
                    <a:pt x="33541" y="14564"/>
                    <a:pt x="33541" y="14338"/>
                  </a:cubicBezTo>
                  <a:cubicBezTo>
                    <a:pt x="33529" y="14112"/>
                    <a:pt x="33398" y="13921"/>
                    <a:pt x="33195" y="13838"/>
                  </a:cubicBezTo>
                  <a:lnTo>
                    <a:pt x="9585" y="193"/>
                  </a:lnTo>
                  <a:cubicBezTo>
                    <a:pt x="9354" y="64"/>
                    <a:pt x="9045" y="1"/>
                    <a:pt x="8720"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3760888" y="2885900"/>
              <a:ext cx="414350" cy="444425"/>
            </a:xfrm>
            <a:custGeom>
              <a:avLst/>
              <a:gdLst/>
              <a:ahLst/>
              <a:cxnLst/>
              <a:rect l="l" t="t" r="r" b="b"/>
              <a:pathLst>
                <a:path w="16574" h="17777" extrusionOk="0">
                  <a:moveTo>
                    <a:pt x="14323" y="8073"/>
                  </a:moveTo>
                  <a:lnTo>
                    <a:pt x="0" y="1"/>
                  </a:lnTo>
                  <a:lnTo>
                    <a:pt x="0" y="8680"/>
                  </a:lnTo>
                  <a:cubicBezTo>
                    <a:pt x="0" y="8728"/>
                    <a:pt x="24" y="8764"/>
                    <a:pt x="71" y="8787"/>
                  </a:cubicBezTo>
                  <a:lnTo>
                    <a:pt x="15526" y="17705"/>
                  </a:lnTo>
                  <a:cubicBezTo>
                    <a:pt x="15669" y="17777"/>
                    <a:pt x="15835" y="17765"/>
                    <a:pt x="15966" y="17693"/>
                  </a:cubicBezTo>
                  <a:lnTo>
                    <a:pt x="16466" y="17408"/>
                  </a:lnTo>
                  <a:cubicBezTo>
                    <a:pt x="16526" y="17372"/>
                    <a:pt x="16574" y="17324"/>
                    <a:pt x="16574" y="17253"/>
                  </a:cubicBezTo>
                  <a:lnTo>
                    <a:pt x="16574" y="8573"/>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3759688" y="2873400"/>
              <a:ext cx="415550" cy="239350"/>
            </a:xfrm>
            <a:custGeom>
              <a:avLst/>
              <a:gdLst/>
              <a:ahLst/>
              <a:cxnLst/>
              <a:rect l="l" t="t" r="r" b="b"/>
              <a:pathLst>
                <a:path w="16622" h="9574" extrusionOk="0">
                  <a:moveTo>
                    <a:pt x="878" y="0"/>
                  </a:moveTo>
                  <a:cubicBezTo>
                    <a:pt x="796" y="0"/>
                    <a:pt x="714" y="21"/>
                    <a:pt x="643" y="60"/>
                  </a:cubicBezTo>
                  <a:lnTo>
                    <a:pt x="143" y="346"/>
                  </a:lnTo>
                  <a:cubicBezTo>
                    <a:pt x="12" y="429"/>
                    <a:pt x="0" y="536"/>
                    <a:pt x="119" y="608"/>
                  </a:cubicBezTo>
                  <a:lnTo>
                    <a:pt x="15574" y="9526"/>
                  </a:lnTo>
                  <a:cubicBezTo>
                    <a:pt x="15639" y="9558"/>
                    <a:pt x="15707" y="9574"/>
                    <a:pt x="15776" y="9574"/>
                  </a:cubicBezTo>
                  <a:cubicBezTo>
                    <a:pt x="15856" y="9574"/>
                    <a:pt x="15937" y="9552"/>
                    <a:pt x="16014" y="9514"/>
                  </a:cubicBezTo>
                  <a:lnTo>
                    <a:pt x="16502" y="9228"/>
                  </a:lnTo>
                  <a:cubicBezTo>
                    <a:pt x="16562" y="9204"/>
                    <a:pt x="16610" y="9145"/>
                    <a:pt x="16622" y="9073"/>
                  </a:cubicBezTo>
                  <a:cubicBezTo>
                    <a:pt x="16610" y="9026"/>
                    <a:pt x="16586" y="8990"/>
                    <a:pt x="16538" y="8966"/>
                  </a:cubicBezTo>
                  <a:lnTo>
                    <a:pt x="1084" y="48"/>
                  </a:lnTo>
                  <a:cubicBezTo>
                    <a:pt x="1018" y="15"/>
                    <a:pt x="948" y="0"/>
                    <a:pt x="878"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3248613" y="1504175"/>
              <a:ext cx="1450200" cy="1892225"/>
            </a:xfrm>
            <a:custGeom>
              <a:avLst/>
              <a:gdLst/>
              <a:ahLst/>
              <a:cxnLst/>
              <a:rect l="l" t="t" r="r" b="b"/>
              <a:pathLst>
                <a:path w="58008" h="75689" extrusionOk="0">
                  <a:moveTo>
                    <a:pt x="56710" y="31219"/>
                  </a:moveTo>
                  <a:lnTo>
                    <a:pt x="2977" y="203"/>
                  </a:lnTo>
                  <a:cubicBezTo>
                    <a:pt x="2655" y="13"/>
                    <a:pt x="2358" y="1"/>
                    <a:pt x="2132" y="132"/>
                  </a:cubicBezTo>
                  <a:lnTo>
                    <a:pt x="0" y="1358"/>
                  </a:lnTo>
                  <a:lnTo>
                    <a:pt x="1679" y="2549"/>
                  </a:lnTo>
                  <a:lnTo>
                    <a:pt x="1679" y="40875"/>
                  </a:lnTo>
                  <a:cubicBezTo>
                    <a:pt x="1679" y="41828"/>
                    <a:pt x="2263" y="42947"/>
                    <a:pt x="2977" y="43363"/>
                  </a:cubicBezTo>
                  <a:lnTo>
                    <a:pt x="55353" y="73605"/>
                  </a:lnTo>
                  <a:lnTo>
                    <a:pt x="55424" y="75689"/>
                  </a:lnTo>
                  <a:lnTo>
                    <a:pt x="57555" y="74451"/>
                  </a:lnTo>
                  <a:cubicBezTo>
                    <a:pt x="57829" y="74296"/>
                    <a:pt x="58008" y="73927"/>
                    <a:pt x="58008" y="73403"/>
                  </a:cubicBezTo>
                  <a:lnTo>
                    <a:pt x="58008" y="33707"/>
                  </a:lnTo>
                  <a:cubicBezTo>
                    <a:pt x="58008" y="32743"/>
                    <a:pt x="57424" y="31636"/>
                    <a:pt x="56710" y="31219"/>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3237288" y="1535150"/>
              <a:ext cx="1408250" cy="1864225"/>
            </a:xfrm>
            <a:custGeom>
              <a:avLst/>
              <a:gdLst/>
              <a:ahLst/>
              <a:cxnLst/>
              <a:rect l="l" t="t" r="r" b="b"/>
              <a:pathLst>
                <a:path w="56330" h="74569" extrusionOk="0">
                  <a:moveTo>
                    <a:pt x="55032" y="31206"/>
                  </a:moveTo>
                  <a:lnTo>
                    <a:pt x="1299" y="203"/>
                  </a:lnTo>
                  <a:cubicBezTo>
                    <a:pt x="977" y="12"/>
                    <a:pt x="680" y="0"/>
                    <a:pt x="453" y="131"/>
                  </a:cubicBezTo>
                  <a:cubicBezTo>
                    <a:pt x="180" y="286"/>
                    <a:pt x="1" y="655"/>
                    <a:pt x="1" y="1179"/>
                  </a:cubicBezTo>
                  <a:lnTo>
                    <a:pt x="1" y="40862"/>
                  </a:lnTo>
                  <a:cubicBezTo>
                    <a:pt x="1" y="41827"/>
                    <a:pt x="584" y="42934"/>
                    <a:pt x="1299" y="43351"/>
                  </a:cubicBezTo>
                  <a:lnTo>
                    <a:pt x="55032" y="74367"/>
                  </a:lnTo>
                  <a:cubicBezTo>
                    <a:pt x="55353" y="74557"/>
                    <a:pt x="55651" y="74569"/>
                    <a:pt x="55877" y="74438"/>
                  </a:cubicBezTo>
                  <a:cubicBezTo>
                    <a:pt x="56151" y="74283"/>
                    <a:pt x="56329" y="73914"/>
                    <a:pt x="56329" y="73390"/>
                  </a:cubicBezTo>
                  <a:lnTo>
                    <a:pt x="56329" y="33695"/>
                  </a:lnTo>
                  <a:cubicBezTo>
                    <a:pt x="56329" y="32742"/>
                    <a:pt x="55746" y="31623"/>
                    <a:pt x="55032" y="31206"/>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3266763" y="1573550"/>
              <a:ext cx="1349000" cy="1787150"/>
            </a:xfrm>
            <a:custGeom>
              <a:avLst/>
              <a:gdLst/>
              <a:ahLst/>
              <a:cxnLst/>
              <a:rect l="l" t="t" r="r" b="b"/>
              <a:pathLst>
                <a:path w="53960" h="71486" extrusionOk="0">
                  <a:moveTo>
                    <a:pt x="53174" y="30492"/>
                  </a:moveTo>
                  <a:lnTo>
                    <a:pt x="798" y="250"/>
                  </a:lnTo>
                  <a:cubicBezTo>
                    <a:pt x="358" y="0"/>
                    <a:pt x="1" y="274"/>
                    <a:pt x="1" y="845"/>
                  </a:cubicBezTo>
                  <a:lnTo>
                    <a:pt x="1" y="39481"/>
                  </a:lnTo>
                  <a:cubicBezTo>
                    <a:pt x="1" y="40065"/>
                    <a:pt x="358" y="40743"/>
                    <a:pt x="798" y="40993"/>
                  </a:cubicBezTo>
                  <a:lnTo>
                    <a:pt x="53174" y="71235"/>
                  </a:lnTo>
                  <a:cubicBezTo>
                    <a:pt x="53603" y="71485"/>
                    <a:pt x="53960" y="71223"/>
                    <a:pt x="53960" y="70640"/>
                  </a:cubicBezTo>
                  <a:lnTo>
                    <a:pt x="53960" y="32004"/>
                  </a:lnTo>
                  <a:cubicBezTo>
                    <a:pt x="53960" y="31421"/>
                    <a:pt x="53614" y="30742"/>
                    <a:pt x="53174" y="3049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5"/>
          <p:cNvSpPr/>
          <p:nvPr/>
        </p:nvSpPr>
        <p:spPr>
          <a:xfrm>
            <a:off x="6954946" y="2085226"/>
            <a:ext cx="1223486" cy="1343054"/>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6948654" y="1714435"/>
            <a:ext cx="1236204" cy="595632"/>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6968106" y="2198559"/>
            <a:ext cx="561465" cy="292448"/>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6968106" y="2249656"/>
            <a:ext cx="561465" cy="292674"/>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6968106" y="2301035"/>
            <a:ext cx="561465" cy="292448"/>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6968106" y="2352414"/>
            <a:ext cx="561465" cy="29244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6968106" y="2403794"/>
            <a:ext cx="561465" cy="292430"/>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6968106" y="2495366"/>
            <a:ext cx="561465" cy="29244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6968106" y="2546746"/>
            <a:ext cx="561465" cy="292430"/>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6968106" y="2597819"/>
            <a:ext cx="561465" cy="292674"/>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6968106" y="2649198"/>
            <a:ext cx="561465" cy="292448"/>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6968106" y="2700577"/>
            <a:ext cx="561465" cy="29244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6968106" y="2792149"/>
            <a:ext cx="561465" cy="292448"/>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6968106" y="2843528"/>
            <a:ext cx="561465" cy="29244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6968106" y="2894908"/>
            <a:ext cx="561465" cy="292430"/>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6968106" y="2945981"/>
            <a:ext cx="561465" cy="292674"/>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6968106" y="2997360"/>
            <a:ext cx="561465" cy="292448"/>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6968106" y="3088932"/>
            <a:ext cx="561465" cy="292448"/>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6968106" y="3140311"/>
            <a:ext cx="561465" cy="292448"/>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6968106" y="3191690"/>
            <a:ext cx="561465" cy="29244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6968106" y="3243070"/>
            <a:ext cx="561465" cy="292430"/>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6968106" y="3294166"/>
            <a:ext cx="561465" cy="292655"/>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7596867" y="2198559"/>
            <a:ext cx="561187" cy="292448"/>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7596867" y="2249656"/>
            <a:ext cx="561187" cy="292674"/>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7596867" y="2301035"/>
            <a:ext cx="561187" cy="292448"/>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7596867" y="2352414"/>
            <a:ext cx="561187" cy="29244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7596867" y="2403794"/>
            <a:ext cx="561187" cy="292430"/>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7596867" y="2495366"/>
            <a:ext cx="561187" cy="29244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7596867" y="2546746"/>
            <a:ext cx="561187" cy="292430"/>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7596867" y="2597819"/>
            <a:ext cx="561187" cy="292674"/>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7596867" y="2649198"/>
            <a:ext cx="561187" cy="292448"/>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7596867" y="2700577"/>
            <a:ext cx="561187" cy="29244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7596867" y="2792149"/>
            <a:ext cx="561187" cy="292448"/>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7596867" y="2843528"/>
            <a:ext cx="561187" cy="29244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7596867" y="2894908"/>
            <a:ext cx="561187" cy="292430"/>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7596867" y="2945981"/>
            <a:ext cx="561187" cy="292674"/>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7596867" y="2997360"/>
            <a:ext cx="561187" cy="292448"/>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7596867" y="3088932"/>
            <a:ext cx="561187" cy="292448"/>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7596867" y="3140311"/>
            <a:ext cx="561187" cy="292448"/>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7596867" y="3191690"/>
            <a:ext cx="561187" cy="29244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7596867" y="3243070"/>
            <a:ext cx="561187" cy="292430"/>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7596867" y="3294166"/>
            <a:ext cx="561187" cy="292655"/>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15"/>
          <p:cNvGrpSpPr/>
          <p:nvPr/>
        </p:nvGrpSpPr>
        <p:grpSpPr>
          <a:xfrm>
            <a:off x="6685986" y="1474353"/>
            <a:ext cx="1738972" cy="1953927"/>
            <a:chOff x="5553063" y="1487604"/>
            <a:chExt cx="1981525" cy="1707075"/>
          </a:xfrm>
        </p:grpSpPr>
        <p:sp>
          <p:nvSpPr>
            <p:cNvPr id="172" name="Google Shape;172;p15"/>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15"/>
          <p:cNvSpPr/>
          <p:nvPr/>
        </p:nvSpPr>
        <p:spPr>
          <a:xfrm>
            <a:off x="5511908" y="1701728"/>
            <a:ext cx="214354" cy="173971"/>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5647737" y="1424678"/>
            <a:ext cx="162600" cy="1626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5898237" y="1491728"/>
            <a:ext cx="183600" cy="1836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5943662" y="1216353"/>
            <a:ext cx="148500" cy="1485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6178162" y="1313678"/>
            <a:ext cx="125100" cy="125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6436687" y="1474353"/>
            <a:ext cx="100800" cy="1008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6436687" y="1253678"/>
            <a:ext cx="100800" cy="1008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671087" y="1424678"/>
            <a:ext cx="82200" cy="822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6791212" y="1587278"/>
            <a:ext cx="70500" cy="705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6978337" y="1604578"/>
            <a:ext cx="53100" cy="53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7059437" y="1762153"/>
            <a:ext cx="52549" cy="45719"/>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7187362" y="1783478"/>
            <a:ext cx="52549" cy="45719"/>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59;p15">
            <a:extLst>
              <a:ext uri="{FF2B5EF4-FFF2-40B4-BE49-F238E27FC236}">
                <a16:creationId xmlns:a16="http://schemas.microsoft.com/office/drawing/2014/main" id="{0A5E8278-FAD9-F36B-F8E2-9DDFA6F01345}"/>
              </a:ext>
            </a:extLst>
          </p:cNvPr>
          <p:cNvSpPr txBox="1">
            <a:spLocks/>
          </p:cNvSpPr>
          <p:nvPr/>
        </p:nvSpPr>
        <p:spPr>
          <a:xfrm>
            <a:off x="6198569" y="3824300"/>
            <a:ext cx="2253918" cy="44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800"/>
              <a:buFont typeface="Roboto"/>
              <a:buNone/>
              <a:defRPr sz="16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9pPr>
          </a:lstStyle>
          <a:p>
            <a:pPr marL="0" indent="0"/>
            <a:r>
              <a:rPr lang="fr-FR" i="1" dirty="0"/>
              <a:t>Sous la supervision de:</a:t>
            </a:r>
          </a:p>
          <a:p>
            <a:pPr marL="0" indent="0"/>
            <a:endParaRPr lang="fr-FR" i="1" dirty="0"/>
          </a:p>
        </p:txBody>
      </p:sp>
      <p:sp>
        <p:nvSpPr>
          <p:cNvPr id="5" name="Rectangle : coins arrondis 4">
            <a:extLst>
              <a:ext uri="{FF2B5EF4-FFF2-40B4-BE49-F238E27FC236}">
                <a16:creationId xmlns:a16="http://schemas.microsoft.com/office/drawing/2014/main" id="{4FAAE62D-C7D9-1787-D785-D2FDABCC8E7E}"/>
              </a:ext>
            </a:extLst>
          </p:cNvPr>
          <p:cNvSpPr/>
          <p:nvPr/>
        </p:nvSpPr>
        <p:spPr>
          <a:xfrm>
            <a:off x="194736" y="2587079"/>
            <a:ext cx="2437627" cy="188332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6" name="ZoneTexte 5">
            <a:extLst>
              <a:ext uri="{FF2B5EF4-FFF2-40B4-BE49-F238E27FC236}">
                <a16:creationId xmlns:a16="http://schemas.microsoft.com/office/drawing/2014/main" id="{3EBE5BF7-035B-3F42-E65F-CC4738EB46A1}"/>
              </a:ext>
            </a:extLst>
          </p:cNvPr>
          <p:cNvSpPr txBox="1"/>
          <p:nvPr/>
        </p:nvSpPr>
        <p:spPr>
          <a:xfrm>
            <a:off x="360277" y="2625708"/>
            <a:ext cx="3078239" cy="2077492"/>
          </a:xfrm>
          <a:prstGeom prst="rect">
            <a:avLst/>
          </a:prstGeom>
          <a:noFill/>
        </p:spPr>
        <p:txBody>
          <a:bodyPr wrap="square" rtlCol="0">
            <a:spAutoFit/>
          </a:bodyPr>
          <a:lstStyle/>
          <a:p>
            <a:pPr algn="just">
              <a:spcBef>
                <a:spcPts val="600"/>
              </a:spcBef>
              <a:spcAft>
                <a:spcPts val="600"/>
              </a:spcAft>
            </a:pPr>
            <a:r>
              <a:rPr lang="fr-FR" dirty="0">
                <a:solidFill>
                  <a:srgbClr val="000000"/>
                </a:solidFill>
                <a:effectLst/>
                <a:latin typeface="+mn-lt"/>
                <a:ea typeface="Calibri" panose="020F0502020204030204" pitchFamily="34" charset="0"/>
                <a:cs typeface="Times New Roman" panose="02020603050405020304" pitchFamily="18" charset="0"/>
              </a:rPr>
              <a:t>KONE CHAKA</a:t>
            </a:r>
          </a:p>
          <a:p>
            <a:pPr>
              <a:spcBef>
                <a:spcPts val="600"/>
              </a:spcBef>
              <a:spcAft>
                <a:spcPts val="600"/>
              </a:spcAft>
            </a:pPr>
            <a:r>
              <a:rPr lang="en-US" dirty="0">
                <a:solidFill>
                  <a:srgbClr val="000000"/>
                </a:solidFill>
                <a:effectLst/>
                <a:latin typeface="+mn-lt"/>
                <a:ea typeface="Calibri" panose="020F0502020204030204" pitchFamily="34" charset="0"/>
                <a:cs typeface="Times New Roman" panose="02020603050405020304" pitchFamily="18" charset="0"/>
              </a:rPr>
              <a:t>MANDO W. Abija Déborah </a:t>
            </a:r>
            <a:endParaRPr lang="fr-FR" dirty="0">
              <a:solidFill>
                <a:srgbClr val="000000"/>
              </a:solidFill>
              <a:effectLst/>
              <a:latin typeface="+mn-lt"/>
              <a:ea typeface="Calibri" panose="020F0502020204030204" pitchFamily="34" charset="0"/>
              <a:cs typeface="Times New Roman" panose="02020603050405020304" pitchFamily="18" charset="0"/>
            </a:endParaRPr>
          </a:p>
          <a:p>
            <a:pPr algn="just">
              <a:spcBef>
                <a:spcPts val="600"/>
              </a:spcBef>
              <a:spcAft>
                <a:spcPts val="600"/>
              </a:spcAft>
            </a:pPr>
            <a:r>
              <a:rPr lang="en-US" dirty="0">
                <a:solidFill>
                  <a:srgbClr val="000000"/>
                </a:solidFill>
                <a:effectLst/>
                <a:latin typeface="+mn-lt"/>
                <a:ea typeface="Calibri" panose="020F0502020204030204" pitchFamily="34" charset="0"/>
                <a:cs typeface="Times New Roman" panose="02020603050405020304" pitchFamily="18" charset="0"/>
              </a:rPr>
              <a:t>TRAORE Mohamed</a:t>
            </a:r>
          </a:p>
          <a:p>
            <a:pPr algn="just">
              <a:spcBef>
                <a:spcPts val="600"/>
              </a:spcBef>
              <a:spcAft>
                <a:spcPts val="600"/>
              </a:spcAft>
            </a:pPr>
            <a:r>
              <a:rPr lang="en-US" dirty="0">
                <a:solidFill>
                  <a:srgbClr val="000000"/>
                </a:solidFill>
                <a:effectLst/>
                <a:latin typeface="+mn-lt"/>
                <a:ea typeface="Calibri" panose="020F0502020204030204" pitchFamily="34" charset="0"/>
                <a:cs typeface="Times New Roman" panose="02020603050405020304" pitchFamily="18" charset="0"/>
              </a:rPr>
              <a:t>TRAORE Sié Rachid</a:t>
            </a:r>
            <a:endParaRPr lang="fr-FR" dirty="0">
              <a:solidFill>
                <a:srgbClr val="000000"/>
              </a:solidFill>
              <a:effectLst/>
              <a:latin typeface="+mn-lt"/>
              <a:ea typeface="Calibri" panose="020F0502020204030204" pitchFamily="34" charset="0"/>
              <a:cs typeface="Times New Roman" panose="02020603050405020304" pitchFamily="18" charset="0"/>
            </a:endParaRPr>
          </a:p>
          <a:p>
            <a:pPr algn="just">
              <a:spcBef>
                <a:spcPts val="600"/>
              </a:spcBef>
              <a:spcAft>
                <a:spcPts val="600"/>
              </a:spcAft>
            </a:pPr>
            <a:r>
              <a:rPr lang="en-US" dirty="0">
                <a:solidFill>
                  <a:srgbClr val="000000"/>
                </a:solidFill>
                <a:effectLst/>
                <a:latin typeface="+mn-lt"/>
                <a:ea typeface="Calibri" panose="020F0502020204030204" pitchFamily="34" charset="0"/>
                <a:cs typeface="Times New Roman" panose="02020603050405020304" pitchFamily="18" charset="0"/>
              </a:rPr>
              <a:t>YOUM Amadou</a:t>
            </a:r>
            <a:endParaRPr lang="fr-FR" dirty="0">
              <a:solidFill>
                <a:srgbClr val="000000"/>
              </a:solidFill>
              <a:effectLst/>
              <a:latin typeface="+mn-lt"/>
              <a:ea typeface="Calibri" panose="020F0502020204030204" pitchFamily="34" charset="0"/>
              <a:cs typeface="Times New Roman" panose="02020603050405020304" pitchFamily="18" charset="0"/>
            </a:endParaRPr>
          </a:p>
          <a:p>
            <a:endParaRPr lang="fr-FR" dirty="0"/>
          </a:p>
        </p:txBody>
      </p:sp>
      <p:sp>
        <p:nvSpPr>
          <p:cNvPr id="7" name="ZoneTexte 6">
            <a:extLst>
              <a:ext uri="{FF2B5EF4-FFF2-40B4-BE49-F238E27FC236}">
                <a16:creationId xmlns:a16="http://schemas.microsoft.com/office/drawing/2014/main" id="{113B87D4-EA59-380D-AD04-00DDD0467374}"/>
              </a:ext>
            </a:extLst>
          </p:cNvPr>
          <p:cNvSpPr txBox="1"/>
          <p:nvPr/>
        </p:nvSpPr>
        <p:spPr>
          <a:xfrm>
            <a:off x="6469706" y="4161193"/>
            <a:ext cx="2092189" cy="523220"/>
          </a:xfrm>
          <a:prstGeom prst="rect">
            <a:avLst/>
          </a:prstGeom>
          <a:noFill/>
        </p:spPr>
        <p:txBody>
          <a:bodyPr wrap="square" rtlCol="0">
            <a:spAutoFit/>
          </a:bodyPr>
          <a:lstStyle/>
          <a:p>
            <a:r>
              <a:rPr lang="fr-FR" dirty="0">
                <a:solidFill>
                  <a:srgbClr val="000000"/>
                </a:solidFill>
                <a:effectLst/>
                <a:latin typeface="+mn-lt"/>
                <a:ea typeface="Calibri" panose="020F0502020204030204" pitchFamily="34" charset="0"/>
                <a:cs typeface="Times New Roman" panose="02020603050405020304" pitchFamily="18" charset="0"/>
              </a:rPr>
              <a:t>Mme. DIAW Mously </a:t>
            </a:r>
          </a:p>
          <a:p>
            <a:endParaRPr lang="fr-FR" dirty="0"/>
          </a:p>
        </p:txBody>
      </p:sp>
      <p:sp>
        <p:nvSpPr>
          <p:cNvPr id="8" name="ZoneTexte 7">
            <a:extLst>
              <a:ext uri="{FF2B5EF4-FFF2-40B4-BE49-F238E27FC236}">
                <a16:creationId xmlns:a16="http://schemas.microsoft.com/office/drawing/2014/main" id="{7C9EA849-9179-58F4-FFEC-E39453B6E228}"/>
              </a:ext>
            </a:extLst>
          </p:cNvPr>
          <p:cNvSpPr txBox="1"/>
          <p:nvPr/>
        </p:nvSpPr>
        <p:spPr>
          <a:xfrm>
            <a:off x="3263163" y="4858327"/>
            <a:ext cx="2097782" cy="553998"/>
          </a:xfrm>
          <a:prstGeom prst="rect">
            <a:avLst/>
          </a:prstGeom>
          <a:noFill/>
        </p:spPr>
        <p:txBody>
          <a:bodyPr wrap="square" rtlCol="0">
            <a:spAutoFit/>
          </a:bodyPr>
          <a:lstStyle/>
          <a:p>
            <a:pPr algn="ctr"/>
            <a:r>
              <a:rPr lang="fr-FR" sz="1600" b="1"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OCTOBRE 2024</a:t>
            </a:r>
            <a:endParaRPr lang="fr-FR"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fr-FR" dirty="0"/>
          </a:p>
        </p:txBody>
      </p:sp>
      <p:sp>
        <p:nvSpPr>
          <p:cNvPr id="3" name="ZoneTexte 2">
            <a:extLst>
              <a:ext uri="{FF2B5EF4-FFF2-40B4-BE49-F238E27FC236}">
                <a16:creationId xmlns:a16="http://schemas.microsoft.com/office/drawing/2014/main" id="{3D287031-3728-99C0-A310-6A1CD838F358}"/>
              </a:ext>
            </a:extLst>
          </p:cNvPr>
          <p:cNvSpPr txBox="1"/>
          <p:nvPr/>
        </p:nvSpPr>
        <p:spPr>
          <a:xfrm>
            <a:off x="-227762" y="4568091"/>
            <a:ext cx="3282622" cy="523220"/>
          </a:xfrm>
          <a:prstGeom prst="rect">
            <a:avLst/>
          </a:prstGeom>
          <a:noFill/>
        </p:spPr>
        <p:txBody>
          <a:bodyPr wrap="square" rtlCol="0">
            <a:spAutoFit/>
          </a:bodyPr>
          <a:lstStyle/>
          <a:p>
            <a:pPr algn="ctr"/>
            <a:r>
              <a:rPr lang="fr-FR" sz="1400" i="1" dirty="0">
                <a:solidFill>
                  <a:srgbClr val="000000"/>
                </a:solidFill>
                <a:effectLst/>
                <a:latin typeface="+mn-lt"/>
                <a:ea typeface="Calibri" panose="020F0502020204030204" pitchFamily="34" charset="0"/>
                <a:cs typeface="Times New Roman" panose="02020603050405020304" pitchFamily="18" charset="0"/>
              </a:rPr>
              <a:t> </a:t>
            </a:r>
            <a:r>
              <a:rPr lang="fr-FR" sz="1400" b="1" i="1" dirty="0">
                <a:solidFill>
                  <a:srgbClr val="000000"/>
                </a:solidFill>
                <a:effectLst/>
                <a:latin typeface="Times New Roman" panose="02020603050405020304" pitchFamily="18" charset="0"/>
                <a:ea typeface="Calibri" panose="020F0502020204030204" pitchFamily="34" charset="0"/>
              </a:rPr>
              <a:t>Elèves ingénieurs </a:t>
            </a:r>
            <a:r>
              <a:rPr lang="fr-FR" sz="1400" i="1" dirty="0">
                <a:solidFill>
                  <a:srgbClr val="000000"/>
                </a:solidFill>
                <a:effectLst/>
                <a:latin typeface="+mn-lt"/>
                <a:ea typeface="Calibri" panose="020F0502020204030204" pitchFamily="34" charset="0"/>
                <a:cs typeface="Times New Roman" panose="02020603050405020304" pitchFamily="18" charset="0"/>
              </a:rPr>
              <a:t>statisticiens économistes</a:t>
            </a:r>
            <a:endParaRPr lang="fr-FR" dirty="0"/>
          </a:p>
        </p:txBody>
      </p:sp>
      <p:pic>
        <p:nvPicPr>
          <p:cNvPr id="4" name="Image 3">
            <a:extLst>
              <a:ext uri="{FF2B5EF4-FFF2-40B4-BE49-F238E27FC236}">
                <a16:creationId xmlns:a16="http://schemas.microsoft.com/office/drawing/2014/main" id="{F1AA2A58-F3C3-B4DB-5E96-53A6FCF351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277" y="127354"/>
            <a:ext cx="1203960" cy="775335"/>
          </a:xfrm>
          <a:prstGeom prst="rect">
            <a:avLst/>
          </a:prstGeom>
        </p:spPr>
      </p:pic>
      <p:pic>
        <p:nvPicPr>
          <p:cNvPr id="9" name="docshape5">
            <a:extLst>
              <a:ext uri="{FF2B5EF4-FFF2-40B4-BE49-F238E27FC236}">
                <a16:creationId xmlns:a16="http://schemas.microsoft.com/office/drawing/2014/main" id="{A5AA6D4E-5025-CDF2-EDB1-EBC4F4D2318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482861" y="170011"/>
            <a:ext cx="1551688" cy="1151915"/>
          </a:xfrm>
          <a:prstGeom prst="rect">
            <a:avLst/>
          </a:prstGeom>
          <a:noFill/>
          <a:ln>
            <a:noFill/>
          </a:ln>
        </p:spPr>
      </p:pic>
      <p:sp>
        <p:nvSpPr>
          <p:cNvPr id="10" name="ZoneTexte 9">
            <a:extLst>
              <a:ext uri="{FF2B5EF4-FFF2-40B4-BE49-F238E27FC236}">
                <a16:creationId xmlns:a16="http://schemas.microsoft.com/office/drawing/2014/main" id="{828CBB84-D3C4-AEAA-DA9C-C64C0FFAB94A}"/>
              </a:ext>
            </a:extLst>
          </p:cNvPr>
          <p:cNvSpPr txBox="1"/>
          <p:nvPr/>
        </p:nvSpPr>
        <p:spPr>
          <a:xfrm>
            <a:off x="5951779" y="4478544"/>
            <a:ext cx="3062163" cy="523220"/>
          </a:xfrm>
          <a:prstGeom prst="rect">
            <a:avLst/>
          </a:prstGeom>
          <a:noFill/>
        </p:spPr>
        <p:txBody>
          <a:bodyPr wrap="square" rtlCol="0">
            <a:spAutoFit/>
          </a:bodyPr>
          <a:lstStyle/>
          <a:p>
            <a:r>
              <a:rPr lang="en-US" dirty="0"/>
              <a:t>Senior Machine Learning Engineer  Entrepreneure @Sen-IA</a:t>
            </a:r>
            <a:endParaRPr lang="fr-F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00"/>
        <p:cNvGrpSpPr/>
        <p:nvPr/>
      </p:nvGrpSpPr>
      <p:grpSpPr>
        <a:xfrm>
          <a:off x="0" y="0"/>
          <a:ext cx="0" cy="0"/>
          <a:chOff x="0" y="0"/>
          <a:chExt cx="0" cy="0"/>
        </a:xfrm>
      </p:grpSpPr>
      <p:grpSp>
        <p:nvGrpSpPr>
          <p:cNvPr id="3305" name="Google Shape;3305;p38"/>
          <p:cNvGrpSpPr/>
          <p:nvPr/>
        </p:nvGrpSpPr>
        <p:grpSpPr>
          <a:xfrm>
            <a:off x="665584" y="1231719"/>
            <a:ext cx="1843693" cy="469500"/>
            <a:chOff x="721900" y="1265000"/>
            <a:chExt cx="2107800" cy="469500"/>
          </a:xfrm>
          <a:solidFill>
            <a:schemeClr val="accent6">
              <a:lumMod val="20000"/>
              <a:lumOff val="80000"/>
            </a:schemeClr>
          </a:solidFill>
        </p:grpSpPr>
        <p:sp>
          <p:nvSpPr>
            <p:cNvPr id="3306" name="Google Shape;3306;p38"/>
            <p:cNvSpPr/>
            <p:nvPr/>
          </p:nvSpPr>
          <p:spPr>
            <a:xfrm>
              <a:off x="721900" y="1265000"/>
              <a:ext cx="2107800" cy="469500"/>
            </a:xfrm>
            <a:prstGeom prst="roundRect">
              <a:avLst>
                <a:gd name="adj" fmla="val 16667"/>
              </a:avLst>
            </a:prstGeom>
            <a:grp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307" name="Google Shape;3307;p38"/>
            <p:cNvSpPr/>
            <p:nvPr/>
          </p:nvSpPr>
          <p:spPr>
            <a:xfrm>
              <a:off x="721900" y="1265000"/>
              <a:ext cx="2107800" cy="469500"/>
            </a:xfrm>
            <a:prstGeom prst="roundRect">
              <a:avLst>
                <a:gd name="adj" fmla="val 16667"/>
              </a:avLst>
            </a:prstGeom>
            <a:grp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Clé - valeur</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grpSp>
      <p:grpSp>
        <p:nvGrpSpPr>
          <p:cNvPr id="3308" name="Google Shape;3308;p38"/>
          <p:cNvGrpSpPr/>
          <p:nvPr/>
        </p:nvGrpSpPr>
        <p:grpSpPr>
          <a:xfrm>
            <a:off x="2655297" y="1231719"/>
            <a:ext cx="1843693" cy="469500"/>
            <a:chOff x="721900" y="1265000"/>
            <a:chExt cx="2107800" cy="469500"/>
          </a:xfrm>
        </p:grpSpPr>
        <p:sp>
          <p:nvSpPr>
            <p:cNvPr id="3309" name="Google Shape;3309;p38"/>
            <p:cNvSpPr/>
            <p:nvPr/>
          </p:nvSpPr>
          <p:spPr>
            <a:xfrm>
              <a:off x="721900" y="1265000"/>
              <a:ext cx="2107800" cy="4695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310" name="Google Shape;3310;p38"/>
            <p:cNvSpPr/>
            <p:nvPr/>
          </p:nvSpPr>
          <p:spPr>
            <a:xfrm>
              <a:off x="721900" y="1265000"/>
              <a:ext cx="2107800" cy="4695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Colonne</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grpSp>
      <p:grpSp>
        <p:nvGrpSpPr>
          <p:cNvPr id="3311" name="Google Shape;3311;p38"/>
          <p:cNvGrpSpPr/>
          <p:nvPr/>
        </p:nvGrpSpPr>
        <p:grpSpPr>
          <a:xfrm>
            <a:off x="4645010" y="1231719"/>
            <a:ext cx="1843693" cy="469500"/>
            <a:chOff x="721900" y="1265000"/>
            <a:chExt cx="2107800" cy="469500"/>
          </a:xfrm>
        </p:grpSpPr>
        <p:sp>
          <p:nvSpPr>
            <p:cNvPr id="3312" name="Google Shape;3312;p38"/>
            <p:cNvSpPr/>
            <p:nvPr/>
          </p:nvSpPr>
          <p:spPr>
            <a:xfrm>
              <a:off x="721900" y="1265000"/>
              <a:ext cx="2107800" cy="4695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313" name="Google Shape;3313;p38"/>
            <p:cNvSpPr/>
            <p:nvPr/>
          </p:nvSpPr>
          <p:spPr>
            <a:xfrm>
              <a:off x="721900" y="1265000"/>
              <a:ext cx="2107800" cy="4695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Document</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grpSp>
      <p:grpSp>
        <p:nvGrpSpPr>
          <p:cNvPr id="3314" name="Google Shape;3314;p38"/>
          <p:cNvGrpSpPr/>
          <p:nvPr/>
        </p:nvGrpSpPr>
        <p:grpSpPr>
          <a:xfrm>
            <a:off x="6634724" y="1231719"/>
            <a:ext cx="1843693" cy="469500"/>
            <a:chOff x="721900" y="1265000"/>
            <a:chExt cx="2107800" cy="469500"/>
          </a:xfrm>
        </p:grpSpPr>
        <p:sp>
          <p:nvSpPr>
            <p:cNvPr id="3315" name="Google Shape;3315;p38"/>
            <p:cNvSpPr/>
            <p:nvPr/>
          </p:nvSpPr>
          <p:spPr>
            <a:xfrm>
              <a:off x="721900" y="1265000"/>
              <a:ext cx="2107800" cy="4695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316" name="Google Shape;3316;p38"/>
            <p:cNvSpPr/>
            <p:nvPr/>
          </p:nvSpPr>
          <p:spPr>
            <a:xfrm>
              <a:off x="721900" y="1265000"/>
              <a:ext cx="2107800" cy="4695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Graphe</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grpSp>
      <p:sp>
        <p:nvSpPr>
          <p:cNvPr id="3317" name="Google Shape;3317;p38"/>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SN" sz="2800" dirty="0">
                <a:solidFill>
                  <a:schemeClr val="tx2"/>
                </a:solidFill>
              </a:rPr>
              <a:t>III. 1. Les différents </a:t>
            </a:r>
            <a:r>
              <a:rPr lang="en" sz="2800" dirty="0">
                <a:solidFill>
                  <a:schemeClr val="tx2"/>
                </a:solidFill>
              </a:rPr>
              <a:t>types de base de données NoSQL</a:t>
            </a:r>
            <a:endParaRPr dirty="0">
              <a:solidFill>
                <a:schemeClr val="tx2"/>
              </a:solidFill>
            </a:endParaRPr>
          </a:p>
        </p:txBody>
      </p:sp>
      <p:sp>
        <p:nvSpPr>
          <p:cNvPr id="4" name="Google Shape;3317;p38">
            <a:extLst>
              <a:ext uri="{FF2B5EF4-FFF2-40B4-BE49-F238E27FC236}">
                <a16:creationId xmlns:a16="http://schemas.microsoft.com/office/drawing/2014/main" id="{68688A38-1A2C-9B9E-AA1A-BB9CA5D50BF8}"/>
              </a:ext>
            </a:extLst>
          </p:cNvPr>
          <p:cNvSpPr txBox="1">
            <a:spLocks/>
          </p:cNvSpPr>
          <p:nvPr/>
        </p:nvSpPr>
        <p:spPr>
          <a:xfrm>
            <a:off x="441790" y="3185782"/>
            <a:ext cx="8114400" cy="51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r>
              <a:rPr lang="fr-FR" sz="2800" dirty="0">
                <a:solidFill>
                  <a:schemeClr val="tx2"/>
                </a:solidFill>
              </a:rPr>
              <a:t>LE MODELE ORIENTE CLE-VALEUR</a:t>
            </a:r>
            <a:endParaRPr lang="fr-FR" dirty="0">
              <a:solidFill>
                <a:schemeClr val="tx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00"/>
        <p:cNvGrpSpPr/>
        <p:nvPr/>
      </p:nvGrpSpPr>
      <p:grpSpPr>
        <a:xfrm>
          <a:off x="0" y="0"/>
          <a:ext cx="0" cy="0"/>
          <a:chOff x="0" y="0"/>
          <a:chExt cx="0" cy="0"/>
        </a:xfrm>
      </p:grpSpPr>
      <p:grpSp>
        <p:nvGrpSpPr>
          <p:cNvPr id="3305" name="Google Shape;3305;p38"/>
          <p:cNvGrpSpPr/>
          <p:nvPr/>
        </p:nvGrpSpPr>
        <p:grpSpPr>
          <a:xfrm>
            <a:off x="665584" y="1231719"/>
            <a:ext cx="1843693" cy="469500"/>
            <a:chOff x="721900" y="1265000"/>
            <a:chExt cx="2107800" cy="469500"/>
          </a:xfrm>
          <a:solidFill>
            <a:schemeClr val="accent6">
              <a:lumMod val="20000"/>
              <a:lumOff val="80000"/>
            </a:schemeClr>
          </a:solidFill>
        </p:grpSpPr>
        <p:sp>
          <p:nvSpPr>
            <p:cNvPr id="3306" name="Google Shape;3306;p38"/>
            <p:cNvSpPr/>
            <p:nvPr/>
          </p:nvSpPr>
          <p:spPr>
            <a:xfrm>
              <a:off x="721900" y="1265000"/>
              <a:ext cx="2107800" cy="469500"/>
            </a:xfrm>
            <a:prstGeom prst="roundRect">
              <a:avLst>
                <a:gd name="adj" fmla="val 16667"/>
              </a:avLst>
            </a:prstGeom>
            <a:grp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307" name="Google Shape;3307;p38"/>
            <p:cNvSpPr/>
            <p:nvPr/>
          </p:nvSpPr>
          <p:spPr>
            <a:xfrm>
              <a:off x="721900" y="1265000"/>
              <a:ext cx="2107800" cy="469500"/>
            </a:xfrm>
            <a:prstGeom prst="roundRect">
              <a:avLst>
                <a:gd name="adj" fmla="val 16667"/>
              </a:avLst>
            </a:prstGeom>
            <a:grp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Clé - valeur</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grpSp>
      <p:grpSp>
        <p:nvGrpSpPr>
          <p:cNvPr id="3308" name="Google Shape;3308;p38"/>
          <p:cNvGrpSpPr/>
          <p:nvPr/>
        </p:nvGrpSpPr>
        <p:grpSpPr>
          <a:xfrm>
            <a:off x="2655297" y="1231719"/>
            <a:ext cx="1843693" cy="469500"/>
            <a:chOff x="721900" y="1265000"/>
            <a:chExt cx="2107800" cy="469500"/>
          </a:xfrm>
        </p:grpSpPr>
        <p:sp>
          <p:nvSpPr>
            <p:cNvPr id="3309" name="Google Shape;3309;p38"/>
            <p:cNvSpPr/>
            <p:nvPr/>
          </p:nvSpPr>
          <p:spPr>
            <a:xfrm>
              <a:off x="721900" y="1265000"/>
              <a:ext cx="2107800" cy="4695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310" name="Google Shape;3310;p38"/>
            <p:cNvSpPr/>
            <p:nvPr/>
          </p:nvSpPr>
          <p:spPr>
            <a:xfrm>
              <a:off x="721900" y="1265000"/>
              <a:ext cx="2107800" cy="4695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Colonne</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grpSp>
      <p:grpSp>
        <p:nvGrpSpPr>
          <p:cNvPr id="3311" name="Google Shape;3311;p38"/>
          <p:cNvGrpSpPr/>
          <p:nvPr/>
        </p:nvGrpSpPr>
        <p:grpSpPr>
          <a:xfrm>
            <a:off x="4645010" y="1231719"/>
            <a:ext cx="1843693" cy="469500"/>
            <a:chOff x="721900" y="1265000"/>
            <a:chExt cx="2107800" cy="469500"/>
          </a:xfrm>
        </p:grpSpPr>
        <p:sp>
          <p:nvSpPr>
            <p:cNvPr id="3312" name="Google Shape;3312;p38"/>
            <p:cNvSpPr/>
            <p:nvPr/>
          </p:nvSpPr>
          <p:spPr>
            <a:xfrm>
              <a:off x="721900" y="1265000"/>
              <a:ext cx="2107800" cy="4695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313" name="Google Shape;3313;p38"/>
            <p:cNvSpPr/>
            <p:nvPr/>
          </p:nvSpPr>
          <p:spPr>
            <a:xfrm>
              <a:off x="721900" y="1265000"/>
              <a:ext cx="2107800" cy="4695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Document</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grpSp>
      <p:grpSp>
        <p:nvGrpSpPr>
          <p:cNvPr id="3314" name="Google Shape;3314;p38"/>
          <p:cNvGrpSpPr/>
          <p:nvPr/>
        </p:nvGrpSpPr>
        <p:grpSpPr>
          <a:xfrm>
            <a:off x="6634724" y="1231719"/>
            <a:ext cx="1843693" cy="469500"/>
            <a:chOff x="721900" y="1265000"/>
            <a:chExt cx="2107800" cy="469500"/>
          </a:xfrm>
        </p:grpSpPr>
        <p:sp>
          <p:nvSpPr>
            <p:cNvPr id="3315" name="Google Shape;3315;p38"/>
            <p:cNvSpPr/>
            <p:nvPr/>
          </p:nvSpPr>
          <p:spPr>
            <a:xfrm>
              <a:off x="721900" y="1265000"/>
              <a:ext cx="2107800" cy="4695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316" name="Google Shape;3316;p38"/>
            <p:cNvSpPr/>
            <p:nvPr/>
          </p:nvSpPr>
          <p:spPr>
            <a:xfrm>
              <a:off x="721900" y="1265000"/>
              <a:ext cx="2107800" cy="4695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Graphe</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grpSp>
      <p:sp>
        <p:nvSpPr>
          <p:cNvPr id="3317" name="Google Shape;3317;p38"/>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r>
              <a:rPr lang="fr-SN" sz="2800" dirty="0">
                <a:solidFill>
                  <a:schemeClr val="tx2"/>
                </a:solidFill>
              </a:rPr>
              <a:t>III. 1. 1.  </a:t>
            </a:r>
            <a:r>
              <a:rPr lang="fr-FR" sz="2800" dirty="0">
                <a:solidFill>
                  <a:schemeClr val="tx2"/>
                </a:solidFill>
              </a:rPr>
              <a:t>LE MODELE ORIENTE CLE-VALEUR</a:t>
            </a:r>
            <a:endParaRPr lang="fr-FR" sz="1600" dirty="0">
              <a:solidFill>
                <a:schemeClr val="tx2"/>
              </a:solidFill>
            </a:endParaRPr>
          </a:p>
        </p:txBody>
      </p:sp>
      <p:pic>
        <p:nvPicPr>
          <p:cNvPr id="3" name="Image 2">
            <a:extLst>
              <a:ext uri="{FF2B5EF4-FFF2-40B4-BE49-F238E27FC236}">
                <a16:creationId xmlns:a16="http://schemas.microsoft.com/office/drawing/2014/main" id="{D13C71BA-E53D-45E5-6594-708A5F94A15F}"/>
              </a:ext>
            </a:extLst>
          </p:cNvPr>
          <p:cNvPicPr>
            <a:picLocks noChangeAspect="1"/>
          </p:cNvPicPr>
          <p:nvPr/>
        </p:nvPicPr>
        <p:blipFill>
          <a:blip r:embed="rId3"/>
          <a:stretch>
            <a:fillRect/>
          </a:stretch>
        </p:blipFill>
        <p:spPr>
          <a:xfrm>
            <a:off x="3833891" y="2137411"/>
            <a:ext cx="4795284" cy="2714625"/>
          </a:xfrm>
          <a:prstGeom prst="rect">
            <a:avLst/>
          </a:prstGeom>
        </p:spPr>
      </p:pic>
      <p:sp>
        <p:nvSpPr>
          <p:cNvPr id="4" name="ZoneTexte 3">
            <a:extLst>
              <a:ext uri="{FF2B5EF4-FFF2-40B4-BE49-F238E27FC236}">
                <a16:creationId xmlns:a16="http://schemas.microsoft.com/office/drawing/2014/main" id="{D5950BF5-85B9-5357-22FF-0876085E88ED}"/>
              </a:ext>
            </a:extLst>
          </p:cNvPr>
          <p:cNvSpPr txBox="1"/>
          <p:nvPr/>
        </p:nvSpPr>
        <p:spPr>
          <a:xfrm>
            <a:off x="116959" y="2275367"/>
            <a:ext cx="3349256" cy="2308324"/>
          </a:xfrm>
          <a:prstGeom prst="rect">
            <a:avLst/>
          </a:prstGeom>
          <a:noFill/>
        </p:spPr>
        <p:txBody>
          <a:bodyPr wrap="square" rtlCol="0">
            <a:spAutoFit/>
          </a:bodyPr>
          <a:lstStyle/>
          <a:p>
            <a:pPr algn="just"/>
            <a:r>
              <a:rPr lang="fr-SN" sz="1800" dirty="0">
                <a:effectLst/>
                <a:latin typeface="Times New Roman" panose="02020603050405020304" pitchFamily="18" charset="0"/>
                <a:ea typeface="Calibri" panose="020F0502020204030204" pitchFamily="34" charset="0"/>
                <a:cs typeface="Times New Roman" panose="02020603050405020304" pitchFamily="18" charset="0"/>
              </a:rPr>
              <a:t>Le modèle orienté clé-valeur </a:t>
            </a:r>
            <a:endParaRPr lang="fr-SN" sz="18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fr-SN" sz="1800" dirty="0">
                <a:effectLst/>
                <a:latin typeface="Times New Roman" panose="02020603050405020304" pitchFamily="18" charset="0"/>
                <a:ea typeface="Calibri" panose="020F0502020204030204" pitchFamily="34" charset="0"/>
                <a:cs typeface="Times New Roman" panose="02020603050405020304" pitchFamily="18" charset="0"/>
              </a:rPr>
              <a:t>très simple : </a:t>
            </a:r>
            <a:r>
              <a:rPr lang="fr-SN" sz="1800" b="1" dirty="0">
                <a:effectLst/>
                <a:latin typeface="Times New Roman" panose="02020603050405020304" pitchFamily="18" charset="0"/>
                <a:ea typeface="Calibri" panose="020F0502020204030204" pitchFamily="34" charset="0"/>
                <a:cs typeface="Times New Roman" panose="02020603050405020304" pitchFamily="18" charset="0"/>
              </a:rPr>
              <a:t>chaque élément de données est stocké en tant que clé associée à une valeur</a:t>
            </a:r>
            <a:r>
              <a:rPr lang="fr-SN"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85750" indent="-285750" algn="just">
              <a:buFont typeface="Arial" panose="020B0604020202020204" pitchFamily="34" charset="0"/>
              <a:buChar char="•"/>
            </a:pPr>
            <a:r>
              <a:rPr lang="fr-SN" sz="1800" dirty="0">
                <a:effectLst/>
                <a:latin typeface="Times New Roman" panose="02020603050405020304" pitchFamily="18" charset="0"/>
                <a:ea typeface="Calibri" panose="020F0502020204030204" pitchFamily="34" charset="0"/>
                <a:cs typeface="Times New Roman" panose="02020603050405020304" pitchFamily="18" charset="0"/>
              </a:rPr>
              <a:t>Il est souvent utilisé pour des données qui doivent être accédées rapidement, comme des sessions utilisateurs.</a:t>
            </a:r>
            <a:endParaRPr lang="fr-SN" dirty="0"/>
          </a:p>
        </p:txBody>
      </p:sp>
      <p:sp>
        <p:nvSpPr>
          <p:cNvPr id="5" name="ZoneTexte 4">
            <a:extLst>
              <a:ext uri="{FF2B5EF4-FFF2-40B4-BE49-F238E27FC236}">
                <a16:creationId xmlns:a16="http://schemas.microsoft.com/office/drawing/2014/main" id="{613B26A1-C6B7-0855-1E51-2B6F377324A1}"/>
              </a:ext>
            </a:extLst>
          </p:cNvPr>
          <p:cNvSpPr txBox="1"/>
          <p:nvPr/>
        </p:nvSpPr>
        <p:spPr>
          <a:xfrm>
            <a:off x="244052" y="1965349"/>
            <a:ext cx="2686755" cy="307777"/>
          </a:xfrm>
          <a:prstGeom prst="rect">
            <a:avLst/>
          </a:prstGeom>
          <a:noFill/>
        </p:spPr>
        <p:txBody>
          <a:bodyPr wrap="square" rtlCol="0">
            <a:spAutoFit/>
          </a:bodyPr>
          <a:lstStyle/>
          <a:p>
            <a:r>
              <a:rPr lang="fr-FR" b="1" u="sng" dirty="0"/>
              <a:t>Description</a:t>
            </a:r>
            <a:endParaRPr lang="fr-SN" b="1" u="sng" dirty="0"/>
          </a:p>
        </p:txBody>
      </p:sp>
    </p:spTree>
    <p:extLst>
      <p:ext uri="{BB962C8B-B14F-4D97-AF65-F5344CB8AC3E}">
        <p14:creationId xmlns:p14="http://schemas.microsoft.com/office/powerpoint/2010/main" val="1245265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00">
          <a:extLst>
            <a:ext uri="{FF2B5EF4-FFF2-40B4-BE49-F238E27FC236}">
              <a16:creationId xmlns:a16="http://schemas.microsoft.com/office/drawing/2014/main" id="{6FB31564-AC8D-928C-33B5-946EB6996CA4}"/>
            </a:ext>
          </a:extLst>
        </p:cNvPr>
        <p:cNvGrpSpPr/>
        <p:nvPr/>
      </p:nvGrpSpPr>
      <p:grpSpPr>
        <a:xfrm>
          <a:off x="0" y="0"/>
          <a:ext cx="0" cy="0"/>
          <a:chOff x="0" y="0"/>
          <a:chExt cx="0" cy="0"/>
        </a:xfrm>
      </p:grpSpPr>
      <p:grpSp>
        <p:nvGrpSpPr>
          <p:cNvPr id="3305" name="Google Shape;3305;p38">
            <a:extLst>
              <a:ext uri="{FF2B5EF4-FFF2-40B4-BE49-F238E27FC236}">
                <a16:creationId xmlns:a16="http://schemas.microsoft.com/office/drawing/2014/main" id="{46DCEBEE-8406-245D-64B0-BB10650F2C31}"/>
              </a:ext>
            </a:extLst>
          </p:cNvPr>
          <p:cNvGrpSpPr/>
          <p:nvPr/>
        </p:nvGrpSpPr>
        <p:grpSpPr>
          <a:xfrm>
            <a:off x="665584" y="1231719"/>
            <a:ext cx="1843693" cy="469500"/>
            <a:chOff x="721900" y="1265000"/>
            <a:chExt cx="2107800" cy="469500"/>
          </a:xfrm>
          <a:solidFill>
            <a:schemeClr val="accent6">
              <a:lumMod val="20000"/>
              <a:lumOff val="80000"/>
            </a:schemeClr>
          </a:solidFill>
        </p:grpSpPr>
        <p:sp>
          <p:nvSpPr>
            <p:cNvPr id="3306" name="Google Shape;3306;p38">
              <a:extLst>
                <a:ext uri="{FF2B5EF4-FFF2-40B4-BE49-F238E27FC236}">
                  <a16:creationId xmlns:a16="http://schemas.microsoft.com/office/drawing/2014/main" id="{05259005-D052-66F7-5DF8-94C56A2E884D}"/>
                </a:ext>
              </a:extLst>
            </p:cNvPr>
            <p:cNvSpPr/>
            <p:nvPr/>
          </p:nvSpPr>
          <p:spPr>
            <a:xfrm>
              <a:off x="721900" y="1265000"/>
              <a:ext cx="2107800" cy="469500"/>
            </a:xfrm>
            <a:prstGeom prst="roundRect">
              <a:avLst>
                <a:gd name="adj" fmla="val 16667"/>
              </a:avLst>
            </a:prstGeom>
            <a:grp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307" name="Google Shape;3307;p38">
              <a:extLst>
                <a:ext uri="{FF2B5EF4-FFF2-40B4-BE49-F238E27FC236}">
                  <a16:creationId xmlns:a16="http://schemas.microsoft.com/office/drawing/2014/main" id="{2C97E980-49FC-D3F5-3F4A-725556D800B3}"/>
                </a:ext>
              </a:extLst>
            </p:cNvPr>
            <p:cNvSpPr/>
            <p:nvPr/>
          </p:nvSpPr>
          <p:spPr>
            <a:xfrm>
              <a:off x="721900" y="1265000"/>
              <a:ext cx="2107800" cy="469500"/>
            </a:xfrm>
            <a:prstGeom prst="roundRect">
              <a:avLst>
                <a:gd name="adj" fmla="val 16667"/>
              </a:avLst>
            </a:prstGeom>
            <a:grp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Clé - valeur</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grpSp>
      <p:grpSp>
        <p:nvGrpSpPr>
          <p:cNvPr id="3308" name="Google Shape;3308;p38">
            <a:extLst>
              <a:ext uri="{FF2B5EF4-FFF2-40B4-BE49-F238E27FC236}">
                <a16:creationId xmlns:a16="http://schemas.microsoft.com/office/drawing/2014/main" id="{97F77D3A-E8F6-07D6-148A-0455CB49EDBF}"/>
              </a:ext>
            </a:extLst>
          </p:cNvPr>
          <p:cNvGrpSpPr/>
          <p:nvPr/>
        </p:nvGrpSpPr>
        <p:grpSpPr>
          <a:xfrm>
            <a:off x="2655297" y="1231719"/>
            <a:ext cx="1843693" cy="469500"/>
            <a:chOff x="721900" y="1265000"/>
            <a:chExt cx="2107800" cy="469500"/>
          </a:xfrm>
        </p:grpSpPr>
        <p:sp>
          <p:nvSpPr>
            <p:cNvPr id="3309" name="Google Shape;3309;p38">
              <a:extLst>
                <a:ext uri="{FF2B5EF4-FFF2-40B4-BE49-F238E27FC236}">
                  <a16:creationId xmlns:a16="http://schemas.microsoft.com/office/drawing/2014/main" id="{0C9D6766-9658-383E-B6DB-975CB885AC77}"/>
                </a:ext>
              </a:extLst>
            </p:cNvPr>
            <p:cNvSpPr/>
            <p:nvPr/>
          </p:nvSpPr>
          <p:spPr>
            <a:xfrm>
              <a:off x="721900" y="1265000"/>
              <a:ext cx="2107800" cy="4695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310" name="Google Shape;3310;p38">
              <a:extLst>
                <a:ext uri="{FF2B5EF4-FFF2-40B4-BE49-F238E27FC236}">
                  <a16:creationId xmlns:a16="http://schemas.microsoft.com/office/drawing/2014/main" id="{C3B9E672-F3F0-865A-576D-B16449D6F654}"/>
                </a:ext>
              </a:extLst>
            </p:cNvPr>
            <p:cNvSpPr/>
            <p:nvPr/>
          </p:nvSpPr>
          <p:spPr>
            <a:xfrm>
              <a:off x="721900" y="1265000"/>
              <a:ext cx="2107800" cy="4695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Colonne</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grpSp>
      <p:grpSp>
        <p:nvGrpSpPr>
          <p:cNvPr id="3311" name="Google Shape;3311;p38">
            <a:extLst>
              <a:ext uri="{FF2B5EF4-FFF2-40B4-BE49-F238E27FC236}">
                <a16:creationId xmlns:a16="http://schemas.microsoft.com/office/drawing/2014/main" id="{2BC76A8A-AB6B-9C1D-B7BF-C296590D54C5}"/>
              </a:ext>
            </a:extLst>
          </p:cNvPr>
          <p:cNvGrpSpPr/>
          <p:nvPr/>
        </p:nvGrpSpPr>
        <p:grpSpPr>
          <a:xfrm>
            <a:off x="4645010" y="1231719"/>
            <a:ext cx="1843693" cy="469500"/>
            <a:chOff x="721900" y="1265000"/>
            <a:chExt cx="2107800" cy="469500"/>
          </a:xfrm>
        </p:grpSpPr>
        <p:sp>
          <p:nvSpPr>
            <p:cNvPr id="3312" name="Google Shape;3312;p38">
              <a:extLst>
                <a:ext uri="{FF2B5EF4-FFF2-40B4-BE49-F238E27FC236}">
                  <a16:creationId xmlns:a16="http://schemas.microsoft.com/office/drawing/2014/main" id="{28CF468D-4032-58FB-0C6C-D1DCE8722A7D}"/>
                </a:ext>
              </a:extLst>
            </p:cNvPr>
            <p:cNvSpPr/>
            <p:nvPr/>
          </p:nvSpPr>
          <p:spPr>
            <a:xfrm>
              <a:off x="721900" y="1265000"/>
              <a:ext cx="2107800" cy="4695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313" name="Google Shape;3313;p38">
              <a:extLst>
                <a:ext uri="{FF2B5EF4-FFF2-40B4-BE49-F238E27FC236}">
                  <a16:creationId xmlns:a16="http://schemas.microsoft.com/office/drawing/2014/main" id="{97942E6D-518B-078D-4979-DF099299E1B1}"/>
                </a:ext>
              </a:extLst>
            </p:cNvPr>
            <p:cNvSpPr/>
            <p:nvPr/>
          </p:nvSpPr>
          <p:spPr>
            <a:xfrm>
              <a:off x="721900" y="1265000"/>
              <a:ext cx="2107800" cy="4695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Document</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grpSp>
      <p:grpSp>
        <p:nvGrpSpPr>
          <p:cNvPr id="3314" name="Google Shape;3314;p38">
            <a:extLst>
              <a:ext uri="{FF2B5EF4-FFF2-40B4-BE49-F238E27FC236}">
                <a16:creationId xmlns:a16="http://schemas.microsoft.com/office/drawing/2014/main" id="{FFE8CF82-45C6-9312-DA5E-CB792C881EDA}"/>
              </a:ext>
            </a:extLst>
          </p:cNvPr>
          <p:cNvGrpSpPr/>
          <p:nvPr/>
        </p:nvGrpSpPr>
        <p:grpSpPr>
          <a:xfrm>
            <a:off x="6634724" y="1231719"/>
            <a:ext cx="1843693" cy="469500"/>
            <a:chOff x="721900" y="1265000"/>
            <a:chExt cx="2107800" cy="469500"/>
          </a:xfrm>
        </p:grpSpPr>
        <p:sp>
          <p:nvSpPr>
            <p:cNvPr id="3315" name="Google Shape;3315;p38">
              <a:extLst>
                <a:ext uri="{FF2B5EF4-FFF2-40B4-BE49-F238E27FC236}">
                  <a16:creationId xmlns:a16="http://schemas.microsoft.com/office/drawing/2014/main" id="{E80805D6-01F6-D8FD-E8BC-7511FF41E15E}"/>
                </a:ext>
              </a:extLst>
            </p:cNvPr>
            <p:cNvSpPr/>
            <p:nvPr/>
          </p:nvSpPr>
          <p:spPr>
            <a:xfrm>
              <a:off x="721900" y="1265000"/>
              <a:ext cx="2107800" cy="4695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316" name="Google Shape;3316;p38">
              <a:extLst>
                <a:ext uri="{FF2B5EF4-FFF2-40B4-BE49-F238E27FC236}">
                  <a16:creationId xmlns:a16="http://schemas.microsoft.com/office/drawing/2014/main" id="{29C1F431-2965-5B17-4CAB-7B936140F000}"/>
                </a:ext>
              </a:extLst>
            </p:cNvPr>
            <p:cNvSpPr/>
            <p:nvPr/>
          </p:nvSpPr>
          <p:spPr>
            <a:xfrm>
              <a:off x="721900" y="1265000"/>
              <a:ext cx="2107800" cy="4695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Graphe</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grpSp>
      <p:sp>
        <p:nvSpPr>
          <p:cNvPr id="3317" name="Google Shape;3317;p38">
            <a:extLst>
              <a:ext uri="{FF2B5EF4-FFF2-40B4-BE49-F238E27FC236}">
                <a16:creationId xmlns:a16="http://schemas.microsoft.com/office/drawing/2014/main" id="{FB876955-7BC6-905C-DBF2-16E895C5C404}"/>
              </a:ext>
            </a:extLst>
          </p:cNvPr>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r>
              <a:rPr lang="fr-SN" sz="2800" dirty="0">
                <a:solidFill>
                  <a:schemeClr val="tx2"/>
                </a:solidFill>
              </a:rPr>
              <a:t>III. 1. 1.  </a:t>
            </a:r>
            <a:r>
              <a:rPr lang="fr-FR" sz="2800" dirty="0">
                <a:solidFill>
                  <a:schemeClr val="tx2"/>
                </a:solidFill>
              </a:rPr>
              <a:t>LE MODELE ORIENTE CLE-VALEUR</a:t>
            </a:r>
            <a:endParaRPr lang="fr-FR" sz="1600" dirty="0">
              <a:solidFill>
                <a:schemeClr val="tx2"/>
              </a:solidFill>
            </a:endParaRPr>
          </a:p>
        </p:txBody>
      </p:sp>
      <p:pic>
        <p:nvPicPr>
          <p:cNvPr id="3" name="Image 2">
            <a:extLst>
              <a:ext uri="{FF2B5EF4-FFF2-40B4-BE49-F238E27FC236}">
                <a16:creationId xmlns:a16="http://schemas.microsoft.com/office/drawing/2014/main" id="{E0BBE4E0-B4EA-F1EE-8B8B-08DA5AB237B9}"/>
              </a:ext>
            </a:extLst>
          </p:cNvPr>
          <p:cNvPicPr>
            <a:picLocks noChangeAspect="1"/>
          </p:cNvPicPr>
          <p:nvPr/>
        </p:nvPicPr>
        <p:blipFill>
          <a:blip r:embed="rId3"/>
          <a:stretch>
            <a:fillRect/>
          </a:stretch>
        </p:blipFill>
        <p:spPr>
          <a:xfrm>
            <a:off x="3833891" y="2128175"/>
            <a:ext cx="4795284" cy="2714625"/>
          </a:xfrm>
          <a:prstGeom prst="rect">
            <a:avLst/>
          </a:prstGeom>
        </p:spPr>
      </p:pic>
      <p:sp>
        <p:nvSpPr>
          <p:cNvPr id="4" name="ZoneTexte 3">
            <a:extLst>
              <a:ext uri="{FF2B5EF4-FFF2-40B4-BE49-F238E27FC236}">
                <a16:creationId xmlns:a16="http://schemas.microsoft.com/office/drawing/2014/main" id="{EF03E88D-1419-A4AF-A32F-3B3AFFC6C8ED}"/>
              </a:ext>
            </a:extLst>
          </p:cNvPr>
          <p:cNvSpPr txBox="1"/>
          <p:nvPr/>
        </p:nvSpPr>
        <p:spPr>
          <a:xfrm>
            <a:off x="116959" y="2275367"/>
            <a:ext cx="3349256" cy="1571392"/>
          </a:xfrm>
          <a:prstGeom prst="rect">
            <a:avLst/>
          </a:prstGeom>
          <a:noFill/>
        </p:spPr>
        <p:txBody>
          <a:bodyPr wrap="square" rtlCol="0">
            <a:spAutoFit/>
          </a:bodyPr>
          <a:lstStyle/>
          <a:p>
            <a:pPr algn="just"/>
            <a:r>
              <a:rPr lang="fr-SN" sz="1800" dirty="0">
                <a:effectLst/>
                <a:latin typeface="Times New Roman" panose="02020603050405020304" pitchFamily="18" charset="0"/>
                <a:ea typeface="Calibri" panose="020F0502020204030204" pitchFamily="34" charset="0"/>
                <a:cs typeface="Times New Roman" panose="02020603050405020304" pitchFamily="18" charset="0"/>
              </a:rPr>
              <a:t>Le modèle orienté clé-valeur </a:t>
            </a:r>
            <a:endParaRPr lang="fr-SN" sz="1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fr-SN" sz="1800" dirty="0" err="1">
                <a:effectLst/>
                <a:latin typeface="Times New Roman" panose="02020603050405020304" pitchFamily="18" charset="0"/>
                <a:ea typeface="Calibri" panose="020F0502020204030204" pitchFamily="34" charset="0"/>
              </a:rPr>
              <a:t>Caching</a:t>
            </a:r>
            <a:r>
              <a:rPr lang="fr-SN" sz="1800" dirty="0">
                <a:effectLst/>
                <a:latin typeface="Times New Roman" panose="02020603050405020304" pitchFamily="18" charset="0"/>
                <a:ea typeface="Calibri" panose="020F0502020204030204" pitchFamily="34" charset="0"/>
              </a:rPr>
              <a:t>, sessions d’utilisateurs, gestion d’états temporaires</a:t>
            </a:r>
            <a:endParaRPr lang="fr-SN" sz="1800" dirty="0">
              <a:effectLst/>
              <a:latin typeface="Calibri" panose="020F0502020204030204" pitchFamily="34" charset="0"/>
              <a:ea typeface="Calibri" panose="020F0502020204030204" pitchFamily="34" charset="0"/>
              <a:cs typeface="Symbol" panose="05050102010706020507" pitchFamily="18" charset="2"/>
            </a:endParaRPr>
          </a:p>
        </p:txBody>
      </p:sp>
      <p:sp>
        <p:nvSpPr>
          <p:cNvPr id="5" name="ZoneTexte 4">
            <a:extLst>
              <a:ext uri="{FF2B5EF4-FFF2-40B4-BE49-F238E27FC236}">
                <a16:creationId xmlns:a16="http://schemas.microsoft.com/office/drawing/2014/main" id="{D97B4AC5-EC8B-C60A-4ED4-FFAAF4E4558C}"/>
              </a:ext>
            </a:extLst>
          </p:cNvPr>
          <p:cNvSpPr txBox="1"/>
          <p:nvPr/>
        </p:nvSpPr>
        <p:spPr>
          <a:xfrm>
            <a:off x="244052" y="1965349"/>
            <a:ext cx="2686755" cy="307777"/>
          </a:xfrm>
          <a:prstGeom prst="rect">
            <a:avLst/>
          </a:prstGeom>
          <a:noFill/>
        </p:spPr>
        <p:txBody>
          <a:bodyPr wrap="square" rtlCol="0">
            <a:spAutoFit/>
          </a:bodyPr>
          <a:lstStyle/>
          <a:p>
            <a:r>
              <a:rPr lang="fr-FR" b="1" u="sng" dirty="0"/>
              <a:t>Cas d’utilisation</a:t>
            </a:r>
            <a:endParaRPr lang="fr-SN" b="1" u="sng" dirty="0"/>
          </a:p>
        </p:txBody>
      </p:sp>
    </p:spTree>
    <p:extLst>
      <p:ext uri="{BB962C8B-B14F-4D97-AF65-F5344CB8AC3E}">
        <p14:creationId xmlns:p14="http://schemas.microsoft.com/office/powerpoint/2010/main" val="2970188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0"/>
        <p:cNvGrpSpPr/>
        <p:nvPr/>
      </p:nvGrpSpPr>
      <p:grpSpPr>
        <a:xfrm>
          <a:off x="0" y="0"/>
          <a:ext cx="0" cy="0"/>
          <a:chOff x="0" y="0"/>
          <a:chExt cx="0" cy="0"/>
        </a:xfrm>
      </p:grpSpPr>
      <p:grpSp>
        <p:nvGrpSpPr>
          <p:cNvPr id="3305" name="Google Shape;3305;p38"/>
          <p:cNvGrpSpPr/>
          <p:nvPr/>
        </p:nvGrpSpPr>
        <p:grpSpPr>
          <a:xfrm>
            <a:off x="665584" y="1231719"/>
            <a:ext cx="1843693" cy="469500"/>
            <a:chOff x="721900" y="1265000"/>
            <a:chExt cx="2107800" cy="469500"/>
          </a:xfrm>
        </p:grpSpPr>
        <p:sp>
          <p:nvSpPr>
            <p:cNvPr id="3306" name="Google Shape;3306;p38"/>
            <p:cNvSpPr/>
            <p:nvPr/>
          </p:nvSpPr>
          <p:spPr>
            <a:xfrm>
              <a:off x="721900" y="1265000"/>
              <a:ext cx="2107800" cy="4695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307" name="Google Shape;3307;p38"/>
            <p:cNvSpPr/>
            <p:nvPr/>
          </p:nvSpPr>
          <p:spPr>
            <a:xfrm>
              <a:off x="721900" y="1265000"/>
              <a:ext cx="2107800" cy="4695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Clé - valeur</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grpSp>
      <p:grpSp>
        <p:nvGrpSpPr>
          <p:cNvPr id="3308" name="Google Shape;3308;p38"/>
          <p:cNvGrpSpPr/>
          <p:nvPr/>
        </p:nvGrpSpPr>
        <p:grpSpPr>
          <a:xfrm>
            <a:off x="2655297" y="1231719"/>
            <a:ext cx="1843693" cy="469500"/>
            <a:chOff x="721900" y="1265000"/>
            <a:chExt cx="2107800" cy="469500"/>
          </a:xfrm>
        </p:grpSpPr>
        <p:sp>
          <p:nvSpPr>
            <p:cNvPr id="3309" name="Google Shape;3309;p38"/>
            <p:cNvSpPr/>
            <p:nvPr/>
          </p:nvSpPr>
          <p:spPr>
            <a:xfrm>
              <a:off x="721900" y="1265000"/>
              <a:ext cx="2107800" cy="4695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310" name="Google Shape;3310;p38"/>
            <p:cNvSpPr/>
            <p:nvPr/>
          </p:nvSpPr>
          <p:spPr>
            <a:xfrm>
              <a:off x="721900" y="1265000"/>
              <a:ext cx="2107800" cy="469500"/>
            </a:xfrm>
            <a:prstGeom prst="roundRect">
              <a:avLst>
                <a:gd name="adj" fmla="val 16667"/>
              </a:avLst>
            </a:prstGeom>
            <a:solidFill>
              <a:schemeClr val="accent6">
                <a:lumMod val="20000"/>
                <a:lumOff val="80000"/>
              </a:schemeClr>
            </a:solid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Colonne</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grpSp>
      <p:grpSp>
        <p:nvGrpSpPr>
          <p:cNvPr id="3311" name="Google Shape;3311;p38"/>
          <p:cNvGrpSpPr/>
          <p:nvPr/>
        </p:nvGrpSpPr>
        <p:grpSpPr>
          <a:xfrm>
            <a:off x="4645010" y="1231719"/>
            <a:ext cx="1843693" cy="469500"/>
            <a:chOff x="721900" y="1265000"/>
            <a:chExt cx="2107800" cy="469500"/>
          </a:xfrm>
        </p:grpSpPr>
        <p:sp>
          <p:nvSpPr>
            <p:cNvPr id="3312" name="Google Shape;3312;p38"/>
            <p:cNvSpPr/>
            <p:nvPr/>
          </p:nvSpPr>
          <p:spPr>
            <a:xfrm>
              <a:off x="721900" y="1265000"/>
              <a:ext cx="2107800" cy="4695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313" name="Google Shape;3313;p38"/>
            <p:cNvSpPr/>
            <p:nvPr/>
          </p:nvSpPr>
          <p:spPr>
            <a:xfrm>
              <a:off x="721900" y="1265000"/>
              <a:ext cx="2107800" cy="4695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Document</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grpSp>
      <p:grpSp>
        <p:nvGrpSpPr>
          <p:cNvPr id="3314" name="Google Shape;3314;p38"/>
          <p:cNvGrpSpPr/>
          <p:nvPr/>
        </p:nvGrpSpPr>
        <p:grpSpPr>
          <a:xfrm>
            <a:off x="6634724" y="1231719"/>
            <a:ext cx="1843693" cy="469500"/>
            <a:chOff x="721900" y="1265000"/>
            <a:chExt cx="2107800" cy="469500"/>
          </a:xfrm>
        </p:grpSpPr>
        <p:sp>
          <p:nvSpPr>
            <p:cNvPr id="3315" name="Google Shape;3315;p38"/>
            <p:cNvSpPr/>
            <p:nvPr/>
          </p:nvSpPr>
          <p:spPr>
            <a:xfrm>
              <a:off x="721900" y="1265000"/>
              <a:ext cx="2107800" cy="4695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316" name="Google Shape;3316;p38"/>
            <p:cNvSpPr/>
            <p:nvPr/>
          </p:nvSpPr>
          <p:spPr>
            <a:xfrm>
              <a:off x="721900" y="1265000"/>
              <a:ext cx="2107800" cy="4695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Graphe</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grpSp>
      <p:sp>
        <p:nvSpPr>
          <p:cNvPr id="3317" name="Google Shape;3317;p38"/>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SN" sz="2800" dirty="0">
                <a:solidFill>
                  <a:schemeClr val="tx2"/>
                </a:solidFill>
              </a:rPr>
              <a:t>III. 1. Les différents </a:t>
            </a:r>
            <a:r>
              <a:rPr lang="en" sz="2800" dirty="0">
                <a:solidFill>
                  <a:schemeClr val="tx2"/>
                </a:solidFill>
              </a:rPr>
              <a:t>types de base de données NoSQL</a:t>
            </a:r>
            <a:endParaRPr dirty="0">
              <a:solidFill>
                <a:schemeClr val="tx2"/>
              </a:solidFill>
            </a:endParaRPr>
          </a:p>
        </p:txBody>
      </p:sp>
      <p:sp>
        <p:nvSpPr>
          <p:cNvPr id="2" name="Google Shape;3317;p38">
            <a:extLst>
              <a:ext uri="{FF2B5EF4-FFF2-40B4-BE49-F238E27FC236}">
                <a16:creationId xmlns:a16="http://schemas.microsoft.com/office/drawing/2014/main" id="{57DB7C61-266A-6DD3-8B6B-B2786CDB8500}"/>
              </a:ext>
            </a:extLst>
          </p:cNvPr>
          <p:cNvSpPr txBox="1">
            <a:spLocks/>
          </p:cNvSpPr>
          <p:nvPr/>
        </p:nvSpPr>
        <p:spPr>
          <a:xfrm>
            <a:off x="441790" y="3185782"/>
            <a:ext cx="8114400" cy="51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r>
              <a:rPr lang="fr-FR" sz="2800" dirty="0">
                <a:solidFill>
                  <a:schemeClr val="tx2"/>
                </a:solidFill>
              </a:rPr>
              <a:t>LE MODELE ORIENTE COLONNE</a:t>
            </a:r>
            <a:endParaRPr lang="fr-FR" dirty="0">
              <a:solidFill>
                <a:schemeClr val="tx2"/>
              </a:solidFill>
            </a:endParaRPr>
          </a:p>
        </p:txBody>
      </p:sp>
    </p:spTree>
    <p:extLst>
      <p:ext uri="{BB962C8B-B14F-4D97-AF65-F5344CB8AC3E}">
        <p14:creationId xmlns:p14="http://schemas.microsoft.com/office/powerpoint/2010/main" val="3743504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00"/>
        <p:cNvGrpSpPr/>
        <p:nvPr/>
      </p:nvGrpSpPr>
      <p:grpSpPr>
        <a:xfrm>
          <a:off x="0" y="0"/>
          <a:ext cx="0" cy="0"/>
          <a:chOff x="0" y="0"/>
          <a:chExt cx="0" cy="0"/>
        </a:xfrm>
      </p:grpSpPr>
      <p:grpSp>
        <p:nvGrpSpPr>
          <p:cNvPr id="3305" name="Google Shape;3305;p38"/>
          <p:cNvGrpSpPr/>
          <p:nvPr/>
        </p:nvGrpSpPr>
        <p:grpSpPr>
          <a:xfrm>
            <a:off x="665584" y="1231719"/>
            <a:ext cx="1843693" cy="469500"/>
            <a:chOff x="721900" y="1265000"/>
            <a:chExt cx="2107800" cy="469500"/>
          </a:xfrm>
        </p:grpSpPr>
        <p:sp>
          <p:nvSpPr>
            <p:cNvPr id="3306" name="Google Shape;3306;p38"/>
            <p:cNvSpPr/>
            <p:nvPr/>
          </p:nvSpPr>
          <p:spPr>
            <a:xfrm>
              <a:off x="721900" y="1265000"/>
              <a:ext cx="2107800" cy="4695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307" name="Google Shape;3307;p38"/>
            <p:cNvSpPr/>
            <p:nvPr/>
          </p:nvSpPr>
          <p:spPr>
            <a:xfrm>
              <a:off x="721900" y="1265000"/>
              <a:ext cx="2107800" cy="4695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Clé - valeur</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grpSp>
      <p:grpSp>
        <p:nvGrpSpPr>
          <p:cNvPr id="3308" name="Google Shape;3308;p38"/>
          <p:cNvGrpSpPr/>
          <p:nvPr/>
        </p:nvGrpSpPr>
        <p:grpSpPr>
          <a:xfrm>
            <a:off x="2655297" y="1231719"/>
            <a:ext cx="1843693" cy="469500"/>
            <a:chOff x="721900" y="1265000"/>
            <a:chExt cx="2107800" cy="469500"/>
          </a:xfrm>
        </p:grpSpPr>
        <p:sp>
          <p:nvSpPr>
            <p:cNvPr id="3309" name="Google Shape;3309;p38"/>
            <p:cNvSpPr/>
            <p:nvPr/>
          </p:nvSpPr>
          <p:spPr>
            <a:xfrm>
              <a:off x="721900" y="1265000"/>
              <a:ext cx="2107800" cy="4695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310" name="Google Shape;3310;p38"/>
            <p:cNvSpPr/>
            <p:nvPr/>
          </p:nvSpPr>
          <p:spPr>
            <a:xfrm>
              <a:off x="721900" y="1265000"/>
              <a:ext cx="2107800" cy="469500"/>
            </a:xfrm>
            <a:prstGeom prst="roundRect">
              <a:avLst>
                <a:gd name="adj" fmla="val 16667"/>
              </a:avLst>
            </a:prstGeom>
            <a:solidFill>
              <a:schemeClr val="accent6">
                <a:lumMod val="20000"/>
                <a:lumOff val="80000"/>
              </a:schemeClr>
            </a:solid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Colonne</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grpSp>
      <p:grpSp>
        <p:nvGrpSpPr>
          <p:cNvPr id="3311" name="Google Shape;3311;p38"/>
          <p:cNvGrpSpPr/>
          <p:nvPr/>
        </p:nvGrpSpPr>
        <p:grpSpPr>
          <a:xfrm>
            <a:off x="4645010" y="1231719"/>
            <a:ext cx="1843693" cy="469500"/>
            <a:chOff x="721900" y="1265000"/>
            <a:chExt cx="2107800" cy="469500"/>
          </a:xfrm>
        </p:grpSpPr>
        <p:sp>
          <p:nvSpPr>
            <p:cNvPr id="3312" name="Google Shape;3312;p38"/>
            <p:cNvSpPr/>
            <p:nvPr/>
          </p:nvSpPr>
          <p:spPr>
            <a:xfrm>
              <a:off x="721900" y="1265000"/>
              <a:ext cx="2107800" cy="4695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313" name="Google Shape;3313;p38"/>
            <p:cNvSpPr/>
            <p:nvPr/>
          </p:nvSpPr>
          <p:spPr>
            <a:xfrm>
              <a:off x="721900" y="1265000"/>
              <a:ext cx="2107800" cy="4695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Document</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grpSp>
      <p:grpSp>
        <p:nvGrpSpPr>
          <p:cNvPr id="3314" name="Google Shape;3314;p38"/>
          <p:cNvGrpSpPr/>
          <p:nvPr/>
        </p:nvGrpSpPr>
        <p:grpSpPr>
          <a:xfrm>
            <a:off x="6634724" y="1231719"/>
            <a:ext cx="1843693" cy="469500"/>
            <a:chOff x="721900" y="1265000"/>
            <a:chExt cx="2107800" cy="469500"/>
          </a:xfrm>
        </p:grpSpPr>
        <p:sp>
          <p:nvSpPr>
            <p:cNvPr id="3315" name="Google Shape;3315;p38"/>
            <p:cNvSpPr/>
            <p:nvPr/>
          </p:nvSpPr>
          <p:spPr>
            <a:xfrm>
              <a:off x="721900" y="1265000"/>
              <a:ext cx="2107800" cy="4695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316" name="Google Shape;3316;p38"/>
            <p:cNvSpPr/>
            <p:nvPr/>
          </p:nvSpPr>
          <p:spPr>
            <a:xfrm>
              <a:off x="721900" y="1265000"/>
              <a:ext cx="2107800" cy="4695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Graphe</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grpSp>
      <p:sp>
        <p:nvSpPr>
          <p:cNvPr id="3317" name="Google Shape;3317;p38"/>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r>
              <a:rPr lang="fr-SN" sz="2800" dirty="0">
                <a:solidFill>
                  <a:schemeClr val="tx2"/>
                </a:solidFill>
              </a:rPr>
              <a:t>III. 1. 2. </a:t>
            </a:r>
            <a:r>
              <a:rPr lang="fr-FR" sz="2800" dirty="0">
                <a:solidFill>
                  <a:schemeClr val="tx2"/>
                </a:solidFill>
              </a:rPr>
              <a:t>LE MODELE ORIENTE COLONNE</a:t>
            </a:r>
            <a:endParaRPr lang="fr-FR" sz="1600" dirty="0">
              <a:solidFill>
                <a:schemeClr val="tx2"/>
              </a:solidFill>
            </a:endParaRPr>
          </a:p>
        </p:txBody>
      </p:sp>
      <p:sp>
        <p:nvSpPr>
          <p:cNvPr id="3" name="ZoneTexte 2">
            <a:extLst>
              <a:ext uri="{FF2B5EF4-FFF2-40B4-BE49-F238E27FC236}">
                <a16:creationId xmlns:a16="http://schemas.microsoft.com/office/drawing/2014/main" id="{7828D554-B896-8B59-10B5-1A0DD04E556B}"/>
              </a:ext>
            </a:extLst>
          </p:cNvPr>
          <p:cNvSpPr txBox="1"/>
          <p:nvPr/>
        </p:nvSpPr>
        <p:spPr>
          <a:xfrm>
            <a:off x="48299" y="2223911"/>
            <a:ext cx="3585797" cy="2862322"/>
          </a:xfrm>
          <a:prstGeom prst="rect">
            <a:avLst/>
          </a:prstGeom>
          <a:noFill/>
        </p:spPr>
        <p:txBody>
          <a:bodyPr wrap="square" rtlCol="0">
            <a:spAutoFit/>
          </a:bodyPr>
          <a:lstStyle/>
          <a:p>
            <a:pPr algn="just"/>
            <a:r>
              <a:rPr lang="fr-SN" sz="1800" dirty="0">
                <a:effectLst/>
                <a:latin typeface="Times New Roman" panose="02020603050405020304" pitchFamily="18" charset="0"/>
                <a:ea typeface="Calibri" panose="020F0502020204030204" pitchFamily="34" charset="0"/>
                <a:cs typeface="Times New Roman" panose="02020603050405020304" pitchFamily="18" charset="0"/>
              </a:rPr>
              <a:t>Le modèle orienté colonne</a:t>
            </a:r>
            <a:endParaRPr lang="fr-SN" sz="18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fr-SN" sz="1800" b="1" dirty="0">
                <a:effectLst/>
                <a:latin typeface="Times New Roman" panose="02020603050405020304" pitchFamily="18" charset="0"/>
                <a:ea typeface="Calibri" panose="020F0502020204030204" pitchFamily="34" charset="0"/>
                <a:cs typeface="Times New Roman" panose="02020603050405020304" pitchFamily="18" charset="0"/>
              </a:rPr>
              <a:t>stocke des données dans des tables, mais contrairement aux bases de données relationnelles, chaque ligne peut avoir un nombre différent de colonnes. </a:t>
            </a:r>
          </a:p>
          <a:p>
            <a:pPr marL="285750" indent="-285750" algn="just">
              <a:buFont typeface="Arial" panose="020B0604020202020204" pitchFamily="34" charset="0"/>
              <a:buChar char="•"/>
            </a:pPr>
            <a:r>
              <a:rPr lang="fr-SN" sz="1800" dirty="0">
                <a:effectLst/>
                <a:latin typeface="Times New Roman" panose="02020603050405020304" pitchFamily="18" charset="0"/>
                <a:ea typeface="Calibri" panose="020F0502020204030204" pitchFamily="34" charset="0"/>
                <a:cs typeface="Times New Roman" panose="02020603050405020304" pitchFamily="18" charset="0"/>
              </a:rPr>
              <a:t>Ce modèle est efficace pour la gestion de larges volumes de données qui doivent être distribuées sur plusieurs serveurs.</a:t>
            </a:r>
            <a:endParaRPr lang="fr-S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 3">
            <a:extLst>
              <a:ext uri="{FF2B5EF4-FFF2-40B4-BE49-F238E27FC236}">
                <a16:creationId xmlns:a16="http://schemas.microsoft.com/office/drawing/2014/main" id="{695DDB7A-4DD2-D84F-C9F9-258D0A19F107}"/>
              </a:ext>
            </a:extLst>
          </p:cNvPr>
          <p:cNvPicPr>
            <a:picLocks noChangeAspect="1"/>
          </p:cNvPicPr>
          <p:nvPr/>
        </p:nvPicPr>
        <p:blipFill>
          <a:blip r:embed="rId3"/>
          <a:stretch>
            <a:fillRect/>
          </a:stretch>
        </p:blipFill>
        <p:spPr>
          <a:xfrm>
            <a:off x="4219652" y="2223911"/>
            <a:ext cx="4538101" cy="2618888"/>
          </a:xfrm>
          <a:prstGeom prst="rect">
            <a:avLst/>
          </a:prstGeom>
        </p:spPr>
      </p:pic>
      <p:sp>
        <p:nvSpPr>
          <p:cNvPr id="5" name="ZoneTexte 4">
            <a:extLst>
              <a:ext uri="{FF2B5EF4-FFF2-40B4-BE49-F238E27FC236}">
                <a16:creationId xmlns:a16="http://schemas.microsoft.com/office/drawing/2014/main" id="{2FA63CFF-A722-5A27-4243-A55B175BFA9F}"/>
              </a:ext>
            </a:extLst>
          </p:cNvPr>
          <p:cNvSpPr txBox="1"/>
          <p:nvPr/>
        </p:nvSpPr>
        <p:spPr>
          <a:xfrm>
            <a:off x="244052" y="1965349"/>
            <a:ext cx="2686755" cy="307777"/>
          </a:xfrm>
          <a:prstGeom prst="rect">
            <a:avLst/>
          </a:prstGeom>
          <a:noFill/>
        </p:spPr>
        <p:txBody>
          <a:bodyPr wrap="square" rtlCol="0">
            <a:spAutoFit/>
          </a:bodyPr>
          <a:lstStyle/>
          <a:p>
            <a:r>
              <a:rPr lang="fr-FR" b="1" u="sng" dirty="0"/>
              <a:t>Description</a:t>
            </a:r>
            <a:endParaRPr lang="fr-SN" b="1" u="sng" dirty="0"/>
          </a:p>
        </p:txBody>
      </p:sp>
    </p:spTree>
    <p:extLst>
      <p:ext uri="{BB962C8B-B14F-4D97-AF65-F5344CB8AC3E}">
        <p14:creationId xmlns:p14="http://schemas.microsoft.com/office/powerpoint/2010/main" val="1102258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00">
          <a:extLst>
            <a:ext uri="{FF2B5EF4-FFF2-40B4-BE49-F238E27FC236}">
              <a16:creationId xmlns:a16="http://schemas.microsoft.com/office/drawing/2014/main" id="{BA0C3A6A-AB9D-AE81-46DA-FDDB6D4FF4D6}"/>
            </a:ext>
          </a:extLst>
        </p:cNvPr>
        <p:cNvGrpSpPr/>
        <p:nvPr/>
      </p:nvGrpSpPr>
      <p:grpSpPr>
        <a:xfrm>
          <a:off x="0" y="0"/>
          <a:ext cx="0" cy="0"/>
          <a:chOff x="0" y="0"/>
          <a:chExt cx="0" cy="0"/>
        </a:xfrm>
      </p:grpSpPr>
      <p:grpSp>
        <p:nvGrpSpPr>
          <p:cNvPr id="3305" name="Google Shape;3305;p38">
            <a:extLst>
              <a:ext uri="{FF2B5EF4-FFF2-40B4-BE49-F238E27FC236}">
                <a16:creationId xmlns:a16="http://schemas.microsoft.com/office/drawing/2014/main" id="{2A923FEC-7E89-7CC9-9F11-CED2EE2FCA68}"/>
              </a:ext>
            </a:extLst>
          </p:cNvPr>
          <p:cNvGrpSpPr/>
          <p:nvPr/>
        </p:nvGrpSpPr>
        <p:grpSpPr>
          <a:xfrm>
            <a:off x="665584" y="1231719"/>
            <a:ext cx="1843693" cy="469500"/>
            <a:chOff x="721900" y="1265000"/>
            <a:chExt cx="2107800" cy="469500"/>
          </a:xfrm>
        </p:grpSpPr>
        <p:sp>
          <p:nvSpPr>
            <p:cNvPr id="3306" name="Google Shape;3306;p38">
              <a:extLst>
                <a:ext uri="{FF2B5EF4-FFF2-40B4-BE49-F238E27FC236}">
                  <a16:creationId xmlns:a16="http://schemas.microsoft.com/office/drawing/2014/main" id="{3594C81E-8979-0F23-3A13-E065E6534DBF}"/>
                </a:ext>
              </a:extLst>
            </p:cNvPr>
            <p:cNvSpPr/>
            <p:nvPr/>
          </p:nvSpPr>
          <p:spPr>
            <a:xfrm>
              <a:off x="721900" y="1265000"/>
              <a:ext cx="2107800" cy="4695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307" name="Google Shape;3307;p38">
              <a:extLst>
                <a:ext uri="{FF2B5EF4-FFF2-40B4-BE49-F238E27FC236}">
                  <a16:creationId xmlns:a16="http://schemas.microsoft.com/office/drawing/2014/main" id="{47B1AC54-BFB5-30D1-EB6A-7AEE363E8C9B}"/>
                </a:ext>
              </a:extLst>
            </p:cNvPr>
            <p:cNvSpPr/>
            <p:nvPr/>
          </p:nvSpPr>
          <p:spPr>
            <a:xfrm>
              <a:off x="721900" y="1265000"/>
              <a:ext cx="2107800" cy="4695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Clé - valeur</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grpSp>
      <p:grpSp>
        <p:nvGrpSpPr>
          <p:cNvPr id="3308" name="Google Shape;3308;p38">
            <a:extLst>
              <a:ext uri="{FF2B5EF4-FFF2-40B4-BE49-F238E27FC236}">
                <a16:creationId xmlns:a16="http://schemas.microsoft.com/office/drawing/2014/main" id="{F7D4B6CC-9C3C-1F5D-03C9-865F7AFAAD0A}"/>
              </a:ext>
            </a:extLst>
          </p:cNvPr>
          <p:cNvGrpSpPr/>
          <p:nvPr/>
        </p:nvGrpSpPr>
        <p:grpSpPr>
          <a:xfrm>
            <a:off x="2655297" y="1231719"/>
            <a:ext cx="1843693" cy="469500"/>
            <a:chOff x="721900" y="1265000"/>
            <a:chExt cx="2107800" cy="469500"/>
          </a:xfrm>
        </p:grpSpPr>
        <p:sp>
          <p:nvSpPr>
            <p:cNvPr id="3309" name="Google Shape;3309;p38">
              <a:extLst>
                <a:ext uri="{FF2B5EF4-FFF2-40B4-BE49-F238E27FC236}">
                  <a16:creationId xmlns:a16="http://schemas.microsoft.com/office/drawing/2014/main" id="{5A71ABB5-4190-42C9-0DE3-C89E95E3BB7C}"/>
                </a:ext>
              </a:extLst>
            </p:cNvPr>
            <p:cNvSpPr/>
            <p:nvPr/>
          </p:nvSpPr>
          <p:spPr>
            <a:xfrm>
              <a:off x="721900" y="1265000"/>
              <a:ext cx="2107800" cy="4695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310" name="Google Shape;3310;p38">
              <a:extLst>
                <a:ext uri="{FF2B5EF4-FFF2-40B4-BE49-F238E27FC236}">
                  <a16:creationId xmlns:a16="http://schemas.microsoft.com/office/drawing/2014/main" id="{18CDA611-D05D-BEE1-EEE1-238FC3701F6C}"/>
                </a:ext>
              </a:extLst>
            </p:cNvPr>
            <p:cNvSpPr/>
            <p:nvPr/>
          </p:nvSpPr>
          <p:spPr>
            <a:xfrm>
              <a:off x="721900" y="1265000"/>
              <a:ext cx="2107800" cy="469500"/>
            </a:xfrm>
            <a:prstGeom prst="roundRect">
              <a:avLst>
                <a:gd name="adj" fmla="val 16667"/>
              </a:avLst>
            </a:prstGeom>
            <a:solidFill>
              <a:schemeClr val="accent6">
                <a:lumMod val="20000"/>
                <a:lumOff val="80000"/>
              </a:schemeClr>
            </a:solid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Colonne</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grpSp>
      <p:grpSp>
        <p:nvGrpSpPr>
          <p:cNvPr id="3311" name="Google Shape;3311;p38">
            <a:extLst>
              <a:ext uri="{FF2B5EF4-FFF2-40B4-BE49-F238E27FC236}">
                <a16:creationId xmlns:a16="http://schemas.microsoft.com/office/drawing/2014/main" id="{660D03E7-8E77-9CAA-F55A-E736EA579931}"/>
              </a:ext>
            </a:extLst>
          </p:cNvPr>
          <p:cNvGrpSpPr/>
          <p:nvPr/>
        </p:nvGrpSpPr>
        <p:grpSpPr>
          <a:xfrm>
            <a:off x="4645010" y="1231719"/>
            <a:ext cx="1843693" cy="469500"/>
            <a:chOff x="721900" y="1265000"/>
            <a:chExt cx="2107800" cy="469500"/>
          </a:xfrm>
        </p:grpSpPr>
        <p:sp>
          <p:nvSpPr>
            <p:cNvPr id="3312" name="Google Shape;3312;p38">
              <a:extLst>
                <a:ext uri="{FF2B5EF4-FFF2-40B4-BE49-F238E27FC236}">
                  <a16:creationId xmlns:a16="http://schemas.microsoft.com/office/drawing/2014/main" id="{7BA058B1-4F2F-C787-55A6-F767B4456F22}"/>
                </a:ext>
              </a:extLst>
            </p:cNvPr>
            <p:cNvSpPr/>
            <p:nvPr/>
          </p:nvSpPr>
          <p:spPr>
            <a:xfrm>
              <a:off x="721900" y="1265000"/>
              <a:ext cx="2107800" cy="4695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313" name="Google Shape;3313;p38">
              <a:extLst>
                <a:ext uri="{FF2B5EF4-FFF2-40B4-BE49-F238E27FC236}">
                  <a16:creationId xmlns:a16="http://schemas.microsoft.com/office/drawing/2014/main" id="{1D9AA377-FB0F-DB69-E697-5383791535B4}"/>
                </a:ext>
              </a:extLst>
            </p:cNvPr>
            <p:cNvSpPr/>
            <p:nvPr/>
          </p:nvSpPr>
          <p:spPr>
            <a:xfrm>
              <a:off x="721900" y="1265000"/>
              <a:ext cx="2107800" cy="4695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Document</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grpSp>
      <p:grpSp>
        <p:nvGrpSpPr>
          <p:cNvPr id="3314" name="Google Shape;3314;p38">
            <a:extLst>
              <a:ext uri="{FF2B5EF4-FFF2-40B4-BE49-F238E27FC236}">
                <a16:creationId xmlns:a16="http://schemas.microsoft.com/office/drawing/2014/main" id="{83C63231-78B7-B73C-F9D8-B30AC9509D89}"/>
              </a:ext>
            </a:extLst>
          </p:cNvPr>
          <p:cNvGrpSpPr/>
          <p:nvPr/>
        </p:nvGrpSpPr>
        <p:grpSpPr>
          <a:xfrm>
            <a:off x="6634724" y="1231719"/>
            <a:ext cx="1843693" cy="469500"/>
            <a:chOff x="721900" y="1265000"/>
            <a:chExt cx="2107800" cy="469500"/>
          </a:xfrm>
        </p:grpSpPr>
        <p:sp>
          <p:nvSpPr>
            <p:cNvPr id="3315" name="Google Shape;3315;p38">
              <a:extLst>
                <a:ext uri="{FF2B5EF4-FFF2-40B4-BE49-F238E27FC236}">
                  <a16:creationId xmlns:a16="http://schemas.microsoft.com/office/drawing/2014/main" id="{7A5D744E-A61A-DD09-BB33-A37F2B637692}"/>
                </a:ext>
              </a:extLst>
            </p:cNvPr>
            <p:cNvSpPr/>
            <p:nvPr/>
          </p:nvSpPr>
          <p:spPr>
            <a:xfrm>
              <a:off x="721900" y="1265000"/>
              <a:ext cx="2107800" cy="4695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316" name="Google Shape;3316;p38">
              <a:extLst>
                <a:ext uri="{FF2B5EF4-FFF2-40B4-BE49-F238E27FC236}">
                  <a16:creationId xmlns:a16="http://schemas.microsoft.com/office/drawing/2014/main" id="{DBF40E06-0CBC-BA06-FB9B-A6911B40C4A0}"/>
                </a:ext>
              </a:extLst>
            </p:cNvPr>
            <p:cNvSpPr/>
            <p:nvPr/>
          </p:nvSpPr>
          <p:spPr>
            <a:xfrm>
              <a:off x="721900" y="1265000"/>
              <a:ext cx="2107800" cy="4695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Graphe</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grpSp>
      <p:sp>
        <p:nvSpPr>
          <p:cNvPr id="3317" name="Google Shape;3317;p38">
            <a:extLst>
              <a:ext uri="{FF2B5EF4-FFF2-40B4-BE49-F238E27FC236}">
                <a16:creationId xmlns:a16="http://schemas.microsoft.com/office/drawing/2014/main" id="{A108E0F8-A620-F054-CCE1-8019007C35A9}"/>
              </a:ext>
            </a:extLst>
          </p:cNvPr>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r>
              <a:rPr lang="fr-SN" sz="2800" dirty="0">
                <a:solidFill>
                  <a:schemeClr val="tx2"/>
                </a:solidFill>
              </a:rPr>
              <a:t>III. 1. 2. </a:t>
            </a:r>
            <a:r>
              <a:rPr lang="fr-FR" sz="2800" dirty="0">
                <a:solidFill>
                  <a:schemeClr val="tx2"/>
                </a:solidFill>
              </a:rPr>
              <a:t>LE MODELE ORIENTE COLONNE</a:t>
            </a:r>
            <a:endParaRPr lang="fr-FR" sz="1600" dirty="0">
              <a:solidFill>
                <a:schemeClr val="tx2"/>
              </a:solidFill>
            </a:endParaRPr>
          </a:p>
        </p:txBody>
      </p:sp>
      <p:sp>
        <p:nvSpPr>
          <p:cNvPr id="3" name="ZoneTexte 2">
            <a:extLst>
              <a:ext uri="{FF2B5EF4-FFF2-40B4-BE49-F238E27FC236}">
                <a16:creationId xmlns:a16="http://schemas.microsoft.com/office/drawing/2014/main" id="{7B1B539A-3B8A-627A-7A57-32A49752BC75}"/>
              </a:ext>
            </a:extLst>
          </p:cNvPr>
          <p:cNvSpPr txBox="1"/>
          <p:nvPr/>
        </p:nvSpPr>
        <p:spPr>
          <a:xfrm>
            <a:off x="48299" y="2223911"/>
            <a:ext cx="3585797" cy="1571392"/>
          </a:xfrm>
          <a:prstGeom prst="rect">
            <a:avLst/>
          </a:prstGeom>
          <a:noFill/>
        </p:spPr>
        <p:txBody>
          <a:bodyPr wrap="square" rtlCol="0">
            <a:spAutoFit/>
          </a:bodyPr>
          <a:lstStyle/>
          <a:p>
            <a:pPr algn="just"/>
            <a:r>
              <a:rPr lang="fr-SN" sz="1800" dirty="0">
                <a:effectLst/>
                <a:latin typeface="Times New Roman" panose="02020603050405020304" pitchFamily="18" charset="0"/>
                <a:ea typeface="Calibri" panose="020F0502020204030204" pitchFamily="34" charset="0"/>
                <a:cs typeface="Times New Roman" panose="02020603050405020304" pitchFamily="18" charset="0"/>
              </a:rPr>
              <a:t>Le modèle orienté colonne</a:t>
            </a:r>
            <a:endParaRPr lang="fr-SN" sz="1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fr-SN" sz="1800" dirty="0">
                <a:effectLst/>
                <a:latin typeface="Times New Roman" panose="02020603050405020304" pitchFamily="18" charset="0"/>
                <a:ea typeface="Calibri" panose="020F0502020204030204" pitchFamily="34" charset="0"/>
                <a:cs typeface="Symbol" panose="05050102010706020507" pitchFamily="18" charset="2"/>
              </a:rPr>
              <a:t>Systèmes de logs, systèmes de gestion des données transactionnelles.</a:t>
            </a:r>
            <a:endParaRPr lang="fr-SN" sz="1800" dirty="0">
              <a:effectLst/>
              <a:latin typeface="Calibri" panose="020F0502020204030204" pitchFamily="34" charset="0"/>
              <a:ea typeface="Calibri" panose="020F0502020204030204" pitchFamily="34" charset="0"/>
              <a:cs typeface="Symbol" panose="05050102010706020507" pitchFamily="18" charset="2"/>
            </a:endParaRPr>
          </a:p>
        </p:txBody>
      </p:sp>
      <p:pic>
        <p:nvPicPr>
          <p:cNvPr id="4" name="Image 3">
            <a:extLst>
              <a:ext uri="{FF2B5EF4-FFF2-40B4-BE49-F238E27FC236}">
                <a16:creationId xmlns:a16="http://schemas.microsoft.com/office/drawing/2014/main" id="{639CFA32-8B5E-4DF7-AF99-424BAF6A78C3}"/>
              </a:ext>
            </a:extLst>
          </p:cNvPr>
          <p:cNvPicPr>
            <a:picLocks noChangeAspect="1"/>
          </p:cNvPicPr>
          <p:nvPr/>
        </p:nvPicPr>
        <p:blipFill>
          <a:blip r:embed="rId3"/>
          <a:stretch>
            <a:fillRect/>
          </a:stretch>
        </p:blipFill>
        <p:spPr>
          <a:xfrm>
            <a:off x="4219652" y="2223911"/>
            <a:ext cx="4538101" cy="2618888"/>
          </a:xfrm>
          <a:prstGeom prst="rect">
            <a:avLst/>
          </a:prstGeom>
        </p:spPr>
      </p:pic>
      <p:sp>
        <p:nvSpPr>
          <p:cNvPr id="2" name="ZoneTexte 1">
            <a:extLst>
              <a:ext uri="{FF2B5EF4-FFF2-40B4-BE49-F238E27FC236}">
                <a16:creationId xmlns:a16="http://schemas.microsoft.com/office/drawing/2014/main" id="{8E0E59BE-F295-C3B4-47B9-156AD7BF6E7C}"/>
              </a:ext>
            </a:extLst>
          </p:cNvPr>
          <p:cNvSpPr txBox="1"/>
          <p:nvPr/>
        </p:nvSpPr>
        <p:spPr>
          <a:xfrm>
            <a:off x="244052" y="1965349"/>
            <a:ext cx="2686755" cy="307777"/>
          </a:xfrm>
          <a:prstGeom prst="rect">
            <a:avLst/>
          </a:prstGeom>
          <a:noFill/>
        </p:spPr>
        <p:txBody>
          <a:bodyPr wrap="square" rtlCol="0">
            <a:spAutoFit/>
          </a:bodyPr>
          <a:lstStyle/>
          <a:p>
            <a:r>
              <a:rPr lang="fr-FR" b="1" u="sng" dirty="0"/>
              <a:t>Cas d’utilisation</a:t>
            </a:r>
            <a:endParaRPr lang="fr-SN" b="1" u="sng" dirty="0"/>
          </a:p>
        </p:txBody>
      </p:sp>
    </p:spTree>
    <p:extLst>
      <p:ext uri="{BB962C8B-B14F-4D97-AF65-F5344CB8AC3E}">
        <p14:creationId xmlns:p14="http://schemas.microsoft.com/office/powerpoint/2010/main" val="103961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00"/>
        <p:cNvGrpSpPr/>
        <p:nvPr/>
      </p:nvGrpSpPr>
      <p:grpSpPr>
        <a:xfrm>
          <a:off x="0" y="0"/>
          <a:ext cx="0" cy="0"/>
          <a:chOff x="0" y="0"/>
          <a:chExt cx="0" cy="0"/>
        </a:xfrm>
      </p:grpSpPr>
      <p:grpSp>
        <p:nvGrpSpPr>
          <p:cNvPr id="3305" name="Google Shape;3305;p38"/>
          <p:cNvGrpSpPr/>
          <p:nvPr/>
        </p:nvGrpSpPr>
        <p:grpSpPr>
          <a:xfrm>
            <a:off x="665584" y="1231719"/>
            <a:ext cx="1843693" cy="469500"/>
            <a:chOff x="721900" y="1265000"/>
            <a:chExt cx="2107800" cy="469500"/>
          </a:xfrm>
        </p:grpSpPr>
        <p:sp>
          <p:nvSpPr>
            <p:cNvPr id="3306" name="Google Shape;3306;p38"/>
            <p:cNvSpPr/>
            <p:nvPr/>
          </p:nvSpPr>
          <p:spPr>
            <a:xfrm>
              <a:off x="721900" y="1265000"/>
              <a:ext cx="2107800" cy="4695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307" name="Google Shape;3307;p38"/>
            <p:cNvSpPr/>
            <p:nvPr/>
          </p:nvSpPr>
          <p:spPr>
            <a:xfrm>
              <a:off x="721900" y="1265000"/>
              <a:ext cx="2107800" cy="4695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Clé - valeur</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grpSp>
      <p:grpSp>
        <p:nvGrpSpPr>
          <p:cNvPr id="3308" name="Google Shape;3308;p38"/>
          <p:cNvGrpSpPr/>
          <p:nvPr/>
        </p:nvGrpSpPr>
        <p:grpSpPr>
          <a:xfrm>
            <a:off x="2655297" y="1231719"/>
            <a:ext cx="1843693" cy="469500"/>
            <a:chOff x="721900" y="1265000"/>
            <a:chExt cx="2107800" cy="469500"/>
          </a:xfrm>
        </p:grpSpPr>
        <p:sp>
          <p:nvSpPr>
            <p:cNvPr id="3309" name="Google Shape;3309;p38"/>
            <p:cNvSpPr/>
            <p:nvPr/>
          </p:nvSpPr>
          <p:spPr>
            <a:xfrm>
              <a:off x="721900" y="1265000"/>
              <a:ext cx="2107800" cy="4695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310" name="Google Shape;3310;p38"/>
            <p:cNvSpPr/>
            <p:nvPr/>
          </p:nvSpPr>
          <p:spPr>
            <a:xfrm>
              <a:off x="721900" y="1265000"/>
              <a:ext cx="2107800" cy="4695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Colonne</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grpSp>
      <p:grpSp>
        <p:nvGrpSpPr>
          <p:cNvPr id="3311" name="Google Shape;3311;p38"/>
          <p:cNvGrpSpPr/>
          <p:nvPr/>
        </p:nvGrpSpPr>
        <p:grpSpPr>
          <a:xfrm>
            <a:off x="4645010" y="1231719"/>
            <a:ext cx="1843693" cy="469500"/>
            <a:chOff x="721900" y="1265000"/>
            <a:chExt cx="2107800" cy="469500"/>
          </a:xfrm>
          <a:solidFill>
            <a:schemeClr val="accent6">
              <a:lumMod val="20000"/>
              <a:lumOff val="80000"/>
            </a:schemeClr>
          </a:solidFill>
        </p:grpSpPr>
        <p:sp>
          <p:nvSpPr>
            <p:cNvPr id="3312" name="Google Shape;3312;p38"/>
            <p:cNvSpPr/>
            <p:nvPr/>
          </p:nvSpPr>
          <p:spPr>
            <a:xfrm>
              <a:off x="721900" y="1265000"/>
              <a:ext cx="2107800" cy="469500"/>
            </a:xfrm>
            <a:prstGeom prst="roundRect">
              <a:avLst>
                <a:gd name="adj" fmla="val 16667"/>
              </a:avLst>
            </a:prstGeom>
            <a:grp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313" name="Google Shape;3313;p38"/>
            <p:cNvSpPr/>
            <p:nvPr/>
          </p:nvSpPr>
          <p:spPr>
            <a:xfrm>
              <a:off x="721900" y="1265000"/>
              <a:ext cx="2107800" cy="469500"/>
            </a:xfrm>
            <a:prstGeom prst="roundRect">
              <a:avLst>
                <a:gd name="adj" fmla="val 16667"/>
              </a:avLst>
            </a:prstGeom>
            <a:grp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Document</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grpSp>
      <p:grpSp>
        <p:nvGrpSpPr>
          <p:cNvPr id="3314" name="Google Shape;3314;p38"/>
          <p:cNvGrpSpPr/>
          <p:nvPr/>
        </p:nvGrpSpPr>
        <p:grpSpPr>
          <a:xfrm>
            <a:off x="6634724" y="1231719"/>
            <a:ext cx="1843693" cy="469500"/>
            <a:chOff x="721900" y="1265000"/>
            <a:chExt cx="2107800" cy="469500"/>
          </a:xfrm>
        </p:grpSpPr>
        <p:sp>
          <p:nvSpPr>
            <p:cNvPr id="3315" name="Google Shape;3315;p38"/>
            <p:cNvSpPr/>
            <p:nvPr/>
          </p:nvSpPr>
          <p:spPr>
            <a:xfrm>
              <a:off x="721900" y="1265000"/>
              <a:ext cx="2107800" cy="4695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316" name="Google Shape;3316;p38"/>
            <p:cNvSpPr/>
            <p:nvPr/>
          </p:nvSpPr>
          <p:spPr>
            <a:xfrm>
              <a:off x="721900" y="1265000"/>
              <a:ext cx="2107800" cy="4695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Graphe</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grpSp>
      <p:sp>
        <p:nvSpPr>
          <p:cNvPr id="3317" name="Google Shape;3317;p38"/>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SN" sz="2800" dirty="0">
                <a:solidFill>
                  <a:schemeClr val="tx2"/>
                </a:solidFill>
              </a:rPr>
              <a:t>III.1. Les différents </a:t>
            </a:r>
            <a:r>
              <a:rPr lang="en" sz="2800" dirty="0">
                <a:solidFill>
                  <a:schemeClr val="tx2"/>
                </a:solidFill>
              </a:rPr>
              <a:t>types de base de données NoSQL</a:t>
            </a:r>
            <a:endParaRPr dirty="0">
              <a:solidFill>
                <a:schemeClr val="tx2"/>
              </a:solidFill>
            </a:endParaRPr>
          </a:p>
        </p:txBody>
      </p:sp>
      <p:sp>
        <p:nvSpPr>
          <p:cNvPr id="2" name="Google Shape;3317;p38">
            <a:extLst>
              <a:ext uri="{FF2B5EF4-FFF2-40B4-BE49-F238E27FC236}">
                <a16:creationId xmlns:a16="http://schemas.microsoft.com/office/drawing/2014/main" id="{2B425521-7954-0762-A13E-ACE2AB8A3C7E}"/>
              </a:ext>
            </a:extLst>
          </p:cNvPr>
          <p:cNvSpPr txBox="1">
            <a:spLocks/>
          </p:cNvSpPr>
          <p:nvPr/>
        </p:nvSpPr>
        <p:spPr>
          <a:xfrm>
            <a:off x="441790" y="3185782"/>
            <a:ext cx="8114400" cy="51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r>
              <a:rPr lang="fr-FR" sz="2800" dirty="0">
                <a:solidFill>
                  <a:schemeClr val="tx2"/>
                </a:solidFill>
              </a:rPr>
              <a:t>LE MODELE ORIENTE DOCUMENT</a:t>
            </a:r>
            <a:endParaRPr lang="fr-FR" dirty="0">
              <a:solidFill>
                <a:schemeClr val="tx2"/>
              </a:solidFill>
            </a:endParaRPr>
          </a:p>
        </p:txBody>
      </p:sp>
    </p:spTree>
    <p:extLst>
      <p:ext uri="{BB962C8B-B14F-4D97-AF65-F5344CB8AC3E}">
        <p14:creationId xmlns:p14="http://schemas.microsoft.com/office/powerpoint/2010/main" val="2598124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00"/>
        <p:cNvGrpSpPr/>
        <p:nvPr/>
      </p:nvGrpSpPr>
      <p:grpSpPr>
        <a:xfrm>
          <a:off x="0" y="0"/>
          <a:ext cx="0" cy="0"/>
          <a:chOff x="0" y="0"/>
          <a:chExt cx="0" cy="0"/>
        </a:xfrm>
      </p:grpSpPr>
      <p:grpSp>
        <p:nvGrpSpPr>
          <p:cNvPr id="3305" name="Google Shape;3305;p38"/>
          <p:cNvGrpSpPr/>
          <p:nvPr/>
        </p:nvGrpSpPr>
        <p:grpSpPr>
          <a:xfrm>
            <a:off x="665584" y="1231719"/>
            <a:ext cx="1843693" cy="469500"/>
            <a:chOff x="721900" y="1265000"/>
            <a:chExt cx="2107800" cy="469500"/>
          </a:xfrm>
        </p:grpSpPr>
        <p:sp>
          <p:nvSpPr>
            <p:cNvPr id="3306" name="Google Shape;3306;p38"/>
            <p:cNvSpPr/>
            <p:nvPr/>
          </p:nvSpPr>
          <p:spPr>
            <a:xfrm>
              <a:off x="721900" y="1265000"/>
              <a:ext cx="2107800" cy="4695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307" name="Google Shape;3307;p38"/>
            <p:cNvSpPr/>
            <p:nvPr/>
          </p:nvSpPr>
          <p:spPr>
            <a:xfrm>
              <a:off x="721900" y="1265000"/>
              <a:ext cx="2107800" cy="4695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Clé - valeur</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grpSp>
      <p:grpSp>
        <p:nvGrpSpPr>
          <p:cNvPr id="3308" name="Google Shape;3308;p38"/>
          <p:cNvGrpSpPr/>
          <p:nvPr/>
        </p:nvGrpSpPr>
        <p:grpSpPr>
          <a:xfrm>
            <a:off x="2655297" y="1231719"/>
            <a:ext cx="1843693" cy="469500"/>
            <a:chOff x="721900" y="1265000"/>
            <a:chExt cx="2107800" cy="469500"/>
          </a:xfrm>
        </p:grpSpPr>
        <p:sp>
          <p:nvSpPr>
            <p:cNvPr id="3309" name="Google Shape;3309;p38"/>
            <p:cNvSpPr/>
            <p:nvPr/>
          </p:nvSpPr>
          <p:spPr>
            <a:xfrm>
              <a:off x="721900" y="1265000"/>
              <a:ext cx="2107800" cy="4695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310" name="Google Shape;3310;p38"/>
            <p:cNvSpPr/>
            <p:nvPr/>
          </p:nvSpPr>
          <p:spPr>
            <a:xfrm>
              <a:off x="721900" y="1265000"/>
              <a:ext cx="2107800" cy="4695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Colonne</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grpSp>
      <p:grpSp>
        <p:nvGrpSpPr>
          <p:cNvPr id="3311" name="Google Shape;3311;p38"/>
          <p:cNvGrpSpPr/>
          <p:nvPr/>
        </p:nvGrpSpPr>
        <p:grpSpPr>
          <a:xfrm>
            <a:off x="4645010" y="1231719"/>
            <a:ext cx="1843693" cy="469500"/>
            <a:chOff x="721900" y="1265000"/>
            <a:chExt cx="2107800" cy="469500"/>
          </a:xfrm>
          <a:solidFill>
            <a:schemeClr val="accent6">
              <a:lumMod val="20000"/>
              <a:lumOff val="80000"/>
            </a:schemeClr>
          </a:solidFill>
        </p:grpSpPr>
        <p:sp>
          <p:nvSpPr>
            <p:cNvPr id="3312" name="Google Shape;3312;p38"/>
            <p:cNvSpPr/>
            <p:nvPr/>
          </p:nvSpPr>
          <p:spPr>
            <a:xfrm>
              <a:off x="721900" y="1265000"/>
              <a:ext cx="2107800" cy="469500"/>
            </a:xfrm>
            <a:prstGeom prst="roundRect">
              <a:avLst>
                <a:gd name="adj" fmla="val 16667"/>
              </a:avLst>
            </a:prstGeom>
            <a:grp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313" name="Google Shape;3313;p38"/>
            <p:cNvSpPr/>
            <p:nvPr/>
          </p:nvSpPr>
          <p:spPr>
            <a:xfrm>
              <a:off x="721900" y="1265000"/>
              <a:ext cx="2107800" cy="469500"/>
            </a:xfrm>
            <a:prstGeom prst="roundRect">
              <a:avLst>
                <a:gd name="adj" fmla="val 16667"/>
              </a:avLst>
            </a:prstGeom>
            <a:grp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Document</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grpSp>
      <p:grpSp>
        <p:nvGrpSpPr>
          <p:cNvPr id="3314" name="Google Shape;3314;p38"/>
          <p:cNvGrpSpPr/>
          <p:nvPr/>
        </p:nvGrpSpPr>
        <p:grpSpPr>
          <a:xfrm>
            <a:off x="6634724" y="1231719"/>
            <a:ext cx="1843693" cy="469500"/>
            <a:chOff x="721900" y="1265000"/>
            <a:chExt cx="2107800" cy="469500"/>
          </a:xfrm>
        </p:grpSpPr>
        <p:sp>
          <p:nvSpPr>
            <p:cNvPr id="3315" name="Google Shape;3315;p38"/>
            <p:cNvSpPr/>
            <p:nvPr/>
          </p:nvSpPr>
          <p:spPr>
            <a:xfrm>
              <a:off x="721900" y="1265000"/>
              <a:ext cx="2107800" cy="4695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316" name="Google Shape;3316;p38"/>
            <p:cNvSpPr/>
            <p:nvPr/>
          </p:nvSpPr>
          <p:spPr>
            <a:xfrm>
              <a:off x="721900" y="1265000"/>
              <a:ext cx="2107800" cy="4695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Graphe</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grpSp>
      <p:sp>
        <p:nvSpPr>
          <p:cNvPr id="3317" name="Google Shape;3317;p38"/>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r>
              <a:rPr lang="fr-SN" sz="2800" dirty="0">
                <a:solidFill>
                  <a:schemeClr val="tx2"/>
                </a:solidFill>
              </a:rPr>
              <a:t>III. 1. 3. </a:t>
            </a:r>
            <a:r>
              <a:rPr lang="fr-FR" sz="2800" dirty="0">
                <a:solidFill>
                  <a:schemeClr val="tx2"/>
                </a:solidFill>
              </a:rPr>
              <a:t>LE MODELE ORIENTE DOCUMENT</a:t>
            </a:r>
            <a:endParaRPr lang="fr-FR" sz="1600" dirty="0">
              <a:solidFill>
                <a:schemeClr val="tx2"/>
              </a:solidFill>
            </a:endParaRPr>
          </a:p>
        </p:txBody>
      </p:sp>
      <p:sp>
        <p:nvSpPr>
          <p:cNvPr id="2" name="ZoneTexte 1">
            <a:extLst>
              <a:ext uri="{FF2B5EF4-FFF2-40B4-BE49-F238E27FC236}">
                <a16:creationId xmlns:a16="http://schemas.microsoft.com/office/drawing/2014/main" id="{766269C0-77E0-2C31-28FD-DA10F25B4FA1}"/>
              </a:ext>
            </a:extLst>
          </p:cNvPr>
          <p:cNvSpPr txBox="1"/>
          <p:nvPr/>
        </p:nvSpPr>
        <p:spPr>
          <a:xfrm>
            <a:off x="0" y="2326579"/>
            <a:ext cx="3416463" cy="2828210"/>
          </a:xfrm>
          <a:prstGeom prst="rect">
            <a:avLst/>
          </a:prstGeom>
          <a:noFill/>
        </p:spPr>
        <p:txBody>
          <a:bodyPr wrap="square" rtlCol="0">
            <a:spAutoFit/>
          </a:bodyPr>
          <a:lstStyle/>
          <a:p>
            <a:pPr algn="just"/>
            <a:r>
              <a:rPr lang="fr-SN" sz="1800" dirty="0">
                <a:effectLst/>
                <a:latin typeface="Times New Roman" panose="02020603050405020304" pitchFamily="18" charset="0"/>
                <a:ea typeface="Calibri" panose="020F0502020204030204" pitchFamily="34" charset="0"/>
                <a:cs typeface="Times New Roman" panose="02020603050405020304" pitchFamily="18" charset="0"/>
              </a:rPr>
              <a:t>Le modèle orienté document</a:t>
            </a:r>
            <a:endParaRPr lang="fr-SN" sz="18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fr-SN" sz="1800" b="1" dirty="0">
                <a:effectLst/>
                <a:latin typeface="Times New Roman" panose="02020603050405020304" pitchFamily="18" charset="0"/>
                <a:ea typeface="Calibri" panose="020F0502020204030204" pitchFamily="34" charset="0"/>
                <a:cs typeface="Times New Roman" panose="02020603050405020304" pitchFamily="18" charset="0"/>
              </a:rPr>
              <a:t>stockent des données sous forme de documents généralement encodés en JSON, BSON ou XML.</a:t>
            </a:r>
          </a:p>
          <a:p>
            <a:pPr marL="285750" indent="-285750" algn="just">
              <a:lnSpc>
                <a:spcPct val="107000"/>
              </a:lnSpc>
              <a:spcAft>
                <a:spcPts val="800"/>
              </a:spcAft>
              <a:buFont typeface="Arial" panose="020B0604020202020204" pitchFamily="34" charset="0"/>
              <a:buChar char="•"/>
            </a:pPr>
            <a:r>
              <a:rPr lang="fr-SN" sz="1800" dirty="0">
                <a:effectLst/>
                <a:latin typeface="Times New Roman" panose="02020603050405020304" pitchFamily="18" charset="0"/>
                <a:ea typeface="Calibri" panose="020F0502020204030204" pitchFamily="34" charset="0"/>
                <a:cs typeface="Times New Roman" panose="02020603050405020304" pitchFamily="18" charset="0"/>
              </a:rPr>
              <a:t>Chaque document peut avoir une structure différente et permet de stocker des objets complexes.</a:t>
            </a:r>
            <a:endParaRPr lang="fr-S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 2">
            <a:extLst>
              <a:ext uri="{FF2B5EF4-FFF2-40B4-BE49-F238E27FC236}">
                <a16:creationId xmlns:a16="http://schemas.microsoft.com/office/drawing/2014/main" id="{7067F90C-5625-363C-B137-53921BC316F1}"/>
              </a:ext>
            </a:extLst>
          </p:cNvPr>
          <p:cNvPicPr>
            <a:picLocks noChangeAspect="1"/>
          </p:cNvPicPr>
          <p:nvPr/>
        </p:nvPicPr>
        <p:blipFill>
          <a:blip r:embed="rId3"/>
          <a:stretch>
            <a:fillRect/>
          </a:stretch>
        </p:blipFill>
        <p:spPr>
          <a:xfrm>
            <a:off x="3883377" y="2438400"/>
            <a:ext cx="4745797" cy="2404400"/>
          </a:xfrm>
          <a:prstGeom prst="rect">
            <a:avLst/>
          </a:prstGeom>
        </p:spPr>
      </p:pic>
      <p:sp>
        <p:nvSpPr>
          <p:cNvPr id="4" name="ZoneTexte 3">
            <a:extLst>
              <a:ext uri="{FF2B5EF4-FFF2-40B4-BE49-F238E27FC236}">
                <a16:creationId xmlns:a16="http://schemas.microsoft.com/office/drawing/2014/main" id="{27B1D3DA-085A-3019-737F-1ED61ED4AE34}"/>
              </a:ext>
            </a:extLst>
          </p:cNvPr>
          <p:cNvSpPr txBox="1"/>
          <p:nvPr/>
        </p:nvSpPr>
        <p:spPr>
          <a:xfrm>
            <a:off x="244052" y="1965349"/>
            <a:ext cx="2686755" cy="307777"/>
          </a:xfrm>
          <a:prstGeom prst="rect">
            <a:avLst/>
          </a:prstGeom>
          <a:noFill/>
        </p:spPr>
        <p:txBody>
          <a:bodyPr wrap="square" rtlCol="0">
            <a:spAutoFit/>
          </a:bodyPr>
          <a:lstStyle/>
          <a:p>
            <a:r>
              <a:rPr lang="fr-FR" b="1" u="sng" dirty="0"/>
              <a:t>Description</a:t>
            </a:r>
            <a:endParaRPr lang="fr-SN" b="1" u="sng" dirty="0"/>
          </a:p>
        </p:txBody>
      </p:sp>
    </p:spTree>
    <p:extLst>
      <p:ext uri="{BB962C8B-B14F-4D97-AF65-F5344CB8AC3E}">
        <p14:creationId xmlns:p14="http://schemas.microsoft.com/office/powerpoint/2010/main" val="3915989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00">
          <a:extLst>
            <a:ext uri="{FF2B5EF4-FFF2-40B4-BE49-F238E27FC236}">
              <a16:creationId xmlns:a16="http://schemas.microsoft.com/office/drawing/2014/main" id="{F99D733E-CDAD-3DA7-066C-421B1A0C915C}"/>
            </a:ext>
          </a:extLst>
        </p:cNvPr>
        <p:cNvGrpSpPr/>
        <p:nvPr/>
      </p:nvGrpSpPr>
      <p:grpSpPr>
        <a:xfrm>
          <a:off x="0" y="0"/>
          <a:ext cx="0" cy="0"/>
          <a:chOff x="0" y="0"/>
          <a:chExt cx="0" cy="0"/>
        </a:xfrm>
      </p:grpSpPr>
      <p:grpSp>
        <p:nvGrpSpPr>
          <p:cNvPr id="3305" name="Google Shape;3305;p38">
            <a:extLst>
              <a:ext uri="{FF2B5EF4-FFF2-40B4-BE49-F238E27FC236}">
                <a16:creationId xmlns:a16="http://schemas.microsoft.com/office/drawing/2014/main" id="{4BBF0C20-A705-6E5E-40F0-BE36527B29A1}"/>
              </a:ext>
            </a:extLst>
          </p:cNvPr>
          <p:cNvGrpSpPr/>
          <p:nvPr/>
        </p:nvGrpSpPr>
        <p:grpSpPr>
          <a:xfrm>
            <a:off x="665584" y="1231719"/>
            <a:ext cx="1843693" cy="469500"/>
            <a:chOff x="721900" y="1265000"/>
            <a:chExt cx="2107800" cy="469500"/>
          </a:xfrm>
        </p:grpSpPr>
        <p:sp>
          <p:nvSpPr>
            <p:cNvPr id="3306" name="Google Shape;3306;p38">
              <a:extLst>
                <a:ext uri="{FF2B5EF4-FFF2-40B4-BE49-F238E27FC236}">
                  <a16:creationId xmlns:a16="http://schemas.microsoft.com/office/drawing/2014/main" id="{C17765B7-EBEF-1A71-FBEC-4A3428A69D92}"/>
                </a:ext>
              </a:extLst>
            </p:cNvPr>
            <p:cNvSpPr/>
            <p:nvPr/>
          </p:nvSpPr>
          <p:spPr>
            <a:xfrm>
              <a:off x="721900" y="1265000"/>
              <a:ext cx="2107800" cy="4695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307" name="Google Shape;3307;p38">
              <a:extLst>
                <a:ext uri="{FF2B5EF4-FFF2-40B4-BE49-F238E27FC236}">
                  <a16:creationId xmlns:a16="http://schemas.microsoft.com/office/drawing/2014/main" id="{28125711-F00F-ABE6-6703-D3C37CB4E823}"/>
                </a:ext>
              </a:extLst>
            </p:cNvPr>
            <p:cNvSpPr/>
            <p:nvPr/>
          </p:nvSpPr>
          <p:spPr>
            <a:xfrm>
              <a:off x="721900" y="1265000"/>
              <a:ext cx="2107800" cy="4695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Clé - valeur</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grpSp>
      <p:grpSp>
        <p:nvGrpSpPr>
          <p:cNvPr id="3308" name="Google Shape;3308;p38">
            <a:extLst>
              <a:ext uri="{FF2B5EF4-FFF2-40B4-BE49-F238E27FC236}">
                <a16:creationId xmlns:a16="http://schemas.microsoft.com/office/drawing/2014/main" id="{8ECFA8F0-BB69-5629-B3D9-D3D0D641A67F}"/>
              </a:ext>
            </a:extLst>
          </p:cNvPr>
          <p:cNvGrpSpPr/>
          <p:nvPr/>
        </p:nvGrpSpPr>
        <p:grpSpPr>
          <a:xfrm>
            <a:off x="2655297" y="1231719"/>
            <a:ext cx="1843693" cy="469500"/>
            <a:chOff x="721900" y="1265000"/>
            <a:chExt cx="2107800" cy="469500"/>
          </a:xfrm>
        </p:grpSpPr>
        <p:sp>
          <p:nvSpPr>
            <p:cNvPr id="3309" name="Google Shape;3309;p38">
              <a:extLst>
                <a:ext uri="{FF2B5EF4-FFF2-40B4-BE49-F238E27FC236}">
                  <a16:creationId xmlns:a16="http://schemas.microsoft.com/office/drawing/2014/main" id="{13FFE3F4-F331-EBB1-516F-AB9068A762B6}"/>
                </a:ext>
              </a:extLst>
            </p:cNvPr>
            <p:cNvSpPr/>
            <p:nvPr/>
          </p:nvSpPr>
          <p:spPr>
            <a:xfrm>
              <a:off x="721900" y="1265000"/>
              <a:ext cx="2107800" cy="4695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310" name="Google Shape;3310;p38">
              <a:extLst>
                <a:ext uri="{FF2B5EF4-FFF2-40B4-BE49-F238E27FC236}">
                  <a16:creationId xmlns:a16="http://schemas.microsoft.com/office/drawing/2014/main" id="{4BA12ACF-451E-3202-380F-2992637C30BF}"/>
                </a:ext>
              </a:extLst>
            </p:cNvPr>
            <p:cNvSpPr/>
            <p:nvPr/>
          </p:nvSpPr>
          <p:spPr>
            <a:xfrm>
              <a:off x="721900" y="1265000"/>
              <a:ext cx="2107800" cy="4695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Colonne</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grpSp>
      <p:grpSp>
        <p:nvGrpSpPr>
          <p:cNvPr id="3311" name="Google Shape;3311;p38">
            <a:extLst>
              <a:ext uri="{FF2B5EF4-FFF2-40B4-BE49-F238E27FC236}">
                <a16:creationId xmlns:a16="http://schemas.microsoft.com/office/drawing/2014/main" id="{79D1C708-FC1D-C160-2C5E-590445013DED}"/>
              </a:ext>
            </a:extLst>
          </p:cNvPr>
          <p:cNvGrpSpPr/>
          <p:nvPr/>
        </p:nvGrpSpPr>
        <p:grpSpPr>
          <a:xfrm>
            <a:off x="4645012" y="1222483"/>
            <a:ext cx="1843693" cy="469500"/>
            <a:chOff x="721900" y="1265000"/>
            <a:chExt cx="2107800" cy="469500"/>
          </a:xfrm>
          <a:solidFill>
            <a:schemeClr val="accent6">
              <a:lumMod val="20000"/>
              <a:lumOff val="80000"/>
            </a:schemeClr>
          </a:solidFill>
        </p:grpSpPr>
        <p:sp>
          <p:nvSpPr>
            <p:cNvPr id="3312" name="Google Shape;3312;p38">
              <a:extLst>
                <a:ext uri="{FF2B5EF4-FFF2-40B4-BE49-F238E27FC236}">
                  <a16:creationId xmlns:a16="http://schemas.microsoft.com/office/drawing/2014/main" id="{4044619C-30C2-4D93-9E51-CC1A16995B37}"/>
                </a:ext>
              </a:extLst>
            </p:cNvPr>
            <p:cNvSpPr/>
            <p:nvPr/>
          </p:nvSpPr>
          <p:spPr>
            <a:xfrm>
              <a:off x="721900" y="1265000"/>
              <a:ext cx="2107800" cy="469500"/>
            </a:xfrm>
            <a:prstGeom prst="roundRect">
              <a:avLst>
                <a:gd name="adj" fmla="val 16667"/>
              </a:avLst>
            </a:prstGeom>
            <a:grp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313" name="Google Shape;3313;p38">
              <a:extLst>
                <a:ext uri="{FF2B5EF4-FFF2-40B4-BE49-F238E27FC236}">
                  <a16:creationId xmlns:a16="http://schemas.microsoft.com/office/drawing/2014/main" id="{3983B1CD-1EBB-3221-CB4B-DFF1CE46F63B}"/>
                </a:ext>
              </a:extLst>
            </p:cNvPr>
            <p:cNvSpPr/>
            <p:nvPr/>
          </p:nvSpPr>
          <p:spPr>
            <a:xfrm>
              <a:off x="721900" y="1265000"/>
              <a:ext cx="2107800" cy="469500"/>
            </a:xfrm>
            <a:prstGeom prst="roundRect">
              <a:avLst>
                <a:gd name="adj" fmla="val 16667"/>
              </a:avLst>
            </a:prstGeom>
            <a:grp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Document</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grpSp>
      <p:grpSp>
        <p:nvGrpSpPr>
          <p:cNvPr id="3314" name="Google Shape;3314;p38">
            <a:extLst>
              <a:ext uri="{FF2B5EF4-FFF2-40B4-BE49-F238E27FC236}">
                <a16:creationId xmlns:a16="http://schemas.microsoft.com/office/drawing/2014/main" id="{B63D93B8-668C-841B-1BA7-523F163EF283}"/>
              </a:ext>
            </a:extLst>
          </p:cNvPr>
          <p:cNvGrpSpPr/>
          <p:nvPr/>
        </p:nvGrpSpPr>
        <p:grpSpPr>
          <a:xfrm>
            <a:off x="6634724" y="1231719"/>
            <a:ext cx="1843693" cy="469500"/>
            <a:chOff x="721900" y="1265000"/>
            <a:chExt cx="2107800" cy="469500"/>
          </a:xfrm>
        </p:grpSpPr>
        <p:sp>
          <p:nvSpPr>
            <p:cNvPr id="3315" name="Google Shape;3315;p38">
              <a:extLst>
                <a:ext uri="{FF2B5EF4-FFF2-40B4-BE49-F238E27FC236}">
                  <a16:creationId xmlns:a16="http://schemas.microsoft.com/office/drawing/2014/main" id="{50D6A9ED-ECDF-FC94-E1B3-6DD2CD46BDC8}"/>
                </a:ext>
              </a:extLst>
            </p:cNvPr>
            <p:cNvSpPr/>
            <p:nvPr/>
          </p:nvSpPr>
          <p:spPr>
            <a:xfrm>
              <a:off x="721900" y="1265000"/>
              <a:ext cx="2107800" cy="4695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316" name="Google Shape;3316;p38">
              <a:extLst>
                <a:ext uri="{FF2B5EF4-FFF2-40B4-BE49-F238E27FC236}">
                  <a16:creationId xmlns:a16="http://schemas.microsoft.com/office/drawing/2014/main" id="{C73B3C1D-40A0-EF11-67DF-CC2C7A3A17EA}"/>
                </a:ext>
              </a:extLst>
            </p:cNvPr>
            <p:cNvSpPr/>
            <p:nvPr/>
          </p:nvSpPr>
          <p:spPr>
            <a:xfrm>
              <a:off x="721900" y="1265000"/>
              <a:ext cx="2107800" cy="4695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Graphe</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grpSp>
      <p:sp>
        <p:nvSpPr>
          <p:cNvPr id="3317" name="Google Shape;3317;p38">
            <a:extLst>
              <a:ext uri="{FF2B5EF4-FFF2-40B4-BE49-F238E27FC236}">
                <a16:creationId xmlns:a16="http://schemas.microsoft.com/office/drawing/2014/main" id="{340DB475-B87E-CCE5-0223-755B17B78C42}"/>
              </a:ext>
            </a:extLst>
          </p:cNvPr>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r>
              <a:rPr lang="fr-SN" sz="2800" dirty="0">
                <a:solidFill>
                  <a:schemeClr val="tx2"/>
                </a:solidFill>
              </a:rPr>
              <a:t>III. 1. 3. </a:t>
            </a:r>
            <a:r>
              <a:rPr lang="fr-FR" sz="2800" dirty="0">
                <a:solidFill>
                  <a:schemeClr val="tx2"/>
                </a:solidFill>
              </a:rPr>
              <a:t>LE MODELE ORIENTE DOCUMENT</a:t>
            </a:r>
            <a:endParaRPr lang="fr-FR" sz="1600" dirty="0">
              <a:solidFill>
                <a:schemeClr val="tx2"/>
              </a:solidFill>
            </a:endParaRPr>
          </a:p>
        </p:txBody>
      </p:sp>
      <p:sp>
        <p:nvSpPr>
          <p:cNvPr id="2" name="ZoneTexte 1">
            <a:extLst>
              <a:ext uri="{FF2B5EF4-FFF2-40B4-BE49-F238E27FC236}">
                <a16:creationId xmlns:a16="http://schemas.microsoft.com/office/drawing/2014/main" id="{AFF9EEAE-DDAD-BB7B-CAB9-18A5F8133501}"/>
              </a:ext>
            </a:extLst>
          </p:cNvPr>
          <p:cNvSpPr txBox="1"/>
          <p:nvPr/>
        </p:nvSpPr>
        <p:spPr>
          <a:xfrm>
            <a:off x="0" y="2326579"/>
            <a:ext cx="3416463" cy="1566070"/>
          </a:xfrm>
          <a:prstGeom prst="rect">
            <a:avLst/>
          </a:prstGeom>
          <a:noFill/>
        </p:spPr>
        <p:txBody>
          <a:bodyPr wrap="square" rtlCol="0">
            <a:spAutoFit/>
          </a:bodyPr>
          <a:lstStyle/>
          <a:p>
            <a:pPr algn="just"/>
            <a:r>
              <a:rPr lang="fr-SN" sz="1800" dirty="0">
                <a:effectLst/>
                <a:latin typeface="Times New Roman" panose="02020603050405020304" pitchFamily="18" charset="0"/>
                <a:ea typeface="Calibri" panose="020F0502020204030204" pitchFamily="34" charset="0"/>
                <a:cs typeface="Times New Roman" panose="02020603050405020304" pitchFamily="18" charset="0"/>
              </a:rPr>
              <a:t>Le modèle orienté document</a:t>
            </a:r>
            <a:endParaRPr lang="fr-SN" sz="1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fr-SN" sz="1800" dirty="0">
                <a:effectLst/>
                <a:latin typeface="Times New Roman" panose="02020603050405020304" pitchFamily="18" charset="0"/>
                <a:ea typeface="Calibri" panose="020F0502020204030204" pitchFamily="34" charset="0"/>
                <a:cs typeface="Symbol" panose="05050102010706020507" pitchFamily="18" charset="2"/>
              </a:rPr>
              <a:t>E-commerce , catalogues de produits, systèmes de gestion de contenu.</a:t>
            </a:r>
          </a:p>
        </p:txBody>
      </p:sp>
      <p:pic>
        <p:nvPicPr>
          <p:cNvPr id="3" name="Image 2">
            <a:extLst>
              <a:ext uri="{FF2B5EF4-FFF2-40B4-BE49-F238E27FC236}">
                <a16:creationId xmlns:a16="http://schemas.microsoft.com/office/drawing/2014/main" id="{57F5A124-7153-06B1-3203-5B29D95D466A}"/>
              </a:ext>
            </a:extLst>
          </p:cNvPr>
          <p:cNvPicPr>
            <a:picLocks noChangeAspect="1"/>
          </p:cNvPicPr>
          <p:nvPr/>
        </p:nvPicPr>
        <p:blipFill>
          <a:blip r:embed="rId3"/>
          <a:stretch>
            <a:fillRect/>
          </a:stretch>
        </p:blipFill>
        <p:spPr>
          <a:xfrm>
            <a:off x="3883377" y="2438400"/>
            <a:ext cx="4745797" cy="2404400"/>
          </a:xfrm>
          <a:prstGeom prst="rect">
            <a:avLst/>
          </a:prstGeom>
        </p:spPr>
      </p:pic>
      <p:sp>
        <p:nvSpPr>
          <p:cNvPr id="5" name="ZoneTexte 4">
            <a:extLst>
              <a:ext uri="{FF2B5EF4-FFF2-40B4-BE49-F238E27FC236}">
                <a16:creationId xmlns:a16="http://schemas.microsoft.com/office/drawing/2014/main" id="{34EEADC4-6F79-0334-1511-3A5B3DF476C8}"/>
              </a:ext>
            </a:extLst>
          </p:cNvPr>
          <p:cNvSpPr txBox="1"/>
          <p:nvPr/>
        </p:nvSpPr>
        <p:spPr>
          <a:xfrm>
            <a:off x="244052" y="1965349"/>
            <a:ext cx="2686755" cy="307777"/>
          </a:xfrm>
          <a:prstGeom prst="rect">
            <a:avLst/>
          </a:prstGeom>
          <a:noFill/>
        </p:spPr>
        <p:txBody>
          <a:bodyPr wrap="square" rtlCol="0">
            <a:spAutoFit/>
          </a:bodyPr>
          <a:lstStyle/>
          <a:p>
            <a:r>
              <a:rPr lang="fr-FR" b="1" u="sng" dirty="0"/>
              <a:t>Cas d’utilisation</a:t>
            </a:r>
            <a:endParaRPr lang="fr-SN" b="1" u="sng" dirty="0"/>
          </a:p>
        </p:txBody>
      </p:sp>
    </p:spTree>
    <p:extLst>
      <p:ext uri="{BB962C8B-B14F-4D97-AF65-F5344CB8AC3E}">
        <p14:creationId xmlns:p14="http://schemas.microsoft.com/office/powerpoint/2010/main" val="1358726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00"/>
        <p:cNvGrpSpPr/>
        <p:nvPr/>
      </p:nvGrpSpPr>
      <p:grpSpPr>
        <a:xfrm>
          <a:off x="0" y="0"/>
          <a:ext cx="0" cy="0"/>
          <a:chOff x="0" y="0"/>
          <a:chExt cx="0" cy="0"/>
        </a:xfrm>
      </p:grpSpPr>
      <p:grpSp>
        <p:nvGrpSpPr>
          <p:cNvPr id="3305" name="Google Shape;3305;p38"/>
          <p:cNvGrpSpPr/>
          <p:nvPr/>
        </p:nvGrpSpPr>
        <p:grpSpPr>
          <a:xfrm>
            <a:off x="665584" y="1231719"/>
            <a:ext cx="1843693" cy="469500"/>
            <a:chOff x="721900" y="1265000"/>
            <a:chExt cx="2107800" cy="469500"/>
          </a:xfrm>
        </p:grpSpPr>
        <p:sp>
          <p:nvSpPr>
            <p:cNvPr id="3306" name="Google Shape;3306;p38"/>
            <p:cNvSpPr/>
            <p:nvPr/>
          </p:nvSpPr>
          <p:spPr>
            <a:xfrm>
              <a:off x="721900" y="1265000"/>
              <a:ext cx="2107800" cy="4695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307" name="Google Shape;3307;p38"/>
            <p:cNvSpPr/>
            <p:nvPr/>
          </p:nvSpPr>
          <p:spPr>
            <a:xfrm>
              <a:off x="721900" y="1265000"/>
              <a:ext cx="2107800" cy="4695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Clé - valeur</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grpSp>
      <p:grpSp>
        <p:nvGrpSpPr>
          <p:cNvPr id="3308" name="Google Shape;3308;p38"/>
          <p:cNvGrpSpPr/>
          <p:nvPr/>
        </p:nvGrpSpPr>
        <p:grpSpPr>
          <a:xfrm>
            <a:off x="2655297" y="1231719"/>
            <a:ext cx="1843693" cy="469500"/>
            <a:chOff x="721900" y="1265000"/>
            <a:chExt cx="2107800" cy="469500"/>
          </a:xfrm>
        </p:grpSpPr>
        <p:sp>
          <p:nvSpPr>
            <p:cNvPr id="3309" name="Google Shape;3309;p38"/>
            <p:cNvSpPr/>
            <p:nvPr/>
          </p:nvSpPr>
          <p:spPr>
            <a:xfrm>
              <a:off x="721900" y="1265000"/>
              <a:ext cx="2107800" cy="4695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310" name="Google Shape;3310;p38"/>
            <p:cNvSpPr/>
            <p:nvPr/>
          </p:nvSpPr>
          <p:spPr>
            <a:xfrm>
              <a:off x="721900" y="1265000"/>
              <a:ext cx="2107800" cy="4695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Colonne</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grpSp>
      <p:grpSp>
        <p:nvGrpSpPr>
          <p:cNvPr id="3311" name="Google Shape;3311;p38"/>
          <p:cNvGrpSpPr/>
          <p:nvPr/>
        </p:nvGrpSpPr>
        <p:grpSpPr>
          <a:xfrm>
            <a:off x="4645010" y="1231719"/>
            <a:ext cx="1843693" cy="469500"/>
            <a:chOff x="721900" y="1265000"/>
            <a:chExt cx="2107800" cy="469500"/>
          </a:xfrm>
        </p:grpSpPr>
        <p:sp>
          <p:nvSpPr>
            <p:cNvPr id="3312" name="Google Shape;3312;p38"/>
            <p:cNvSpPr/>
            <p:nvPr/>
          </p:nvSpPr>
          <p:spPr>
            <a:xfrm>
              <a:off x="721900" y="1265000"/>
              <a:ext cx="2107800" cy="4695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313" name="Google Shape;3313;p38"/>
            <p:cNvSpPr/>
            <p:nvPr/>
          </p:nvSpPr>
          <p:spPr>
            <a:xfrm>
              <a:off x="721900" y="1265000"/>
              <a:ext cx="2107800" cy="4695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Document</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grpSp>
      <p:grpSp>
        <p:nvGrpSpPr>
          <p:cNvPr id="3314" name="Google Shape;3314;p38"/>
          <p:cNvGrpSpPr/>
          <p:nvPr/>
        </p:nvGrpSpPr>
        <p:grpSpPr>
          <a:xfrm>
            <a:off x="6634724" y="1231719"/>
            <a:ext cx="1843693" cy="469500"/>
            <a:chOff x="721900" y="1265000"/>
            <a:chExt cx="2107800" cy="469500"/>
          </a:xfrm>
          <a:solidFill>
            <a:schemeClr val="accent6">
              <a:lumMod val="20000"/>
              <a:lumOff val="80000"/>
            </a:schemeClr>
          </a:solidFill>
        </p:grpSpPr>
        <p:sp>
          <p:nvSpPr>
            <p:cNvPr id="3315" name="Google Shape;3315;p38"/>
            <p:cNvSpPr/>
            <p:nvPr/>
          </p:nvSpPr>
          <p:spPr>
            <a:xfrm>
              <a:off x="721900" y="1265000"/>
              <a:ext cx="2107800" cy="469500"/>
            </a:xfrm>
            <a:prstGeom prst="roundRect">
              <a:avLst>
                <a:gd name="adj" fmla="val 16667"/>
              </a:avLst>
            </a:prstGeom>
            <a:grp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316" name="Google Shape;3316;p38"/>
            <p:cNvSpPr/>
            <p:nvPr/>
          </p:nvSpPr>
          <p:spPr>
            <a:xfrm>
              <a:off x="721900" y="1265000"/>
              <a:ext cx="2107800" cy="469500"/>
            </a:xfrm>
            <a:prstGeom prst="roundRect">
              <a:avLst>
                <a:gd name="adj" fmla="val 16667"/>
              </a:avLst>
            </a:prstGeom>
            <a:grp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Graphe</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grpSp>
      <p:sp>
        <p:nvSpPr>
          <p:cNvPr id="6" name="Google Shape;3317;p38">
            <a:extLst>
              <a:ext uri="{FF2B5EF4-FFF2-40B4-BE49-F238E27FC236}">
                <a16:creationId xmlns:a16="http://schemas.microsoft.com/office/drawing/2014/main" id="{9C87802C-42A8-CCFE-259F-BFB885BCD0C0}"/>
              </a:ext>
            </a:extLst>
          </p:cNvPr>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SN" sz="2800" dirty="0">
                <a:solidFill>
                  <a:schemeClr val="tx2"/>
                </a:solidFill>
              </a:rPr>
              <a:t>III. 1. Les différents </a:t>
            </a:r>
            <a:r>
              <a:rPr lang="en" sz="2800" dirty="0">
                <a:solidFill>
                  <a:schemeClr val="tx2"/>
                </a:solidFill>
              </a:rPr>
              <a:t>types de base de données NoSQL</a:t>
            </a:r>
            <a:endParaRPr dirty="0">
              <a:solidFill>
                <a:schemeClr val="tx2"/>
              </a:solidFill>
            </a:endParaRPr>
          </a:p>
        </p:txBody>
      </p:sp>
      <p:sp>
        <p:nvSpPr>
          <p:cNvPr id="8" name="Google Shape;3317;p38">
            <a:extLst>
              <a:ext uri="{FF2B5EF4-FFF2-40B4-BE49-F238E27FC236}">
                <a16:creationId xmlns:a16="http://schemas.microsoft.com/office/drawing/2014/main" id="{8DF4BDE5-DDBD-4A88-DF90-D9007F00E80C}"/>
              </a:ext>
            </a:extLst>
          </p:cNvPr>
          <p:cNvSpPr txBox="1">
            <a:spLocks/>
          </p:cNvSpPr>
          <p:nvPr/>
        </p:nvSpPr>
        <p:spPr>
          <a:xfrm>
            <a:off x="441790" y="3185782"/>
            <a:ext cx="8114400" cy="51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r>
              <a:rPr lang="fr-FR" sz="2800" dirty="0">
                <a:solidFill>
                  <a:schemeClr val="tx2"/>
                </a:solidFill>
              </a:rPr>
              <a:t>LE MODELE ORIENTE GRAPHE</a:t>
            </a:r>
            <a:endParaRPr lang="fr-FR" dirty="0">
              <a:solidFill>
                <a:schemeClr val="tx2"/>
              </a:solidFill>
            </a:endParaRPr>
          </a:p>
        </p:txBody>
      </p:sp>
    </p:spTree>
    <p:extLst>
      <p:ext uri="{BB962C8B-B14F-4D97-AF65-F5344CB8AC3E}">
        <p14:creationId xmlns:p14="http://schemas.microsoft.com/office/powerpoint/2010/main" val="2827556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49" name="Google Shape;1149;p21"/>
          <p:cNvSpPr/>
          <p:nvPr/>
        </p:nvSpPr>
        <p:spPr>
          <a:xfrm>
            <a:off x="3650802" y="3331635"/>
            <a:ext cx="1886400" cy="786122"/>
          </a:xfrm>
          <a:prstGeom prst="roundRect">
            <a:avLst>
              <a:gd name="adj" fmla="val 16667"/>
            </a:avLst>
          </a:prstGeom>
          <a:gradFill>
            <a:gsLst>
              <a:gs pos="0">
                <a:schemeClr val="accent1"/>
              </a:gs>
              <a:gs pos="100000">
                <a:schemeClr val="accent2"/>
              </a:gs>
            </a:gsLst>
            <a:lin ang="0" scaled="0"/>
          </a:grad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153" name="Google Shape;1153;p21"/>
          <p:cNvCxnSpPr>
            <a:stCxn id="1154" idx="2"/>
          </p:cNvCxnSpPr>
          <p:nvPr/>
        </p:nvCxnSpPr>
        <p:spPr>
          <a:xfrm>
            <a:off x="3529194" y="2689291"/>
            <a:ext cx="0" cy="260413"/>
          </a:xfrm>
          <a:prstGeom prst="straightConnector1">
            <a:avLst/>
          </a:prstGeom>
          <a:noFill/>
          <a:ln w="76200" cap="flat" cmpd="sng">
            <a:solidFill>
              <a:schemeClr val="accent2"/>
            </a:solidFill>
            <a:prstDash val="solid"/>
            <a:round/>
            <a:headEnd type="none" w="med" len="med"/>
            <a:tailEnd type="none" w="med" len="med"/>
          </a:ln>
        </p:spPr>
      </p:cxnSp>
      <p:sp>
        <p:nvSpPr>
          <p:cNvPr id="1155" name="Google Shape;1155;p21"/>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fr-FR" dirty="0">
                <a:solidFill>
                  <a:schemeClr val="tx2"/>
                </a:solidFill>
              </a:rPr>
              <a:t>Contexte</a:t>
            </a:r>
          </a:p>
        </p:txBody>
      </p:sp>
      <p:cxnSp>
        <p:nvCxnSpPr>
          <p:cNvPr id="1156" name="Google Shape;1156;p21"/>
          <p:cNvCxnSpPr>
            <a:stCxn id="1157" idx="2"/>
            <a:endCxn id="1149" idx="0"/>
          </p:cNvCxnSpPr>
          <p:nvPr/>
        </p:nvCxnSpPr>
        <p:spPr>
          <a:xfrm rot="16200000" flipH="1">
            <a:off x="2781210" y="1518842"/>
            <a:ext cx="665147" cy="2960438"/>
          </a:xfrm>
          <a:prstGeom prst="bentConnector3">
            <a:avLst>
              <a:gd name="adj1" fmla="val 50000"/>
            </a:avLst>
          </a:prstGeom>
          <a:noFill/>
          <a:ln w="76200" cap="flat" cmpd="sng">
            <a:solidFill>
              <a:schemeClr val="accent2"/>
            </a:solidFill>
            <a:prstDash val="solid"/>
            <a:round/>
            <a:headEnd type="none" w="med" len="med"/>
            <a:tailEnd type="none" w="med" len="med"/>
          </a:ln>
        </p:spPr>
      </p:cxnSp>
      <p:sp>
        <p:nvSpPr>
          <p:cNvPr id="1158" name="Google Shape;1158;p21"/>
          <p:cNvSpPr/>
          <p:nvPr/>
        </p:nvSpPr>
        <p:spPr>
          <a:xfrm>
            <a:off x="791447" y="1377826"/>
            <a:ext cx="1684234" cy="1288662"/>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1" name="Google Shape;1161;p21"/>
          <p:cNvSpPr/>
          <p:nvPr/>
        </p:nvSpPr>
        <p:spPr>
          <a:xfrm>
            <a:off x="4594002" y="1400629"/>
            <a:ext cx="1706937" cy="1288662"/>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7" name="Google Shape;1157;p21"/>
          <p:cNvSpPr/>
          <p:nvPr/>
        </p:nvSpPr>
        <p:spPr>
          <a:xfrm>
            <a:off x="791447" y="1377826"/>
            <a:ext cx="1684234" cy="1288662"/>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0" name="Google Shape;1160;p21"/>
          <p:cNvSpPr/>
          <p:nvPr/>
        </p:nvSpPr>
        <p:spPr>
          <a:xfrm>
            <a:off x="4594002" y="1400629"/>
            <a:ext cx="1706938" cy="1288662"/>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2" name="Google Shape;1162;p21"/>
          <p:cNvSpPr/>
          <p:nvPr/>
        </p:nvSpPr>
        <p:spPr>
          <a:xfrm>
            <a:off x="2760397" y="1394102"/>
            <a:ext cx="1537595" cy="1288662"/>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4" name="Google Shape;1154;p21"/>
          <p:cNvSpPr/>
          <p:nvPr/>
        </p:nvSpPr>
        <p:spPr>
          <a:xfrm>
            <a:off x="2760396" y="1400629"/>
            <a:ext cx="1537596" cy="1288662"/>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5" name="Google Shape;1165;p21"/>
          <p:cNvSpPr txBox="1"/>
          <p:nvPr/>
        </p:nvSpPr>
        <p:spPr>
          <a:xfrm>
            <a:off x="2868367" y="1594486"/>
            <a:ext cx="1363661" cy="961133"/>
          </a:xfrm>
          <a:prstGeom prst="rect">
            <a:avLst/>
          </a:prstGeom>
          <a:noFill/>
          <a:ln>
            <a:noFill/>
          </a:ln>
        </p:spPr>
        <p:txBody>
          <a:bodyPr spcFirstLastPara="1" wrap="square" lIns="91425" tIns="91425" rIns="91425" bIns="91425" anchor="ctr" anchorCtr="0">
            <a:noAutofit/>
          </a:bodyPr>
          <a:lstStyle/>
          <a:p>
            <a:pPr lvl="0" algn="ctr"/>
            <a:r>
              <a:rPr lang="fr-FR" sz="1200" dirty="0">
                <a:solidFill>
                  <a:schemeClr val="dk1"/>
                </a:solidFill>
                <a:latin typeface="Roboto"/>
                <a:ea typeface="Roboto"/>
                <a:cs typeface="Roboto"/>
                <a:sym typeface="Roboto"/>
              </a:rPr>
              <a:t>Variété des données collectées</a:t>
            </a:r>
          </a:p>
        </p:txBody>
      </p:sp>
      <p:sp>
        <p:nvSpPr>
          <p:cNvPr id="1168" name="Google Shape;1168;p21"/>
          <p:cNvSpPr txBox="1"/>
          <p:nvPr/>
        </p:nvSpPr>
        <p:spPr>
          <a:xfrm>
            <a:off x="868465" y="1588659"/>
            <a:ext cx="1498360" cy="961136"/>
          </a:xfrm>
          <a:prstGeom prst="rect">
            <a:avLst/>
          </a:prstGeom>
          <a:noFill/>
          <a:ln>
            <a:noFill/>
          </a:ln>
        </p:spPr>
        <p:txBody>
          <a:bodyPr spcFirstLastPara="1" wrap="square" lIns="91425" tIns="91425" rIns="91425" bIns="91425" anchor="ctr" anchorCtr="0">
            <a:noAutofit/>
          </a:bodyPr>
          <a:lstStyle/>
          <a:p>
            <a:pPr lvl="0" algn="ctr"/>
            <a:r>
              <a:rPr lang="fr-FR" sz="1200" dirty="0">
                <a:solidFill>
                  <a:schemeClr val="dk1"/>
                </a:solidFill>
                <a:latin typeface="Roboto"/>
                <a:ea typeface="Roboto"/>
                <a:cs typeface="Roboto"/>
                <a:sym typeface="Roboto"/>
              </a:rPr>
              <a:t>Explosion quantitative des données numériques</a:t>
            </a:r>
            <a:endParaRPr sz="1200" dirty="0">
              <a:solidFill>
                <a:schemeClr val="dk1"/>
              </a:solidFill>
              <a:latin typeface="Roboto"/>
              <a:ea typeface="Roboto"/>
              <a:cs typeface="Roboto"/>
              <a:sym typeface="Roboto"/>
            </a:endParaRPr>
          </a:p>
        </p:txBody>
      </p:sp>
      <p:sp>
        <p:nvSpPr>
          <p:cNvPr id="1171" name="Google Shape;1171;p21"/>
          <p:cNvSpPr txBox="1"/>
          <p:nvPr/>
        </p:nvSpPr>
        <p:spPr>
          <a:xfrm>
            <a:off x="4676750" y="1611462"/>
            <a:ext cx="1550540" cy="961133"/>
          </a:xfrm>
          <a:prstGeom prst="rect">
            <a:avLst/>
          </a:prstGeom>
          <a:noFill/>
          <a:ln>
            <a:noFill/>
          </a:ln>
        </p:spPr>
        <p:txBody>
          <a:bodyPr spcFirstLastPara="1" wrap="square" lIns="91425" tIns="91425" rIns="91425" bIns="91425" anchor="ctr" anchorCtr="0">
            <a:noAutofit/>
          </a:bodyPr>
          <a:lstStyle/>
          <a:p>
            <a:pPr lvl="0" algn="ctr"/>
            <a:r>
              <a:rPr lang="fr-FR" sz="1200" dirty="0">
                <a:solidFill>
                  <a:schemeClr val="dk1"/>
                </a:solidFill>
                <a:latin typeface="Roboto"/>
                <a:ea typeface="Roboto"/>
                <a:cs typeface="Roboto"/>
                <a:sym typeface="Roboto"/>
              </a:rPr>
              <a:t>Augmentation de la puissance des machines</a:t>
            </a:r>
            <a:endParaRPr sz="1200" dirty="0">
              <a:solidFill>
                <a:schemeClr val="dk1"/>
              </a:solidFill>
              <a:latin typeface="Roboto"/>
              <a:ea typeface="Roboto"/>
              <a:cs typeface="Roboto"/>
              <a:sym typeface="Roboto"/>
            </a:endParaRPr>
          </a:p>
        </p:txBody>
      </p:sp>
      <p:cxnSp>
        <p:nvCxnSpPr>
          <p:cNvPr id="1173" name="Google Shape;1173;p21"/>
          <p:cNvCxnSpPr/>
          <p:nvPr/>
        </p:nvCxnSpPr>
        <p:spPr>
          <a:xfrm rot="16200000" flipH="1">
            <a:off x="2838501" y="1526697"/>
            <a:ext cx="534856" cy="2944727"/>
          </a:xfrm>
          <a:prstGeom prst="bentConnector3">
            <a:avLst>
              <a:gd name="adj1" fmla="val 50000"/>
            </a:avLst>
          </a:prstGeom>
          <a:noFill/>
          <a:ln w="28575" cap="flat" cmpd="sng">
            <a:solidFill>
              <a:schemeClr val="accent4"/>
            </a:solidFill>
            <a:prstDash val="solid"/>
            <a:round/>
            <a:headEnd type="none" w="med" len="med"/>
            <a:tailEnd type="none" w="med" len="med"/>
          </a:ln>
        </p:spPr>
      </p:cxnSp>
      <p:sp>
        <p:nvSpPr>
          <p:cNvPr id="1152" name="Google Shape;1152;p21"/>
          <p:cNvSpPr/>
          <p:nvPr/>
        </p:nvSpPr>
        <p:spPr>
          <a:xfrm>
            <a:off x="3650802" y="3331635"/>
            <a:ext cx="1886400" cy="786122"/>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92" name="Google Shape;1192;p21"/>
          <p:cNvCxnSpPr/>
          <p:nvPr/>
        </p:nvCxnSpPr>
        <p:spPr>
          <a:xfrm>
            <a:off x="3529194" y="2721438"/>
            <a:ext cx="0" cy="252241"/>
          </a:xfrm>
          <a:prstGeom prst="straightConnector1">
            <a:avLst/>
          </a:prstGeom>
          <a:noFill/>
          <a:ln w="28575" cap="flat" cmpd="sng">
            <a:solidFill>
              <a:schemeClr val="accent4"/>
            </a:solidFill>
            <a:prstDash val="solid"/>
            <a:round/>
            <a:headEnd type="none" w="med" len="med"/>
            <a:tailEnd type="none" w="med" len="med"/>
          </a:ln>
        </p:spPr>
      </p:cxnSp>
      <p:sp>
        <p:nvSpPr>
          <p:cNvPr id="1194" name="Google Shape;1194;p21"/>
          <p:cNvSpPr txBox="1"/>
          <p:nvPr/>
        </p:nvSpPr>
        <p:spPr>
          <a:xfrm>
            <a:off x="3821252" y="3530464"/>
            <a:ext cx="1544400" cy="38846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dirty="0">
                <a:solidFill>
                  <a:schemeClr val="lt1"/>
                </a:solidFill>
                <a:latin typeface="Fira Sans Extra Condensed SemiBold"/>
                <a:ea typeface="Fira Sans Extra Condensed SemiBold"/>
                <a:cs typeface="Fira Sans Extra Condensed SemiBold"/>
                <a:sym typeface="Fira Sans Extra Condensed SemiBold"/>
              </a:rPr>
              <a:t>NOSQL</a:t>
            </a:r>
            <a:endParaRPr sz="2000" b="1"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02" name="Google Shape;1162;p21"/>
          <p:cNvSpPr/>
          <p:nvPr/>
        </p:nvSpPr>
        <p:spPr>
          <a:xfrm>
            <a:off x="6647407" y="1394102"/>
            <a:ext cx="1537595" cy="1288662"/>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154;p21"/>
          <p:cNvSpPr/>
          <p:nvPr/>
        </p:nvSpPr>
        <p:spPr>
          <a:xfrm>
            <a:off x="6647406" y="1400629"/>
            <a:ext cx="1537596" cy="1288662"/>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165;p21"/>
          <p:cNvSpPr txBox="1"/>
          <p:nvPr/>
        </p:nvSpPr>
        <p:spPr>
          <a:xfrm>
            <a:off x="6755377" y="1594486"/>
            <a:ext cx="1363661" cy="961133"/>
          </a:xfrm>
          <a:prstGeom prst="rect">
            <a:avLst/>
          </a:prstGeom>
          <a:noFill/>
          <a:ln>
            <a:noFill/>
          </a:ln>
        </p:spPr>
        <p:txBody>
          <a:bodyPr spcFirstLastPara="1" wrap="square" lIns="91425" tIns="91425" rIns="91425" bIns="91425" anchor="ctr" anchorCtr="0">
            <a:noAutofit/>
          </a:bodyPr>
          <a:lstStyle/>
          <a:p>
            <a:pPr lvl="0" algn="ctr"/>
            <a:r>
              <a:rPr lang="fr-FR" sz="1200" dirty="0">
                <a:solidFill>
                  <a:schemeClr val="dk1"/>
                </a:solidFill>
                <a:latin typeface="Roboto"/>
                <a:ea typeface="Roboto"/>
                <a:cs typeface="Roboto"/>
                <a:sym typeface="Roboto"/>
              </a:rPr>
              <a:t>Variété des données collectées</a:t>
            </a:r>
          </a:p>
        </p:txBody>
      </p:sp>
      <p:cxnSp>
        <p:nvCxnSpPr>
          <p:cNvPr id="202" name="Google Shape;1192;p21"/>
          <p:cNvCxnSpPr/>
          <p:nvPr/>
        </p:nvCxnSpPr>
        <p:spPr>
          <a:xfrm>
            <a:off x="7576163" y="2731632"/>
            <a:ext cx="0" cy="252241"/>
          </a:xfrm>
          <a:prstGeom prst="straightConnector1">
            <a:avLst/>
          </a:prstGeom>
          <a:noFill/>
          <a:ln w="28575" cap="flat" cmpd="sng">
            <a:solidFill>
              <a:schemeClr val="accent4"/>
            </a:solidFill>
            <a:prstDash val="solid"/>
            <a:round/>
            <a:headEnd type="none" w="med" len="med"/>
            <a:tailEnd type="none" w="med" len="med"/>
          </a:ln>
        </p:spPr>
      </p:cxnSp>
      <p:cxnSp>
        <p:nvCxnSpPr>
          <p:cNvPr id="208" name="Google Shape;1153;p21"/>
          <p:cNvCxnSpPr/>
          <p:nvPr/>
        </p:nvCxnSpPr>
        <p:spPr>
          <a:xfrm flipH="1" flipV="1">
            <a:off x="4593452" y="2998641"/>
            <a:ext cx="2982711" cy="27573"/>
          </a:xfrm>
          <a:prstGeom prst="straightConnector1">
            <a:avLst/>
          </a:prstGeom>
          <a:noFill/>
          <a:ln w="76200" cap="flat" cmpd="sng">
            <a:solidFill>
              <a:schemeClr val="accent2"/>
            </a:solidFill>
            <a:prstDash val="solid"/>
            <a:round/>
            <a:headEnd type="none" w="med" len="med"/>
            <a:tailEnd type="none" w="med" len="med"/>
          </a:ln>
        </p:spPr>
      </p:cxnSp>
      <p:cxnSp>
        <p:nvCxnSpPr>
          <p:cNvPr id="209" name="Google Shape;1192;p21"/>
          <p:cNvCxnSpPr/>
          <p:nvPr/>
        </p:nvCxnSpPr>
        <p:spPr>
          <a:xfrm flipH="1" flipV="1">
            <a:off x="4506687" y="2998640"/>
            <a:ext cx="3069476" cy="34101"/>
          </a:xfrm>
          <a:prstGeom prst="straightConnector1">
            <a:avLst/>
          </a:prstGeom>
          <a:noFill/>
          <a:ln w="28575" cap="flat" cmpd="sng">
            <a:solidFill>
              <a:schemeClr val="accent4"/>
            </a:solidFill>
            <a:prstDash val="solid"/>
            <a:round/>
            <a:headEnd type="none" w="med" len="med"/>
            <a:tailEnd type="none" w="med" len="med"/>
          </a:ln>
        </p:spPr>
      </p:cxnSp>
      <p:cxnSp>
        <p:nvCxnSpPr>
          <p:cNvPr id="216" name="Google Shape;1153;p21"/>
          <p:cNvCxnSpPr>
            <a:stCxn id="1160" idx="2"/>
          </p:cNvCxnSpPr>
          <p:nvPr/>
        </p:nvCxnSpPr>
        <p:spPr>
          <a:xfrm flipH="1">
            <a:off x="5447470" y="2689291"/>
            <a:ext cx="1" cy="309348"/>
          </a:xfrm>
          <a:prstGeom prst="straightConnector1">
            <a:avLst/>
          </a:prstGeom>
          <a:noFill/>
          <a:ln w="76200" cap="flat" cmpd="sng">
            <a:solidFill>
              <a:schemeClr val="accent2"/>
            </a:solidFill>
            <a:prstDash val="solid"/>
            <a:round/>
            <a:headEnd type="none" w="med" len="med"/>
            <a:tailEnd type="none" w="med" len="med"/>
          </a:ln>
        </p:spPr>
      </p:cxnSp>
      <p:cxnSp>
        <p:nvCxnSpPr>
          <p:cNvPr id="217" name="Google Shape;1192;p21"/>
          <p:cNvCxnSpPr/>
          <p:nvPr/>
        </p:nvCxnSpPr>
        <p:spPr>
          <a:xfrm flipV="1">
            <a:off x="5447470" y="2693240"/>
            <a:ext cx="3648" cy="305399"/>
          </a:xfrm>
          <a:prstGeom prst="straightConnector1">
            <a:avLst/>
          </a:prstGeom>
          <a:noFill/>
          <a:ln w="28575" cap="flat" cmpd="sng">
            <a:solidFill>
              <a:schemeClr val="accent4"/>
            </a:solidFill>
            <a:prstDash val="solid"/>
            <a:round/>
            <a:headEnd type="none" w="med" len="med"/>
            <a:tailEnd type="none" w="med" len="med"/>
          </a:ln>
        </p:spPr>
      </p:cxnSp>
      <p:cxnSp>
        <p:nvCxnSpPr>
          <p:cNvPr id="218" name="Google Shape;1153;p21"/>
          <p:cNvCxnSpPr/>
          <p:nvPr/>
        </p:nvCxnSpPr>
        <p:spPr>
          <a:xfrm flipV="1">
            <a:off x="7568584" y="2682764"/>
            <a:ext cx="7579" cy="363659"/>
          </a:xfrm>
          <a:prstGeom prst="straightConnector1">
            <a:avLst/>
          </a:prstGeom>
          <a:noFill/>
          <a:ln w="76200" cap="flat" cmpd="sng">
            <a:solidFill>
              <a:schemeClr val="accent2"/>
            </a:solidFill>
            <a:prstDash val="solid"/>
            <a:round/>
            <a:headEnd type="none" w="med" len="med"/>
            <a:tailEnd type="none" w="med" len="med"/>
          </a:ln>
        </p:spPr>
      </p:cxnSp>
      <p:cxnSp>
        <p:nvCxnSpPr>
          <p:cNvPr id="221" name="Google Shape;1192;p21"/>
          <p:cNvCxnSpPr/>
          <p:nvPr/>
        </p:nvCxnSpPr>
        <p:spPr>
          <a:xfrm flipH="1">
            <a:off x="7571435" y="2693840"/>
            <a:ext cx="1" cy="313823"/>
          </a:xfrm>
          <a:prstGeom prst="straightConnector1">
            <a:avLst/>
          </a:prstGeom>
          <a:noFill/>
          <a:ln w="28575" cap="flat" cmpd="sng">
            <a:solidFill>
              <a:schemeClr val="accent4"/>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00"/>
        <p:cNvGrpSpPr/>
        <p:nvPr/>
      </p:nvGrpSpPr>
      <p:grpSpPr>
        <a:xfrm>
          <a:off x="0" y="0"/>
          <a:ext cx="0" cy="0"/>
          <a:chOff x="0" y="0"/>
          <a:chExt cx="0" cy="0"/>
        </a:xfrm>
      </p:grpSpPr>
      <p:grpSp>
        <p:nvGrpSpPr>
          <p:cNvPr id="3305" name="Google Shape;3305;p38"/>
          <p:cNvGrpSpPr/>
          <p:nvPr/>
        </p:nvGrpSpPr>
        <p:grpSpPr>
          <a:xfrm>
            <a:off x="665584" y="1231719"/>
            <a:ext cx="1843693" cy="469500"/>
            <a:chOff x="721900" y="1265000"/>
            <a:chExt cx="2107800" cy="469500"/>
          </a:xfrm>
        </p:grpSpPr>
        <p:sp>
          <p:nvSpPr>
            <p:cNvPr id="3306" name="Google Shape;3306;p38"/>
            <p:cNvSpPr/>
            <p:nvPr/>
          </p:nvSpPr>
          <p:spPr>
            <a:xfrm>
              <a:off x="721900" y="1265000"/>
              <a:ext cx="2107800" cy="4695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307" name="Google Shape;3307;p38"/>
            <p:cNvSpPr/>
            <p:nvPr/>
          </p:nvSpPr>
          <p:spPr>
            <a:xfrm>
              <a:off x="721900" y="1265000"/>
              <a:ext cx="2107800" cy="4695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Clé - valeur</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grpSp>
      <p:grpSp>
        <p:nvGrpSpPr>
          <p:cNvPr id="3308" name="Google Shape;3308;p38"/>
          <p:cNvGrpSpPr/>
          <p:nvPr/>
        </p:nvGrpSpPr>
        <p:grpSpPr>
          <a:xfrm>
            <a:off x="2655297" y="1231719"/>
            <a:ext cx="1843693" cy="469500"/>
            <a:chOff x="721900" y="1265000"/>
            <a:chExt cx="2107800" cy="469500"/>
          </a:xfrm>
        </p:grpSpPr>
        <p:sp>
          <p:nvSpPr>
            <p:cNvPr id="3309" name="Google Shape;3309;p38"/>
            <p:cNvSpPr/>
            <p:nvPr/>
          </p:nvSpPr>
          <p:spPr>
            <a:xfrm>
              <a:off x="721900" y="1265000"/>
              <a:ext cx="2107800" cy="4695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310" name="Google Shape;3310;p38"/>
            <p:cNvSpPr/>
            <p:nvPr/>
          </p:nvSpPr>
          <p:spPr>
            <a:xfrm>
              <a:off x="721900" y="1265000"/>
              <a:ext cx="2107800" cy="4695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Colonne</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grpSp>
      <p:grpSp>
        <p:nvGrpSpPr>
          <p:cNvPr id="3311" name="Google Shape;3311;p38"/>
          <p:cNvGrpSpPr/>
          <p:nvPr/>
        </p:nvGrpSpPr>
        <p:grpSpPr>
          <a:xfrm>
            <a:off x="4645010" y="1231719"/>
            <a:ext cx="1843693" cy="469500"/>
            <a:chOff x="721900" y="1265000"/>
            <a:chExt cx="2107800" cy="469500"/>
          </a:xfrm>
        </p:grpSpPr>
        <p:sp>
          <p:nvSpPr>
            <p:cNvPr id="3312" name="Google Shape;3312;p38"/>
            <p:cNvSpPr/>
            <p:nvPr/>
          </p:nvSpPr>
          <p:spPr>
            <a:xfrm>
              <a:off x="721900" y="1265000"/>
              <a:ext cx="2107800" cy="4695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313" name="Google Shape;3313;p38"/>
            <p:cNvSpPr/>
            <p:nvPr/>
          </p:nvSpPr>
          <p:spPr>
            <a:xfrm>
              <a:off x="721900" y="1265000"/>
              <a:ext cx="2107800" cy="4695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Document</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grpSp>
      <p:grpSp>
        <p:nvGrpSpPr>
          <p:cNvPr id="3314" name="Google Shape;3314;p38"/>
          <p:cNvGrpSpPr/>
          <p:nvPr/>
        </p:nvGrpSpPr>
        <p:grpSpPr>
          <a:xfrm>
            <a:off x="6634724" y="1231719"/>
            <a:ext cx="1843693" cy="469500"/>
            <a:chOff x="721900" y="1265000"/>
            <a:chExt cx="2107800" cy="469500"/>
          </a:xfrm>
          <a:solidFill>
            <a:schemeClr val="accent6">
              <a:lumMod val="20000"/>
              <a:lumOff val="80000"/>
            </a:schemeClr>
          </a:solidFill>
        </p:grpSpPr>
        <p:sp>
          <p:nvSpPr>
            <p:cNvPr id="3315" name="Google Shape;3315;p38"/>
            <p:cNvSpPr/>
            <p:nvPr/>
          </p:nvSpPr>
          <p:spPr>
            <a:xfrm>
              <a:off x="721900" y="1265000"/>
              <a:ext cx="2107800" cy="469500"/>
            </a:xfrm>
            <a:prstGeom prst="roundRect">
              <a:avLst>
                <a:gd name="adj" fmla="val 16667"/>
              </a:avLst>
            </a:prstGeom>
            <a:grp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316" name="Google Shape;3316;p38"/>
            <p:cNvSpPr/>
            <p:nvPr/>
          </p:nvSpPr>
          <p:spPr>
            <a:xfrm>
              <a:off x="721900" y="1265000"/>
              <a:ext cx="2107800" cy="469500"/>
            </a:xfrm>
            <a:prstGeom prst="roundRect">
              <a:avLst>
                <a:gd name="adj" fmla="val 16667"/>
              </a:avLst>
            </a:prstGeom>
            <a:grp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Graphe</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grpSp>
      <p:sp>
        <p:nvSpPr>
          <p:cNvPr id="6" name="Google Shape;3317;p38">
            <a:extLst>
              <a:ext uri="{FF2B5EF4-FFF2-40B4-BE49-F238E27FC236}">
                <a16:creationId xmlns:a16="http://schemas.microsoft.com/office/drawing/2014/main" id="{9C87802C-42A8-CCFE-259F-BFB885BCD0C0}"/>
              </a:ext>
            </a:extLst>
          </p:cNvPr>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r>
              <a:rPr lang="fr-SN" sz="2800" dirty="0">
                <a:solidFill>
                  <a:schemeClr val="tx2"/>
                </a:solidFill>
              </a:rPr>
              <a:t>III. 1. 4. </a:t>
            </a:r>
            <a:r>
              <a:rPr lang="fr-FR" sz="2800" dirty="0">
                <a:solidFill>
                  <a:schemeClr val="tx2"/>
                </a:solidFill>
              </a:rPr>
              <a:t>LE MODELE ORIENTE GRAPHE</a:t>
            </a:r>
            <a:endParaRPr lang="fr-FR" sz="1600" dirty="0">
              <a:solidFill>
                <a:schemeClr val="tx2"/>
              </a:solidFill>
            </a:endParaRPr>
          </a:p>
        </p:txBody>
      </p:sp>
      <p:sp>
        <p:nvSpPr>
          <p:cNvPr id="2" name="ZoneTexte 1">
            <a:extLst>
              <a:ext uri="{FF2B5EF4-FFF2-40B4-BE49-F238E27FC236}">
                <a16:creationId xmlns:a16="http://schemas.microsoft.com/office/drawing/2014/main" id="{05A4728F-AD67-3972-395B-D62599091F4E}"/>
              </a:ext>
            </a:extLst>
          </p:cNvPr>
          <p:cNvSpPr txBox="1"/>
          <p:nvPr/>
        </p:nvSpPr>
        <p:spPr>
          <a:xfrm>
            <a:off x="0" y="2600627"/>
            <a:ext cx="3349256" cy="2308324"/>
          </a:xfrm>
          <a:prstGeom prst="rect">
            <a:avLst/>
          </a:prstGeom>
          <a:noFill/>
        </p:spPr>
        <p:txBody>
          <a:bodyPr wrap="square" rtlCol="0">
            <a:spAutoFit/>
          </a:bodyPr>
          <a:lstStyle/>
          <a:p>
            <a:pPr algn="just"/>
            <a:r>
              <a:rPr lang="fr-SN" sz="1800" dirty="0">
                <a:effectLst/>
                <a:latin typeface="Times New Roman" panose="02020603050405020304" pitchFamily="18" charset="0"/>
                <a:ea typeface="Calibri" panose="020F0502020204030204" pitchFamily="34" charset="0"/>
                <a:cs typeface="Times New Roman" panose="02020603050405020304" pitchFamily="18" charset="0"/>
              </a:rPr>
              <a:t>Le modèle orienté graphe</a:t>
            </a:r>
          </a:p>
          <a:p>
            <a:pPr algn="just"/>
            <a:endParaRPr lang="fr-S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fr-SN" sz="1800" b="1" dirty="0">
                <a:effectLst/>
                <a:latin typeface="Times New Roman" panose="02020603050405020304" pitchFamily="18" charset="0"/>
                <a:ea typeface="Calibri" panose="020F0502020204030204" pitchFamily="34" charset="0"/>
                <a:cs typeface="Times New Roman" panose="02020603050405020304" pitchFamily="18" charset="0"/>
              </a:rPr>
              <a:t>Les données sont stockées sous forme de nœuds (entités) et d’arêtes (relations)</a:t>
            </a:r>
          </a:p>
          <a:p>
            <a:pPr marL="285750" indent="-285750" algn="just">
              <a:buFont typeface="Arial" panose="020B0604020202020204" pitchFamily="34" charset="0"/>
              <a:buChar char="•"/>
            </a:pPr>
            <a:r>
              <a:rPr lang="fr-SN" sz="1800" dirty="0">
                <a:effectLst/>
                <a:latin typeface="Times New Roman" panose="02020603050405020304" pitchFamily="18" charset="0"/>
                <a:ea typeface="Calibri" panose="020F0502020204030204" pitchFamily="34" charset="0"/>
                <a:cs typeface="Times New Roman" panose="02020603050405020304" pitchFamily="18" charset="0"/>
              </a:rPr>
              <a:t>Il modélise les relations complexes entre des entités</a:t>
            </a:r>
            <a:endParaRPr lang="fr-S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 2">
            <a:extLst>
              <a:ext uri="{FF2B5EF4-FFF2-40B4-BE49-F238E27FC236}">
                <a16:creationId xmlns:a16="http://schemas.microsoft.com/office/drawing/2014/main" id="{B7652709-282B-14BE-727B-C21176A43516}"/>
              </a:ext>
            </a:extLst>
          </p:cNvPr>
          <p:cNvPicPr>
            <a:picLocks noChangeAspect="1"/>
          </p:cNvPicPr>
          <p:nvPr/>
        </p:nvPicPr>
        <p:blipFill>
          <a:blip r:embed="rId3"/>
          <a:stretch>
            <a:fillRect/>
          </a:stretch>
        </p:blipFill>
        <p:spPr>
          <a:xfrm>
            <a:off x="4007556" y="2275366"/>
            <a:ext cx="4621620" cy="2567433"/>
          </a:xfrm>
          <a:prstGeom prst="rect">
            <a:avLst/>
          </a:prstGeom>
        </p:spPr>
      </p:pic>
      <p:sp>
        <p:nvSpPr>
          <p:cNvPr id="5" name="ZoneTexte 4">
            <a:extLst>
              <a:ext uri="{FF2B5EF4-FFF2-40B4-BE49-F238E27FC236}">
                <a16:creationId xmlns:a16="http://schemas.microsoft.com/office/drawing/2014/main" id="{EFDF8934-2FB9-D769-30CA-B76BCB25775A}"/>
              </a:ext>
            </a:extLst>
          </p:cNvPr>
          <p:cNvSpPr txBox="1"/>
          <p:nvPr/>
        </p:nvSpPr>
        <p:spPr>
          <a:xfrm>
            <a:off x="244052" y="1965349"/>
            <a:ext cx="2686755" cy="307777"/>
          </a:xfrm>
          <a:prstGeom prst="rect">
            <a:avLst/>
          </a:prstGeom>
          <a:noFill/>
        </p:spPr>
        <p:txBody>
          <a:bodyPr wrap="square" rtlCol="0">
            <a:spAutoFit/>
          </a:bodyPr>
          <a:lstStyle/>
          <a:p>
            <a:r>
              <a:rPr lang="fr-FR" b="1" u="sng" dirty="0"/>
              <a:t>Description</a:t>
            </a:r>
            <a:endParaRPr lang="fr-SN" b="1" u="sng" dirty="0"/>
          </a:p>
        </p:txBody>
      </p:sp>
    </p:spTree>
    <p:extLst>
      <p:ext uri="{BB962C8B-B14F-4D97-AF65-F5344CB8AC3E}">
        <p14:creationId xmlns:p14="http://schemas.microsoft.com/office/powerpoint/2010/main" val="2382231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00">
          <a:extLst>
            <a:ext uri="{FF2B5EF4-FFF2-40B4-BE49-F238E27FC236}">
              <a16:creationId xmlns:a16="http://schemas.microsoft.com/office/drawing/2014/main" id="{06DF9A65-F80E-2B44-3D80-1D1606163318}"/>
            </a:ext>
          </a:extLst>
        </p:cNvPr>
        <p:cNvGrpSpPr/>
        <p:nvPr/>
      </p:nvGrpSpPr>
      <p:grpSpPr>
        <a:xfrm>
          <a:off x="0" y="0"/>
          <a:ext cx="0" cy="0"/>
          <a:chOff x="0" y="0"/>
          <a:chExt cx="0" cy="0"/>
        </a:xfrm>
      </p:grpSpPr>
      <p:grpSp>
        <p:nvGrpSpPr>
          <p:cNvPr id="3305" name="Google Shape;3305;p38">
            <a:extLst>
              <a:ext uri="{FF2B5EF4-FFF2-40B4-BE49-F238E27FC236}">
                <a16:creationId xmlns:a16="http://schemas.microsoft.com/office/drawing/2014/main" id="{22C8A4E9-4060-2949-08AD-5C1B0FDC3FEF}"/>
              </a:ext>
            </a:extLst>
          </p:cNvPr>
          <p:cNvGrpSpPr/>
          <p:nvPr/>
        </p:nvGrpSpPr>
        <p:grpSpPr>
          <a:xfrm>
            <a:off x="665584" y="1231719"/>
            <a:ext cx="1843693" cy="469500"/>
            <a:chOff x="721900" y="1265000"/>
            <a:chExt cx="2107800" cy="469500"/>
          </a:xfrm>
        </p:grpSpPr>
        <p:sp>
          <p:nvSpPr>
            <p:cNvPr id="3306" name="Google Shape;3306;p38">
              <a:extLst>
                <a:ext uri="{FF2B5EF4-FFF2-40B4-BE49-F238E27FC236}">
                  <a16:creationId xmlns:a16="http://schemas.microsoft.com/office/drawing/2014/main" id="{5D58DDA0-E2D9-419B-577A-1EB039D21CA0}"/>
                </a:ext>
              </a:extLst>
            </p:cNvPr>
            <p:cNvSpPr/>
            <p:nvPr/>
          </p:nvSpPr>
          <p:spPr>
            <a:xfrm>
              <a:off x="721900" y="1265000"/>
              <a:ext cx="2107800" cy="4695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307" name="Google Shape;3307;p38">
              <a:extLst>
                <a:ext uri="{FF2B5EF4-FFF2-40B4-BE49-F238E27FC236}">
                  <a16:creationId xmlns:a16="http://schemas.microsoft.com/office/drawing/2014/main" id="{0E7C5F9A-47EB-080E-FEB4-6AD36E786D8F}"/>
                </a:ext>
              </a:extLst>
            </p:cNvPr>
            <p:cNvSpPr/>
            <p:nvPr/>
          </p:nvSpPr>
          <p:spPr>
            <a:xfrm>
              <a:off x="721900" y="1265000"/>
              <a:ext cx="2107800" cy="4695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Clé - valeur</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grpSp>
      <p:grpSp>
        <p:nvGrpSpPr>
          <p:cNvPr id="3308" name="Google Shape;3308;p38">
            <a:extLst>
              <a:ext uri="{FF2B5EF4-FFF2-40B4-BE49-F238E27FC236}">
                <a16:creationId xmlns:a16="http://schemas.microsoft.com/office/drawing/2014/main" id="{C6280C71-1186-4102-5274-8F6D1D4804AE}"/>
              </a:ext>
            </a:extLst>
          </p:cNvPr>
          <p:cNvGrpSpPr/>
          <p:nvPr/>
        </p:nvGrpSpPr>
        <p:grpSpPr>
          <a:xfrm>
            <a:off x="2655297" y="1231719"/>
            <a:ext cx="1843693" cy="469500"/>
            <a:chOff x="721900" y="1265000"/>
            <a:chExt cx="2107800" cy="469500"/>
          </a:xfrm>
        </p:grpSpPr>
        <p:sp>
          <p:nvSpPr>
            <p:cNvPr id="3309" name="Google Shape;3309;p38">
              <a:extLst>
                <a:ext uri="{FF2B5EF4-FFF2-40B4-BE49-F238E27FC236}">
                  <a16:creationId xmlns:a16="http://schemas.microsoft.com/office/drawing/2014/main" id="{D7608312-C690-81FF-EC6D-ADD0F9C66702}"/>
                </a:ext>
              </a:extLst>
            </p:cNvPr>
            <p:cNvSpPr/>
            <p:nvPr/>
          </p:nvSpPr>
          <p:spPr>
            <a:xfrm>
              <a:off x="721900" y="1265000"/>
              <a:ext cx="2107800" cy="4695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310" name="Google Shape;3310;p38">
              <a:extLst>
                <a:ext uri="{FF2B5EF4-FFF2-40B4-BE49-F238E27FC236}">
                  <a16:creationId xmlns:a16="http://schemas.microsoft.com/office/drawing/2014/main" id="{909F5E6E-F61C-68AA-C5A4-2DDD127FB571}"/>
                </a:ext>
              </a:extLst>
            </p:cNvPr>
            <p:cNvSpPr/>
            <p:nvPr/>
          </p:nvSpPr>
          <p:spPr>
            <a:xfrm>
              <a:off x="721900" y="1265000"/>
              <a:ext cx="2107800" cy="4695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Colonne</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grpSp>
      <p:grpSp>
        <p:nvGrpSpPr>
          <p:cNvPr id="3311" name="Google Shape;3311;p38">
            <a:extLst>
              <a:ext uri="{FF2B5EF4-FFF2-40B4-BE49-F238E27FC236}">
                <a16:creationId xmlns:a16="http://schemas.microsoft.com/office/drawing/2014/main" id="{79680892-9ED9-242D-C078-186E77240E5E}"/>
              </a:ext>
            </a:extLst>
          </p:cNvPr>
          <p:cNvGrpSpPr/>
          <p:nvPr/>
        </p:nvGrpSpPr>
        <p:grpSpPr>
          <a:xfrm>
            <a:off x="4645010" y="1231719"/>
            <a:ext cx="1843693" cy="469500"/>
            <a:chOff x="721900" y="1265000"/>
            <a:chExt cx="2107800" cy="469500"/>
          </a:xfrm>
        </p:grpSpPr>
        <p:sp>
          <p:nvSpPr>
            <p:cNvPr id="3312" name="Google Shape;3312;p38">
              <a:extLst>
                <a:ext uri="{FF2B5EF4-FFF2-40B4-BE49-F238E27FC236}">
                  <a16:creationId xmlns:a16="http://schemas.microsoft.com/office/drawing/2014/main" id="{39217243-582C-BF0F-7CCD-C052E9312A4D}"/>
                </a:ext>
              </a:extLst>
            </p:cNvPr>
            <p:cNvSpPr/>
            <p:nvPr/>
          </p:nvSpPr>
          <p:spPr>
            <a:xfrm>
              <a:off x="721900" y="1265000"/>
              <a:ext cx="2107800" cy="4695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313" name="Google Shape;3313;p38">
              <a:extLst>
                <a:ext uri="{FF2B5EF4-FFF2-40B4-BE49-F238E27FC236}">
                  <a16:creationId xmlns:a16="http://schemas.microsoft.com/office/drawing/2014/main" id="{721B8506-A6D6-0F58-52A8-5D4402C179D7}"/>
                </a:ext>
              </a:extLst>
            </p:cNvPr>
            <p:cNvSpPr/>
            <p:nvPr/>
          </p:nvSpPr>
          <p:spPr>
            <a:xfrm>
              <a:off x="721900" y="1265000"/>
              <a:ext cx="2107800" cy="4695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Document</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grpSp>
      <p:grpSp>
        <p:nvGrpSpPr>
          <p:cNvPr id="3314" name="Google Shape;3314;p38">
            <a:extLst>
              <a:ext uri="{FF2B5EF4-FFF2-40B4-BE49-F238E27FC236}">
                <a16:creationId xmlns:a16="http://schemas.microsoft.com/office/drawing/2014/main" id="{C4E08BC9-425A-A818-7E9E-37F377C93D53}"/>
              </a:ext>
            </a:extLst>
          </p:cNvPr>
          <p:cNvGrpSpPr/>
          <p:nvPr/>
        </p:nvGrpSpPr>
        <p:grpSpPr>
          <a:xfrm>
            <a:off x="6634724" y="1231719"/>
            <a:ext cx="1843693" cy="469500"/>
            <a:chOff x="721900" y="1265000"/>
            <a:chExt cx="2107800" cy="469500"/>
          </a:xfrm>
          <a:solidFill>
            <a:schemeClr val="accent6">
              <a:lumMod val="20000"/>
              <a:lumOff val="80000"/>
            </a:schemeClr>
          </a:solidFill>
        </p:grpSpPr>
        <p:sp>
          <p:nvSpPr>
            <p:cNvPr id="3315" name="Google Shape;3315;p38">
              <a:extLst>
                <a:ext uri="{FF2B5EF4-FFF2-40B4-BE49-F238E27FC236}">
                  <a16:creationId xmlns:a16="http://schemas.microsoft.com/office/drawing/2014/main" id="{D74A373E-46EC-5AF8-9899-11589FE6C617}"/>
                </a:ext>
              </a:extLst>
            </p:cNvPr>
            <p:cNvSpPr/>
            <p:nvPr/>
          </p:nvSpPr>
          <p:spPr>
            <a:xfrm>
              <a:off x="721900" y="1265000"/>
              <a:ext cx="2107800" cy="469500"/>
            </a:xfrm>
            <a:prstGeom prst="roundRect">
              <a:avLst>
                <a:gd name="adj" fmla="val 16667"/>
              </a:avLst>
            </a:prstGeom>
            <a:grp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316" name="Google Shape;3316;p38">
              <a:extLst>
                <a:ext uri="{FF2B5EF4-FFF2-40B4-BE49-F238E27FC236}">
                  <a16:creationId xmlns:a16="http://schemas.microsoft.com/office/drawing/2014/main" id="{E43889AB-60A8-233E-AB05-A0E3E5A489F2}"/>
                </a:ext>
              </a:extLst>
            </p:cNvPr>
            <p:cNvSpPr/>
            <p:nvPr/>
          </p:nvSpPr>
          <p:spPr>
            <a:xfrm>
              <a:off x="721900" y="1265000"/>
              <a:ext cx="2107800" cy="469500"/>
            </a:xfrm>
            <a:prstGeom prst="roundRect">
              <a:avLst>
                <a:gd name="adj" fmla="val 16667"/>
              </a:avLst>
            </a:prstGeom>
            <a:grp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Graphe</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grpSp>
      <p:sp>
        <p:nvSpPr>
          <p:cNvPr id="6" name="Google Shape;3317;p38">
            <a:extLst>
              <a:ext uri="{FF2B5EF4-FFF2-40B4-BE49-F238E27FC236}">
                <a16:creationId xmlns:a16="http://schemas.microsoft.com/office/drawing/2014/main" id="{08F07AD3-0BFD-E968-9121-D9D176639CBA}"/>
              </a:ext>
            </a:extLst>
          </p:cNvPr>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r>
              <a:rPr lang="fr-SN" sz="2800" dirty="0">
                <a:solidFill>
                  <a:schemeClr val="tx2"/>
                </a:solidFill>
              </a:rPr>
              <a:t>III. 1. 4. </a:t>
            </a:r>
            <a:r>
              <a:rPr lang="fr-FR" sz="2800" dirty="0">
                <a:solidFill>
                  <a:schemeClr val="tx2"/>
                </a:solidFill>
              </a:rPr>
              <a:t>LE MODELE ORIENTE GRAPHE</a:t>
            </a:r>
            <a:endParaRPr lang="fr-FR" sz="1600" dirty="0">
              <a:solidFill>
                <a:schemeClr val="tx2"/>
              </a:solidFill>
            </a:endParaRPr>
          </a:p>
        </p:txBody>
      </p:sp>
      <p:sp>
        <p:nvSpPr>
          <p:cNvPr id="2" name="ZoneTexte 1">
            <a:extLst>
              <a:ext uri="{FF2B5EF4-FFF2-40B4-BE49-F238E27FC236}">
                <a16:creationId xmlns:a16="http://schemas.microsoft.com/office/drawing/2014/main" id="{71E3E50F-20A8-5557-39E2-E44243AA1629}"/>
              </a:ext>
            </a:extLst>
          </p:cNvPr>
          <p:cNvSpPr txBox="1"/>
          <p:nvPr/>
        </p:nvSpPr>
        <p:spPr>
          <a:xfrm>
            <a:off x="0" y="2600627"/>
            <a:ext cx="3349256" cy="1848391"/>
          </a:xfrm>
          <a:prstGeom prst="rect">
            <a:avLst/>
          </a:prstGeom>
          <a:noFill/>
        </p:spPr>
        <p:txBody>
          <a:bodyPr wrap="square" rtlCol="0">
            <a:spAutoFit/>
          </a:bodyPr>
          <a:lstStyle/>
          <a:p>
            <a:pPr algn="just"/>
            <a:r>
              <a:rPr lang="fr-SN" sz="1800" dirty="0">
                <a:effectLst/>
                <a:latin typeface="Times New Roman" panose="02020603050405020304" pitchFamily="18" charset="0"/>
                <a:ea typeface="Calibri" panose="020F0502020204030204" pitchFamily="34" charset="0"/>
                <a:cs typeface="Times New Roman" panose="02020603050405020304" pitchFamily="18" charset="0"/>
              </a:rPr>
              <a:t>Le modèle orienté graphe</a:t>
            </a:r>
          </a:p>
          <a:p>
            <a:pPr algn="just"/>
            <a:endParaRPr lang="fr-S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fr-SN" sz="1800" dirty="0">
                <a:effectLst/>
                <a:latin typeface="Times New Roman" panose="02020603050405020304" pitchFamily="18" charset="0"/>
                <a:ea typeface="Calibri" panose="020F0502020204030204" pitchFamily="34" charset="0"/>
                <a:cs typeface="Symbol" panose="05050102010706020507" pitchFamily="18" charset="2"/>
              </a:rPr>
              <a:t>Réseaux sociaux, moteurs de recommandations, détection de fraudes.</a:t>
            </a:r>
            <a:endParaRPr lang="fr-SN" sz="1800" dirty="0">
              <a:effectLst/>
              <a:latin typeface="Calibri" panose="020F0502020204030204" pitchFamily="34" charset="0"/>
              <a:ea typeface="Calibri" panose="020F0502020204030204" pitchFamily="34" charset="0"/>
              <a:cs typeface="Symbol" panose="05050102010706020507" pitchFamily="18" charset="2"/>
            </a:endParaRPr>
          </a:p>
        </p:txBody>
      </p:sp>
      <p:pic>
        <p:nvPicPr>
          <p:cNvPr id="3" name="Image 2">
            <a:extLst>
              <a:ext uri="{FF2B5EF4-FFF2-40B4-BE49-F238E27FC236}">
                <a16:creationId xmlns:a16="http://schemas.microsoft.com/office/drawing/2014/main" id="{B49A1845-DD8E-A91B-D2A2-AF8AB0B2ED88}"/>
              </a:ext>
            </a:extLst>
          </p:cNvPr>
          <p:cNvPicPr>
            <a:picLocks noChangeAspect="1"/>
          </p:cNvPicPr>
          <p:nvPr/>
        </p:nvPicPr>
        <p:blipFill>
          <a:blip r:embed="rId3"/>
          <a:stretch>
            <a:fillRect/>
          </a:stretch>
        </p:blipFill>
        <p:spPr>
          <a:xfrm>
            <a:off x="4007556" y="2275366"/>
            <a:ext cx="4621620" cy="2567433"/>
          </a:xfrm>
          <a:prstGeom prst="rect">
            <a:avLst/>
          </a:prstGeom>
        </p:spPr>
      </p:pic>
      <p:sp>
        <p:nvSpPr>
          <p:cNvPr id="4" name="ZoneTexte 3">
            <a:extLst>
              <a:ext uri="{FF2B5EF4-FFF2-40B4-BE49-F238E27FC236}">
                <a16:creationId xmlns:a16="http://schemas.microsoft.com/office/drawing/2014/main" id="{0584BE10-99AF-575A-7801-820EF7954E31}"/>
              </a:ext>
            </a:extLst>
          </p:cNvPr>
          <p:cNvSpPr txBox="1"/>
          <p:nvPr/>
        </p:nvSpPr>
        <p:spPr>
          <a:xfrm>
            <a:off x="244052" y="1965349"/>
            <a:ext cx="2686755" cy="307777"/>
          </a:xfrm>
          <a:prstGeom prst="rect">
            <a:avLst/>
          </a:prstGeom>
          <a:noFill/>
        </p:spPr>
        <p:txBody>
          <a:bodyPr wrap="square" rtlCol="0">
            <a:spAutoFit/>
          </a:bodyPr>
          <a:lstStyle/>
          <a:p>
            <a:r>
              <a:rPr lang="fr-FR" b="1" u="sng" dirty="0"/>
              <a:t>Cas d’utilisation</a:t>
            </a:r>
            <a:endParaRPr lang="fr-SN" b="1" u="sng" dirty="0"/>
          </a:p>
        </p:txBody>
      </p:sp>
    </p:spTree>
    <p:extLst>
      <p:ext uri="{BB962C8B-B14F-4D97-AF65-F5344CB8AC3E}">
        <p14:creationId xmlns:p14="http://schemas.microsoft.com/office/powerpoint/2010/main" val="1545683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6"/>
          <p:cNvSpPr txBox="1">
            <a:spLocks noGrp="1"/>
          </p:cNvSpPr>
          <p:nvPr>
            <p:ph type="title"/>
          </p:nvPr>
        </p:nvSpPr>
        <p:spPr>
          <a:xfrm>
            <a:off x="514800" y="2900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SN" sz="2800" dirty="0">
                <a:solidFill>
                  <a:schemeClr val="tx2"/>
                </a:solidFill>
              </a:rPr>
              <a:t>III. 2. </a:t>
            </a:r>
            <a:r>
              <a:rPr lang="fr-FR" sz="2800" dirty="0">
                <a:solidFill>
                  <a:schemeClr val="tx2"/>
                </a:solidFill>
              </a:rPr>
              <a:t>QUELQUES BASES DE DONNEES NoSQL</a:t>
            </a:r>
            <a:endParaRPr dirty="0">
              <a:solidFill>
                <a:schemeClr val="tx2"/>
              </a:solidFill>
            </a:endParaRPr>
          </a:p>
        </p:txBody>
      </p:sp>
      <p:pic>
        <p:nvPicPr>
          <p:cNvPr id="3" name="Image 2" descr="Qu'est ce que le NoSQL ? | Grafikart">
            <a:extLst>
              <a:ext uri="{FF2B5EF4-FFF2-40B4-BE49-F238E27FC236}">
                <a16:creationId xmlns:a16="http://schemas.microsoft.com/office/drawing/2014/main" id="{4C09FEC0-20E2-9549-C39E-8526B3CA398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48623" y="1499529"/>
            <a:ext cx="6738716" cy="2710963"/>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6"/>
          <p:cNvSpPr txBox="1">
            <a:spLocks noGrp="1"/>
          </p:cNvSpPr>
          <p:nvPr>
            <p:ph type="title"/>
          </p:nvPr>
        </p:nvSpPr>
        <p:spPr>
          <a:xfrm>
            <a:off x="514800" y="2900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SN" sz="2800" dirty="0">
                <a:solidFill>
                  <a:schemeClr val="tx2"/>
                </a:solidFill>
              </a:rPr>
              <a:t>III. 2. </a:t>
            </a:r>
            <a:r>
              <a:rPr lang="fr-FR" sz="2800" dirty="0">
                <a:solidFill>
                  <a:schemeClr val="tx2"/>
                </a:solidFill>
              </a:rPr>
              <a:t>QUELQUES BASES DE DONNEES NoSQL</a:t>
            </a:r>
            <a:endParaRPr dirty="0">
              <a:solidFill>
                <a:schemeClr val="tx2"/>
              </a:solidFill>
            </a:endParaRPr>
          </a:p>
        </p:txBody>
      </p:sp>
      <p:pic>
        <p:nvPicPr>
          <p:cNvPr id="3" name="Image 2" descr="Qu'est ce que le NoSQL ? | Grafikart">
            <a:extLst>
              <a:ext uri="{FF2B5EF4-FFF2-40B4-BE49-F238E27FC236}">
                <a16:creationId xmlns:a16="http://schemas.microsoft.com/office/drawing/2014/main" id="{4C09FEC0-20E2-9549-C39E-8526B3CA398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0" y="4133408"/>
            <a:ext cx="1379907" cy="1010092"/>
          </a:xfrm>
          <a:prstGeom prst="ellipse">
            <a:avLst/>
          </a:prstGeom>
          <a:ln>
            <a:noFill/>
          </a:ln>
          <a:effectLst>
            <a:softEdge rad="112500"/>
          </a:effectLst>
        </p:spPr>
      </p:pic>
      <p:sp>
        <p:nvSpPr>
          <p:cNvPr id="2" name="Google Shape;3317;p38">
            <a:extLst>
              <a:ext uri="{FF2B5EF4-FFF2-40B4-BE49-F238E27FC236}">
                <a16:creationId xmlns:a16="http://schemas.microsoft.com/office/drawing/2014/main" id="{FE59E6D8-B635-67B4-FE12-A8FB086C7839}"/>
              </a:ext>
            </a:extLst>
          </p:cNvPr>
          <p:cNvSpPr txBox="1">
            <a:spLocks/>
          </p:cNvSpPr>
          <p:nvPr/>
        </p:nvSpPr>
        <p:spPr>
          <a:xfrm>
            <a:off x="441790" y="3185782"/>
            <a:ext cx="8114400" cy="51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r>
              <a:rPr lang="fr-FR" sz="2800" dirty="0">
                <a:solidFill>
                  <a:schemeClr val="tx1"/>
                </a:solidFill>
              </a:rPr>
              <a:t>redis</a:t>
            </a:r>
            <a:endParaRPr lang="fr-FR" dirty="0"/>
          </a:p>
        </p:txBody>
      </p:sp>
      <p:pic>
        <p:nvPicPr>
          <p:cNvPr id="4" name="Image 3">
            <a:extLst>
              <a:ext uri="{FF2B5EF4-FFF2-40B4-BE49-F238E27FC236}">
                <a16:creationId xmlns:a16="http://schemas.microsoft.com/office/drawing/2014/main" id="{4C3B9771-91AD-C7D5-2C30-1D6424A428E9}"/>
              </a:ext>
            </a:extLst>
          </p:cNvPr>
          <p:cNvPicPr>
            <a:picLocks noChangeAspect="1"/>
          </p:cNvPicPr>
          <p:nvPr/>
        </p:nvPicPr>
        <p:blipFill>
          <a:blip r:embed="rId4"/>
          <a:stretch>
            <a:fillRect/>
          </a:stretch>
        </p:blipFill>
        <p:spPr>
          <a:xfrm>
            <a:off x="1576387" y="932671"/>
            <a:ext cx="5991225" cy="21234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ZoneTexte 4">
            <a:extLst>
              <a:ext uri="{FF2B5EF4-FFF2-40B4-BE49-F238E27FC236}">
                <a16:creationId xmlns:a16="http://schemas.microsoft.com/office/drawing/2014/main" id="{EB22B372-F404-377F-FCE8-ED92A11A8139}"/>
              </a:ext>
            </a:extLst>
          </p:cNvPr>
          <p:cNvSpPr txBox="1"/>
          <p:nvPr/>
        </p:nvSpPr>
        <p:spPr>
          <a:xfrm>
            <a:off x="1576387" y="3589038"/>
            <a:ext cx="5768622" cy="923330"/>
          </a:xfrm>
          <a:prstGeom prst="rect">
            <a:avLst/>
          </a:prstGeom>
          <a:noFill/>
        </p:spPr>
        <p:txBody>
          <a:bodyPr wrap="square" rtlCol="0">
            <a:spAutoFit/>
          </a:bodyPr>
          <a:lstStyle/>
          <a:p>
            <a:pPr marL="285750" indent="-285750" algn="just">
              <a:buFont typeface="Arial" panose="020B0604020202020204" pitchFamily="34" charset="0"/>
              <a:buChar char="•"/>
            </a:pPr>
            <a:r>
              <a:rPr lang="fr-SN" sz="1800" dirty="0">
                <a:effectLst/>
                <a:latin typeface="Times New Roman" panose="02020603050405020304" pitchFamily="18" charset="0"/>
                <a:ea typeface="Calibri" panose="020F0502020204030204" pitchFamily="34" charset="0"/>
              </a:rPr>
              <a:t>Base clé-valeur, mémoire rapide, supporte les structures de données complexes, modèle clé-valeur parfait pour les applications à haute performance (cache, sessions).</a:t>
            </a:r>
            <a:endParaRPr lang="fr-S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79684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6"/>
          <p:cNvSpPr txBox="1">
            <a:spLocks noGrp="1"/>
          </p:cNvSpPr>
          <p:nvPr>
            <p:ph type="title"/>
          </p:nvPr>
        </p:nvSpPr>
        <p:spPr>
          <a:xfrm>
            <a:off x="514800" y="2900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SN" sz="2800" dirty="0">
                <a:solidFill>
                  <a:schemeClr val="tx2"/>
                </a:solidFill>
              </a:rPr>
              <a:t>III. 2. </a:t>
            </a:r>
            <a:r>
              <a:rPr lang="fr-FR" sz="2800" dirty="0">
                <a:solidFill>
                  <a:schemeClr val="tx2"/>
                </a:solidFill>
              </a:rPr>
              <a:t>QUELQUES BASES DE DONNEES NoSQL</a:t>
            </a:r>
            <a:endParaRPr dirty="0">
              <a:solidFill>
                <a:schemeClr val="tx2"/>
              </a:solidFill>
            </a:endParaRPr>
          </a:p>
        </p:txBody>
      </p:sp>
      <p:pic>
        <p:nvPicPr>
          <p:cNvPr id="3" name="Image 2" descr="Qu'est ce que le NoSQL ? | Grafikart">
            <a:extLst>
              <a:ext uri="{FF2B5EF4-FFF2-40B4-BE49-F238E27FC236}">
                <a16:creationId xmlns:a16="http://schemas.microsoft.com/office/drawing/2014/main" id="{4C09FEC0-20E2-9549-C39E-8526B3CA398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0" y="4133408"/>
            <a:ext cx="1379907" cy="1010092"/>
          </a:xfrm>
          <a:prstGeom prst="ellipse">
            <a:avLst/>
          </a:prstGeom>
          <a:ln>
            <a:noFill/>
          </a:ln>
          <a:effectLst>
            <a:softEdge rad="112500"/>
          </a:effectLst>
        </p:spPr>
      </p:pic>
      <p:sp>
        <p:nvSpPr>
          <p:cNvPr id="2" name="Google Shape;3317;p38">
            <a:extLst>
              <a:ext uri="{FF2B5EF4-FFF2-40B4-BE49-F238E27FC236}">
                <a16:creationId xmlns:a16="http://schemas.microsoft.com/office/drawing/2014/main" id="{51FC0354-9DCA-616E-D16C-4A086D761117}"/>
              </a:ext>
            </a:extLst>
          </p:cNvPr>
          <p:cNvSpPr txBox="1">
            <a:spLocks/>
          </p:cNvSpPr>
          <p:nvPr/>
        </p:nvSpPr>
        <p:spPr>
          <a:xfrm>
            <a:off x="441790" y="3185782"/>
            <a:ext cx="8114400" cy="51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r>
              <a:rPr lang="fr-FR" sz="2800" dirty="0" err="1">
                <a:solidFill>
                  <a:schemeClr val="tx1"/>
                </a:solidFill>
              </a:rPr>
              <a:t>cassandra</a:t>
            </a:r>
            <a:endParaRPr lang="fr-FR" dirty="0"/>
          </a:p>
        </p:txBody>
      </p:sp>
      <p:pic>
        <p:nvPicPr>
          <p:cNvPr id="4" name="Picture 4">
            <a:extLst>
              <a:ext uri="{FF2B5EF4-FFF2-40B4-BE49-F238E27FC236}">
                <a16:creationId xmlns:a16="http://schemas.microsoft.com/office/drawing/2014/main" id="{2C4FE5E5-919D-977F-B46D-0CC80ABB194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91640" y="928178"/>
            <a:ext cx="5760720" cy="21894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ZoneTexte 4">
            <a:extLst>
              <a:ext uri="{FF2B5EF4-FFF2-40B4-BE49-F238E27FC236}">
                <a16:creationId xmlns:a16="http://schemas.microsoft.com/office/drawing/2014/main" id="{F80291BE-B899-7D4F-DA9A-F97BA0AB7503}"/>
              </a:ext>
            </a:extLst>
          </p:cNvPr>
          <p:cNvSpPr txBox="1"/>
          <p:nvPr/>
        </p:nvSpPr>
        <p:spPr>
          <a:xfrm>
            <a:off x="1614679" y="3764076"/>
            <a:ext cx="5768622" cy="923330"/>
          </a:xfrm>
          <a:prstGeom prst="rect">
            <a:avLst/>
          </a:prstGeom>
          <a:noFill/>
        </p:spPr>
        <p:txBody>
          <a:bodyPr wrap="square" rtlCol="0">
            <a:spAutoFit/>
          </a:bodyPr>
          <a:lstStyle>
            <a:defPPr marR="0" lvl="0" algn="l" rtl="0">
              <a:lnSpc>
                <a:spcPct val="100000"/>
              </a:lnSpc>
              <a:spcBef>
                <a:spcPts val="0"/>
              </a:spcBef>
              <a:spcAft>
                <a:spcPts val="0"/>
              </a:spcAft>
            </a:defPPr>
            <a:lvl1pPr algn="just">
              <a:defRPr sz="1800">
                <a:effectLst/>
                <a:latin typeface="Times New Roman" panose="02020603050405020304" pitchFamily="18" charset="0"/>
                <a:ea typeface="Calibri" panose="020F0502020204030204" pitchFamily="34" charset="0"/>
                <a:cs typeface="Times New Roman" panose="02020603050405020304" pitchFamily="18" charset="0"/>
              </a:defRPr>
            </a:lvl1pPr>
          </a:lstStyle>
          <a:p>
            <a:pPr marL="285750" lvl="1" indent="-285750">
              <a:buFont typeface="Arial" panose="020B0604020202020204" pitchFamily="34" charset="0"/>
              <a:buChar char="•"/>
            </a:pPr>
            <a:r>
              <a:rPr lang="fr-SN" sz="1800" dirty="0"/>
              <a:t>Base en colonnes, distribuée et conçue pour gérer des volumes massifs de données, gestion massive de données structurées (logs, big data).</a:t>
            </a:r>
          </a:p>
        </p:txBody>
      </p:sp>
    </p:spTree>
    <p:extLst>
      <p:ext uri="{BB962C8B-B14F-4D97-AF65-F5344CB8AC3E}">
        <p14:creationId xmlns:p14="http://schemas.microsoft.com/office/powerpoint/2010/main" val="3552096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6"/>
          <p:cNvSpPr txBox="1">
            <a:spLocks noGrp="1"/>
          </p:cNvSpPr>
          <p:nvPr>
            <p:ph type="title"/>
          </p:nvPr>
        </p:nvSpPr>
        <p:spPr>
          <a:xfrm>
            <a:off x="514800" y="2900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SN" sz="2800" dirty="0">
                <a:solidFill>
                  <a:schemeClr val="tx2"/>
                </a:solidFill>
              </a:rPr>
              <a:t>III. 2. </a:t>
            </a:r>
            <a:r>
              <a:rPr lang="fr-FR" sz="2800" dirty="0">
                <a:solidFill>
                  <a:schemeClr val="tx2"/>
                </a:solidFill>
              </a:rPr>
              <a:t>QUELQUES BASES DE DONNEES NoSQL</a:t>
            </a:r>
            <a:endParaRPr dirty="0">
              <a:solidFill>
                <a:schemeClr val="tx2"/>
              </a:solidFill>
            </a:endParaRPr>
          </a:p>
        </p:txBody>
      </p:sp>
      <p:pic>
        <p:nvPicPr>
          <p:cNvPr id="3" name="Image 2" descr="Qu'est ce que le NoSQL ? | Grafikart">
            <a:extLst>
              <a:ext uri="{FF2B5EF4-FFF2-40B4-BE49-F238E27FC236}">
                <a16:creationId xmlns:a16="http://schemas.microsoft.com/office/drawing/2014/main" id="{4C09FEC0-20E2-9549-C39E-8526B3CA398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0" y="4133408"/>
            <a:ext cx="1379907" cy="1010092"/>
          </a:xfrm>
          <a:prstGeom prst="ellipse">
            <a:avLst/>
          </a:prstGeom>
          <a:ln>
            <a:noFill/>
          </a:ln>
          <a:effectLst>
            <a:softEdge rad="112500"/>
          </a:effectLst>
        </p:spPr>
      </p:pic>
      <p:pic>
        <p:nvPicPr>
          <p:cNvPr id="4" name="Picture 2">
            <a:extLst>
              <a:ext uri="{FF2B5EF4-FFF2-40B4-BE49-F238E27FC236}">
                <a16:creationId xmlns:a16="http://schemas.microsoft.com/office/drawing/2014/main" id="{94A71715-FC1D-CA60-1B25-EB20C3FD9F4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91640" y="919336"/>
            <a:ext cx="5760720" cy="21501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Google Shape;3317;p38">
            <a:extLst>
              <a:ext uri="{FF2B5EF4-FFF2-40B4-BE49-F238E27FC236}">
                <a16:creationId xmlns:a16="http://schemas.microsoft.com/office/drawing/2014/main" id="{AC2A6A97-4AA0-AA8E-4346-FCE323EBF539}"/>
              </a:ext>
            </a:extLst>
          </p:cNvPr>
          <p:cNvSpPr txBox="1">
            <a:spLocks/>
          </p:cNvSpPr>
          <p:nvPr/>
        </p:nvSpPr>
        <p:spPr>
          <a:xfrm>
            <a:off x="441790" y="3185782"/>
            <a:ext cx="8114400" cy="51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r>
              <a:rPr lang="fr-FR" sz="2800" dirty="0">
                <a:solidFill>
                  <a:schemeClr val="tx1"/>
                </a:solidFill>
              </a:rPr>
              <a:t>MongoDB</a:t>
            </a:r>
            <a:endParaRPr lang="fr-FR" dirty="0"/>
          </a:p>
        </p:txBody>
      </p:sp>
      <p:sp>
        <p:nvSpPr>
          <p:cNvPr id="5" name="ZoneTexte 4">
            <a:extLst>
              <a:ext uri="{FF2B5EF4-FFF2-40B4-BE49-F238E27FC236}">
                <a16:creationId xmlns:a16="http://schemas.microsoft.com/office/drawing/2014/main" id="{49BFBBAD-C797-34AE-C8AB-69B00F2416EF}"/>
              </a:ext>
            </a:extLst>
          </p:cNvPr>
          <p:cNvSpPr txBox="1"/>
          <p:nvPr/>
        </p:nvSpPr>
        <p:spPr>
          <a:xfrm>
            <a:off x="1576387" y="3442282"/>
            <a:ext cx="5768622" cy="1200329"/>
          </a:xfrm>
          <a:prstGeom prst="rect">
            <a:avLst/>
          </a:prstGeom>
          <a:noFill/>
        </p:spPr>
        <p:txBody>
          <a:bodyPr wrap="square" rtlCol="0">
            <a:spAutoFit/>
          </a:bodyPr>
          <a:lstStyle/>
          <a:p>
            <a:pPr algn="just"/>
            <a:endParaRPr lang="fr-S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fr-SN" sz="1800" dirty="0">
                <a:effectLst/>
                <a:latin typeface="Times New Roman" panose="02020603050405020304" pitchFamily="18" charset="0"/>
                <a:ea typeface="Calibri" panose="020F0502020204030204" pitchFamily="34" charset="0"/>
              </a:rPr>
              <a:t>Base documentaire, flexible, orientée JSON, scalable, utilisation idéale pour les objets complexes (documentaires).</a:t>
            </a:r>
            <a:endParaRPr lang="fr-S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12320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6"/>
          <p:cNvSpPr txBox="1">
            <a:spLocks noGrp="1"/>
          </p:cNvSpPr>
          <p:nvPr>
            <p:ph type="title"/>
          </p:nvPr>
        </p:nvSpPr>
        <p:spPr>
          <a:xfrm>
            <a:off x="514800" y="2900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SN" sz="2800" dirty="0">
                <a:solidFill>
                  <a:schemeClr val="tx2"/>
                </a:solidFill>
              </a:rPr>
              <a:t>III. 2. </a:t>
            </a:r>
            <a:r>
              <a:rPr lang="fr-FR" sz="2800" dirty="0">
                <a:solidFill>
                  <a:schemeClr val="tx2"/>
                </a:solidFill>
              </a:rPr>
              <a:t>QUELQUES BASES DE DONNEES NoSQL</a:t>
            </a:r>
            <a:endParaRPr dirty="0">
              <a:solidFill>
                <a:schemeClr val="tx2"/>
              </a:solidFill>
            </a:endParaRPr>
          </a:p>
        </p:txBody>
      </p:sp>
      <p:pic>
        <p:nvPicPr>
          <p:cNvPr id="3" name="Image 2" descr="Qu'est ce que le NoSQL ? | Grafikart">
            <a:extLst>
              <a:ext uri="{FF2B5EF4-FFF2-40B4-BE49-F238E27FC236}">
                <a16:creationId xmlns:a16="http://schemas.microsoft.com/office/drawing/2014/main" id="{4C09FEC0-20E2-9549-C39E-8526B3CA398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0" y="4133408"/>
            <a:ext cx="1379907" cy="1010092"/>
          </a:xfrm>
          <a:prstGeom prst="ellipse">
            <a:avLst/>
          </a:prstGeom>
          <a:ln>
            <a:noFill/>
          </a:ln>
          <a:effectLst>
            <a:softEdge rad="112500"/>
          </a:effectLst>
        </p:spPr>
      </p:pic>
      <p:sp>
        <p:nvSpPr>
          <p:cNvPr id="2" name="Google Shape;3317;p38">
            <a:extLst>
              <a:ext uri="{FF2B5EF4-FFF2-40B4-BE49-F238E27FC236}">
                <a16:creationId xmlns:a16="http://schemas.microsoft.com/office/drawing/2014/main" id="{93099857-87E6-1F44-E844-E7BFFD7E9222}"/>
              </a:ext>
            </a:extLst>
          </p:cNvPr>
          <p:cNvSpPr txBox="1">
            <a:spLocks/>
          </p:cNvSpPr>
          <p:nvPr/>
        </p:nvSpPr>
        <p:spPr>
          <a:xfrm>
            <a:off x="441790" y="3185782"/>
            <a:ext cx="8114400" cy="51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r>
              <a:rPr lang="fr-FR" sz="2800" dirty="0">
                <a:solidFill>
                  <a:schemeClr val="tx1"/>
                </a:solidFill>
              </a:rPr>
              <a:t>neo4j</a:t>
            </a:r>
            <a:endParaRPr lang="fr-FR" dirty="0"/>
          </a:p>
        </p:txBody>
      </p:sp>
      <p:pic>
        <p:nvPicPr>
          <p:cNvPr id="4" name="Picture 8">
            <a:extLst>
              <a:ext uri="{FF2B5EF4-FFF2-40B4-BE49-F238E27FC236}">
                <a16:creationId xmlns:a16="http://schemas.microsoft.com/office/drawing/2014/main" id="{0B02E051-3AE3-D38A-011B-8BFBFF39276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14679" y="843293"/>
            <a:ext cx="5829300" cy="22288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ZoneTexte 4">
            <a:extLst>
              <a:ext uri="{FF2B5EF4-FFF2-40B4-BE49-F238E27FC236}">
                <a16:creationId xmlns:a16="http://schemas.microsoft.com/office/drawing/2014/main" id="{132AF349-A9CA-BF2C-D3FA-12C407EB7E98}"/>
              </a:ext>
            </a:extLst>
          </p:cNvPr>
          <p:cNvSpPr txBox="1"/>
          <p:nvPr/>
        </p:nvSpPr>
        <p:spPr>
          <a:xfrm>
            <a:off x="1614679" y="3698782"/>
            <a:ext cx="5768622" cy="923330"/>
          </a:xfrm>
          <a:prstGeom prst="rect">
            <a:avLst/>
          </a:prstGeom>
          <a:noFill/>
        </p:spPr>
        <p:txBody>
          <a:bodyPr wrap="square" rtlCol="0">
            <a:spAutoFit/>
          </a:bodyPr>
          <a:lstStyle>
            <a:defPPr marR="0" lvl="0" algn="l" rtl="0">
              <a:lnSpc>
                <a:spcPct val="100000"/>
              </a:lnSpc>
              <a:spcBef>
                <a:spcPts val="0"/>
              </a:spcBef>
              <a:spcAft>
                <a:spcPts val="0"/>
              </a:spcAft>
            </a:defPPr>
            <a:lvl1pPr algn="just">
              <a:defRPr sz="1800">
                <a:effectLst/>
                <a:latin typeface="Times New Roman" panose="02020603050405020304" pitchFamily="18" charset="0"/>
                <a:ea typeface="Calibri" panose="020F0502020204030204" pitchFamily="34" charset="0"/>
                <a:cs typeface="Times New Roman" panose="02020603050405020304" pitchFamily="18" charset="0"/>
              </a:defRPr>
            </a:lvl1pPr>
          </a:lstStyle>
          <a:p>
            <a:pPr marL="285750" indent="-285750">
              <a:buFont typeface="Arial" panose="020B0604020202020204" pitchFamily="34" charset="0"/>
              <a:buChar char="•"/>
            </a:pPr>
            <a:r>
              <a:rPr lang="fr-SN" dirty="0"/>
              <a:t>Base orientée graphes, utilisée pour la gestion des relations complexes, gestion des relations complexes entre entités (réseaux sociaux, recommandations).</a:t>
            </a:r>
          </a:p>
        </p:txBody>
      </p:sp>
    </p:spTree>
    <p:extLst>
      <p:ext uri="{BB962C8B-B14F-4D97-AF65-F5344CB8AC3E}">
        <p14:creationId xmlns:p14="http://schemas.microsoft.com/office/powerpoint/2010/main" val="3373178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7"/>
          <p:cNvSpPr/>
          <p:nvPr/>
        </p:nvSpPr>
        <p:spPr>
          <a:xfrm>
            <a:off x="2419074" y="1627851"/>
            <a:ext cx="1561250" cy="1362900"/>
          </a:xfrm>
          <a:custGeom>
            <a:avLst/>
            <a:gdLst/>
            <a:ahLst/>
            <a:cxnLst/>
            <a:rect l="l" t="t" r="r" b="b"/>
            <a:pathLst>
              <a:path w="62450" h="54516" extrusionOk="0">
                <a:moveTo>
                  <a:pt x="62450" y="54516"/>
                </a:moveTo>
                <a:lnTo>
                  <a:pt x="6906" y="16384"/>
                </a:lnTo>
                <a:lnTo>
                  <a:pt x="6906" y="0"/>
                </a:lnTo>
                <a:lnTo>
                  <a:pt x="0" y="0"/>
                </a:lnTo>
              </a:path>
            </a:pathLst>
          </a:custGeom>
          <a:noFill/>
          <a:ln w="76200" cap="flat" cmpd="sng">
            <a:solidFill>
              <a:schemeClr val="accent2"/>
            </a:solidFill>
            <a:prstDash val="solid"/>
            <a:round/>
            <a:headEnd type="none" w="med" len="med"/>
            <a:tailEnd type="none" w="med" len="med"/>
          </a:ln>
        </p:spPr>
      </p:sp>
      <p:sp>
        <p:nvSpPr>
          <p:cNvPr id="271" name="Google Shape;271;p17"/>
          <p:cNvSpPr/>
          <p:nvPr/>
        </p:nvSpPr>
        <p:spPr>
          <a:xfrm flipH="1">
            <a:off x="5221411" y="1627851"/>
            <a:ext cx="1561250" cy="1362900"/>
          </a:xfrm>
          <a:custGeom>
            <a:avLst/>
            <a:gdLst/>
            <a:ahLst/>
            <a:cxnLst/>
            <a:rect l="l" t="t" r="r" b="b"/>
            <a:pathLst>
              <a:path w="62450" h="54516" extrusionOk="0">
                <a:moveTo>
                  <a:pt x="62450" y="54516"/>
                </a:moveTo>
                <a:lnTo>
                  <a:pt x="6906" y="16384"/>
                </a:lnTo>
                <a:lnTo>
                  <a:pt x="6906" y="0"/>
                </a:lnTo>
                <a:lnTo>
                  <a:pt x="0" y="0"/>
                </a:lnTo>
              </a:path>
            </a:pathLst>
          </a:custGeom>
          <a:noFill/>
          <a:ln w="76200" cap="flat" cmpd="sng">
            <a:solidFill>
              <a:schemeClr val="accent2"/>
            </a:solidFill>
            <a:prstDash val="solid"/>
            <a:round/>
            <a:headEnd type="none" w="med" len="med"/>
            <a:tailEnd type="none" w="med" len="med"/>
          </a:ln>
        </p:spPr>
      </p:sp>
      <p:sp>
        <p:nvSpPr>
          <p:cNvPr id="272" name="Google Shape;272;p17"/>
          <p:cNvSpPr/>
          <p:nvPr/>
        </p:nvSpPr>
        <p:spPr>
          <a:xfrm>
            <a:off x="2418775" y="3231450"/>
            <a:ext cx="1631125" cy="839600"/>
          </a:xfrm>
          <a:custGeom>
            <a:avLst/>
            <a:gdLst/>
            <a:ahLst/>
            <a:cxnLst/>
            <a:rect l="l" t="t" r="r" b="b"/>
            <a:pathLst>
              <a:path w="65245" h="33584" extrusionOk="0">
                <a:moveTo>
                  <a:pt x="65245" y="13264"/>
                </a:moveTo>
                <a:lnTo>
                  <a:pt x="33918" y="33584"/>
                </a:lnTo>
                <a:lnTo>
                  <a:pt x="6260" y="33584"/>
                </a:lnTo>
                <a:lnTo>
                  <a:pt x="5978" y="0"/>
                </a:lnTo>
                <a:lnTo>
                  <a:pt x="0" y="51"/>
                </a:lnTo>
              </a:path>
            </a:pathLst>
          </a:custGeom>
          <a:noFill/>
          <a:ln w="76200" cap="flat" cmpd="sng">
            <a:solidFill>
              <a:schemeClr val="accent2"/>
            </a:solidFill>
            <a:prstDash val="solid"/>
            <a:round/>
            <a:headEnd type="none" w="med" len="med"/>
            <a:tailEnd type="none" w="med" len="med"/>
          </a:ln>
        </p:spPr>
      </p:sp>
      <p:sp>
        <p:nvSpPr>
          <p:cNvPr id="273" name="Google Shape;273;p17"/>
          <p:cNvSpPr/>
          <p:nvPr/>
        </p:nvSpPr>
        <p:spPr>
          <a:xfrm>
            <a:off x="5150525" y="3231450"/>
            <a:ext cx="1619900" cy="839600"/>
          </a:xfrm>
          <a:custGeom>
            <a:avLst/>
            <a:gdLst/>
            <a:ahLst/>
            <a:cxnLst/>
            <a:rect l="l" t="t" r="r" b="b"/>
            <a:pathLst>
              <a:path w="64796" h="33584" extrusionOk="0">
                <a:moveTo>
                  <a:pt x="0" y="13635"/>
                </a:moveTo>
                <a:lnTo>
                  <a:pt x="30878" y="33584"/>
                </a:lnTo>
                <a:lnTo>
                  <a:pt x="58536" y="33584"/>
                </a:lnTo>
                <a:lnTo>
                  <a:pt x="58818" y="0"/>
                </a:lnTo>
                <a:lnTo>
                  <a:pt x="64796" y="51"/>
                </a:lnTo>
              </a:path>
            </a:pathLst>
          </a:custGeom>
          <a:noFill/>
          <a:ln w="76200" cap="flat" cmpd="sng">
            <a:solidFill>
              <a:schemeClr val="accent2"/>
            </a:solidFill>
            <a:prstDash val="solid"/>
            <a:round/>
            <a:headEnd type="none" w="med" len="med"/>
            <a:tailEnd type="none" w="med" len="med"/>
          </a:ln>
        </p:spPr>
      </p:sp>
      <p:grpSp>
        <p:nvGrpSpPr>
          <p:cNvPr id="274" name="Google Shape;274;p17"/>
          <p:cNvGrpSpPr/>
          <p:nvPr/>
        </p:nvGrpSpPr>
        <p:grpSpPr>
          <a:xfrm>
            <a:off x="3189100" y="2403814"/>
            <a:ext cx="2827819" cy="1666506"/>
            <a:chOff x="3189100" y="2403814"/>
            <a:chExt cx="2827819" cy="1666506"/>
          </a:xfrm>
        </p:grpSpPr>
        <p:cxnSp>
          <p:nvCxnSpPr>
            <p:cNvPr id="275" name="Google Shape;275;p17"/>
            <p:cNvCxnSpPr/>
            <p:nvPr/>
          </p:nvCxnSpPr>
          <p:spPr>
            <a:xfrm rot="10800000" flipH="1">
              <a:off x="4380086" y="3097333"/>
              <a:ext cx="1594500" cy="945600"/>
            </a:xfrm>
            <a:prstGeom prst="straightConnector1">
              <a:avLst/>
            </a:prstGeom>
            <a:noFill/>
            <a:ln w="76200" cap="flat" cmpd="sng">
              <a:solidFill>
                <a:schemeClr val="accent2"/>
              </a:solidFill>
              <a:prstDash val="solid"/>
              <a:round/>
              <a:headEnd type="none" w="med" len="med"/>
              <a:tailEnd type="none" w="med" len="med"/>
            </a:ln>
          </p:spPr>
        </p:cxnSp>
        <p:cxnSp>
          <p:nvCxnSpPr>
            <p:cNvPr id="276" name="Google Shape;276;p17"/>
            <p:cNvCxnSpPr/>
            <p:nvPr/>
          </p:nvCxnSpPr>
          <p:spPr>
            <a:xfrm>
              <a:off x="3189100" y="3055719"/>
              <a:ext cx="1735800" cy="1014600"/>
            </a:xfrm>
            <a:prstGeom prst="straightConnector1">
              <a:avLst/>
            </a:prstGeom>
            <a:noFill/>
            <a:ln w="76200" cap="flat" cmpd="sng">
              <a:solidFill>
                <a:schemeClr val="accent2"/>
              </a:solidFill>
              <a:prstDash val="solid"/>
              <a:round/>
              <a:headEnd type="none" w="med" len="med"/>
              <a:tailEnd type="none" w="med" len="med"/>
            </a:ln>
          </p:spPr>
        </p:cxnSp>
        <p:cxnSp>
          <p:nvCxnSpPr>
            <p:cNvPr id="277" name="Google Shape;277;p17"/>
            <p:cNvCxnSpPr/>
            <p:nvPr/>
          </p:nvCxnSpPr>
          <p:spPr>
            <a:xfrm>
              <a:off x="4169825" y="2404544"/>
              <a:ext cx="1735800" cy="1014600"/>
            </a:xfrm>
            <a:prstGeom prst="straightConnector1">
              <a:avLst/>
            </a:prstGeom>
            <a:noFill/>
            <a:ln w="76200" cap="flat" cmpd="sng">
              <a:solidFill>
                <a:schemeClr val="accent2"/>
              </a:solidFill>
              <a:prstDash val="solid"/>
              <a:round/>
              <a:headEnd type="none" w="med" len="med"/>
              <a:tailEnd type="none" w="med" len="med"/>
            </a:ln>
          </p:spPr>
        </p:cxnSp>
        <p:cxnSp>
          <p:nvCxnSpPr>
            <p:cNvPr id="278" name="Google Shape;278;p17"/>
            <p:cNvCxnSpPr/>
            <p:nvPr/>
          </p:nvCxnSpPr>
          <p:spPr>
            <a:xfrm rot="10800000" flipH="1">
              <a:off x="3301997" y="2439067"/>
              <a:ext cx="1594500" cy="945600"/>
            </a:xfrm>
            <a:prstGeom prst="straightConnector1">
              <a:avLst/>
            </a:prstGeom>
            <a:noFill/>
            <a:ln w="76200" cap="flat" cmpd="sng">
              <a:solidFill>
                <a:schemeClr val="accent2"/>
              </a:solidFill>
              <a:prstDash val="solid"/>
              <a:round/>
              <a:headEnd type="none" w="med" len="med"/>
              <a:tailEnd type="none" w="med" len="med"/>
            </a:ln>
          </p:spPr>
        </p:cxnSp>
        <p:cxnSp>
          <p:nvCxnSpPr>
            <p:cNvPr id="279" name="Google Shape;279;p17"/>
            <p:cNvCxnSpPr/>
            <p:nvPr/>
          </p:nvCxnSpPr>
          <p:spPr>
            <a:xfrm>
              <a:off x="3189100" y="3054989"/>
              <a:ext cx="1735800" cy="1014600"/>
            </a:xfrm>
            <a:prstGeom prst="straightConnector1">
              <a:avLst/>
            </a:prstGeom>
            <a:noFill/>
            <a:ln w="28575" cap="flat" cmpd="sng">
              <a:solidFill>
                <a:schemeClr val="accent4"/>
              </a:solidFill>
              <a:prstDash val="solid"/>
              <a:round/>
              <a:headEnd type="none" w="med" len="med"/>
              <a:tailEnd type="none" w="med" len="med"/>
            </a:ln>
          </p:spPr>
        </p:cxnSp>
        <p:cxnSp>
          <p:nvCxnSpPr>
            <p:cNvPr id="280" name="Google Shape;280;p17"/>
            <p:cNvCxnSpPr/>
            <p:nvPr/>
          </p:nvCxnSpPr>
          <p:spPr>
            <a:xfrm>
              <a:off x="4169825" y="2403814"/>
              <a:ext cx="1735800" cy="1014600"/>
            </a:xfrm>
            <a:prstGeom prst="straightConnector1">
              <a:avLst/>
            </a:prstGeom>
            <a:noFill/>
            <a:ln w="28575" cap="flat" cmpd="sng">
              <a:solidFill>
                <a:schemeClr val="accent4"/>
              </a:solidFill>
              <a:prstDash val="solid"/>
              <a:round/>
              <a:headEnd type="none" w="med" len="med"/>
              <a:tailEnd type="none" w="med" len="med"/>
            </a:ln>
          </p:spPr>
        </p:cxnSp>
        <p:cxnSp>
          <p:nvCxnSpPr>
            <p:cNvPr id="281" name="Google Shape;281;p17"/>
            <p:cNvCxnSpPr/>
            <p:nvPr/>
          </p:nvCxnSpPr>
          <p:spPr>
            <a:xfrm rot="10800000" flipH="1">
              <a:off x="3301997" y="2438336"/>
              <a:ext cx="1594500" cy="945600"/>
            </a:xfrm>
            <a:prstGeom prst="straightConnector1">
              <a:avLst/>
            </a:prstGeom>
            <a:noFill/>
            <a:ln w="28575" cap="flat" cmpd="sng">
              <a:solidFill>
                <a:schemeClr val="accent4"/>
              </a:solidFill>
              <a:prstDash val="solid"/>
              <a:round/>
              <a:headEnd type="none" w="med" len="med"/>
              <a:tailEnd type="none" w="med" len="med"/>
            </a:ln>
          </p:spPr>
        </p:cxnSp>
        <p:cxnSp>
          <p:nvCxnSpPr>
            <p:cNvPr id="282" name="Google Shape;282;p17"/>
            <p:cNvCxnSpPr/>
            <p:nvPr/>
          </p:nvCxnSpPr>
          <p:spPr>
            <a:xfrm rot="10800000" flipH="1">
              <a:off x="4422419" y="3069111"/>
              <a:ext cx="1594500" cy="945600"/>
            </a:xfrm>
            <a:prstGeom prst="straightConnector1">
              <a:avLst/>
            </a:prstGeom>
            <a:noFill/>
            <a:ln w="28575" cap="flat" cmpd="sng">
              <a:solidFill>
                <a:schemeClr val="accent4"/>
              </a:solidFill>
              <a:prstDash val="solid"/>
              <a:round/>
              <a:headEnd type="none" w="med" len="med"/>
              <a:tailEnd type="none" w="med" len="med"/>
            </a:ln>
          </p:spPr>
        </p:cxnSp>
      </p:grpSp>
      <p:sp>
        <p:nvSpPr>
          <p:cNvPr id="283" name="Google Shape;283;p17"/>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dirty="0">
                <a:solidFill>
                  <a:schemeClr val="tx2"/>
                </a:solidFill>
              </a:rPr>
              <a:t>Résumé sur les technologies de bases de données NoSQL</a:t>
            </a:r>
            <a:endParaRPr dirty="0">
              <a:solidFill>
                <a:schemeClr val="tx2"/>
              </a:solidFill>
            </a:endParaRPr>
          </a:p>
        </p:txBody>
      </p:sp>
      <p:sp>
        <p:nvSpPr>
          <p:cNvPr id="284" name="Google Shape;284;p17"/>
          <p:cNvSpPr/>
          <p:nvPr/>
        </p:nvSpPr>
        <p:spPr>
          <a:xfrm>
            <a:off x="2419074" y="1627851"/>
            <a:ext cx="1561250" cy="1362900"/>
          </a:xfrm>
          <a:custGeom>
            <a:avLst/>
            <a:gdLst/>
            <a:ahLst/>
            <a:cxnLst/>
            <a:rect l="l" t="t" r="r" b="b"/>
            <a:pathLst>
              <a:path w="62450" h="54516" extrusionOk="0">
                <a:moveTo>
                  <a:pt x="62450" y="54516"/>
                </a:moveTo>
                <a:lnTo>
                  <a:pt x="6906" y="16384"/>
                </a:lnTo>
                <a:lnTo>
                  <a:pt x="6906" y="0"/>
                </a:lnTo>
                <a:lnTo>
                  <a:pt x="0" y="0"/>
                </a:lnTo>
              </a:path>
            </a:pathLst>
          </a:custGeom>
          <a:noFill/>
          <a:ln w="28575" cap="flat" cmpd="sng">
            <a:solidFill>
              <a:schemeClr val="accent4"/>
            </a:solidFill>
            <a:prstDash val="solid"/>
            <a:round/>
            <a:headEnd type="none" w="med" len="med"/>
            <a:tailEnd type="none" w="med" len="med"/>
          </a:ln>
        </p:spPr>
      </p:sp>
      <p:grpSp>
        <p:nvGrpSpPr>
          <p:cNvPr id="285" name="Google Shape;285;p17"/>
          <p:cNvGrpSpPr/>
          <p:nvPr/>
        </p:nvGrpSpPr>
        <p:grpSpPr>
          <a:xfrm>
            <a:off x="480188" y="1462650"/>
            <a:ext cx="1905593" cy="1109109"/>
            <a:chOff x="480188" y="1462650"/>
            <a:chExt cx="1905593" cy="1109109"/>
          </a:xfrm>
        </p:grpSpPr>
        <p:sp>
          <p:nvSpPr>
            <p:cNvPr id="286" name="Google Shape;286;p17"/>
            <p:cNvSpPr txBox="1"/>
            <p:nvPr/>
          </p:nvSpPr>
          <p:spPr>
            <a:xfrm>
              <a:off x="513481" y="1891808"/>
              <a:ext cx="1872300" cy="679951"/>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lang="fr-SN" sz="12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rtl="0">
                <a:spcBef>
                  <a:spcPts val="0"/>
                </a:spcBef>
                <a:spcAft>
                  <a:spcPts val="0"/>
                </a:spcAft>
                <a:buNone/>
              </a:pPr>
              <a:r>
                <a:rPr lang="fr-SN" sz="1200" b="1" dirty="0">
                  <a:effectLst/>
                  <a:latin typeface="Times New Roman" panose="02020603050405020304" pitchFamily="18" charset="0"/>
                  <a:ea typeface="Calibri" panose="020F0502020204030204" pitchFamily="34" charset="0"/>
                  <a:cs typeface="Times New Roman" panose="02020603050405020304" pitchFamily="18" charset="0"/>
                </a:rPr>
                <a:t>chaque élément de données est stocké en tant que clé associée à une valeur</a:t>
              </a:r>
              <a:endParaRPr sz="1200" dirty="0">
                <a:solidFill>
                  <a:schemeClr val="dk1"/>
                </a:solidFill>
                <a:latin typeface="Roboto"/>
                <a:ea typeface="Roboto"/>
                <a:cs typeface="Roboto"/>
                <a:sym typeface="Roboto"/>
              </a:endParaRPr>
            </a:p>
          </p:txBody>
        </p:sp>
        <p:sp>
          <p:nvSpPr>
            <p:cNvPr id="287" name="Google Shape;287;p17"/>
            <p:cNvSpPr txBox="1"/>
            <p:nvPr/>
          </p:nvSpPr>
          <p:spPr>
            <a:xfrm>
              <a:off x="480188" y="1462650"/>
              <a:ext cx="1872300" cy="313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800" dirty="0">
                  <a:solidFill>
                    <a:schemeClr val="accent1"/>
                  </a:solidFill>
                  <a:latin typeface="Fira Sans Extra Condensed SemiBold"/>
                  <a:ea typeface="Fira Sans Extra Condensed SemiBold"/>
                  <a:cs typeface="Fira Sans Extra Condensed SemiBold"/>
                  <a:sym typeface="Fira Sans Extra Condensed SemiBold"/>
                </a:rPr>
                <a:t>Modèle orienté clé-valeur </a:t>
              </a:r>
              <a:endParaRPr sz="1800" dirty="0">
                <a:solidFill>
                  <a:schemeClr val="accent1"/>
                </a:solidFill>
                <a:latin typeface="Fira Sans Extra Condensed SemiBold"/>
                <a:ea typeface="Fira Sans Extra Condensed SemiBold"/>
                <a:cs typeface="Fira Sans Extra Condensed SemiBold"/>
                <a:sym typeface="Fira Sans Extra Condensed SemiBold"/>
              </a:endParaRPr>
            </a:p>
          </p:txBody>
        </p:sp>
      </p:grpSp>
      <p:sp>
        <p:nvSpPr>
          <p:cNvPr id="288" name="Google Shape;288;p17"/>
          <p:cNvSpPr/>
          <p:nvPr/>
        </p:nvSpPr>
        <p:spPr>
          <a:xfrm flipH="1">
            <a:off x="5221411" y="1627851"/>
            <a:ext cx="1561250" cy="1362900"/>
          </a:xfrm>
          <a:custGeom>
            <a:avLst/>
            <a:gdLst/>
            <a:ahLst/>
            <a:cxnLst/>
            <a:rect l="l" t="t" r="r" b="b"/>
            <a:pathLst>
              <a:path w="62450" h="54516" extrusionOk="0">
                <a:moveTo>
                  <a:pt x="62450" y="54516"/>
                </a:moveTo>
                <a:lnTo>
                  <a:pt x="6906" y="16384"/>
                </a:lnTo>
                <a:lnTo>
                  <a:pt x="6906" y="0"/>
                </a:lnTo>
                <a:lnTo>
                  <a:pt x="0" y="0"/>
                </a:lnTo>
              </a:path>
            </a:pathLst>
          </a:custGeom>
          <a:noFill/>
          <a:ln w="28575" cap="flat" cmpd="sng">
            <a:solidFill>
              <a:schemeClr val="accent4"/>
            </a:solidFill>
            <a:prstDash val="solid"/>
            <a:round/>
            <a:headEnd type="none" w="med" len="med"/>
            <a:tailEnd type="none" w="med" len="med"/>
          </a:ln>
        </p:spPr>
      </p:sp>
      <p:grpSp>
        <p:nvGrpSpPr>
          <p:cNvPr id="289" name="Google Shape;289;p17"/>
          <p:cNvGrpSpPr/>
          <p:nvPr/>
        </p:nvGrpSpPr>
        <p:grpSpPr>
          <a:xfrm>
            <a:off x="6791400" y="1460875"/>
            <a:ext cx="2047800" cy="1404068"/>
            <a:chOff x="6791400" y="1460875"/>
            <a:chExt cx="1872311" cy="1249469"/>
          </a:xfrm>
        </p:grpSpPr>
        <p:sp>
          <p:nvSpPr>
            <p:cNvPr id="290" name="Google Shape;290;p17"/>
            <p:cNvSpPr txBox="1"/>
            <p:nvPr/>
          </p:nvSpPr>
          <p:spPr>
            <a:xfrm flipH="1">
              <a:off x="6791400" y="1882683"/>
              <a:ext cx="1872300" cy="827661"/>
            </a:xfrm>
            <a:prstGeom prst="rect">
              <a:avLst/>
            </a:prstGeom>
            <a:noFill/>
            <a:ln>
              <a:noFill/>
            </a:ln>
          </p:spPr>
          <p:txBody>
            <a:bodyPr spcFirstLastPara="1" wrap="square" lIns="91425" tIns="91425" rIns="91425" bIns="91425" anchor="ctr" anchorCtr="0">
              <a:noAutofit/>
            </a:bodyPr>
            <a:lstStyle/>
            <a:p>
              <a:pPr algn="just">
                <a:lnSpc>
                  <a:spcPct val="107000"/>
                </a:lnSpc>
                <a:spcAft>
                  <a:spcPts val="800"/>
                </a:spcAft>
              </a:pPr>
              <a:r>
                <a:rPr lang="fr-SN" sz="1200" b="1" dirty="0">
                  <a:effectLst/>
                  <a:latin typeface="Times New Roman" panose="02020603050405020304" pitchFamily="18" charset="0"/>
                  <a:ea typeface="Calibri" panose="020F0502020204030204" pitchFamily="34" charset="0"/>
                  <a:cs typeface="Times New Roman" panose="02020603050405020304" pitchFamily="18" charset="0"/>
                </a:rPr>
                <a:t>stocke des données sous forme de documents généralement encodés en JSON, BSON ou XML.</a:t>
              </a:r>
            </a:p>
          </p:txBody>
        </p:sp>
        <p:sp>
          <p:nvSpPr>
            <p:cNvPr id="291" name="Google Shape;291;p17"/>
            <p:cNvSpPr txBox="1"/>
            <p:nvPr/>
          </p:nvSpPr>
          <p:spPr>
            <a:xfrm flipH="1">
              <a:off x="6791411" y="1460875"/>
              <a:ext cx="1872300" cy="313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solidFill>
                    <a:schemeClr val="accent1"/>
                  </a:solidFill>
                  <a:latin typeface="Fira Sans Extra Condensed SemiBold"/>
                  <a:ea typeface="Fira Sans Extra Condensed SemiBold"/>
                  <a:cs typeface="Fira Sans Extra Condensed SemiBold"/>
                  <a:sym typeface="Fira Sans Extra Condensed SemiBold"/>
                </a:rPr>
                <a:t>Modèle orienté document</a:t>
              </a:r>
              <a:endParaRPr sz="1800" dirty="0">
                <a:solidFill>
                  <a:schemeClr val="accent1"/>
                </a:solidFill>
                <a:latin typeface="Fira Sans Extra Condensed SemiBold"/>
                <a:ea typeface="Fira Sans Extra Condensed SemiBold"/>
                <a:cs typeface="Fira Sans Extra Condensed SemiBold"/>
                <a:sym typeface="Fira Sans Extra Condensed SemiBold"/>
              </a:endParaRPr>
            </a:p>
          </p:txBody>
        </p:sp>
      </p:grpSp>
      <p:grpSp>
        <p:nvGrpSpPr>
          <p:cNvPr id="292" name="Google Shape;292;p17"/>
          <p:cNvGrpSpPr/>
          <p:nvPr/>
        </p:nvGrpSpPr>
        <p:grpSpPr>
          <a:xfrm>
            <a:off x="3963387" y="1406817"/>
            <a:ext cx="1165988" cy="1568666"/>
            <a:chOff x="3478424" y="1308364"/>
            <a:chExt cx="2187185" cy="2942536"/>
          </a:xfrm>
        </p:grpSpPr>
        <p:sp>
          <p:nvSpPr>
            <p:cNvPr id="293" name="Google Shape;293;p17"/>
            <p:cNvSpPr/>
            <p:nvPr/>
          </p:nvSpPr>
          <p:spPr>
            <a:xfrm>
              <a:off x="3485139" y="2969821"/>
              <a:ext cx="2180470" cy="1281079"/>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7"/>
            <p:cNvSpPr/>
            <p:nvPr/>
          </p:nvSpPr>
          <p:spPr>
            <a:xfrm>
              <a:off x="3793045" y="1947520"/>
              <a:ext cx="1550129" cy="2096604"/>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7"/>
            <p:cNvSpPr/>
            <p:nvPr/>
          </p:nvSpPr>
          <p:spPr>
            <a:xfrm>
              <a:off x="3784988" y="1482593"/>
              <a:ext cx="1566242" cy="929825"/>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7"/>
            <p:cNvSpPr/>
            <p:nvPr/>
          </p:nvSpPr>
          <p:spPr>
            <a:xfrm>
              <a:off x="3818244" y="2089627"/>
              <a:ext cx="711364" cy="456533"/>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7"/>
            <p:cNvSpPr/>
            <p:nvPr/>
          </p:nvSpPr>
          <p:spPr>
            <a:xfrm>
              <a:off x="3818244" y="2153697"/>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7"/>
            <p:cNvSpPr/>
            <p:nvPr/>
          </p:nvSpPr>
          <p:spPr>
            <a:xfrm>
              <a:off x="3818244" y="2218120"/>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7"/>
            <p:cNvSpPr/>
            <p:nvPr/>
          </p:nvSpPr>
          <p:spPr>
            <a:xfrm>
              <a:off x="3818244" y="2282543"/>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7"/>
            <p:cNvSpPr/>
            <p:nvPr/>
          </p:nvSpPr>
          <p:spPr>
            <a:xfrm>
              <a:off x="3818244" y="2346966"/>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7"/>
            <p:cNvSpPr/>
            <p:nvPr/>
          </p:nvSpPr>
          <p:spPr>
            <a:xfrm>
              <a:off x="3818244" y="246178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7"/>
            <p:cNvSpPr/>
            <p:nvPr/>
          </p:nvSpPr>
          <p:spPr>
            <a:xfrm>
              <a:off x="3818244" y="2526209"/>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7"/>
            <p:cNvSpPr/>
            <p:nvPr/>
          </p:nvSpPr>
          <p:spPr>
            <a:xfrm>
              <a:off x="3818244" y="2590250"/>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7"/>
            <p:cNvSpPr/>
            <p:nvPr/>
          </p:nvSpPr>
          <p:spPr>
            <a:xfrm>
              <a:off x="3818244" y="2654673"/>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7"/>
            <p:cNvSpPr/>
            <p:nvPr/>
          </p:nvSpPr>
          <p:spPr>
            <a:xfrm>
              <a:off x="3818244" y="271909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7"/>
            <p:cNvSpPr/>
            <p:nvPr/>
          </p:nvSpPr>
          <p:spPr>
            <a:xfrm>
              <a:off x="3818244" y="2833916"/>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7"/>
            <p:cNvSpPr/>
            <p:nvPr/>
          </p:nvSpPr>
          <p:spPr>
            <a:xfrm>
              <a:off x="3818244" y="2898339"/>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7"/>
            <p:cNvSpPr/>
            <p:nvPr/>
          </p:nvSpPr>
          <p:spPr>
            <a:xfrm>
              <a:off x="3818244" y="2962762"/>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7"/>
            <p:cNvSpPr/>
            <p:nvPr/>
          </p:nvSpPr>
          <p:spPr>
            <a:xfrm>
              <a:off x="3818244" y="3026803"/>
              <a:ext cx="711364" cy="456885"/>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7"/>
            <p:cNvSpPr/>
            <p:nvPr/>
          </p:nvSpPr>
          <p:spPr>
            <a:xfrm>
              <a:off x="3818244" y="3091226"/>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7"/>
            <p:cNvSpPr/>
            <p:nvPr/>
          </p:nvSpPr>
          <p:spPr>
            <a:xfrm>
              <a:off x="3818244" y="3206046"/>
              <a:ext cx="711364" cy="456533"/>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7"/>
            <p:cNvSpPr/>
            <p:nvPr/>
          </p:nvSpPr>
          <p:spPr>
            <a:xfrm>
              <a:off x="3818244" y="3270469"/>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7"/>
            <p:cNvSpPr/>
            <p:nvPr/>
          </p:nvSpPr>
          <p:spPr>
            <a:xfrm>
              <a:off x="3818244" y="3334892"/>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7"/>
            <p:cNvSpPr/>
            <p:nvPr/>
          </p:nvSpPr>
          <p:spPr>
            <a:xfrm>
              <a:off x="3818244" y="3399315"/>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7"/>
            <p:cNvSpPr/>
            <p:nvPr/>
          </p:nvSpPr>
          <p:spPr>
            <a:xfrm>
              <a:off x="3818244" y="3463385"/>
              <a:ext cx="711364" cy="45685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7"/>
            <p:cNvSpPr/>
            <p:nvPr/>
          </p:nvSpPr>
          <p:spPr>
            <a:xfrm>
              <a:off x="4606639" y="2089627"/>
              <a:ext cx="711011" cy="456533"/>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7"/>
            <p:cNvSpPr/>
            <p:nvPr/>
          </p:nvSpPr>
          <p:spPr>
            <a:xfrm>
              <a:off x="4606639" y="2153697"/>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7"/>
            <p:cNvSpPr/>
            <p:nvPr/>
          </p:nvSpPr>
          <p:spPr>
            <a:xfrm>
              <a:off x="4606639" y="2218120"/>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7"/>
            <p:cNvSpPr/>
            <p:nvPr/>
          </p:nvSpPr>
          <p:spPr>
            <a:xfrm>
              <a:off x="4606639" y="2282543"/>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7"/>
            <p:cNvSpPr/>
            <p:nvPr/>
          </p:nvSpPr>
          <p:spPr>
            <a:xfrm>
              <a:off x="4606639" y="2346966"/>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7"/>
            <p:cNvSpPr/>
            <p:nvPr/>
          </p:nvSpPr>
          <p:spPr>
            <a:xfrm>
              <a:off x="4606639" y="246178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7"/>
            <p:cNvSpPr/>
            <p:nvPr/>
          </p:nvSpPr>
          <p:spPr>
            <a:xfrm>
              <a:off x="4606639" y="2526209"/>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7"/>
            <p:cNvSpPr/>
            <p:nvPr/>
          </p:nvSpPr>
          <p:spPr>
            <a:xfrm>
              <a:off x="4606639" y="2590250"/>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7"/>
            <p:cNvSpPr/>
            <p:nvPr/>
          </p:nvSpPr>
          <p:spPr>
            <a:xfrm>
              <a:off x="4606639" y="2654673"/>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7"/>
            <p:cNvSpPr/>
            <p:nvPr/>
          </p:nvSpPr>
          <p:spPr>
            <a:xfrm>
              <a:off x="4606639" y="271909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7"/>
            <p:cNvSpPr/>
            <p:nvPr/>
          </p:nvSpPr>
          <p:spPr>
            <a:xfrm>
              <a:off x="4606639" y="2833916"/>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7"/>
            <p:cNvSpPr/>
            <p:nvPr/>
          </p:nvSpPr>
          <p:spPr>
            <a:xfrm>
              <a:off x="4606639" y="2898339"/>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7"/>
            <p:cNvSpPr/>
            <p:nvPr/>
          </p:nvSpPr>
          <p:spPr>
            <a:xfrm>
              <a:off x="4606639" y="2962762"/>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7"/>
            <p:cNvSpPr/>
            <p:nvPr/>
          </p:nvSpPr>
          <p:spPr>
            <a:xfrm>
              <a:off x="4606639" y="3026803"/>
              <a:ext cx="711011" cy="456885"/>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7"/>
            <p:cNvSpPr/>
            <p:nvPr/>
          </p:nvSpPr>
          <p:spPr>
            <a:xfrm>
              <a:off x="4606639" y="3091226"/>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7"/>
            <p:cNvSpPr/>
            <p:nvPr/>
          </p:nvSpPr>
          <p:spPr>
            <a:xfrm>
              <a:off x="4606639" y="3206046"/>
              <a:ext cx="711011" cy="456533"/>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7"/>
            <p:cNvSpPr/>
            <p:nvPr/>
          </p:nvSpPr>
          <p:spPr>
            <a:xfrm>
              <a:off x="4606639" y="3270469"/>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a:off x="4606639" y="3334892"/>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4606639" y="3399315"/>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4606639" y="3463385"/>
              <a:ext cx="711011" cy="45685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6" name="Google Shape;336;p17"/>
            <p:cNvGrpSpPr/>
            <p:nvPr/>
          </p:nvGrpSpPr>
          <p:grpSpPr>
            <a:xfrm>
              <a:off x="3478424" y="1308364"/>
              <a:ext cx="2180470" cy="1878295"/>
              <a:chOff x="5553063" y="1487604"/>
              <a:chExt cx="1981525" cy="1707075"/>
            </a:xfrm>
          </p:grpSpPr>
          <p:sp>
            <p:nvSpPr>
              <p:cNvPr id="337" name="Google Shape;337;p17"/>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7"/>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9" name="Google Shape;339;p17"/>
          <p:cNvGrpSpPr/>
          <p:nvPr/>
        </p:nvGrpSpPr>
        <p:grpSpPr>
          <a:xfrm>
            <a:off x="5083909" y="2059788"/>
            <a:ext cx="1165988" cy="1568666"/>
            <a:chOff x="3478424" y="1308364"/>
            <a:chExt cx="2187185" cy="2942536"/>
          </a:xfrm>
        </p:grpSpPr>
        <p:sp>
          <p:nvSpPr>
            <p:cNvPr id="340" name="Google Shape;340;p17"/>
            <p:cNvSpPr/>
            <p:nvPr/>
          </p:nvSpPr>
          <p:spPr>
            <a:xfrm>
              <a:off x="3485139" y="2969821"/>
              <a:ext cx="2180470" cy="1281079"/>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3793045" y="1947520"/>
              <a:ext cx="1550129" cy="2096604"/>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3784988" y="1482593"/>
              <a:ext cx="1566242" cy="929825"/>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3818244" y="2089627"/>
              <a:ext cx="711364" cy="456533"/>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3818244" y="2153697"/>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3818244" y="2218120"/>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3818244" y="2282543"/>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3818244" y="2346966"/>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3818244" y="246178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3818244" y="2526209"/>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3818244" y="2590250"/>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818244" y="2654673"/>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3818244" y="271909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3818244" y="2833916"/>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7"/>
            <p:cNvSpPr/>
            <p:nvPr/>
          </p:nvSpPr>
          <p:spPr>
            <a:xfrm>
              <a:off x="3818244" y="2898339"/>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7"/>
            <p:cNvSpPr/>
            <p:nvPr/>
          </p:nvSpPr>
          <p:spPr>
            <a:xfrm>
              <a:off x="3818244" y="2962762"/>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7"/>
            <p:cNvSpPr/>
            <p:nvPr/>
          </p:nvSpPr>
          <p:spPr>
            <a:xfrm>
              <a:off x="3818244" y="3026803"/>
              <a:ext cx="711364" cy="456885"/>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7"/>
            <p:cNvSpPr/>
            <p:nvPr/>
          </p:nvSpPr>
          <p:spPr>
            <a:xfrm>
              <a:off x="3818244" y="3091226"/>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7"/>
            <p:cNvSpPr/>
            <p:nvPr/>
          </p:nvSpPr>
          <p:spPr>
            <a:xfrm>
              <a:off x="3818244" y="3206046"/>
              <a:ext cx="711364" cy="456533"/>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7"/>
            <p:cNvSpPr/>
            <p:nvPr/>
          </p:nvSpPr>
          <p:spPr>
            <a:xfrm>
              <a:off x="3818244" y="3270469"/>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7"/>
            <p:cNvSpPr/>
            <p:nvPr/>
          </p:nvSpPr>
          <p:spPr>
            <a:xfrm>
              <a:off x="3818244" y="3334892"/>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7"/>
            <p:cNvSpPr/>
            <p:nvPr/>
          </p:nvSpPr>
          <p:spPr>
            <a:xfrm>
              <a:off x="3818244" y="3399315"/>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7"/>
            <p:cNvSpPr/>
            <p:nvPr/>
          </p:nvSpPr>
          <p:spPr>
            <a:xfrm>
              <a:off x="3818244" y="3463385"/>
              <a:ext cx="711364" cy="45685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7"/>
            <p:cNvSpPr/>
            <p:nvPr/>
          </p:nvSpPr>
          <p:spPr>
            <a:xfrm>
              <a:off x="4606639" y="2089627"/>
              <a:ext cx="711011" cy="456533"/>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7"/>
            <p:cNvSpPr/>
            <p:nvPr/>
          </p:nvSpPr>
          <p:spPr>
            <a:xfrm>
              <a:off x="4606639" y="2153697"/>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7"/>
            <p:cNvSpPr/>
            <p:nvPr/>
          </p:nvSpPr>
          <p:spPr>
            <a:xfrm>
              <a:off x="4606639" y="2218120"/>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7"/>
            <p:cNvSpPr/>
            <p:nvPr/>
          </p:nvSpPr>
          <p:spPr>
            <a:xfrm>
              <a:off x="4606639" y="2282543"/>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7"/>
            <p:cNvSpPr/>
            <p:nvPr/>
          </p:nvSpPr>
          <p:spPr>
            <a:xfrm>
              <a:off x="4606639" y="2346966"/>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7"/>
            <p:cNvSpPr/>
            <p:nvPr/>
          </p:nvSpPr>
          <p:spPr>
            <a:xfrm>
              <a:off x="4606639" y="246178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7"/>
            <p:cNvSpPr/>
            <p:nvPr/>
          </p:nvSpPr>
          <p:spPr>
            <a:xfrm>
              <a:off x="4606639" y="2526209"/>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7"/>
            <p:cNvSpPr/>
            <p:nvPr/>
          </p:nvSpPr>
          <p:spPr>
            <a:xfrm>
              <a:off x="4606639" y="2590250"/>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7"/>
            <p:cNvSpPr/>
            <p:nvPr/>
          </p:nvSpPr>
          <p:spPr>
            <a:xfrm>
              <a:off x="4606639" y="2654673"/>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7"/>
            <p:cNvSpPr/>
            <p:nvPr/>
          </p:nvSpPr>
          <p:spPr>
            <a:xfrm>
              <a:off x="4606639" y="271909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7"/>
            <p:cNvSpPr/>
            <p:nvPr/>
          </p:nvSpPr>
          <p:spPr>
            <a:xfrm>
              <a:off x="4606639" y="2833916"/>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7"/>
            <p:cNvSpPr/>
            <p:nvPr/>
          </p:nvSpPr>
          <p:spPr>
            <a:xfrm>
              <a:off x="4606639" y="2898339"/>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4606639" y="2962762"/>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7"/>
            <p:cNvSpPr/>
            <p:nvPr/>
          </p:nvSpPr>
          <p:spPr>
            <a:xfrm>
              <a:off x="4606639" y="3026803"/>
              <a:ext cx="711011" cy="456885"/>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7"/>
            <p:cNvSpPr/>
            <p:nvPr/>
          </p:nvSpPr>
          <p:spPr>
            <a:xfrm>
              <a:off x="4606639" y="3091226"/>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7"/>
            <p:cNvSpPr/>
            <p:nvPr/>
          </p:nvSpPr>
          <p:spPr>
            <a:xfrm>
              <a:off x="4606639" y="3206046"/>
              <a:ext cx="711011" cy="456533"/>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7"/>
            <p:cNvSpPr/>
            <p:nvPr/>
          </p:nvSpPr>
          <p:spPr>
            <a:xfrm>
              <a:off x="4606639" y="3270469"/>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7"/>
            <p:cNvSpPr/>
            <p:nvPr/>
          </p:nvSpPr>
          <p:spPr>
            <a:xfrm>
              <a:off x="4606639" y="3334892"/>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7"/>
            <p:cNvSpPr/>
            <p:nvPr/>
          </p:nvSpPr>
          <p:spPr>
            <a:xfrm>
              <a:off x="4606639" y="3399315"/>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7"/>
            <p:cNvSpPr/>
            <p:nvPr/>
          </p:nvSpPr>
          <p:spPr>
            <a:xfrm>
              <a:off x="4606639" y="3463385"/>
              <a:ext cx="711011" cy="45685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 name="Google Shape;383;p17"/>
            <p:cNvGrpSpPr/>
            <p:nvPr/>
          </p:nvGrpSpPr>
          <p:grpSpPr>
            <a:xfrm>
              <a:off x="3478424" y="1308364"/>
              <a:ext cx="2180470" cy="1878295"/>
              <a:chOff x="5553063" y="1487604"/>
              <a:chExt cx="1981525" cy="1707075"/>
            </a:xfrm>
          </p:grpSpPr>
          <p:sp>
            <p:nvSpPr>
              <p:cNvPr id="384" name="Google Shape;384;p17"/>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7"/>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6" name="Google Shape;386;p17"/>
          <p:cNvGrpSpPr/>
          <p:nvPr/>
        </p:nvGrpSpPr>
        <p:grpSpPr>
          <a:xfrm>
            <a:off x="2926243" y="2030519"/>
            <a:ext cx="1165988" cy="1568666"/>
            <a:chOff x="3478424" y="1308364"/>
            <a:chExt cx="2187185" cy="2942536"/>
          </a:xfrm>
        </p:grpSpPr>
        <p:sp>
          <p:nvSpPr>
            <p:cNvPr id="387" name="Google Shape;387;p17"/>
            <p:cNvSpPr/>
            <p:nvPr/>
          </p:nvSpPr>
          <p:spPr>
            <a:xfrm>
              <a:off x="3485139" y="2969821"/>
              <a:ext cx="2180470" cy="1281079"/>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3793045" y="1947520"/>
              <a:ext cx="1550129" cy="2096604"/>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3784988" y="1482593"/>
              <a:ext cx="1566242" cy="929825"/>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7"/>
            <p:cNvSpPr/>
            <p:nvPr/>
          </p:nvSpPr>
          <p:spPr>
            <a:xfrm>
              <a:off x="3818244" y="2089627"/>
              <a:ext cx="711364" cy="456533"/>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a:off x="3818244" y="2153697"/>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a:off x="3818244" y="2218120"/>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p:nvPr/>
          </p:nvSpPr>
          <p:spPr>
            <a:xfrm>
              <a:off x="3818244" y="2282543"/>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7"/>
            <p:cNvSpPr/>
            <p:nvPr/>
          </p:nvSpPr>
          <p:spPr>
            <a:xfrm>
              <a:off x="3818244" y="2346966"/>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7"/>
            <p:cNvSpPr/>
            <p:nvPr/>
          </p:nvSpPr>
          <p:spPr>
            <a:xfrm>
              <a:off x="3818244" y="246178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7"/>
            <p:cNvSpPr/>
            <p:nvPr/>
          </p:nvSpPr>
          <p:spPr>
            <a:xfrm>
              <a:off x="3818244" y="2526209"/>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7"/>
            <p:cNvSpPr/>
            <p:nvPr/>
          </p:nvSpPr>
          <p:spPr>
            <a:xfrm>
              <a:off x="3818244" y="2590250"/>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7"/>
            <p:cNvSpPr/>
            <p:nvPr/>
          </p:nvSpPr>
          <p:spPr>
            <a:xfrm>
              <a:off x="3818244" y="2654673"/>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7"/>
            <p:cNvSpPr/>
            <p:nvPr/>
          </p:nvSpPr>
          <p:spPr>
            <a:xfrm>
              <a:off x="3818244" y="271909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7"/>
            <p:cNvSpPr/>
            <p:nvPr/>
          </p:nvSpPr>
          <p:spPr>
            <a:xfrm>
              <a:off x="3818244" y="2833916"/>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7"/>
            <p:cNvSpPr/>
            <p:nvPr/>
          </p:nvSpPr>
          <p:spPr>
            <a:xfrm>
              <a:off x="3818244" y="2898339"/>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7"/>
            <p:cNvSpPr/>
            <p:nvPr/>
          </p:nvSpPr>
          <p:spPr>
            <a:xfrm>
              <a:off x="3818244" y="2962762"/>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7"/>
            <p:cNvSpPr/>
            <p:nvPr/>
          </p:nvSpPr>
          <p:spPr>
            <a:xfrm>
              <a:off x="3818244" y="3026803"/>
              <a:ext cx="711364" cy="456885"/>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7"/>
            <p:cNvSpPr/>
            <p:nvPr/>
          </p:nvSpPr>
          <p:spPr>
            <a:xfrm>
              <a:off x="3818244" y="3091226"/>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7"/>
            <p:cNvSpPr/>
            <p:nvPr/>
          </p:nvSpPr>
          <p:spPr>
            <a:xfrm>
              <a:off x="3818244" y="3206046"/>
              <a:ext cx="711364" cy="456533"/>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7"/>
            <p:cNvSpPr/>
            <p:nvPr/>
          </p:nvSpPr>
          <p:spPr>
            <a:xfrm>
              <a:off x="3818244" y="3270469"/>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7"/>
            <p:cNvSpPr/>
            <p:nvPr/>
          </p:nvSpPr>
          <p:spPr>
            <a:xfrm>
              <a:off x="3818244" y="3334892"/>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7"/>
            <p:cNvSpPr/>
            <p:nvPr/>
          </p:nvSpPr>
          <p:spPr>
            <a:xfrm>
              <a:off x="3818244" y="3399315"/>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7"/>
            <p:cNvSpPr/>
            <p:nvPr/>
          </p:nvSpPr>
          <p:spPr>
            <a:xfrm>
              <a:off x="3818244" y="3463385"/>
              <a:ext cx="711364" cy="45685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7"/>
            <p:cNvSpPr/>
            <p:nvPr/>
          </p:nvSpPr>
          <p:spPr>
            <a:xfrm>
              <a:off x="4606639" y="2089627"/>
              <a:ext cx="711011" cy="456533"/>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7"/>
            <p:cNvSpPr/>
            <p:nvPr/>
          </p:nvSpPr>
          <p:spPr>
            <a:xfrm>
              <a:off x="4606639" y="2153697"/>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7"/>
            <p:cNvSpPr/>
            <p:nvPr/>
          </p:nvSpPr>
          <p:spPr>
            <a:xfrm>
              <a:off x="4606639" y="2218120"/>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7"/>
            <p:cNvSpPr/>
            <p:nvPr/>
          </p:nvSpPr>
          <p:spPr>
            <a:xfrm>
              <a:off x="4606639" y="2282543"/>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7"/>
            <p:cNvSpPr/>
            <p:nvPr/>
          </p:nvSpPr>
          <p:spPr>
            <a:xfrm>
              <a:off x="4606639" y="2346966"/>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7"/>
            <p:cNvSpPr/>
            <p:nvPr/>
          </p:nvSpPr>
          <p:spPr>
            <a:xfrm>
              <a:off x="4606639" y="246178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7"/>
            <p:cNvSpPr/>
            <p:nvPr/>
          </p:nvSpPr>
          <p:spPr>
            <a:xfrm>
              <a:off x="4606639" y="2526209"/>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7"/>
            <p:cNvSpPr/>
            <p:nvPr/>
          </p:nvSpPr>
          <p:spPr>
            <a:xfrm>
              <a:off x="4606639" y="2590250"/>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7"/>
            <p:cNvSpPr/>
            <p:nvPr/>
          </p:nvSpPr>
          <p:spPr>
            <a:xfrm>
              <a:off x="4606639" y="2654673"/>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7"/>
            <p:cNvSpPr/>
            <p:nvPr/>
          </p:nvSpPr>
          <p:spPr>
            <a:xfrm>
              <a:off x="4606639" y="271909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7"/>
            <p:cNvSpPr/>
            <p:nvPr/>
          </p:nvSpPr>
          <p:spPr>
            <a:xfrm>
              <a:off x="4606639" y="2833916"/>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7"/>
            <p:cNvSpPr/>
            <p:nvPr/>
          </p:nvSpPr>
          <p:spPr>
            <a:xfrm>
              <a:off x="4606639" y="2898339"/>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7"/>
            <p:cNvSpPr/>
            <p:nvPr/>
          </p:nvSpPr>
          <p:spPr>
            <a:xfrm>
              <a:off x="4606639" y="2962762"/>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7"/>
            <p:cNvSpPr/>
            <p:nvPr/>
          </p:nvSpPr>
          <p:spPr>
            <a:xfrm>
              <a:off x="4606639" y="3026803"/>
              <a:ext cx="711011" cy="456885"/>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7"/>
            <p:cNvSpPr/>
            <p:nvPr/>
          </p:nvSpPr>
          <p:spPr>
            <a:xfrm>
              <a:off x="4606639" y="3091226"/>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7"/>
            <p:cNvSpPr/>
            <p:nvPr/>
          </p:nvSpPr>
          <p:spPr>
            <a:xfrm>
              <a:off x="4606639" y="3206046"/>
              <a:ext cx="711011" cy="456533"/>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7"/>
            <p:cNvSpPr/>
            <p:nvPr/>
          </p:nvSpPr>
          <p:spPr>
            <a:xfrm>
              <a:off x="4606639" y="3270469"/>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7"/>
            <p:cNvSpPr/>
            <p:nvPr/>
          </p:nvSpPr>
          <p:spPr>
            <a:xfrm>
              <a:off x="4606639" y="3334892"/>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7"/>
            <p:cNvSpPr/>
            <p:nvPr/>
          </p:nvSpPr>
          <p:spPr>
            <a:xfrm>
              <a:off x="4606639" y="3399315"/>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7"/>
            <p:cNvSpPr/>
            <p:nvPr/>
          </p:nvSpPr>
          <p:spPr>
            <a:xfrm>
              <a:off x="4606639" y="3463385"/>
              <a:ext cx="711011" cy="45685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17"/>
            <p:cNvGrpSpPr/>
            <p:nvPr/>
          </p:nvGrpSpPr>
          <p:grpSpPr>
            <a:xfrm>
              <a:off x="3478424" y="1308364"/>
              <a:ext cx="2180470" cy="1878295"/>
              <a:chOff x="5553063" y="1487604"/>
              <a:chExt cx="1981525" cy="1707075"/>
            </a:xfrm>
          </p:grpSpPr>
          <p:sp>
            <p:nvSpPr>
              <p:cNvPr id="431" name="Google Shape;431;p17"/>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7"/>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3" name="Google Shape;433;p17"/>
          <p:cNvGrpSpPr/>
          <p:nvPr/>
        </p:nvGrpSpPr>
        <p:grpSpPr>
          <a:xfrm>
            <a:off x="4046765" y="2683491"/>
            <a:ext cx="1165988" cy="1568666"/>
            <a:chOff x="3478424" y="1308364"/>
            <a:chExt cx="2187185" cy="2942536"/>
          </a:xfrm>
        </p:grpSpPr>
        <p:sp>
          <p:nvSpPr>
            <p:cNvPr id="434" name="Google Shape;434;p17"/>
            <p:cNvSpPr/>
            <p:nvPr/>
          </p:nvSpPr>
          <p:spPr>
            <a:xfrm>
              <a:off x="3485139" y="2969821"/>
              <a:ext cx="2180470" cy="1281079"/>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7"/>
            <p:cNvSpPr/>
            <p:nvPr/>
          </p:nvSpPr>
          <p:spPr>
            <a:xfrm>
              <a:off x="3793045" y="1947520"/>
              <a:ext cx="1550129" cy="2096604"/>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7"/>
            <p:cNvSpPr/>
            <p:nvPr/>
          </p:nvSpPr>
          <p:spPr>
            <a:xfrm>
              <a:off x="3784988" y="1482593"/>
              <a:ext cx="1566242" cy="929825"/>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7"/>
            <p:cNvSpPr/>
            <p:nvPr/>
          </p:nvSpPr>
          <p:spPr>
            <a:xfrm>
              <a:off x="3818244" y="2089627"/>
              <a:ext cx="711364" cy="456533"/>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7"/>
            <p:cNvSpPr/>
            <p:nvPr/>
          </p:nvSpPr>
          <p:spPr>
            <a:xfrm>
              <a:off x="3818244" y="2153697"/>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7"/>
            <p:cNvSpPr/>
            <p:nvPr/>
          </p:nvSpPr>
          <p:spPr>
            <a:xfrm>
              <a:off x="3818244" y="2218120"/>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7"/>
            <p:cNvSpPr/>
            <p:nvPr/>
          </p:nvSpPr>
          <p:spPr>
            <a:xfrm>
              <a:off x="3818244" y="2282543"/>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7"/>
            <p:cNvSpPr/>
            <p:nvPr/>
          </p:nvSpPr>
          <p:spPr>
            <a:xfrm>
              <a:off x="3818244" y="2346966"/>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7"/>
            <p:cNvSpPr/>
            <p:nvPr/>
          </p:nvSpPr>
          <p:spPr>
            <a:xfrm>
              <a:off x="3818244" y="246178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7"/>
            <p:cNvSpPr/>
            <p:nvPr/>
          </p:nvSpPr>
          <p:spPr>
            <a:xfrm>
              <a:off x="3818244" y="2526209"/>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7"/>
            <p:cNvSpPr/>
            <p:nvPr/>
          </p:nvSpPr>
          <p:spPr>
            <a:xfrm>
              <a:off x="3818244" y="2590250"/>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7"/>
            <p:cNvSpPr/>
            <p:nvPr/>
          </p:nvSpPr>
          <p:spPr>
            <a:xfrm>
              <a:off x="3818244" y="2654673"/>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7"/>
            <p:cNvSpPr/>
            <p:nvPr/>
          </p:nvSpPr>
          <p:spPr>
            <a:xfrm>
              <a:off x="3818244" y="271909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7"/>
            <p:cNvSpPr/>
            <p:nvPr/>
          </p:nvSpPr>
          <p:spPr>
            <a:xfrm>
              <a:off x="3818244" y="2833916"/>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7"/>
            <p:cNvSpPr/>
            <p:nvPr/>
          </p:nvSpPr>
          <p:spPr>
            <a:xfrm>
              <a:off x="3818244" y="2898339"/>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7"/>
            <p:cNvSpPr/>
            <p:nvPr/>
          </p:nvSpPr>
          <p:spPr>
            <a:xfrm>
              <a:off x="3818244" y="2962762"/>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7"/>
            <p:cNvSpPr/>
            <p:nvPr/>
          </p:nvSpPr>
          <p:spPr>
            <a:xfrm>
              <a:off x="3818244" y="3026803"/>
              <a:ext cx="711364" cy="456885"/>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7"/>
            <p:cNvSpPr/>
            <p:nvPr/>
          </p:nvSpPr>
          <p:spPr>
            <a:xfrm>
              <a:off x="3818244" y="3091226"/>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7"/>
            <p:cNvSpPr/>
            <p:nvPr/>
          </p:nvSpPr>
          <p:spPr>
            <a:xfrm>
              <a:off x="3818244" y="3206046"/>
              <a:ext cx="711364" cy="456533"/>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7"/>
            <p:cNvSpPr/>
            <p:nvPr/>
          </p:nvSpPr>
          <p:spPr>
            <a:xfrm>
              <a:off x="3818244" y="3270469"/>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7"/>
            <p:cNvSpPr/>
            <p:nvPr/>
          </p:nvSpPr>
          <p:spPr>
            <a:xfrm>
              <a:off x="3818244" y="3334892"/>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7"/>
            <p:cNvSpPr/>
            <p:nvPr/>
          </p:nvSpPr>
          <p:spPr>
            <a:xfrm>
              <a:off x="3818244" y="3399315"/>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7"/>
            <p:cNvSpPr/>
            <p:nvPr/>
          </p:nvSpPr>
          <p:spPr>
            <a:xfrm>
              <a:off x="3818244" y="3463385"/>
              <a:ext cx="711364" cy="45685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7"/>
            <p:cNvSpPr/>
            <p:nvPr/>
          </p:nvSpPr>
          <p:spPr>
            <a:xfrm>
              <a:off x="4606639" y="2089627"/>
              <a:ext cx="711011" cy="456533"/>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7"/>
            <p:cNvSpPr/>
            <p:nvPr/>
          </p:nvSpPr>
          <p:spPr>
            <a:xfrm>
              <a:off x="4606639" y="2153697"/>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7"/>
            <p:cNvSpPr/>
            <p:nvPr/>
          </p:nvSpPr>
          <p:spPr>
            <a:xfrm>
              <a:off x="4606639" y="2218120"/>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7"/>
            <p:cNvSpPr/>
            <p:nvPr/>
          </p:nvSpPr>
          <p:spPr>
            <a:xfrm>
              <a:off x="4606639" y="2282543"/>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7"/>
            <p:cNvSpPr/>
            <p:nvPr/>
          </p:nvSpPr>
          <p:spPr>
            <a:xfrm>
              <a:off x="4606639" y="2346966"/>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7"/>
            <p:cNvSpPr/>
            <p:nvPr/>
          </p:nvSpPr>
          <p:spPr>
            <a:xfrm>
              <a:off x="4606639" y="246178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7"/>
            <p:cNvSpPr/>
            <p:nvPr/>
          </p:nvSpPr>
          <p:spPr>
            <a:xfrm>
              <a:off x="4606639" y="2526209"/>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7"/>
            <p:cNvSpPr/>
            <p:nvPr/>
          </p:nvSpPr>
          <p:spPr>
            <a:xfrm>
              <a:off x="4606639" y="2590250"/>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7"/>
            <p:cNvSpPr/>
            <p:nvPr/>
          </p:nvSpPr>
          <p:spPr>
            <a:xfrm>
              <a:off x="4606639" y="2654673"/>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7"/>
            <p:cNvSpPr/>
            <p:nvPr/>
          </p:nvSpPr>
          <p:spPr>
            <a:xfrm>
              <a:off x="4606639" y="271909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7"/>
            <p:cNvSpPr/>
            <p:nvPr/>
          </p:nvSpPr>
          <p:spPr>
            <a:xfrm>
              <a:off x="4606639" y="2833916"/>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7"/>
            <p:cNvSpPr/>
            <p:nvPr/>
          </p:nvSpPr>
          <p:spPr>
            <a:xfrm>
              <a:off x="4606639" y="2898339"/>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7"/>
            <p:cNvSpPr/>
            <p:nvPr/>
          </p:nvSpPr>
          <p:spPr>
            <a:xfrm>
              <a:off x="4606639" y="2962762"/>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7"/>
            <p:cNvSpPr/>
            <p:nvPr/>
          </p:nvSpPr>
          <p:spPr>
            <a:xfrm>
              <a:off x="4606639" y="3026803"/>
              <a:ext cx="711011" cy="456885"/>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7"/>
            <p:cNvSpPr/>
            <p:nvPr/>
          </p:nvSpPr>
          <p:spPr>
            <a:xfrm>
              <a:off x="4606639" y="3091226"/>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7"/>
            <p:cNvSpPr/>
            <p:nvPr/>
          </p:nvSpPr>
          <p:spPr>
            <a:xfrm>
              <a:off x="4606639" y="3206046"/>
              <a:ext cx="711011" cy="456533"/>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7"/>
            <p:cNvSpPr/>
            <p:nvPr/>
          </p:nvSpPr>
          <p:spPr>
            <a:xfrm>
              <a:off x="4606639" y="3270469"/>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7"/>
            <p:cNvSpPr/>
            <p:nvPr/>
          </p:nvSpPr>
          <p:spPr>
            <a:xfrm>
              <a:off x="4606639" y="3334892"/>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7"/>
            <p:cNvSpPr/>
            <p:nvPr/>
          </p:nvSpPr>
          <p:spPr>
            <a:xfrm>
              <a:off x="4606639" y="3399315"/>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7"/>
            <p:cNvSpPr/>
            <p:nvPr/>
          </p:nvSpPr>
          <p:spPr>
            <a:xfrm>
              <a:off x="4606639" y="3463385"/>
              <a:ext cx="711011" cy="45685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7" name="Google Shape;477;p17"/>
            <p:cNvGrpSpPr/>
            <p:nvPr/>
          </p:nvGrpSpPr>
          <p:grpSpPr>
            <a:xfrm>
              <a:off x="3478424" y="1308364"/>
              <a:ext cx="2180470" cy="1878295"/>
              <a:chOff x="5553063" y="1487604"/>
              <a:chExt cx="1981525" cy="1707075"/>
            </a:xfrm>
          </p:grpSpPr>
          <p:sp>
            <p:nvSpPr>
              <p:cNvPr id="478" name="Google Shape;478;p17"/>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7"/>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0" name="Google Shape;480;p17"/>
          <p:cNvGrpSpPr/>
          <p:nvPr/>
        </p:nvGrpSpPr>
        <p:grpSpPr>
          <a:xfrm>
            <a:off x="480188" y="3069100"/>
            <a:ext cx="1872600" cy="1166001"/>
            <a:chOff x="480188" y="3069100"/>
            <a:chExt cx="1872600" cy="1166001"/>
          </a:xfrm>
        </p:grpSpPr>
        <p:sp>
          <p:nvSpPr>
            <p:cNvPr id="481" name="Google Shape;481;p17"/>
            <p:cNvSpPr txBox="1"/>
            <p:nvPr/>
          </p:nvSpPr>
          <p:spPr>
            <a:xfrm>
              <a:off x="480188" y="3625501"/>
              <a:ext cx="1872300" cy="609600"/>
            </a:xfrm>
            <a:prstGeom prst="rect">
              <a:avLst/>
            </a:prstGeom>
            <a:noFill/>
            <a:ln>
              <a:noFill/>
            </a:ln>
          </p:spPr>
          <p:txBody>
            <a:bodyPr spcFirstLastPara="1" wrap="square" lIns="91425" tIns="91425" rIns="91425" bIns="91425" anchor="ctr" anchorCtr="0">
              <a:noAutofit/>
            </a:bodyPr>
            <a:lstStyle/>
            <a:p>
              <a:pPr marL="285750" indent="-285750" algn="just">
                <a:buFont typeface="Arial" panose="020B0604020202020204" pitchFamily="34" charset="0"/>
                <a:buChar char="•"/>
              </a:pPr>
              <a:endParaRPr lang="fr-SN" sz="12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fr-SN" sz="1200" b="1"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fr-SN" sz="1200" b="1"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fr-SN" sz="1200" b="1" dirty="0">
                  <a:effectLst/>
                  <a:latin typeface="Times New Roman" panose="02020603050405020304" pitchFamily="18" charset="0"/>
                  <a:ea typeface="Calibri" panose="020F0502020204030204" pitchFamily="34" charset="0"/>
                  <a:cs typeface="Times New Roman" panose="02020603050405020304" pitchFamily="18" charset="0"/>
                </a:rPr>
                <a:t>stocke des données dans des tables, mais contrairement aux bases de données relationnelles, chaque ligne peut avoir un nombre différent de colonnes. </a:t>
              </a:r>
            </a:p>
          </p:txBody>
        </p:sp>
        <p:sp>
          <p:nvSpPr>
            <p:cNvPr id="482" name="Google Shape;482;p17"/>
            <p:cNvSpPr txBox="1"/>
            <p:nvPr/>
          </p:nvSpPr>
          <p:spPr>
            <a:xfrm>
              <a:off x="480188" y="3069100"/>
              <a:ext cx="1872600" cy="313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800" dirty="0">
                  <a:solidFill>
                    <a:schemeClr val="accent1"/>
                  </a:solidFill>
                  <a:latin typeface="Fira Sans Extra Condensed SemiBold"/>
                  <a:ea typeface="Fira Sans Extra Condensed SemiBold"/>
                  <a:cs typeface="Fira Sans Extra Condensed SemiBold"/>
                  <a:sym typeface="Fira Sans Extra Condensed SemiBold"/>
                </a:rPr>
                <a:t>Modèle orienté </a:t>
              </a:r>
              <a:r>
                <a:rPr lang="en-GB" sz="1800" dirty="0" err="1">
                  <a:solidFill>
                    <a:schemeClr val="accent1"/>
                  </a:solidFill>
                  <a:latin typeface="Fira Sans Extra Condensed SemiBold"/>
                  <a:ea typeface="Fira Sans Extra Condensed SemiBold"/>
                  <a:cs typeface="Fira Sans Extra Condensed SemiBold"/>
                  <a:sym typeface="Fira Sans Extra Condensed SemiBold"/>
                </a:rPr>
                <a:t>colonne</a:t>
              </a:r>
              <a:endParaRPr sz="1800" dirty="0">
                <a:solidFill>
                  <a:schemeClr val="accent1"/>
                </a:solidFill>
                <a:latin typeface="Fira Sans Extra Condensed SemiBold"/>
                <a:ea typeface="Fira Sans Extra Condensed SemiBold"/>
                <a:cs typeface="Fira Sans Extra Condensed SemiBold"/>
                <a:sym typeface="Fira Sans Extra Condensed SemiBold"/>
              </a:endParaRPr>
            </a:p>
          </p:txBody>
        </p:sp>
      </p:grpSp>
      <p:sp>
        <p:nvSpPr>
          <p:cNvPr id="483" name="Google Shape;483;p17"/>
          <p:cNvSpPr/>
          <p:nvPr/>
        </p:nvSpPr>
        <p:spPr>
          <a:xfrm>
            <a:off x="2418775" y="3231450"/>
            <a:ext cx="1631125" cy="839600"/>
          </a:xfrm>
          <a:custGeom>
            <a:avLst/>
            <a:gdLst/>
            <a:ahLst/>
            <a:cxnLst/>
            <a:rect l="l" t="t" r="r" b="b"/>
            <a:pathLst>
              <a:path w="65245" h="33584" extrusionOk="0">
                <a:moveTo>
                  <a:pt x="65245" y="13264"/>
                </a:moveTo>
                <a:lnTo>
                  <a:pt x="33918" y="33584"/>
                </a:lnTo>
                <a:lnTo>
                  <a:pt x="6260" y="33584"/>
                </a:lnTo>
                <a:lnTo>
                  <a:pt x="5978" y="0"/>
                </a:lnTo>
                <a:lnTo>
                  <a:pt x="0" y="51"/>
                </a:lnTo>
              </a:path>
            </a:pathLst>
          </a:custGeom>
          <a:noFill/>
          <a:ln w="28575" cap="flat" cmpd="sng">
            <a:solidFill>
              <a:schemeClr val="accent4"/>
            </a:solidFill>
            <a:prstDash val="solid"/>
            <a:round/>
            <a:headEnd type="none" w="med" len="med"/>
            <a:tailEnd type="none" w="med" len="med"/>
          </a:ln>
        </p:spPr>
      </p:sp>
      <p:grpSp>
        <p:nvGrpSpPr>
          <p:cNvPr id="484" name="Google Shape;484;p17"/>
          <p:cNvGrpSpPr/>
          <p:nvPr/>
        </p:nvGrpSpPr>
        <p:grpSpPr>
          <a:xfrm>
            <a:off x="6791400" y="3069100"/>
            <a:ext cx="1872411" cy="1191750"/>
            <a:chOff x="6791400" y="3069100"/>
            <a:chExt cx="1872411" cy="1191750"/>
          </a:xfrm>
        </p:grpSpPr>
        <p:sp>
          <p:nvSpPr>
            <p:cNvPr id="485" name="Google Shape;485;p17"/>
            <p:cNvSpPr txBox="1"/>
            <p:nvPr/>
          </p:nvSpPr>
          <p:spPr>
            <a:xfrm flipH="1">
              <a:off x="6791400" y="3651250"/>
              <a:ext cx="1872300" cy="609600"/>
            </a:xfrm>
            <a:prstGeom prst="rect">
              <a:avLst/>
            </a:prstGeom>
            <a:noFill/>
            <a:ln>
              <a:noFill/>
            </a:ln>
          </p:spPr>
          <p:txBody>
            <a:bodyPr spcFirstLastPara="1" wrap="square" lIns="91425" tIns="91425" rIns="91425" bIns="91425" anchor="ctr" anchorCtr="0">
              <a:noAutofit/>
            </a:bodyPr>
            <a:lstStyle/>
            <a:p>
              <a:pPr algn="just"/>
              <a:r>
                <a:rPr lang="fr-SN" sz="1200" b="1" dirty="0">
                  <a:effectLst/>
                  <a:latin typeface="Times New Roman" panose="02020603050405020304" pitchFamily="18" charset="0"/>
                  <a:ea typeface="Calibri" panose="020F0502020204030204" pitchFamily="34" charset="0"/>
                  <a:cs typeface="Times New Roman" panose="02020603050405020304" pitchFamily="18" charset="0"/>
                </a:rPr>
                <a:t>Les données sont stockées sous forme de nœuds (entités) et d’arêtes (relations)</a:t>
              </a:r>
            </a:p>
          </p:txBody>
        </p:sp>
        <p:sp>
          <p:nvSpPr>
            <p:cNvPr id="486" name="Google Shape;486;p17"/>
            <p:cNvSpPr txBox="1"/>
            <p:nvPr/>
          </p:nvSpPr>
          <p:spPr>
            <a:xfrm flipH="1">
              <a:off x="6791511" y="3069100"/>
              <a:ext cx="1872300" cy="313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solidFill>
                    <a:schemeClr val="accent1"/>
                  </a:solidFill>
                  <a:latin typeface="Fira Sans Extra Condensed SemiBold"/>
                  <a:ea typeface="Fira Sans Extra Condensed SemiBold"/>
                  <a:cs typeface="Fira Sans Extra Condensed SemiBold"/>
                  <a:sym typeface="Fira Sans Extra Condensed SemiBold"/>
                </a:rPr>
                <a:t>Modèle orienté graphe</a:t>
              </a:r>
              <a:endParaRPr sz="1800" dirty="0">
                <a:solidFill>
                  <a:schemeClr val="accent1"/>
                </a:solidFill>
                <a:latin typeface="Fira Sans Extra Condensed SemiBold"/>
                <a:ea typeface="Fira Sans Extra Condensed SemiBold"/>
                <a:cs typeface="Fira Sans Extra Condensed SemiBold"/>
                <a:sym typeface="Fira Sans Extra Condensed SemiBold"/>
              </a:endParaRPr>
            </a:p>
          </p:txBody>
        </p:sp>
      </p:grpSp>
      <p:sp>
        <p:nvSpPr>
          <p:cNvPr id="487" name="Google Shape;487;p17"/>
          <p:cNvSpPr/>
          <p:nvPr/>
        </p:nvSpPr>
        <p:spPr>
          <a:xfrm>
            <a:off x="5160025" y="3231450"/>
            <a:ext cx="1610400" cy="839600"/>
          </a:xfrm>
          <a:custGeom>
            <a:avLst/>
            <a:gdLst/>
            <a:ahLst/>
            <a:cxnLst/>
            <a:rect l="l" t="t" r="r" b="b"/>
            <a:pathLst>
              <a:path w="64416" h="33584" extrusionOk="0">
                <a:moveTo>
                  <a:pt x="0" y="13825"/>
                </a:moveTo>
                <a:lnTo>
                  <a:pt x="30498" y="33584"/>
                </a:lnTo>
                <a:lnTo>
                  <a:pt x="58156" y="33584"/>
                </a:lnTo>
                <a:lnTo>
                  <a:pt x="58438" y="0"/>
                </a:lnTo>
                <a:lnTo>
                  <a:pt x="64416" y="51"/>
                </a:lnTo>
              </a:path>
            </a:pathLst>
          </a:custGeom>
          <a:noFill/>
          <a:ln w="28575" cap="flat" cmpd="sng">
            <a:solidFill>
              <a:schemeClr val="accent4"/>
            </a:solidFill>
            <a:prstDash val="solid"/>
            <a:round/>
            <a:headEnd type="none" w="med" len="med"/>
            <a:tailEnd type="none" w="med" len="med"/>
          </a:ln>
        </p:spPr>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83" name="Google Shape;2183;p31"/>
          <p:cNvSpPr txBox="1">
            <a:spLocks noGrp="1"/>
          </p:cNvSpPr>
          <p:nvPr>
            <p:ph type="title"/>
          </p:nvPr>
        </p:nvSpPr>
        <p:spPr>
          <a:xfrm>
            <a:off x="460524" y="243973"/>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fr-FR" sz="2800" dirty="0">
                <a:solidFill>
                  <a:schemeClr val="tx2"/>
                </a:solidFill>
              </a:rPr>
              <a:t>IV. Avantages et inconvénients des NOSQL</a:t>
            </a:r>
            <a:endParaRPr sz="2800" dirty="0">
              <a:solidFill>
                <a:schemeClr val="tx2"/>
              </a:solidFill>
            </a:endParaRPr>
          </a:p>
        </p:txBody>
      </p:sp>
      <p:sp>
        <p:nvSpPr>
          <p:cNvPr id="2186" name="Google Shape;2186;p31"/>
          <p:cNvSpPr txBox="1"/>
          <p:nvPr/>
        </p:nvSpPr>
        <p:spPr>
          <a:xfrm>
            <a:off x="304725" y="2222223"/>
            <a:ext cx="2214786" cy="1115650"/>
          </a:xfrm>
          <a:prstGeom prst="rect">
            <a:avLst/>
          </a:prstGeom>
          <a:noFill/>
          <a:ln>
            <a:noFill/>
          </a:ln>
        </p:spPr>
        <p:txBody>
          <a:bodyPr spcFirstLastPara="1" wrap="square" lIns="91425" tIns="91425" rIns="91425" bIns="91425" anchor="ctr" anchorCtr="0">
            <a:noAutofit/>
          </a:bodyPr>
          <a:lstStyle/>
          <a:p>
            <a:pPr lvl="0" algn="r"/>
            <a:r>
              <a:rPr lang="fr-FR" sz="1200" dirty="0">
                <a:latin typeface="Roboto"/>
                <a:ea typeface="Roboto"/>
                <a:cs typeface="Roboto"/>
                <a:sym typeface="Roboto"/>
              </a:rPr>
              <a:t>Les données NOSQL peuvent être stockées sur des serveurs différents </a:t>
            </a:r>
            <a:endParaRPr sz="1200" dirty="0">
              <a:latin typeface="Roboto"/>
              <a:ea typeface="Roboto"/>
              <a:cs typeface="Roboto"/>
              <a:sym typeface="Roboto"/>
            </a:endParaRPr>
          </a:p>
        </p:txBody>
      </p:sp>
      <p:sp>
        <p:nvSpPr>
          <p:cNvPr id="2189" name="Google Shape;2189;p31"/>
          <p:cNvSpPr txBox="1"/>
          <p:nvPr/>
        </p:nvSpPr>
        <p:spPr>
          <a:xfrm>
            <a:off x="225450" y="1155033"/>
            <a:ext cx="2214786" cy="1148419"/>
          </a:xfrm>
          <a:prstGeom prst="rect">
            <a:avLst/>
          </a:prstGeom>
          <a:noFill/>
          <a:ln>
            <a:noFill/>
          </a:ln>
        </p:spPr>
        <p:txBody>
          <a:bodyPr spcFirstLastPara="1" wrap="square" lIns="91425" tIns="91425" rIns="91425" bIns="91425" anchor="ctr" anchorCtr="0">
            <a:noAutofit/>
          </a:bodyPr>
          <a:lstStyle/>
          <a:p>
            <a:pPr lvl="0" algn="r"/>
            <a:r>
              <a:rPr lang="fr-FR" sz="1200" dirty="0">
                <a:latin typeface="Roboto"/>
                <a:ea typeface="Roboto"/>
                <a:cs typeface="Roboto"/>
                <a:sym typeface="Roboto"/>
              </a:rPr>
              <a:t>NOSQL offrent une plus grande flexibilité</a:t>
            </a:r>
            <a:endParaRPr sz="1200" dirty="0">
              <a:latin typeface="Roboto"/>
              <a:ea typeface="Roboto"/>
              <a:cs typeface="Roboto"/>
              <a:sym typeface="Roboto"/>
            </a:endParaRPr>
          </a:p>
        </p:txBody>
      </p:sp>
      <p:sp>
        <p:nvSpPr>
          <p:cNvPr id="2192" name="Google Shape;2192;p31"/>
          <p:cNvSpPr txBox="1"/>
          <p:nvPr/>
        </p:nvSpPr>
        <p:spPr>
          <a:xfrm>
            <a:off x="304600" y="3249197"/>
            <a:ext cx="2214786" cy="988974"/>
          </a:xfrm>
          <a:prstGeom prst="rect">
            <a:avLst/>
          </a:prstGeom>
          <a:noFill/>
          <a:ln>
            <a:noFill/>
          </a:ln>
        </p:spPr>
        <p:txBody>
          <a:bodyPr spcFirstLastPara="1" wrap="square" lIns="91425" tIns="91425" rIns="91425" bIns="91425" anchor="ctr" anchorCtr="0">
            <a:noAutofit/>
          </a:bodyPr>
          <a:lstStyle/>
          <a:p>
            <a:pPr lvl="0" algn="r"/>
            <a:r>
              <a:rPr lang="fr-FR" sz="1200" dirty="0">
                <a:latin typeface="Roboto"/>
                <a:ea typeface="Roboto"/>
                <a:cs typeface="Roboto"/>
                <a:sym typeface="Roboto"/>
              </a:rPr>
              <a:t>	Les NOSQL offrent une haute performance aux l’utilisateurs</a:t>
            </a:r>
            <a:endParaRPr sz="1200" dirty="0">
              <a:latin typeface="Roboto"/>
              <a:ea typeface="Roboto"/>
              <a:cs typeface="Roboto"/>
              <a:sym typeface="Roboto"/>
            </a:endParaRPr>
          </a:p>
        </p:txBody>
      </p:sp>
      <p:sp>
        <p:nvSpPr>
          <p:cNvPr id="2195" name="Google Shape;2195;p31"/>
          <p:cNvSpPr txBox="1"/>
          <p:nvPr/>
        </p:nvSpPr>
        <p:spPr>
          <a:xfrm>
            <a:off x="6301431" y="2546488"/>
            <a:ext cx="2293082" cy="716898"/>
          </a:xfrm>
          <a:prstGeom prst="rect">
            <a:avLst/>
          </a:prstGeom>
          <a:noFill/>
          <a:ln>
            <a:noFill/>
          </a:ln>
        </p:spPr>
        <p:txBody>
          <a:bodyPr spcFirstLastPara="1" wrap="square" lIns="91425" tIns="91425" rIns="91425" bIns="91425" anchor="ctr" anchorCtr="0">
            <a:noAutofit/>
          </a:bodyPr>
          <a:lstStyle/>
          <a:p>
            <a:pPr lvl="0"/>
            <a:r>
              <a:rPr lang="fr-FR" sz="1200" dirty="0">
                <a:latin typeface="Roboto"/>
                <a:ea typeface="Roboto"/>
                <a:cs typeface="Roboto"/>
                <a:sym typeface="Roboto"/>
              </a:rPr>
              <a:t>Les NOSQL permettent d’éviter les goulets d’étranglement avec la répartition sur plusieurs nœuds du cluster (scalabilité)</a:t>
            </a:r>
            <a:endParaRPr sz="1200" dirty="0">
              <a:latin typeface="Roboto"/>
              <a:ea typeface="Roboto"/>
              <a:cs typeface="Roboto"/>
              <a:sym typeface="Roboto"/>
            </a:endParaRPr>
          </a:p>
        </p:txBody>
      </p:sp>
      <p:sp>
        <p:nvSpPr>
          <p:cNvPr id="2198" name="Google Shape;2198;p31"/>
          <p:cNvSpPr txBox="1"/>
          <p:nvPr/>
        </p:nvSpPr>
        <p:spPr>
          <a:xfrm>
            <a:off x="6281842" y="1617002"/>
            <a:ext cx="2293082" cy="462900"/>
          </a:xfrm>
          <a:prstGeom prst="rect">
            <a:avLst/>
          </a:prstGeom>
          <a:noFill/>
          <a:ln>
            <a:noFill/>
          </a:ln>
        </p:spPr>
        <p:txBody>
          <a:bodyPr spcFirstLastPara="1" wrap="square" lIns="91425" tIns="91425" rIns="91425" bIns="91425" anchor="ctr" anchorCtr="0">
            <a:noAutofit/>
          </a:bodyPr>
          <a:lstStyle/>
          <a:p>
            <a:pPr lvl="0"/>
            <a:r>
              <a:rPr lang="fr-FR" sz="1200" dirty="0">
                <a:latin typeface="Roboto"/>
                <a:ea typeface="Roboto"/>
                <a:cs typeface="Roboto"/>
                <a:sym typeface="Roboto"/>
              </a:rPr>
              <a:t>Les NOSQL gèrent les données structurées, semi-structurées et non structurées.</a:t>
            </a:r>
            <a:endParaRPr sz="1200" dirty="0">
              <a:latin typeface="Roboto"/>
              <a:ea typeface="Roboto"/>
              <a:cs typeface="Roboto"/>
              <a:sym typeface="Roboto"/>
            </a:endParaRPr>
          </a:p>
        </p:txBody>
      </p:sp>
      <p:sp>
        <p:nvSpPr>
          <p:cNvPr id="2201" name="Google Shape;2201;p31"/>
          <p:cNvSpPr txBox="1"/>
          <p:nvPr/>
        </p:nvSpPr>
        <p:spPr>
          <a:xfrm>
            <a:off x="6358930" y="3692043"/>
            <a:ext cx="2293082" cy="1045027"/>
          </a:xfrm>
          <a:prstGeom prst="rect">
            <a:avLst/>
          </a:prstGeom>
          <a:noFill/>
          <a:ln>
            <a:noFill/>
          </a:ln>
        </p:spPr>
        <p:txBody>
          <a:bodyPr spcFirstLastPara="1" wrap="square" lIns="91425" tIns="91425" rIns="91425" bIns="91425" anchor="ctr" anchorCtr="0">
            <a:noAutofit/>
          </a:bodyPr>
          <a:lstStyle/>
          <a:p>
            <a:pPr lvl="0"/>
            <a:r>
              <a:rPr lang="fr-FR" sz="1200" dirty="0">
                <a:latin typeface="Roboto"/>
                <a:ea typeface="Roboto"/>
                <a:cs typeface="Roboto"/>
                <a:sym typeface="Roboto"/>
              </a:rPr>
              <a:t>Les NOSQL permettent de réduire les dépenses (achat de serveur, coûts d’installation et maintenance informatiques.</a:t>
            </a:r>
            <a:endParaRPr sz="1200" dirty="0">
              <a:latin typeface="Roboto"/>
              <a:ea typeface="Roboto"/>
              <a:cs typeface="Roboto"/>
              <a:sym typeface="Roboto"/>
            </a:endParaRPr>
          </a:p>
        </p:txBody>
      </p:sp>
      <p:sp>
        <p:nvSpPr>
          <p:cNvPr id="2204" name="Google Shape;2204;p31"/>
          <p:cNvSpPr txBox="1"/>
          <p:nvPr/>
        </p:nvSpPr>
        <p:spPr>
          <a:xfrm>
            <a:off x="3148714" y="4006888"/>
            <a:ext cx="2823914" cy="462900"/>
          </a:xfrm>
          <a:prstGeom prst="rect">
            <a:avLst/>
          </a:prstGeom>
          <a:noFill/>
          <a:ln>
            <a:noFill/>
          </a:ln>
        </p:spPr>
        <p:txBody>
          <a:bodyPr spcFirstLastPara="1" wrap="square" lIns="91425" tIns="91425" rIns="91425" bIns="91425" anchor="ctr" anchorCtr="0">
            <a:noAutofit/>
          </a:bodyPr>
          <a:lstStyle/>
          <a:p>
            <a:pPr lvl="0" algn="r"/>
            <a:r>
              <a:rPr lang="fr-FR" sz="1200" dirty="0">
                <a:latin typeface="Roboto"/>
                <a:ea typeface="Roboto"/>
                <a:cs typeface="Roboto"/>
                <a:sym typeface="Roboto"/>
              </a:rPr>
              <a:t>	Les bases de données NOSQL n’appliquent aucune restriction sur les données</a:t>
            </a:r>
            <a:endParaRPr sz="1200" dirty="0">
              <a:latin typeface="Roboto"/>
              <a:ea typeface="Roboto"/>
              <a:cs typeface="Roboto"/>
              <a:sym typeface="Roboto"/>
            </a:endParaRPr>
          </a:p>
        </p:txBody>
      </p:sp>
      <p:sp>
        <p:nvSpPr>
          <p:cNvPr id="2503" name="Google Shape;2503;p31"/>
          <p:cNvSpPr txBox="1"/>
          <p:nvPr/>
        </p:nvSpPr>
        <p:spPr>
          <a:xfrm>
            <a:off x="304725" y="1858812"/>
            <a:ext cx="2214786" cy="746698"/>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3200" dirty="0">
                <a:solidFill>
                  <a:schemeClr val="dk1"/>
                </a:solidFill>
                <a:latin typeface="Fira Sans Extra Condensed SemiBold"/>
                <a:ea typeface="Fira Sans Extra Condensed SemiBold"/>
                <a:cs typeface="Fira Sans Extra Condensed SemiBold"/>
                <a:sym typeface="Fira Sans Extra Condensed SemiBold"/>
              </a:rPr>
              <a:t>02</a:t>
            </a:r>
            <a:endParaRPr sz="32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504" name="Google Shape;2504;p31"/>
          <p:cNvSpPr txBox="1"/>
          <p:nvPr/>
        </p:nvSpPr>
        <p:spPr>
          <a:xfrm>
            <a:off x="459335" y="980179"/>
            <a:ext cx="2056486" cy="746698"/>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2800" b="1" dirty="0">
                <a:solidFill>
                  <a:schemeClr val="dk1"/>
                </a:solidFill>
                <a:latin typeface="Fira Sans Extra Condensed SemiBold" panose="020B0604020202020204" charset="0"/>
                <a:ea typeface="Fira Sans Extra Condensed SemiBold"/>
                <a:cs typeface="Fira Sans Extra Condensed SemiBold"/>
                <a:sym typeface="Fira Sans Extra Condensed SemiBold"/>
              </a:rPr>
              <a:t>01</a:t>
            </a:r>
            <a:endParaRPr sz="2800" b="1" dirty="0">
              <a:solidFill>
                <a:schemeClr val="dk1"/>
              </a:solidFill>
              <a:latin typeface="Fira Sans Extra Condensed SemiBold" panose="020B0604020202020204" charset="0"/>
              <a:ea typeface="Fira Sans Extra Condensed SemiBold"/>
              <a:cs typeface="Fira Sans Extra Condensed SemiBold"/>
              <a:sym typeface="Fira Sans Extra Condensed SemiBold"/>
            </a:endParaRPr>
          </a:p>
        </p:txBody>
      </p:sp>
      <p:sp>
        <p:nvSpPr>
          <p:cNvPr id="2505" name="Google Shape;2505;p31"/>
          <p:cNvSpPr txBox="1"/>
          <p:nvPr/>
        </p:nvSpPr>
        <p:spPr>
          <a:xfrm>
            <a:off x="250134" y="2869380"/>
            <a:ext cx="2214786" cy="746698"/>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3200" dirty="0">
                <a:solidFill>
                  <a:schemeClr val="dk1"/>
                </a:solidFill>
                <a:latin typeface="Fira Sans Extra Condensed SemiBold"/>
                <a:ea typeface="Fira Sans Extra Condensed SemiBold"/>
                <a:cs typeface="Fira Sans Extra Condensed SemiBold"/>
                <a:sym typeface="Fira Sans Extra Condensed SemiBold"/>
              </a:rPr>
              <a:t>03</a:t>
            </a:r>
            <a:endParaRPr sz="32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506" name="Google Shape;2506;p31"/>
          <p:cNvSpPr txBox="1"/>
          <p:nvPr/>
        </p:nvSpPr>
        <p:spPr>
          <a:xfrm>
            <a:off x="6301431" y="2119664"/>
            <a:ext cx="2293082" cy="34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800" dirty="0">
                <a:solidFill>
                  <a:schemeClr val="dk1"/>
                </a:solidFill>
                <a:latin typeface="Fira Sans Extra Condensed SemiBold"/>
                <a:ea typeface="Fira Sans Extra Condensed SemiBold"/>
                <a:cs typeface="Fira Sans Extra Condensed SemiBold"/>
                <a:sym typeface="Fira Sans Extra Condensed SemiBold"/>
              </a:rPr>
              <a:t>06</a:t>
            </a:r>
            <a:endParaRPr sz="28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507" name="Google Shape;2507;p31"/>
          <p:cNvSpPr txBox="1"/>
          <p:nvPr/>
        </p:nvSpPr>
        <p:spPr>
          <a:xfrm>
            <a:off x="6281842" y="1166309"/>
            <a:ext cx="2293082" cy="34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800" dirty="0">
                <a:solidFill>
                  <a:schemeClr val="dk1"/>
                </a:solidFill>
                <a:latin typeface="Fira Sans Extra Condensed SemiBold"/>
                <a:ea typeface="Fira Sans Extra Condensed SemiBold"/>
                <a:cs typeface="Fira Sans Extra Condensed SemiBold"/>
                <a:sym typeface="Fira Sans Extra Condensed SemiBold"/>
              </a:rPr>
              <a:t>05</a:t>
            </a:r>
            <a:endParaRPr sz="28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508" name="Google Shape;2508;p31"/>
          <p:cNvSpPr txBox="1"/>
          <p:nvPr/>
        </p:nvSpPr>
        <p:spPr>
          <a:xfrm>
            <a:off x="6357764" y="3433603"/>
            <a:ext cx="2293082" cy="34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800" dirty="0">
                <a:solidFill>
                  <a:schemeClr val="dk1"/>
                </a:solidFill>
                <a:latin typeface="Fira Sans Extra Condensed SemiBold"/>
                <a:ea typeface="Fira Sans Extra Condensed SemiBold"/>
                <a:cs typeface="Fira Sans Extra Condensed SemiBold"/>
                <a:sym typeface="Fira Sans Extra Condensed SemiBold"/>
              </a:rPr>
              <a:t>07</a:t>
            </a:r>
            <a:endParaRPr sz="28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509" name="Google Shape;2509;p31"/>
          <p:cNvSpPr txBox="1"/>
          <p:nvPr/>
        </p:nvSpPr>
        <p:spPr>
          <a:xfrm>
            <a:off x="3638890" y="3630745"/>
            <a:ext cx="2197172" cy="349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2800" dirty="0">
                <a:solidFill>
                  <a:schemeClr val="dk1"/>
                </a:solidFill>
                <a:latin typeface="Fira Sans Extra Condensed SemiBold"/>
                <a:ea typeface="Fira Sans Extra Condensed SemiBold"/>
                <a:cs typeface="Fira Sans Extra Condensed SemiBold"/>
                <a:sym typeface="Fira Sans Extra Condensed SemiBold"/>
              </a:rPr>
              <a:t>04</a:t>
            </a:r>
            <a:endParaRPr sz="28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338" name="Google Shape;1767;p29"/>
          <p:cNvSpPr/>
          <p:nvPr/>
        </p:nvSpPr>
        <p:spPr>
          <a:xfrm>
            <a:off x="3240864" y="1892829"/>
            <a:ext cx="2240400" cy="1307319"/>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768;p29"/>
          <p:cNvSpPr/>
          <p:nvPr/>
        </p:nvSpPr>
        <p:spPr>
          <a:xfrm>
            <a:off x="3240814" y="1842078"/>
            <a:ext cx="2240400" cy="1307319"/>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783;p29"/>
          <p:cNvSpPr txBox="1"/>
          <p:nvPr/>
        </p:nvSpPr>
        <p:spPr>
          <a:xfrm>
            <a:off x="3389657" y="2146434"/>
            <a:ext cx="1872300" cy="855669"/>
          </a:xfrm>
          <a:prstGeom prst="rect">
            <a:avLst/>
          </a:prstGeom>
          <a:noFill/>
          <a:ln>
            <a:noFill/>
          </a:ln>
        </p:spPr>
        <p:txBody>
          <a:bodyPr spcFirstLastPara="1" wrap="square" lIns="91425" tIns="91425" rIns="91425" bIns="91425" anchor="ctr" anchorCtr="0">
            <a:noAutofit/>
          </a:bodyPr>
          <a:lstStyle/>
          <a:p>
            <a:pPr lvl="0" algn="ctr">
              <a:lnSpc>
                <a:spcPct val="150000"/>
              </a:lnSpc>
            </a:pPr>
            <a:r>
              <a:rPr lang="fr-FR" sz="2000" b="1" dirty="0"/>
              <a:t>Avantages des NOSQL</a:t>
            </a:r>
            <a:endParaRPr lang="fr-FR" sz="2000" b="1" dirty="0">
              <a:solidFill>
                <a:srgbClr val="000000"/>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86" name="Google Shape;2186;p31"/>
          <p:cNvSpPr txBox="1"/>
          <p:nvPr/>
        </p:nvSpPr>
        <p:spPr>
          <a:xfrm>
            <a:off x="304600" y="2595537"/>
            <a:ext cx="2214786" cy="803488"/>
          </a:xfrm>
          <a:prstGeom prst="rect">
            <a:avLst/>
          </a:prstGeom>
          <a:noFill/>
          <a:ln>
            <a:noFill/>
          </a:ln>
        </p:spPr>
        <p:txBody>
          <a:bodyPr spcFirstLastPara="1" wrap="square" lIns="91425" tIns="91425" rIns="91425" bIns="91425" anchor="ctr" anchorCtr="0">
            <a:noAutofit/>
          </a:bodyPr>
          <a:lstStyle/>
          <a:p>
            <a:pPr lvl="0" algn="r"/>
            <a:r>
              <a:rPr lang="fr-FR" sz="1200" dirty="0">
                <a:latin typeface="Roboto"/>
                <a:ea typeface="Roboto"/>
                <a:cs typeface="Roboto"/>
                <a:sym typeface="Roboto"/>
              </a:rPr>
              <a:t>Problèmes de cohérences et d’intégrité des données dans les NOSQL. </a:t>
            </a:r>
            <a:endParaRPr sz="1200" dirty="0">
              <a:latin typeface="Roboto"/>
              <a:ea typeface="Roboto"/>
              <a:cs typeface="Roboto"/>
              <a:sym typeface="Roboto"/>
            </a:endParaRPr>
          </a:p>
        </p:txBody>
      </p:sp>
      <p:sp>
        <p:nvSpPr>
          <p:cNvPr id="2189" name="Google Shape;2189;p31"/>
          <p:cNvSpPr txBox="1"/>
          <p:nvPr/>
        </p:nvSpPr>
        <p:spPr>
          <a:xfrm>
            <a:off x="243593" y="1295088"/>
            <a:ext cx="2214786" cy="1148419"/>
          </a:xfrm>
          <a:prstGeom prst="rect">
            <a:avLst/>
          </a:prstGeom>
          <a:noFill/>
          <a:ln>
            <a:noFill/>
          </a:ln>
        </p:spPr>
        <p:txBody>
          <a:bodyPr spcFirstLastPara="1" wrap="square" lIns="91425" tIns="91425" rIns="91425" bIns="91425" anchor="ctr" anchorCtr="0">
            <a:noAutofit/>
          </a:bodyPr>
          <a:lstStyle/>
          <a:p>
            <a:pPr lvl="0" algn="r"/>
            <a:r>
              <a:rPr lang="fr-FR" sz="1200" dirty="0">
                <a:latin typeface="Roboto"/>
                <a:ea typeface="Roboto"/>
                <a:cs typeface="Roboto"/>
                <a:sym typeface="Roboto"/>
              </a:rPr>
              <a:t>Absence de règles de standardisation des données dans les NOSQL</a:t>
            </a:r>
            <a:endParaRPr sz="1200" dirty="0">
              <a:latin typeface="Roboto"/>
              <a:ea typeface="Roboto"/>
              <a:cs typeface="Roboto"/>
              <a:sym typeface="Roboto"/>
            </a:endParaRPr>
          </a:p>
        </p:txBody>
      </p:sp>
      <p:sp>
        <p:nvSpPr>
          <p:cNvPr id="2192" name="Google Shape;2192;p31"/>
          <p:cNvSpPr txBox="1"/>
          <p:nvPr/>
        </p:nvSpPr>
        <p:spPr>
          <a:xfrm>
            <a:off x="6399283" y="2767226"/>
            <a:ext cx="2214786" cy="988974"/>
          </a:xfrm>
          <a:prstGeom prst="rect">
            <a:avLst/>
          </a:prstGeom>
          <a:noFill/>
          <a:ln>
            <a:noFill/>
          </a:ln>
        </p:spPr>
        <p:txBody>
          <a:bodyPr spcFirstLastPara="1" wrap="square" lIns="91425" tIns="91425" rIns="91425" bIns="91425" anchor="ctr" anchorCtr="0">
            <a:noAutofit/>
          </a:bodyPr>
          <a:lstStyle/>
          <a:p>
            <a:pPr lvl="0"/>
            <a:r>
              <a:rPr lang="fr-FR" sz="1200" dirty="0">
                <a:latin typeface="Roboto"/>
                <a:ea typeface="Roboto"/>
                <a:cs typeface="Roboto"/>
                <a:sym typeface="Roboto"/>
              </a:rPr>
              <a:t>Les NOSQL offrent une haute performance aux l’utilisateurs</a:t>
            </a:r>
            <a:endParaRPr sz="1200" dirty="0">
              <a:latin typeface="Roboto"/>
              <a:ea typeface="Roboto"/>
              <a:cs typeface="Roboto"/>
              <a:sym typeface="Roboto"/>
            </a:endParaRPr>
          </a:p>
        </p:txBody>
      </p:sp>
      <p:sp>
        <p:nvSpPr>
          <p:cNvPr id="2198" name="Google Shape;2198;p31"/>
          <p:cNvSpPr txBox="1"/>
          <p:nvPr/>
        </p:nvSpPr>
        <p:spPr>
          <a:xfrm>
            <a:off x="6399283" y="1443838"/>
            <a:ext cx="2293082" cy="855562"/>
          </a:xfrm>
          <a:prstGeom prst="rect">
            <a:avLst/>
          </a:prstGeom>
          <a:noFill/>
          <a:ln>
            <a:noFill/>
          </a:ln>
        </p:spPr>
        <p:txBody>
          <a:bodyPr spcFirstLastPara="1" wrap="square" lIns="91425" tIns="91425" rIns="91425" bIns="91425" anchor="ctr" anchorCtr="0">
            <a:noAutofit/>
          </a:bodyPr>
          <a:lstStyle/>
          <a:p>
            <a:pPr lvl="0"/>
            <a:r>
              <a:rPr lang="fr-FR" sz="1200" dirty="0">
                <a:latin typeface="Roboto"/>
                <a:ea typeface="Roboto"/>
                <a:cs typeface="Roboto"/>
                <a:sym typeface="Roboto"/>
              </a:rPr>
              <a:t>Les bases de données NOSQL sont moins pas adaptées exécuter des requêtes complexes comparées aux SQL.</a:t>
            </a:r>
            <a:endParaRPr sz="1200" dirty="0">
              <a:latin typeface="Roboto"/>
              <a:ea typeface="Roboto"/>
              <a:cs typeface="Roboto"/>
              <a:sym typeface="Roboto"/>
            </a:endParaRPr>
          </a:p>
        </p:txBody>
      </p:sp>
      <p:sp>
        <p:nvSpPr>
          <p:cNvPr id="2204" name="Google Shape;2204;p31"/>
          <p:cNvSpPr txBox="1"/>
          <p:nvPr/>
        </p:nvSpPr>
        <p:spPr>
          <a:xfrm>
            <a:off x="2799142" y="3436463"/>
            <a:ext cx="2953657" cy="739283"/>
          </a:xfrm>
          <a:prstGeom prst="rect">
            <a:avLst/>
          </a:prstGeom>
          <a:noFill/>
          <a:ln>
            <a:noFill/>
          </a:ln>
        </p:spPr>
        <p:txBody>
          <a:bodyPr spcFirstLastPara="1" wrap="square" lIns="91425" tIns="91425" rIns="91425" bIns="91425" anchor="ctr" anchorCtr="0">
            <a:noAutofit/>
          </a:bodyPr>
          <a:lstStyle/>
          <a:p>
            <a:pPr lvl="0" algn="r"/>
            <a:r>
              <a:rPr lang="fr-FR" sz="1200" dirty="0">
                <a:latin typeface="Roboto"/>
                <a:ea typeface="Roboto"/>
                <a:cs typeface="Roboto"/>
                <a:sym typeface="Roboto"/>
              </a:rPr>
              <a:t>Technologies utilisées dans les NOSQL sont moins matures par rapport aux bases de données SQL</a:t>
            </a:r>
            <a:endParaRPr sz="1200" dirty="0">
              <a:latin typeface="Roboto"/>
              <a:ea typeface="Roboto"/>
              <a:cs typeface="Roboto"/>
              <a:sym typeface="Roboto"/>
            </a:endParaRPr>
          </a:p>
        </p:txBody>
      </p:sp>
      <p:sp>
        <p:nvSpPr>
          <p:cNvPr id="2503" name="Google Shape;2503;p31"/>
          <p:cNvSpPr txBox="1"/>
          <p:nvPr/>
        </p:nvSpPr>
        <p:spPr>
          <a:xfrm>
            <a:off x="304600" y="2195482"/>
            <a:ext cx="2214786" cy="400089"/>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2800" b="1" dirty="0">
                <a:solidFill>
                  <a:schemeClr val="dk1"/>
                </a:solidFill>
                <a:latin typeface="Fira Sans Extra Condensed SemiBold" panose="020B0604020202020204" charset="0"/>
                <a:ea typeface="Fira Sans Extra Condensed SemiBold"/>
                <a:cs typeface="Fira Sans Extra Condensed SemiBold"/>
                <a:sym typeface="Fira Sans Extra Condensed SemiBold"/>
              </a:rPr>
              <a:t>02</a:t>
            </a:r>
          </a:p>
        </p:txBody>
      </p:sp>
      <p:sp>
        <p:nvSpPr>
          <p:cNvPr id="2504" name="Google Shape;2504;p31"/>
          <p:cNvSpPr txBox="1"/>
          <p:nvPr/>
        </p:nvSpPr>
        <p:spPr>
          <a:xfrm>
            <a:off x="401893" y="1205435"/>
            <a:ext cx="2086990" cy="425712"/>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800" b="1" i="0" u="none" strike="noStrike" kern="0" cap="none" spc="0" normalizeH="0" baseline="0" noProof="0" dirty="0">
                <a:ln>
                  <a:noFill/>
                </a:ln>
                <a:solidFill>
                  <a:srgbClr val="000000"/>
                </a:solidFill>
                <a:effectLst/>
                <a:uLnTx/>
                <a:uFillTx/>
                <a:latin typeface="Fira Sans Extra Condensed SemiBold" panose="020B0604020202020204" charset="0"/>
                <a:ea typeface="Fira Sans Extra Condensed SemiBold"/>
                <a:cs typeface="Fira Sans Extra Condensed SemiBold"/>
                <a:sym typeface="Fira Sans Extra Condensed SemiBold"/>
              </a:rPr>
              <a:t>01</a:t>
            </a:r>
          </a:p>
          <a:p>
            <a:pPr marL="0" lvl="0" indent="0" algn="r" rtl="0">
              <a:spcBef>
                <a:spcPts val="0"/>
              </a:spcBef>
              <a:spcAft>
                <a:spcPts val="0"/>
              </a:spcAft>
              <a:buNone/>
            </a:pPr>
            <a:endParaRPr lang="fr-FR" sz="20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505" name="Google Shape;2505;p31"/>
          <p:cNvSpPr txBox="1"/>
          <p:nvPr/>
        </p:nvSpPr>
        <p:spPr>
          <a:xfrm>
            <a:off x="6399283" y="2426538"/>
            <a:ext cx="2214786" cy="424285"/>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GB" sz="2800" dirty="0">
                <a:solidFill>
                  <a:schemeClr val="dk1"/>
                </a:solidFill>
                <a:latin typeface="Fira Sans Extra Condensed SemiBold"/>
                <a:ea typeface="Fira Sans Extra Condensed SemiBold"/>
                <a:cs typeface="Fira Sans Extra Condensed SemiBold"/>
                <a:sym typeface="Fira Sans Extra Condensed SemiBold"/>
              </a:rPr>
              <a:t>04</a:t>
            </a:r>
            <a:endParaRPr sz="28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507" name="Google Shape;2507;p31"/>
          <p:cNvSpPr txBox="1"/>
          <p:nvPr/>
        </p:nvSpPr>
        <p:spPr>
          <a:xfrm>
            <a:off x="6399283" y="1030685"/>
            <a:ext cx="2293082" cy="34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800" dirty="0">
                <a:solidFill>
                  <a:schemeClr val="dk1"/>
                </a:solidFill>
                <a:latin typeface="Fira Sans Extra Condensed SemiBold"/>
                <a:ea typeface="Fira Sans Extra Condensed SemiBold"/>
                <a:cs typeface="Fira Sans Extra Condensed SemiBold"/>
                <a:sym typeface="Fira Sans Extra Condensed SemiBold"/>
              </a:rPr>
              <a:t>03</a:t>
            </a:r>
            <a:endParaRPr sz="28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509" name="Google Shape;2509;p31"/>
          <p:cNvSpPr txBox="1"/>
          <p:nvPr/>
        </p:nvSpPr>
        <p:spPr>
          <a:xfrm>
            <a:off x="3555627" y="3086963"/>
            <a:ext cx="2197172" cy="349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800" dirty="0">
                <a:solidFill>
                  <a:schemeClr val="dk1"/>
                </a:solidFill>
                <a:latin typeface="Fira Sans Extra Condensed SemiBold"/>
                <a:ea typeface="Fira Sans Extra Condensed SemiBold"/>
                <a:cs typeface="Fira Sans Extra Condensed SemiBold"/>
                <a:sym typeface="Fira Sans Extra Condensed SemiBold"/>
              </a:rPr>
              <a:t>0</a:t>
            </a:r>
            <a:r>
              <a:rPr lang="en-GB" sz="2800" dirty="0">
                <a:solidFill>
                  <a:schemeClr val="dk1"/>
                </a:solidFill>
                <a:latin typeface="Fira Sans Extra Condensed SemiBold"/>
                <a:ea typeface="Fira Sans Extra Condensed SemiBold"/>
                <a:cs typeface="Fira Sans Extra Condensed SemiBold"/>
                <a:sym typeface="Fira Sans Extra Condensed SemiBold"/>
              </a:rPr>
              <a:t>5</a:t>
            </a:r>
            <a:endParaRPr sz="28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338" name="Google Shape;1767;p29"/>
          <p:cNvSpPr/>
          <p:nvPr/>
        </p:nvSpPr>
        <p:spPr>
          <a:xfrm>
            <a:off x="3254055" y="1552302"/>
            <a:ext cx="2240400" cy="1307319"/>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768;p29"/>
          <p:cNvSpPr/>
          <p:nvPr/>
        </p:nvSpPr>
        <p:spPr>
          <a:xfrm>
            <a:off x="3254055" y="1552302"/>
            <a:ext cx="2240400" cy="1307319"/>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783;p29"/>
          <p:cNvSpPr txBox="1"/>
          <p:nvPr/>
        </p:nvSpPr>
        <p:spPr>
          <a:xfrm>
            <a:off x="3363207" y="1783011"/>
            <a:ext cx="2009661" cy="855669"/>
          </a:xfrm>
          <a:prstGeom prst="rect">
            <a:avLst/>
          </a:prstGeom>
          <a:noFill/>
          <a:ln>
            <a:noFill/>
          </a:ln>
        </p:spPr>
        <p:txBody>
          <a:bodyPr spcFirstLastPara="1" wrap="square" lIns="91425" tIns="91425" rIns="91425" bIns="91425" anchor="ctr" anchorCtr="0">
            <a:noAutofit/>
          </a:bodyPr>
          <a:lstStyle/>
          <a:p>
            <a:pPr lvl="0" algn="ctr">
              <a:lnSpc>
                <a:spcPct val="150000"/>
              </a:lnSpc>
            </a:pPr>
            <a:r>
              <a:rPr lang="fr-FR" sz="2000" b="1" dirty="0"/>
              <a:t>Inconvénients des NOSQL</a:t>
            </a:r>
            <a:endParaRPr lang="fr-FR" sz="2000" b="1" dirty="0">
              <a:solidFill>
                <a:srgbClr val="000000"/>
              </a:solidFill>
              <a:latin typeface="Roboto"/>
              <a:ea typeface="Roboto"/>
              <a:cs typeface="Roboto"/>
              <a:sym typeface="Roboto"/>
            </a:endParaRPr>
          </a:p>
        </p:txBody>
      </p:sp>
      <p:sp>
        <p:nvSpPr>
          <p:cNvPr id="4" name="Google Shape;2183;p31">
            <a:extLst>
              <a:ext uri="{FF2B5EF4-FFF2-40B4-BE49-F238E27FC236}">
                <a16:creationId xmlns:a16="http://schemas.microsoft.com/office/drawing/2014/main" id="{03E229DF-C6DA-7B24-AF8F-E7DCCB1DDDFD}"/>
              </a:ext>
            </a:extLst>
          </p:cNvPr>
          <p:cNvSpPr txBox="1">
            <a:spLocks noGrp="1"/>
          </p:cNvSpPr>
          <p:nvPr>
            <p:ph type="title"/>
          </p:nvPr>
        </p:nvSpPr>
        <p:spPr>
          <a:xfrm>
            <a:off x="460524" y="243973"/>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fr-FR" dirty="0">
                <a:solidFill>
                  <a:schemeClr val="tx2"/>
                </a:solidFill>
              </a:rPr>
              <a:t>IV. Avantages et inconvénients des NOSQL</a:t>
            </a:r>
            <a:endParaRPr dirty="0">
              <a:solidFill>
                <a:schemeClr val="tx2"/>
              </a:solidFill>
            </a:endParaRPr>
          </a:p>
        </p:txBody>
      </p:sp>
    </p:spTree>
    <p:extLst>
      <p:ext uri="{BB962C8B-B14F-4D97-AF65-F5344CB8AC3E}">
        <p14:creationId xmlns:p14="http://schemas.microsoft.com/office/powerpoint/2010/main" val="3099386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grpSp>
        <p:nvGrpSpPr>
          <p:cNvPr id="492" name="Google Shape;492;p18"/>
          <p:cNvGrpSpPr/>
          <p:nvPr/>
        </p:nvGrpSpPr>
        <p:grpSpPr>
          <a:xfrm>
            <a:off x="648479" y="1030514"/>
            <a:ext cx="2098299" cy="3744686"/>
            <a:chOff x="2493112" y="1257953"/>
            <a:chExt cx="2052506" cy="3005600"/>
          </a:xfrm>
        </p:grpSpPr>
        <p:sp>
          <p:nvSpPr>
            <p:cNvPr id="493" name="Google Shape;493;p18"/>
            <p:cNvSpPr/>
            <p:nvPr/>
          </p:nvSpPr>
          <p:spPr>
            <a:xfrm>
              <a:off x="2493112" y="1257953"/>
              <a:ext cx="1501875" cy="3005600"/>
            </a:xfrm>
            <a:custGeom>
              <a:avLst/>
              <a:gdLst/>
              <a:ahLst/>
              <a:cxnLst/>
              <a:rect l="l" t="t" r="r" b="b"/>
              <a:pathLst>
                <a:path w="60075" h="120224" extrusionOk="0">
                  <a:moveTo>
                    <a:pt x="0" y="20512"/>
                  </a:moveTo>
                  <a:lnTo>
                    <a:pt x="31461" y="0"/>
                  </a:lnTo>
                  <a:lnTo>
                    <a:pt x="60075" y="0"/>
                  </a:lnTo>
                  <a:lnTo>
                    <a:pt x="60075" y="120224"/>
                  </a:lnTo>
                </a:path>
              </a:pathLst>
            </a:custGeom>
            <a:noFill/>
            <a:ln w="76200" cap="flat" cmpd="sng">
              <a:solidFill>
                <a:schemeClr val="accent2"/>
              </a:solidFill>
              <a:prstDash val="solid"/>
              <a:round/>
              <a:headEnd type="none" w="med" len="med"/>
              <a:tailEnd type="none" w="med" len="med"/>
            </a:ln>
          </p:spPr>
        </p:sp>
        <p:cxnSp>
          <p:nvCxnSpPr>
            <p:cNvPr id="494" name="Google Shape;494;p18"/>
            <p:cNvCxnSpPr/>
            <p:nvPr/>
          </p:nvCxnSpPr>
          <p:spPr>
            <a:xfrm rot="10800000">
              <a:off x="4001343" y="1442212"/>
              <a:ext cx="513300" cy="0"/>
            </a:xfrm>
            <a:prstGeom prst="straightConnector1">
              <a:avLst/>
            </a:prstGeom>
            <a:noFill/>
            <a:ln w="76200" cap="flat" cmpd="sng">
              <a:solidFill>
                <a:schemeClr val="accent2"/>
              </a:solidFill>
              <a:prstDash val="solid"/>
              <a:round/>
              <a:headEnd type="none" w="med" len="med"/>
              <a:tailEnd type="none" w="med" len="med"/>
            </a:ln>
          </p:spPr>
        </p:cxnSp>
        <p:cxnSp>
          <p:nvCxnSpPr>
            <p:cNvPr id="495" name="Google Shape;495;p18"/>
            <p:cNvCxnSpPr/>
            <p:nvPr/>
          </p:nvCxnSpPr>
          <p:spPr>
            <a:xfrm rot="10800000">
              <a:off x="4032318" y="3645030"/>
              <a:ext cx="513300" cy="0"/>
            </a:xfrm>
            <a:prstGeom prst="straightConnector1">
              <a:avLst/>
            </a:prstGeom>
            <a:noFill/>
            <a:ln w="76200" cap="flat" cmpd="sng">
              <a:solidFill>
                <a:schemeClr val="accent2"/>
              </a:solidFill>
              <a:prstDash val="solid"/>
              <a:round/>
              <a:headEnd type="none" w="med" len="med"/>
              <a:tailEnd type="none" w="med" len="med"/>
            </a:ln>
          </p:spPr>
        </p:cxnSp>
        <p:cxnSp>
          <p:nvCxnSpPr>
            <p:cNvPr id="496" name="Google Shape;496;p18"/>
            <p:cNvCxnSpPr/>
            <p:nvPr/>
          </p:nvCxnSpPr>
          <p:spPr>
            <a:xfrm rot="10800000">
              <a:off x="4029109" y="3039404"/>
              <a:ext cx="513300" cy="0"/>
            </a:xfrm>
            <a:prstGeom prst="straightConnector1">
              <a:avLst/>
            </a:prstGeom>
            <a:noFill/>
            <a:ln w="76200" cap="flat" cmpd="sng">
              <a:solidFill>
                <a:schemeClr val="accent2"/>
              </a:solidFill>
              <a:prstDash val="solid"/>
              <a:round/>
              <a:headEnd type="none" w="med" len="med"/>
              <a:tailEnd type="none" w="med" len="med"/>
            </a:ln>
          </p:spPr>
        </p:cxnSp>
        <p:cxnSp>
          <p:nvCxnSpPr>
            <p:cNvPr id="497" name="Google Shape;497;p18"/>
            <p:cNvCxnSpPr/>
            <p:nvPr/>
          </p:nvCxnSpPr>
          <p:spPr>
            <a:xfrm rot="10800000">
              <a:off x="3957843" y="4254027"/>
              <a:ext cx="556800" cy="0"/>
            </a:xfrm>
            <a:prstGeom prst="straightConnector1">
              <a:avLst/>
            </a:prstGeom>
            <a:noFill/>
            <a:ln w="76200" cap="flat" cmpd="sng">
              <a:solidFill>
                <a:schemeClr val="accent2"/>
              </a:solidFill>
              <a:prstDash val="solid"/>
              <a:round/>
              <a:headEnd type="none" w="med" len="med"/>
              <a:tailEnd type="none" w="med" len="med"/>
            </a:ln>
          </p:spPr>
        </p:cxnSp>
        <p:sp>
          <p:nvSpPr>
            <p:cNvPr id="498" name="Google Shape;498;p18"/>
            <p:cNvSpPr/>
            <p:nvPr/>
          </p:nvSpPr>
          <p:spPr>
            <a:xfrm>
              <a:off x="2493112" y="1257953"/>
              <a:ext cx="1501875" cy="3005600"/>
            </a:xfrm>
            <a:custGeom>
              <a:avLst/>
              <a:gdLst/>
              <a:ahLst/>
              <a:cxnLst/>
              <a:rect l="l" t="t" r="r" b="b"/>
              <a:pathLst>
                <a:path w="60075" h="120224" extrusionOk="0">
                  <a:moveTo>
                    <a:pt x="0" y="20512"/>
                  </a:moveTo>
                  <a:lnTo>
                    <a:pt x="31461" y="0"/>
                  </a:lnTo>
                  <a:lnTo>
                    <a:pt x="60075" y="0"/>
                  </a:lnTo>
                  <a:lnTo>
                    <a:pt x="60075" y="120224"/>
                  </a:lnTo>
                </a:path>
              </a:pathLst>
            </a:custGeom>
            <a:noFill/>
            <a:ln w="28575" cap="flat" cmpd="sng">
              <a:solidFill>
                <a:schemeClr val="accent4"/>
              </a:solidFill>
              <a:prstDash val="solid"/>
              <a:round/>
              <a:headEnd type="none" w="med" len="med"/>
              <a:tailEnd type="none" w="med" len="med"/>
            </a:ln>
          </p:spPr>
        </p:sp>
        <p:cxnSp>
          <p:nvCxnSpPr>
            <p:cNvPr id="499" name="Google Shape;499;p18"/>
            <p:cNvCxnSpPr/>
            <p:nvPr/>
          </p:nvCxnSpPr>
          <p:spPr>
            <a:xfrm rot="10800000">
              <a:off x="4001343" y="1442212"/>
              <a:ext cx="513300" cy="0"/>
            </a:xfrm>
            <a:prstGeom prst="straightConnector1">
              <a:avLst/>
            </a:prstGeom>
            <a:noFill/>
            <a:ln w="28575" cap="flat" cmpd="sng">
              <a:solidFill>
                <a:schemeClr val="accent4"/>
              </a:solidFill>
              <a:prstDash val="solid"/>
              <a:round/>
              <a:headEnd type="none" w="med" len="med"/>
              <a:tailEnd type="none" w="med" len="med"/>
            </a:ln>
          </p:spPr>
        </p:cxnSp>
        <p:cxnSp>
          <p:nvCxnSpPr>
            <p:cNvPr id="502" name="Google Shape;502;p18"/>
            <p:cNvCxnSpPr/>
            <p:nvPr/>
          </p:nvCxnSpPr>
          <p:spPr>
            <a:xfrm rot="10800000">
              <a:off x="3981843" y="4254027"/>
              <a:ext cx="532800" cy="0"/>
            </a:xfrm>
            <a:prstGeom prst="straightConnector1">
              <a:avLst/>
            </a:prstGeom>
            <a:noFill/>
            <a:ln w="28575" cap="flat" cmpd="sng">
              <a:solidFill>
                <a:schemeClr val="accent4"/>
              </a:solidFill>
              <a:prstDash val="solid"/>
              <a:round/>
              <a:headEnd type="none" w="med" len="med"/>
              <a:tailEnd type="none" w="med" len="med"/>
            </a:ln>
          </p:spPr>
        </p:cxnSp>
      </p:grpSp>
      <p:sp>
        <p:nvSpPr>
          <p:cNvPr id="503" name="Google Shape;503;p18"/>
          <p:cNvSpPr txBox="1">
            <a:spLocks noGrp="1"/>
          </p:cNvSpPr>
          <p:nvPr>
            <p:ph type="title"/>
          </p:nvPr>
        </p:nvSpPr>
        <p:spPr>
          <a:xfrm>
            <a:off x="514800" y="301414"/>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b="1" dirty="0">
                <a:solidFill>
                  <a:schemeClr val="tx2"/>
                </a:solidFill>
                <a:latin typeface="Copperplate Gothic Bold" panose="020E0705020206020404" pitchFamily="34" charset="0"/>
              </a:rPr>
              <a:t>Plan</a:t>
            </a:r>
            <a:endParaRPr b="1" dirty="0">
              <a:solidFill>
                <a:schemeClr val="tx2"/>
              </a:solidFill>
              <a:latin typeface="Copperplate Gothic Bold" panose="020E0705020206020404" pitchFamily="34" charset="0"/>
            </a:endParaRPr>
          </a:p>
        </p:txBody>
      </p:sp>
      <p:grpSp>
        <p:nvGrpSpPr>
          <p:cNvPr id="572" name="Google Shape;572;p18"/>
          <p:cNvGrpSpPr/>
          <p:nvPr/>
        </p:nvGrpSpPr>
        <p:grpSpPr>
          <a:xfrm>
            <a:off x="2837642" y="1642222"/>
            <a:ext cx="4717703" cy="411516"/>
            <a:chOff x="4514643" y="2096271"/>
            <a:chExt cx="4717703" cy="603020"/>
          </a:xfrm>
        </p:grpSpPr>
        <p:sp>
          <p:nvSpPr>
            <p:cNvPr id="573" name="Google Shape;573;p18"/>
            <p:cNvSpPr/>
            <p:nvPr/>
          </p:nvSpPr>
          <p:spPr>
            <a:xfrm>
              <a:off x="4514643" y="2096271"/>
              <a:ext cx="581400" cy="5814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8"/>
            <p:cNvSpPr txBox="1"/>
            <p:nvPr/>
          </p:nvSpPr>
          <p:spPr>
            <a:xfrm flipH="1">
              <a:off x="5277660" y="2172191"/>
              <a:ext cx="3954686" cy="527100"/>
            </a:xfrm>
            <a:prstGeom prst="rect">
              <a:avLst/>
            </a:prstGeom>
            <a:noFill/>
            <a:ln>
              <a:noFill/>
            </a:ln>
          </p:spPr>
          <p:txBody>
            <a:bodyPr spcFirstLastPara="1" wrap="square" lIns="91425" tIns="91425" rIns="91425" bIns="91425" anchor="t" anchorCtr="0">
              <a:noAutofit/>
            </a:bodyPr>
            <a:lstStyle/>
            <a:p>
              <a:pPr lvl="0"/>
              <a:r>
                <a:rPr lang="fr-FR" dirty="0">
                  <a:latin typeface="Roboto"/>
                  <a:ea typeface="Roboto"/>
                  <a:cs typeface="Roboto"/>
                  <a:sym typeface="Roboto"/>
                </a:rPr>
                <a:t>Caractéristiques des bases de données NOSQL</a:t>
              </a:r>
            </a:p>
          </p:txBody>
        </p:sp>
      </p:grpSp>
      <p:grpSp>
        <p:nvGrpSpPr>
          <p:cNvPr id="577" name="Google Shape;577;p18"/>
          <p:cNvGrpSpPr/>
          <p:nvPr/>
        </p:nvGrpSpPr>
        <p:grpSpPr>
          <a:xfrm>
            <a:off x="2837342" y="2370051"/>
            <a:ext cx="4717701" cy="396762"/>
            <a:chOff x="4514643" y="3041029"/>
            <a:chExt cx="4084738" cy="581400"/>
          </a:xfrm>
        </p:grpSpPr>
        <p:sp>
          <p:nvSpPr>
            <p:cNvPr id="578" name="Google Shape;578;p18"/>
            <p:cNvSpPr/>
            <p:nvPr/>
          </p:nvSpPr>
          <p:spPr>
            <a:xfrm>
              <a:off x="4514643" y="3041029"/>
              <a:ext cx="581400" cy="5814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8"/>
            <p:cNvSpPr txBox="1"/>
            <p:nvPr/>
          </p:nvSpPr>
          <p:spPr>
            <a:xfrm flipH="1">
              <a:off x="5175287" y="3054233"/>
              <a:ext cx="3424094" cy="527100"/>
            </a:xfrm>
            <a:prstGeom prst="rect">
              <a:avLst/>
            </a:prstGeom>
            <a:noFill/>
            <a:ln>
              <a:noFill/>
            </a:ln>
          </p:spPr>
          <p:txBody>
            <a:bodyPr spcFirstLastPara="1" wrap="square" lIns="91425" tIns="91425" rIns="91425" bIns="91425" anchor="t" anchorCtr="0">
              <a:noAutofit/>
            </a:bodyPr>
            <a:lstStyle/>
            <a:p>
              <a:pPr lvl="0"/>
              <a:r>
                <a:rPr lang="fr-FR" dirty="0">
                  <a:latin typeface="Roboto"/>
                  <a:ea typeface="Roboto"/>
                  <a:cs typeface="Roboto"/>
                  <a:sym typeface="Roboto"/>
                </a:rPr>
                <a:t>Les technologies de bases de données NOSQL</a:t>
              </a:r>
              <a:endParaRPr dirty="0">
                <a:latin typeface="Roboto"/>
                <a:ea typeface="Roboto"/>
                <a:cs typeface="Roboto"/>
                <a:sym typeface="Roboto"/>
              </a:endParaRPr>
            </a:p>
          </p:txBody>
        </p:sp>
      </p:grpSp>
      <p:grpSp>
        <p:nvGrpSpPr>
          <p:cNvPr id="582" name="Google Shape;582;p18"/>
          <p:cNvGrpSpPr/>
          <p:nvPr/>
        </p:nvGrpSpPr>
        <p:grpSpPr>
          <a:xfrm>
            <a:off x="2821538" y="3017958"/>
            <a:ext cx="5687295" cy="396762"/>
            <a:chOff x="4492183" y="3906520"/>
            <a:chExt cx="5687295" cy="581400"/>
          </a:xfrm>
        </p:grpSpPr>
        <p:sp>
          <p:nvSpPr>
            <p:cNvPr id="583" name="Google Shape;583;p18"/>
            <p:cNvSpPr/>
            <p:nvPr/>
          </p:nvSpPr>
          <p:spPr>
            <a:xfrm>
              <a:off x="4492183" y="3906520"/>
              <a:ext cx="581400" cy="5814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8"/>
            <p:cNvSpPr txBox="1"/>
            <p:nvPr/>
          </p:nvSpPr>
          <p:spPr>
            <a:xfrm>
              <a:off x="5292652" y="3917773"/>
              <a:ext cx="4886826" cy="527100"/>
            </a:xfrm>
            <a:prstGeom prst="rect">
              <a:avLst/>
            </a:prstGeom>
            <a:noFill/>
            <a:ln>
              <a:noFill/>
            </a:ln>
          </p:spPr>
          <p:txBody>
            <a:bodyPr spcFirstLastPara="1" wrap="square" lIns="91425" tIns="91425" rIns="91425" bIns="91425" anchor="t" anchorCtr="0">
              <a:noAutofit/>
            </a:bodyPr>
            <a:lstStyle/>
            <a:p>
              <a:r>
                <a:rPr lang="fr-FR" dirty="0">
                  <a:latin typeface="Roboto"/>
                  <a:ea typeface="Roboto"/>
                  <a:cs typeface="Roboto"/>
                  <a:sym typeface="Roboto"/>
                </a:rPr>
                <a:t>Avantages et inconvénients des bases de données NOSQL</a:t>
              </a:r>
            </a:p>
            <a:p>
              <a:pPr lvl="0"/>
              <a:endParaRPr lang="fr-FR" sz="1200" dirty="0">
                <a:latin typeface="Roboto"/>
                <a:ea typeface="Roboto"/>
                <a:cs typeface="Roboto"/>
                <a:sym typeface="Roboto"/>
              </a:endParaRPr>
            </a:p>
          </p:txBody>
        </p:sp>
      </p:grpSp>
      <p:grpSp>
        <p:nvGrpSpPr>
          <p:cNvPr id="587" name="Google Shape;587;p18"/>
          <p:cNvGrpSpPr/>
          <p:nvPr/>
        </p:nvGrpSpPr>
        <p:grpSpPr>
          <a:xfrm>
            <a:off x="2795213" y="1109661"/>
            <a:ext cx="4219575" cy="400694"/>
            <a:chOff x="4514643" y="1151512"/>
            <a:chExt cx="4219575" cy="587162"/>
          </a:xfrm>
        </p:grpSpPr>
        <p:sp>
          <p:nvSpPr>
            <p:cNvPr id="588" name="Google Shape;588;p18"/>
            <p:cNvSpPr/>
            <p:nvPr/>
          </p:nvSpPr>
          <p:spPr>
            <a:xfrm>
              <a:off x="4514643" y="1151512"/>
              <a:ext cx="581400" cy="5814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8"/>
            <p:cNvSpPr txBox="1"/>
            <p:nvPr/>
          </p:nvSpPr>
          <p:spPr>
            <a:xfrm flipH="1">
              <a:off x="5277659" y="1211574"/>
              <a:ext cx="3456559" cy="527100"/>
            </a:xfrm>
            <a:prstGeom prst="rect">
              <a:avLst/>
            </a:prstGeom>
            <a:noFill/>
            <a:ln>
              <a:noFill/>
            </a:ln>
          </p:spPr>
          <p:txBody>
            <a:bodyPr spcFirstLastPara="1" wrap="square" lIns="91425" tIns="91425" rIns="91425" bIns="91425" anchor="t" anchorCtr="0">
              <a:noAutofit/>
            </a:bodyPr>
            <a:lstStyle/>
            <a:p>
              <a:pPr lvl="0"/>
              <a:r>
                <a:rPr lang="fr-FR" dirty="0">
                  <a:latin typeface="Roboto"/>
                  <a:ea typeface="Roboto"/>
                  <a:cs typeface="Roboto"/>
                  <a:sym typeface="Roboto"/>
                </a:rPr>
                <a:t>Historique des bases de données NOSQL</a:t>
              </a:r>
              <a:endParaRPr dirty="0">
                <a:latin typeface="Roboto"/>
                <a:ea typeface="Roboto"/>
                <a:cs typeface="Roboto"/>
                <a:sym typeface="Roboto"/>
              </a:endParaRPr>
            </a:p>
          </p:txBody>
        </p:sp>
      </p:grpSp>
      <p:grpSp>
        <p:nvGrpSpPr>
          <p:cNvPr id="592" name="Google Shape;592;p18"/>
          <p:cNvGrpSpPr/>
          <p:nvPr/>
        </p:nvGrpSpPr>
        <p:grpSpPr>
          <a:xfrm>
            <a:off x="2961736" y="1890242"/>
            <a:ext cx="305386" cy="338602"/>
            <a:chOff x="5096732" y="2187564"/>
            <a:chExt cx="305386" cy="338602"/>
          </a:xfrm>
        </p:grpSpPr>
        <p:sp>
          <p:nvSpPr>
            <p:cNvPr id="593" name="Google Shape;593;p18"/>
            <p:cNvSpPr/>
            <p:nvPr/>
          </p:nvSpPr>
          <p:spPr>
            <a:xfrm>
              <a:off x="5315391" y="2247184"/>
              <a:ext cx="39764" cy="19891"/>
            </a:xfrm>
            <a:custGeom>
              <a:avLst/>
              <a:gdLst/>
              <a:ahLst/>
              <a:cxnLst/>
              <a:rect l="l" t="t" r="r" b="b"/>
              <a:pathLst>
                <a:path w="2259" h="1130" extrusionOk="0">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4" name="Google Shape;594;p18"/>
            <p:cNvSpPr/>
            <p:nvPr/>
          </p:nvSpPr>
          <p:spPr>
            <a:xfrm>
              <a:off x="5214564" y="2187564"/>
              <a:ext cx="32670" cy="39764"/>
            </a:xfrm>
            <a:custGeom>
              <a:avLst/>
              <a:gdLst/>
              <a:ahLst/>
              <a:cxnLst/>
              <a:rect l="l" t="t" r="r" b="b"/>
              <a:pathLst>
                <a:path w="1856" h="2259" extrusionOk="0">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5" name="Google Shape;595;p18"/>
            <p:cNvSpPr/>
            <p:nvPr/>
          </p:nvSpPr>
          <p:spPr>
            <a:xfrm>
              <a:off x="5284164" y="2187564"/>
              <a:ext cx="32670" cy="39764"/>
            </a:xfrm>
            <a:custGeom>
              <a:avLst/>
              <a:gdLst/>
              <a:ahLst/>
              <a:cxnLst/>
              <a:rect l="l" t="t" r="r" b="b"/>
              <a:pathLst>
                <a:path w="1856" h="2259" extrusionOk="0">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6" name="Google Shape;596;p18"/>
            <p:cNvSpPr/>
            <p:nvPr/>
          </p:nvSpPr>
          <p:spPr>
            <a:xfrm>
              <a:off x="5176243" y="2247184"/>
              <a:ext cx="39782" cy="19891"/>
            </a:xfrm>
            <a:custGeom>
              <a:avLst/>
              <a:gdLst/>
              <a:ahLst/>
              <a:cxnLst/>
              <a:rect l="l" t="t" r="r" b="b"/>
              <a:pathLst>
                <a:path w="2260" h="1130" extrusionOk="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7" name="Google Shape;597;p18"/>
            <p:cNvSpPr/>
            <p:nvPr/>
          </p:nvSpPr>
          <p:spPr>
            <a:xfrm>
              <a:off x="5096732" y="2347254"/>
              <a:ext cx="59655" cy="178912"/>
            </a:xfrm>
            <a:custGeom>
              <a:avLst/>
              <a:gdLst/>
              <a:ahLst/>
              <a:cxnLst/>
              <a:rect l="l" t="t" r="r" b="b"/>
              <a:pathLst>
                <a:path w="3389" h="10164" extrusionOk="0">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8" name="Google Shape;598;p18"/>
            <p:cNvSpPr/>
            <p:nvPr/>
          </p:nvSpPr>
          <p:spPr>
            <a:xfrm>
              <a:off x="5176243" y="2247870"/>
              <a:ext cx="225875" cy="278296"/>
            </a:xfrm>
            <a:custGeom>
              <a:avLst/>
              <a:gdLst/>
              <a:ahLst/>
              <a:cxnLst/>
              <a:rect l="l" t="t" r="r" b="b"/>
              <a:pathLst>
                <a:path w="12832" h="15810" extrusionOk="0">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99" name="Google Shape;599;p18"/>
          <p:cNvGrpSpPr/>
          <p:nvPr/>
        </p:nvGrpSpPr>
        <p:grpSpPr>
          <a:xfrm>
            <a:off x="2944142" y="3045980"/>
            <a:ext cx="340572" cy="339271"/>
            <a:chOff x="5073109" y="3150705"/>
            <a:chExt cx="340572" cy="339271"/>
          </a:xfrm>
        </p:grpSpPr>
        <p:sp>
          <p:nvSpPr>
            <p:cNvPr id="600" name="Google Shape;600;p18"/>
            <p:cNvSpPr/>
            <p:nvPr/>
          </p:nvSpPr>
          <p:spPr>
            <a:xfrm>
              <a:off x="5073161" y="3210325"/>
              <a:ext cx="340520" cy="279651"/>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601" name="Google Shape;601;p18"/>
            <p:cNvSpPr/>
            <p:nvPr/>
          </p:nvSpPr>
          <p:spPr>
            <a:xfrm>
              <a:off x="5073109" y="3368712"/>
              <a:ext cx="101144" cy="61662"/>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2" name="Google Shape;602;p18"/>
            <p:cNvSpPr/>
            <p:nvPr/>
          </p:nvSpPr>
          <p:spPr>
            <a:xfrm>
              <a:off x="5206412" y="3150705"/>
              <a:ext cx="207269" cy="139165"/>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03" name="Google Shape;603;p18"/>
          <p:cNvGrpSpPr/>
          <p:nvPr/>
        </p:nvGrpSpPr>
        <p:grpSpPr>
          <a:xfrm>
            <a:off x="2944802" y="3990747"/>
            <a:ext cx="339253" cy="339253"/>
            <a:chOff x="5061713" y="4084392"/>
            <a:chExt cx="339253" cy="339253"/>
          </a:xfrm>
        </p:grpSpPr>
        <p:sp>
          <p:nvSpPr>
            <p:cNvPr id="604" name="Google Shape;604;p18"/>
            <p:cNvSpPr/>
            <p:nvPr/>
          </p:nvSpPr>
          <p:spPr>
            <a:xfrm>
              <a:off x="5061713" y="4219175"/>
              <a:ext cx="339253" cy="204471"/>
            </a:xfrm>
            <a:custGeom>
              <a:avLst/>
              <a:gdLst/>
              <a:ahLst/>
              <a:cxnLst/>
              <a:rect l="l" t="t" r="r" b="b"/>
              <a:pathLst>
                <a:path w="19273" h="11616" extrusionOk="0">
                  <a:moveTo>
                    <a:pt x="0" y="1"/>
                  </a:moveTo>
                  <a:lnTo>
                    <a:pt x="0" y="9920"/>
                  </a:lnTo>
                  <a:cubicBezTo>
                    <a:pt x="0" y="10856"/>
                    <a:pt x="759" y="11612"/>
                    <a:pt x="1696" y="11615"/>
                  </a:cubicBezTo>
                  <a:lnTo>
                    <a:pt x="17580" y="11615"/>
                  </a:lnTo>
                  <a:cubicBezTo>
                    <a:pt x="18513" y="11612"/>
                    <a:pt x="19272" y="10856"/>
                    <a:pt x="19272" y="9920"/>
                  </a:cubicBezTo>
                  <a:lnTo>
                    <a:pt x="19272" y="1"/>
                  </a:lnTo>
                  <a:lnTo>
                    <a:pt x="9977" y="6948"/>
                  </a:lnTo>
                  <a:cubicBezTo>
                    <a:pt x="9877" y="7020"/>
                    <a:pt x="9760" y="7059"/>
                    <a:pt x="9636" y="7059"/>
                  </a:cubicBezTo>
                  <a:cubicBezTo>
                    <a:pt x="9513" y="7059"/>
                    <a:pt x="9395" y="7020"/>
                    <a:pt x="9299" y="6948"/>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5" name="Google Shape;605;p18"/>
            <p:cNvSpPr/>
            <p:nvPr/>
          </p:nvSpPr>
          <p:spPr>
            <a:xfrm>
              <a:off x="5340678" y="4164537"/>
              <a:ext cx="50378" cy="74529"/>
            </a:xfrm>
            <a:custGeom>
              <a:avLst/>
              <a:gdLst/>
              <a:ahLst/>
              <a:cxnLst/>
              <a:rect l="l" t="t" r="r" b="b"/>
              <a:pathLst>
                <a:path w="2862" h="4234" extrusionOk="0">
                  <a:moveTo>
                    <a:pt x="0" y="0"/>
                  </a:moveTo>
                  <a:lnTo>
                    <a:pt x="0" y="4234"/>
                  </a:lnTo>
                  <a:lnTo>
                    <a:pt x="2861" y="211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6" name="Google Shape;606;p18"/>
            <p:cNvSpPr/>
            <p:nvPr/>
          </p:nvSpPr>
          <p:spPr>
            <a:xfrm>
              <a:off x="5071676" y="4164537"/>
              <a:ext cx="50378" cy="74529"/>
            </a:xfrm>
            <a:custGeom>
              <a:avLst/>
              <a:gdLst/>
              <a:ahLst/>
              <a:cxnLst/>
              <a:rect l="l" t="t" r="r" b="b"/>
              <a:pathLst>
                <a:path w="2862" h="4234" extrusionOk="0">
                  <a:moveTo>
                    <a:pt x="2861" y="0"/>
                  </a:moveTo>
                  <a:lnTo>
                    <a:pt x="0" y="2117"/>
                  </a:lnTo>
                  <a:lnTo>
                    <a:pt x="2861" y="4234"/>
                  </a:lnTo>
                  <a:lnTo>
                    <a:pt x="28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7" name="Google Shape;607;p18"/>
            <p:cNvSpPr/>
            <p:nvPr/>
          </p:nvSpPr>
          <p:spPr>
            <a:xfrm>
              <a:off x="5141910" y="4084392"/>
              <a:ext cx="178912" cy="236683"/>
            </a:xfrm>
            <a:custGeom>
              <a:avLst/>
              <a:gdLst/>
              <a:ahLst/>
              <a:cxnLst/>
              <a:rect l="l" t="t" r="r" b="b"/>
              <a:pathLst>
                <a:path w="10164" h="13446" extrusionOk="0">
                  <a:moveTo>
                    <a:pt x="8468" y="3424"/>
                  </a:moveTo>
                  <a:cubicBezTo>
                    <a:pt x="8781" y="3424"/>
                    <a:pt x="9031" y="3677"/>
                    <a:pt x="9031" y="3990"/>
                  </a:cubicBezTo>
                  <a:cubicBezTo>
                    <a:pt x="9031" y="4300"/>
                    <a:pt x="8781" y="4553"/>
                    <a:pt x="8468" y="4553"/>
                  </a:cubicBezTo>
                  <a:lnTo>
                    <a:pt x="1693" y="4553"/>
                  </a:lnTo>
                  <a:cubicBezTo>
                    <a:pt x="1379" y="4553"/>
                    <a:pt x="1130" y="4300"/>
                    <a:pt x="1130" y="3990"/>
                  </a:cubicBezTo>
                  <a:cubicBezTo>
                    <a:pt x="1130" y="3677"/>
                    <a:pt x="1379" y="3424"/>
                    <a:pt x="1693" y="3424"/>
                  </a:cubicBezTo>
                  <a:close/>
                  <a:moveTo>
                    <a:pt x="8468" y="5682"/>
                  </a:moveTo>
                  <a:cubicBezTo>
                    <a:pt x="8781" y="5682"/>
                    <a:pt x="9031" y="5935"/>
                    <a:pt x="9031" y="6248"/>
                  </a:cubicBezTo>
                  <a:cubicBezTo>
                    <a:pt x="9031" y="6559"/>
                    <a:pt x="8781" y="6812"/>
                    <a:pt x="8468" y="6812"/>
                  </a:cubicBezTo>
                  <a:lnTo>
                    <a:pt x="1693" y="6812"/>
                  </a:lnTo>
                  <a:cubicBezTo>
                    <a:pt x="1379" y="6812"/>
                    <a:pt x="1130" y="6559"/>
                    <a:pt x="1130" y="6248"/>
                  </a:cubicBezTo>
                  <a:cubicBezTo>
                    <a:pt x="1130" y="5935"/>
                    <a:pt x="1379" y="5682"/>
                    <a:pt x="1693" y="5682"/>
                  </a:cubicBezTo>
                  <a:close/>
                  <a:moveTo>
                    <a:pt x="5080" y="7941"/>
                  </a:moveTo>
                  <a:cubicBezTo>
                    <a:pt x="5393" y="7941"/>
                    <a:pt x="5643" y="8194"/>
                    <a:pt x="5643" y="8507"/>
                  </a:cubicBezTo>
                  <a:cubicBezTo>
                    <a:pt x="5643" y="8817"/>
                    <a:pt x="5393" y="9070"/>
                    <a:pt x="5080" y="9070"/>
                  </a:cubicBezTo>
                  <a:lnTo>
                    <a:pt x="1693" y="9070"/>
                  </a:lnTo>
                  <a:cubicBezTo>
                    <a:pt x="1379" y="9070"/>
                    <a:pt x="1130" y="8817"/>
                    <a:pt x="1130" y="8507"/>
                  </a:cubicBezTo>
                  <a:cubicBezTo>
                    <a:pt x="1130" y="8194"/>
                    <a:pt x="1379" y="7941"/>
                    <a:pt x="1693" y="7941"/>
                  </a:cubicBezTo>
                  <a:close/>
                  <a:moveTo>
                    <a:pt x="563" y="0"/>
                  </a:moveTo>
                  <a:cubicBezTo>
                    <a:pt x="250" y="0"/>
                    <a:pt x="0" y="250"/>
                    <a:pt x="0" y="563"/>
                  </a:cubicBezTo>
                  <a:lnTo>
                    <a:pt x="0" y="9636"/>
                  </a:lnTo>
                  <a:lnTo>
                    <a:pt x="5080" y="13445"/>
                  </a:lnTo>
                  <a:lnTo>
                    <a:pt x="10163" y="9636"/>
                  </a:lnTo>
                  <a:lnTo>
                    <a:pt x="10163" y="563"/>
                  </a:lnTo>
                  <a:cubicBezTo>
                    <a:pt x="10163" y="250"/>
                    <a:pt x="9910" y="0"/>
                    <a:pt x="95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08" name="Google Shape;608;p18"/>
          <p:cNvGrpSpPr/>
          <p:nvPr/>
        </p:nvGrpSpPr>
        <p:grpSpPr>
          <a:xfrm>
            <a:off x="2975281" y="1156472"/>
            <a:ext cx="278296" cy="339253"/>
            <a:chOff x="5110273" y="1253332"/>
            <a:chExt cx="278296" cy="339253"/>
          </a:xfrm>
        </p:grpSpPr>
        <p:sp>
          <p:nvSpPr>
            <p:cNvPr id="609" name="Google Shape;609;p18"/>
            <p:cNvSpPr/>
            <p:nvPr/>
          </p:nvSpPr>
          <p:spPr>
            <a:xfrm>
              <a:off x="5110273" y="1532297"/>
              <a:ext cx="52491" cy="39764"/>
            </a:xfrm>
            <a:custGeom>
              <a:avLst/>
              <a:gdLst/>
              <a:ahLst/>
              <a:cxnLst/>
              <a:rect l="l" t="t" r="r" b="b"/>
              <a:pathLst>
                <a:path w="2982" h="2259" extrusionOk="0">
                  <a:moveTo>
                    <a:pt x="1" y="0"/>
                  </a:moveTo>
                  <a:lnTo>
                    <a:pt x="1" y="563"/>
                  </a:lnTo>
                  <a:cubicBezTo>
                    <a:pt x="1" y="1500"/>
                    <a:pt x="756" y="2256"/>
                    <a:pt x="1693" y="2259"/>
                  </a:cubicBezTo>
                  <a:lnTo>
                    <a:pt x="2982" y="2259"/>
                  </a:lnTo>
                  <a:cubicBezTo>
                    <a:pt x="2711" y="1527"/>
                    <a:pt x="2515" y="768"/>
                    <a:pt x="2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0" name="Google Shape;610;p18"/>
            <p:cNvSpPr/>
            <p:nvPr/>
          </p:nvSpPr>
          <p:spPr>
            <a:xfrm>
              <a:off x="5110273" y="1312952"/>
              <a:ext cx="198785" cy="199489"/>
            </a:xfrm>
            <a:custGeom>
              <a:avLst/>
              <a:gdLst/>
              <a:ahLst/>
              <a:cxnLst/>
              <a:rect l="l" t="t" r="r" b="b"/>
              <a:pathLst>
                <a:path w="11293" h="11333" extrusionOk="0">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1" name="Google Shape;611;p18"/>
            <p:cNvSpPr/>
            <p:nvPr/>
          </p:nvSpPr>
          <p:spPr>
            <a:xfrm>
              <a:off x="5110273" y="1253332"/>
              <a:ext cx="198785" cy="39764"/>
            </a:xfrm>
            <a:custGeom>
              <a:avLst/>
              <a:gdLst/>
              <a:ahLst/>
              <a:cxnLst/>
              <a:rect l="l" t="t" r="r" b="b"/>
              <a:pathLst>
                <a:path w="11293" h="2259" extrusionOk="0">
                  <a:moveTo>
                    <a:pt x="1693" y="0"/>
                  </a:moveTo>
                  <a:cubicBezTo>
                    <a:pt x="756" y="0"/>
                    <a:pt x="1" y="759"/>
                    <a:pt x="1" y="1695"/>
                  </a:cubicBezTo>
                  <a:lnTo>
                    <a:pt x="1" y="2259"/>
                  </a:lnTo>
                  <a:lnTo>
                    <a:pt x="11293" y="2259"/>
                  </a:lnTo>
                  <a:lnTo>
                    <a:pt x="11293" y="1695"/>
                  </a:lnTo>
                  <a:cubicBezTo>
                    <a:pt x="11290" y="759"/>
                    <a:pt x="10534" y="0"/>
                    <a:pt x="95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2" name="Google Shape;612;p18"/>
            <p:cNvSpPr/>
            <p:nvPr/>
          </p:nvSpPr>
          <p:spPr>
            <a:xfrm>
              <a:off x="5169910" y="1353402"/>
              <a:ext cx="218658" cy="239183"/>
            </a:xfrm>
            <a:custGeom>
              <a:avLst/>
              <a:gdLst/>
              <a:ahLst/>
              <a:cxnLst/>
              <a:rect l="l" t="t" r="r" b="b"/>
              <a:pathLst>
                <a:path w="12422" h="13588" extrusionOk="0">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4" name="Google Shape;582;p18"/>
          <p:cNvGrpSpPr/>
          <p:nvPr/>
        </p:nvGrpSpPr>
        <p:grpSpPr>
          <a:xfrm>
            <a:off x="2837342" y="3752605"/>
            <a:ext cx="6112693" cy="459176"/>
            <a:chOff x="4514643" y="3894329"/>
            <a:chExt cx="6112693" cy="672859"/>
          </a:xfrm>
        </p:grpSpPr>
        <p:sp>
          <p:nvSpPr>
            <p:cNvPr id="125" name="Google Shape;583;p18"/>
            <p:cNvSpPr/>
            <p:nvPr/>
          </p:nvSpPr>
          <p:spPr>
            <a:xfrm>
              <a:off x="4514643" y="3985788"/>
              <a:ext cx="581400" cy="5814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586;p18"/>
            <p:cNvSpPr txBox="1"/>
            <p:nvPr/>
          </p:nvSpPr>
          <p:spPr>
            <a:xfrm>
              <a:off x="5271003" y="3894329"/>
              <a:ext cx="5356333" cy="575618"/>
            </a:xfrm>
            <a:prstGeom prst="rect">
              <a:avLst/>
            </a:prstGeom>
            <a:noFill/>
            <a:ln>
              <a:noFill/>
            </a:ln>
          </p:spPr>
          <p:txBody>
            <a:bodyPr spcFirstLastPara="1" wrap="square" lIns="91425" tIns="91425" rIns="91425" bIns="91425" anchor="t" anchorCtr="0">
              <a:noAutofit/>
            </a:bodyPr>
            <a:lstStyle/>
            <a:p>
              <a:r>
                <a:rPr lang="fr-FR" dirty="0">
                  <a:latin typeface="Roboto"/>
                  <a:ea typeface="Roboto"/>
                  <a:cs typeface="Roboto"/>
                  <a:sym typeface="Roboto"/>
                </a:rPr>
                <a:t>Recommandations pour une optimisation des bases de données</a:t>
              </a:r>
            </a:p>
          </p:txBody>
        </p:sp>
      </p:grpSp>
      <p:grpSp>
        <p:nvGrpSpPr>
          <p:cNvPr id="127" name="Google Shape;582;p18"/>
          <p:cNvGrpSpPr/>
          <p:nvPr/>
        </p:nvGrpSpPr>
        <p:grpSpPr>
          <a:xfrm>
            <a:off x="2843998" y="4483079"/>
            <a:ext cx="4711045" cy="459176"/>
            <a:chOff x="4514643" y="3894329"/>
            <a:chExt cx="4711045" cy="672859"/>
          </a:xfrm>
        </p:grpSpPr>
        <p:sp>
          <p:nvSpPr>
            <p:cNvPr id="128" name="Google Shape;583;p18"/>
            <p:cNvSpPr/>
            <p:nvPr/>
          </p:nvSpPr>
          <p:spPr>
            <a:xfrm>
              <a:off x="4514643" y="3985788"/>
              <a:ext cx="581400" cy="5814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586;p18"/>
            <p:cNvSpPr txBox="1"/>
            <p:nvPr/>
          </p:nvSpPr>
          <p:spPr>
            <a:xfrm>
              <a:off x="5271004" y="3894329"/>
              <a:ext cx="3954684" cy="527099"/>
            </a:xfrm>
            <a:prstGeom prst="rect">
              <a:avLst/>
            </a:prstGeom>
            <a:noFill/>
            <a:ln>
              <a:noFill/>
            </a:ln>
          </p:spPr>
          <p:txBody>
            <a:bodyPr spcFirstLastPara="1" wrap="square" lIns="91425" tIns="91425" rIns="91425" bIns="91425" anchor="t" anchorCtr="0">
              <a:noAutofit/>
            </a:bodyPr>
            <a:lstStyle/>
            <a:p>
              <a:r>
                <a:rPr lang="fr-FR" dirty="0">
                  <a:latin typeface="Roboto"/>
                  <a:ea typeface="Roboto"/>
                  <a:cs typeface="Roboto"/>
                  <a:sym typeface="Roboto"/>
                </a:rPr>
                <a:t>Exemple de démonstration</a:t>
              </a:r>
            </a:p>
          </p:txBody>
        </p:sp>
      </p:grpSp>
      <p:cxnSp>
        <p:nvCxnSpPr>
          <p:cNvPr id="132" name="Google Shape;500;p18"/>
          <p:cNvCxnSpPr/>
          <p:nvPr/>
        </p:nvCxnSpPr>
        <p:spPr>
          <a:xfrm rot="10800000">
            <a:off x="2170424" y="1809901"/>
            <a:ext cx="524752" cy="0"/>
          </a:xfrm>
          <a:prstGeom prst="straightConnector1">
            <a:avLst/>
          </a:prstGeom>
          <a:noFill/>
          <a:ln w="28575" cap="flat" cmpd="sng">
            <a:solidFill>
              <a:schemeClr val="accent4"/>
            </a:solidFill>
            <a:prstDash val="solid"/>
            <a:round/>
            <a:headEnd type="none" w="med" len="med"/>
            <a:tailEnd type="none" w="med" len="med"/>
          </a:ln>
        </p:spPr>
      </p:cxnSp>
      <p:cxnSp>
        <p:nvCxnSpPr>
          <p:cNvPr id="133" name="Google Shape;500;p18"/>
          <p:cNvCxnSpPr/>
          <p:nvPr/>
        </p:nvCxnSpPr>
        <p:spPr>
          <a:xfrm rot="10800000">
            <a:off x="2190360" y="2630956"/>
            <a:ext cx="524752" cy="0"/>
          </a:xfrm>
          <a:prstGeom prst="straightConnector1">
            <a:avLst/>
          </a:prstGeom>
          <a:noFill/>
          <a:ln w="28575" cap="flat" cmpd="sng">
            <a:solidFill>
              <a:schemeClr val="accent4"/>
            </a:solidFill>
            <a:prstDash val="solid"/>
            <a:round/>
            <a:headEnd type="none" w="med" len="med"/>
            <a:tailEnd type="none" w="med" len="med"/>
          </a:ln>
        </p:spPr>
      </p:cxnSp>
      <p:cxnSp>
        <p:nvCxnSpPr>
          <p:cNvPr id="134" name="Google Shape;500;p18"/>
          <p:cNvCxnSpPr/>
          <p:nvPr/>
        </p:nvCxnSpPr>
        <p:spPr>
          <a:xfrm rot="10800000">
            <a:off x="2183862" y="4004580"/>
            <a:ext cx="524752" cy="0"/>
          </a:xfrm>
          <a:prstGeom prst="straightConnector1">
            <a:avLst/>
          </a:prstGeom>
          <a:noFill/>
          <a:ln w="28575" cap="flat" cmpd="sng">
            <a:solidFill>
              <a:schemeClr val="accent4"/>
            </a:solidFill>
            <a:prstDash val="solid"/>
            <a:round/>
            <a:headEnd type="none" w="med" len="med"/>
            <a:tailEnd type="none" w="med" len="med"/>
          </a:ln>
        </p:spPr>
      </p:cxnSp>
      <p:cxnSp>
        <p:nvCxnSpPr>
          <p:cNvPr id="136" name="Google Shape;500;p18"/>
          <p:cNvCxnSpPr/>
          <p:nvPr/>
        </p:nvCxnSpPr>
        <p:spPr>
          <a:xfrm rot="10800000">
            <a:off x="2190360" y="3254150"/>
            <a:ext cx="524752" cy="0"/>
          </a:xfrm>
          <a:prstGeom prst="straightConnector1">
            <a:avLst/>
          </a:prstGeom>
          <a:noFill/>
          <a:ln w="28575" cap="flat" cmpd="sng">
            <a:solidFill>
              <a:schemeClr val="accent4"/>
            </a:solidFill>
            <a:prstDash val="solid"/>
            <a:round/>
            <a:headEnd type="none" w="med" len="med"/>
            <a:tailEnd type="none" w="med" len="med"/>
          </a:ln>
        </p:spPr>
      </p:cxnSp>
      <p:grpSp>
        <p:nvGrpSpPr>
          <p:cNvPr id="154" name="Google Shape;492;p18"/>
          <p:cNvGrpSpPr/>
          <p:nvPr/>
        </p:nvGrpSpPr>
        <p:grpSpPr>
          <a:xfrm>
            <a:off x="2218744" y="1794022"/>
            <a:ext cx="576469" cy="836931"/>
            <a:chOff x="-937529" y="1870770"/>
            <a:chExt cx="563888" cy="671747"/>
          </a:xfrm>
        </p:grpSpPr>
        <p:cxnSp>
          <p:nvCxnSpPr>
            <p:cNvPr id="157" name="Google Shape;495;p18"/>
            <p:cNvCxnSpPr/>
            <p:nvPr/>
          </p:nvCxnSpPr>
          <p:spPr>
            <a:xfrm rot="10800000">
              <a:off x="-937529" y="1870770"/>
              <a:ext cx="513300" cy="0"/>
            </a:xfrm>
            <a:prstGeom prst="straightConnector1">
              <a:avLst/>
            </a:prstGeom>
            <a:noFill/>
            <a:ln w="76200" cap="flat" cmpd="sng">
              <a:solidFill>
                <a:schemeClr val="accent2"/>
              </a:solidFill>
              <a:prstDash val="solid"/>
              <a:round/>
              <a:headEnd type="none" w="med" len="med"/>
              <a:tailEnd type="none" w="med" len="med"/>
            </a:ln>
          </p:spPr>
        </p:cxnSp>
        <p:cxnSp>
          <p:nvCxnSpPr>
            <p:cNvPr id="159" name="Google Shape;497;p18"/>
            <p:cNvCxnSpPr/>
            <p:nvPr/>
          </p:nvCxnSpPr>
          <p:spPr>
            <a:xfrm rot="10800000">
              <a:off x="-930441" y="2542517"/>
              <a:ext cx="556800" cy="0"/>
            </a:xfrm>
            <a:prstGeom prst="straightConnector1">
              <a:avLst/>
            </a:prstGeom>
            <a:noFill/>
            <a:ln w="76200" cap="flat" cmpd="sng">
              <a:solidFill>
                <a:schemeClr val="accent2"/>
              </a:solidFill>
              <a:prstDash val="solid"/>
              <a:round/>
              <a:headEnd type="none" w="med" len="med"/>
              <a:tailEnd type="none" w="med" len="med"/>
            </a:ln>
          </p:spPr>
        </p:cxnSp>
        <p:cxnSp>
          <p:nvCxnSpPr>
            <p:cNvPr id="161" name="Google Shape;499;p18"/>
            <p:cNvCxnSpPr/>
            <p:nvPr/>
          </p:nvCxnSpPr>
          <p:spPr>
            <a:xfrm rot="10800000">
              <a:off x="-930442" y="1870770"/>
              <a:ext cx="513300" cy="0"/>
            </a:xfrm>
            <a:prstGeom prst="straightConnector1">
              <a:avLst/>
            </a:prstGeom>
            <a:noFill/>
            <a:ln w="28575" cap="flat" cmpd="sng">
              <a:solidFill>
                <a:schemeClr val="accent4"/>
              </a:solidFill>
              <a:prstDash val="solid"/>
              <a:round/>
              <a:headEnd type="none" w="med" len="med"/>
              <a:tailEnd type="none" w="med" len="med"/>
            </a:ln>
          </p:spPr>
        </p:cxnSp>
        <p:cxnSp>
          <p:nvCxnSpPr>
            <p:cNvPr id="162" name="Google Shape;502;p18"/>
            <p:cNvCxnSpPr/>
            <p:nvPr/>
          </p:nvCxnSpPr>
          <p:spPr>
            <a:xfrm rot="10800000">
              <a:off x="-929581" y="2542517"/>
              <a:ext cx="532800" cy="0"/>
            </a:xfrm>
            <a:prstGeom prst="straightConnector1">
              <a:avLst/>
            </a:prstGeom>
            <a:noFill/>
            <a:ln w="28575" cap="flat" cmpd="sng">
              <a:solidFill>
                <a:schemeClr val="accent4"/>
              </a:solidFill>
              <a:prstDash val="solid"/>
              <a:round/>
              <a:headEnd type="none" w="med" len="med"/>
              <a:tailEnd type="none" w="med" len="med"/>
            </a:ln>
          </p:spPr>
        </p:cxnSp>
      </p:grpSp>
      <p:grpSp>
        <p:nvGrpSpPr>
          <p:cNvPr id="2" name="Google Shape;608;p18">
            <a:extLst>
              <a:ext uri="{FF2B5EF4-FFF2-40B4-BE49-F238E27FC236}">
                <a16:creationId xmlns:a16="http://schemas.microsoft.com/office/drawing/2014/main" id="{77D33AC7-CCA1-0128-6B6A-252259D915A4}"/>
              </a:ext>
            </a:extLst>
          </p:cNvPr>
          <p:cNvGrpSpPr/>
          <p:nvPr/>
        </p:nvGrpSpPr>
        <p:grpSpPr>
          <a:xfrm>
            <a:off x="3034918" y="3830365"/>
            <a:ext cx="242579" cy="1049330"/>
            <a:chOff x="5110273" y="1253332"/>
            <a:chExt cx="242579" cy="1049330"/>
          </a:xfrm>
        </p:grpSpPr>
        <p:sp>
          <p:nvSpPr>
            <p:cNvPr id="3" name="Google Shape;609;p18">
              <a:extLst>
                <a:ext uri="{FF2B5EF4-FFF2-40B4-BE49-F238E27FC236}">
                  <a16:creationId xmlns:a16="http://schemas.microsoft.com/office/drawing/2014/main" id="{39004169-9AB3-42EA-53EF-FCD27962D118}"/>
                </a:ext>
              </a:extLst>
            </p:cNvPr>
            <p:cNvSpPr/>
            <p:nvPr/>
          </p:nvSpPr>
          <p:spPr>
            <a:xfrm>
              <a:off x="5110273" y="1532297"/>
              <a:ext cx="52491" cy="39764"/>
            </a:xfrm>
            <a:custGeom>
              <a:avLst/>
              <a:gdLst/>
              <a:ahLst/>
              <a:cxnLst/>
              <a:rect l="l" t="t" r="r" b="b"/>
              <a:pathLst>
                <a:path w="2982" h="2259" extrusionOk="0">
                  <a:moveTo>
                    <a:pt x="1" y="0"/>
                  </a:moveTo>
                  <a:lnTo>
                    <a:pt x="1" y="563"/>
                  </a:lnTo>
                  <a:cubicBezTo>
                    <a:pt x="1" y="1500"/>
                    <a:pt x="756" y="2256"/>
                    <a:pt x="1693" y="2259"/>
                  </a:cubicBezTo>
                  <a:lnTo>
                    <a:pt x="2982" y="2259"/>
                  </a:lnTo>
                  <a:cubicBezTo>
                    <a:pt x="2711" y="1527"/>
                    <a:pt x="2515" y="768"/>
                    <a:pt x="2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 name="Google Shape;610;p18">
              <a:extLst>
                <a:ext uri="{FF2B5EF4-FFF2-40B4-BE49-F238E27FC236}">
                  <a16:creationId xmlns:a16="http://schemas.microsoft.com/office/drawing/2014/main" id="{1E040A63-A596-F8D4-E959-0C38419834AC}"/>
                </a:ext>
              </a:extLst>
            </p:cNvPr>
            <p:cNvSpPr/>
            <p:nvPr/>
          </p:nvSpPr>
          <p:spPr>
            <a:xfrm>
              <a:off x="5110273" y="1312952"/>
              <a:ext cx="198785" cy="199489"/>
            </a:xfrm>
            <a:custGeom>
              <a:avLst/>
              <a:gdLst/>
              <a:ahLst/>
              <a:cxnLst/>
              <a:rect l="l" t="t" r="r" b="b"/>
              <a:pathLst>
                <a:path w="11293" h="11333" extrusionOk="0">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 name="Google Shape;611;p18">
              <a:extLst>
                <a:ext uri="{FF2B5EF4-FFF2-40B4-BE49-F238E27FC236}">
                  <a16:creationId xmlns:a16="http://schemas.microsoft.com/office/drawing/2014/main" id="{E28521A3-7DCC-D857-0DDE-20DBD5CE305A}"/>
                </a:ext>
              </a:extLst>
            </p:cNvPr>
            <p:cNvSpPr/>
            <p:nvPr/>
          </p:nvSpPr>
          <p:spPr>
            <a:xfrm>
              <a:off x="5110273" y="1253332"/>
              <a:ext cx="198785" cy="39764"/>
            </a:xfrm>
            <a:custGeom>
              <a:avLst/>
              <a:gdLst/>
              <a:ahLst/>
              <a:cxnLst/>
              <a:rect l="l" t="t" r="r" b="b"/>
              <a:pathLst>
                <a:path w="11293" h="2259" extrusionOk="0">
                  <a:moveTo>
                    <a:pt x="1693" y="0"/>
                  </a:moveTo>
                  <a:cubicBezTo>
                    <a:pt x="756" y="0"/>
                    <a:pt x="1" y="759"/>
                    <a:pt x="1" y="1695"/>
                  </a:cubicBezTo>
                  <a:lnTo>
                    <a:pt x="1" y="2259"/>
                  </a:lnTo>
                  <a:lnTo>
                    <a:pt x="11293" y="2259"/>
                  </a:lnTo>
                  <a:lnTo>
                    <a:pt x="11293" y="1695"/>
                  </a:lnTo>
                  <a:cubicBezTo>
                    <a:pt x="11290" y="759"/>
                    <a:pt x="10534" y="0"/>
                    <a:pt x="95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 name="Google Shape;612;p18">
              <a:extLst>
                <a:ext uri="{FF2B5EF4-FFF2-40B4-BE49-F238E27FC236}">
                  <a16:creationId xmlns:a16="http://schemas.microsoft.com/office/drawing/2014/main" id="{82081D1F-CCFF-FFB3-7422-7BAA5D69D23A}"/>
                </a:ext>
              </a:extLst>
            </p:cNvPr>
            <p:cNvSpPr/>
            <p:nvPr/>
          </p:nvSpPr>
          <p:spPr>
            <a:xfrm>
              <a:off x="5134194" y="2063479"/>
              <a:ext cx="218658" cy="239183"/>
            </a:xfrm>
            <a:custGeom>
              <a:avLst/>
              <a:gdLst/>
              <a:ahLst/>
              <a:cxnLst/>
              <a:rect l="l" t="t" r="r" b="b"/>
              <a:pathLst>
                <a:path w="12422" h="13588" extrusionOk="0">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7" name="Google Shape;608;p18">
            <a:extLst>
              <a:ext uri="{FF2B5EF4-FFF2-40B4-BE49-F238E27FC236}">
                <a16:creationId xmlns:a16="http://schemas.microsoft.com/office/drawing/2014/main" id="{E2723BD0-B5AA-09C6-B9BA-B3F499F7537D}"/>
              </a:ext>
            </a:extLst>
          </p:cNvPr>
          <p:cNvGrpSpPr/>
          <p:nvPr/>
        </p:nvGrpSpPr>
        <p:grpSpPr>
          <a:xfrm>
            <a:off x="3026355" y="2397814"/>
            <a:ext cx="278296" cy="339253"/>
            <a:chOff x="5110273" y="1253332"/>
            <a:chExt cx="278296" cy="339253"/>
          </a:xfrm>
        </p:grpSpPr>
        <p:sp>
          <p:nvSpPr>
            <p:cNvPr id="8" name="Google Shape;609;p18">
              <a:extLst>
                <a:ext uri="{FF2B5EF4-FFF2-40B4-BE49-F238E27FC236}">
                  <a16:creationId xmlns:a16="http://schemas.microsoft.com/office/drawing/2014/main" id="{4D560E3B-13F7-561A-AEFB-B5A7530D5883}"/>
                </a:ext>
              </a:extLst>
            </p:cNvPr>
            <p:cNvSpPr/>
            <p:nvPr/>
          </p:nvSpPr>
          <p:spPr>
            <a:xfrm>
              <a:off x="5110273" y="1532297"/>
              <a:ext cx="52491" cy="39764"/>
            </a:xfrm>
            <a:custGeom>
              <a:avLst/>
              <a:gdLst/>
              <a:ahLst/>
              <a:cxnLst/>
              <a:rect l="l" t="t" r="r" b="b"/>
              <a:pathLst>
                <a:path w="2982" h="2259" extrusionOk="0">
                  <a:moveTo>
                    <a:pt x="1" y="0"/>
                  </a:moveTo>
                  <a:lnTo>
                    <a:pt x="1" y="563"/>
                  </a:lnTo>
                  <a:cubicBezTo>
                    <a:pt x="1" y="1500"/>
                    <a:pt x="756" y="2256"/>
                    <a:pt x="1693" y="2259"/>
                  </a:cubicBezTo>
                  <a:lnTo>
                    <a:pt x="2982" y="2259"/>
                  </a:lnTo>
                  <a:cubicBezTo>
                    <a:pt x="2711" y="1527"/>
                    <a:pt x="2515" y="768"/>
                    <a:pt x="2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610;p18">
              <a:extLst>
                <a:ext uri="{FF2B5EF4-FFF2-40B4-BE49-F238E27FC236}">
                  <a16:creationId xmlns:a16="http://schemas.microsoft.com/office/drawing/2014/main" id="{D3D37B2C-BCC4-C181-FE7B-4A9BED9AFD97}"/>
                </a:ext>
              </a:extLst>
            </p:cNvPr>
            <p:cNvSpPr/>
            <p:nvPr/>
          </p:nvSpPr>
          <p:spPr>
            <a:xfrm>
              <a:off x="5110273" y="1312952"/>
              <a:ext cx="198785" cy="199489"/>
            </a:xfrm>
            <a:custGeom>
              <a:avLst/>
              <a:gdLst/>
              <a:ahLst/>
              <a:cxnLst/>
              <a:rect l="l" t="t" r="r" b="b"/>
              <a:pathLst>
                <a:path w="11293" h="11333" extrusionOk="0">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611;p18">
              <a:extLst>
                <a:ext uri="{FF2B5EF4-FFF2-40B4-BE49-F238E27FC236}">
                  <a16:creationId xmlns:a16="http://schemas.microsoft.com/office/drawing/2014/main" id="{1273A727-9C27-E6F2-4EA4-8D311FC4B862}"/>
                </a:ext>
              </a:extLst>
            </p:cNvPr>
            <p:cNvSpPr/>
            <p:nvPr/>
          </p:nvSpPr>
          <p:spPr>
            <a:xfrm>
              <a:off x="5110273" y="1253332"/>
              <a:ext cx="198785" cy="39764"/>
            </a:xfrm>
            <a:custGeom>
              <a:avLst/>
              <a:gdLst/>
              <a:ahLst/>
              <a:cxnLst/>
              <a:rect l="l" t="t" r="r" b="b"/>
              <a:pathLst>
                <a:path w="11293" h="2259" extrusionOk="0">
                  <a:moveTo>
                    <a:pt x="1693" y="0"/>
                  </a:moveTo>
                  <a:cubicBezTo>
                    <a:pt x="756" y="0"/>
                    <a:pt x="1" y="759"/>
                    <a:pt x="1" y="1695"/>
                  </a:cubicBezTo>
                  <a:lnTo>
                    <a:pt x="1" y="2259"/>
                  </a:lnTo>
                  <a:lnTo>
                    <a:pt x="11293" y="2259"/>
                  </a:lnTo>
                  <a:lnTo>
                    <a:pt x="11293" y="1695"/>
                  </a:lnTo>
                  <a:cubicBezTo>
                    <a:pt x="11290" y="759"/>
                    <a:pt x="10534" y="0"/>
                    <a:pt x="95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612;p18">
              <a:extLst>
                <a:ext uri="{FF2B5EF4-FFF2-40B4-BE49-F238E27FC236}">
                  <a16:creationId xmlns:a16="http://schemas.microsoft.com/office/drawing/2014/main" id="{EC63703F-2991-508A-5A33-CBF352FF9AD0}"/>
                </a:ext>
              </a:extLst>
            </p:cNvPr>
            <p:cNvSpPr/>
            <p:nvPr/>
          </p:nvSpPr>
          <p:spPr>
            <a:xfrm>
              <a:off x="5169910" y="1353402"/>
              <a:ext cx="218658" cy="239183"/>
            </a:xfrm>
            <a:custGeom>
              <a:avLst/>
              <a:gdLst/>
              <a:ahLst/>
              <a:cxnLst/>
              <a:rect l="l" t="t" r="r" b="b"/>
              <a:pathLst>
                <a:path w="12422" h="13588" extrusionOk="0">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6" name="Google Shape;196;p16"/>
          <p:cNvSpPr txBox="1"/>
          <p:nvPr/>
        </p:nvSpPr>
        <p:spPr>
          <a:xfrm>
            <a:off x="5468826" y="716964"/>
            <a:ext cx="3677447" cy="581399"/>
          </a:xfrm>
          <a:prstGeom prst="rect">
            <a:avLst/>
          </a:prstGeom>
          <a:noFill/>
          <a:ln>
            <a:noFill/>
          </a:ln>
        </p:spPr>
        <p:txBody>
          <a:bodyPr spcFirstLastPara="1" wrap="square" lIns="91425" tIns="91425" rIns="91425" bIns="91425" anchor="ctr" anchorCtr="0">
            <a:noAutofit/>
          </a:bodyPr>
          <a:lstStyle/>
          <a:p>
            <a:pPr algn="ctr"/>
            <a:endParaRPr sz="2000" dirty="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252" name="Google Shape;252;p16"/>
          <p:cNvSpPr/>
          <p:nvPr/>
        </p:nvSpPr>
        <p:spPr>
          <a:xfrm>
            <a:off x="190082" y="2097650"/>
            <a:ext cx="581400" cy="5814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Fira Sans Extra Condensed SemiBold" panose="020B0604020202020204" charset="0"/>
              </a:rPr>
              <a:t>01</a:t>
            </a:r>
            <a:endParaRPr sz="2400" dirty="0">
              <a:latin typeface="Fira Sans Extra Condensed SemiBold" panose="020B0604020202020204" charset="0"/>
            </a:endParaRPr>
          </a:p>
        </p:txBody>
      </p:sp>
      <p:sp>
        <p:nvSpPr>
          <p:cNvPr id="253" name="Google Shape;253;p16"/>
          <p:cNvSpPr/>
          <p:nvPr/>
        </p:nvSpPr>
        <p:spPr>
          <a:xfrm>
            <a:off x="3362456" y="2097650"/>
            <a:ext cx="581400" cy="5814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Fira Sans Extra Condensed SemiBold" panose="020B0604020202020204" charset="0"/>
              </a:rPr>
              <a:t>02</a:t>
            </a:r>
            <a:endParaRPr sz="2400" dirty="0">
              <a:latin typeface="Fira Sans Extra Condensed SemiBold" panose="020B0604020202020204" charset="0"/>
            </a:endParaRPr>
          </a:p>
        </p:txBody>
      </p:sp>
      <p:sp>
        <p:nvSpPr>
          <p:cNvPr id="3" name="ZoneTexte 2">
            <a:extLst>
              <a:ext uri="{FF2B5EF4-FFF2-40B4-BE49-F238E27FC236}">
                <a16:creationId xmlns:a16="http://schemas.microsoft.com/office/drawing/2014/main" id="{8B8CDC58-2FB5-1FF7-51B3-5C5842CB87A1}"/>
              </a:ext>
            </a:extLst>
          </p:cNvPr>
          <p:cNvSpPr txBox="1"/>
          <p:nvPr/>
        </p:nvSpPr>
        <p:spPr>
          <a:xfrm>
            <a:off x="4207956" y="3600908"/>
            <a:ext cx="2179782" cy="738664"/>
          </a:xfrm>
          <a:prstGeom prst="rect">
            <a:avLst/>
          </a:prstGeom>
          <a:noFill/>
        </p:spPr>
        <p:txBody>
          <a:bodyPr wrap="square">
            <a:spAutoFit/>
          </a:bodyPr>
          <a:lstStyle/>
          <a:p>
            <a:pPr algn="ctr"/>
            <a:r>
              <a:rPr lang="fr-FR" sz="1400" b="1" dirty="0">
                <a:effectLst/>
                <a:latin typeface="Arial" panose="020B0604020202020204" pitchFamily="34" charset="0"/>
                <a:ea typeface="Calibri" panose="020F0502020204030204" pitchFamily="34" charset="0"/>
                <a:cs typeface="Arial" panose="020B0604020202020204" pitchFamily="34" charset="0"/>
              </a:rPr>
              <a:t>Surveiller et ajuster les performances de votre base de données</a:t>
            </a:r>
            <a:endParaRPr lang="fr-FR" sz="1600" dirty="0">
              <a:solidFill>
                <a:schemeClr val="accent1"/>
              </a:solidFill>
              <a:latin typeface="Arial" panose="020B0604020202020204" pitchFamily="34" charset="0"/>
              <a:ea typeface="Fira Sans Extra Condensed SemiBold"/>
              <a:cs typeface="Arial" panose="020B0604020202020204" pitchFamily="34" charset="0"/>
              <a:sym typeface="Fira Sans Extra Condensed SemiBold"/>
            </a:endParaRPr>
          </a:p>
        </p:txBody>
      </p:sp>
      <p:sp>
        <p:nvSpPr>
          <p:cNvPr id="4" name="Google Shape;253;p16">
            <a:extLst>
              <a:ext uri="{FF2B5EF4-FFF2-40B4-BE49-F238E27FC236}">
                <a16:creationId xmlns:a16="http://schemas.microsoft.com/office/drawing/2014/main" id="{B0C8F863-CC06-8C41-4F4A-C3D5C16E2949}"/>
              </a:ext>
            </a:extLst>
          </p:cNvPr>
          <p:cNvSpPr/>
          <p:nvPr/>
        </p:nvSpPr>
        <p:spPr>
          <a:xfrm>
            <a:off x="6726149" y="2097650"/>
            <a:ext cx="581400" cy="5814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Fira Sans Extra Condensed SemiBold" panose="020B0604020202020204" charset="0"/>
              </a:rPr>
              <a:t>03</a:t>
            </a:r>
            <a:endParaRPr sz="2400" dirty="0">
              <a:latin typeface="Fira Sans Extra Condensed SemiBold" panose="020B0604020202020204" charset="0"/>
            </a:endParaRPr>
          </a:p>
        </p:txBody>
      </p:sp>
      <p:sp>
        <p:nvSpPr>
          <p:cNvPr id="5" name="Google Shape;253;p16">
            <a:extLst>
              <a:ext uri="{FF2B5EF4-FFF2-40B4-BE49-F238E27FC236}">
                <a16:creationId xmlns:a16="http://schemas.microsoft.com/office/drawing/2014/main" id="{567169BA-E0FF-B556-1186-D4D875CE429A}"/>
              </a:ext>
            </a:extLst>
          </p:cNvPr>
          <p:cNvSpPr/>
          <p:nvPr/>
        </p:nvSpPr>
        <p:spPr>
          <a:xfrm>
            <a:off x="3362456" y="3645693"/>
            <a:ext cx="581400" cy="5814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Fira Sans Extra Condensed SemiBold" panose="020B0604020202020204" charset="0"/>
              </a:rPr>
              <a:t>05</a:t>
            </a:r>
            <a:endParaRPr sz="2400" dirty="0">
              <a:latin typeface="Fira Sans Extra Condensed SemiBold" panose="020B0604020202020204" charset="0"/>
            </a:endParaRPr>
          </a:p>
        </p:txBody>
      </p:sp>
      <p:sp>
        <p:nvSpPr>
          <p:cNvPr id="6" name="Google Shape;253;p16">
            <a:extLst>
              <a:ext uri="{FF2B5EF4-FFF2-40B4-BE49-F238E27FC236}">
                <a16:creationId xmlns:a16="http://schemas.microsoft.com/office/drawing/2014/main" id="{C48BC34C-A9DB-8EDC-750A-F0C73F4DE0C4}"/>
              </a:ext>
            </a:extLst>
          </p:cNvPr>
          <p:cNvSpPr/>
          <p:nvPr/>
        </p:nvSpPr>
        <p:spPr>
          <a:xfrm>
            <a:off x="6726149" y="3679540"/>
            <a:ext cx="581400" cy="5814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Fira Sans Extra Condensed SemiBold" panose="020B0604020202020204" charset="0"/>
              </a:rPr>
              <a:t>06</a:t>
            </a:r>
            <a:endParaRPr sz="2400" dirty="0">
              <a:latin typeface="Fira Sans Extra Condensed SemiBold" panose="020B0604020202020204" charset="0"/>
            </a:endParaRPr>
          </a:p>
        </p:txBody>
      </p:sp>
      <p:sp>
        <p:nvSpPr>
          <p:cNvPr id="7" name="Google Shape;253;p16">
            <a:extLst>
              <a:ext uri="{FF2B5EF4-FFF2-40B4-BE49-F238E27FC236}">
                <a16:creationId xmlns:a16="http://schemas.microsoft.com/office/drawing/2014/main" id="{49757840-FFB6-2725-3DD6-775DA133DBD9}"/>
              </a:ext>
            </a:extLst>
          </p:cNvPr>
          <p:cNvSpPr/>
          <p:nvPr/>
        </p:nvSpPr>
        <p:spPr>
          <a:xfrm>
            <a:off x="190082" y="3645693"/>
            <a:ext cx="581400" cy="5814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Fira Sans Extra Condensed SemiBold" panose="020B0604020202020204" charset="0"/>
              </a:rPr>
              <a:t>04</a:t>
            </a:r>
            <a:endParaRPr sz="2400" dirty="0">
              <a:latin typeface="Fira Sans Extra Condensed SemiBold" panose="020B0604020202020204" charset="0"/>
            </a:endParaRPr>
          </a:p>
        </p:txBody>
      </p:sp>
      <p:sp>
        <p:nvSpPr>
          <p:cNvPr id="9" name="ZoneTexte 8">
            <a:extLst>
              <a:ext uri="{FF2B5EF4-FFF2-40B4-BE49-F238E27FC236}">
                <a16:creationId xmlns:a16="http://schemas.microsoft.com/office/drawing/2014/main" id="{B531534D-3D16-54AF-7832-70E9CF4DC4D2}"/>
              </a:ext>
            </a:extLst>
          </p:cNvPr>
          <p:cNvSpPr txBox="1"/>
          <p:nvPr/>
        </p:nvSpPr>
        <p:spPr>
          <a:xfrm>
            <a:off x="771482" y="1004091"/>
            <a:ext cx="7772155" cy="738664"/>
          </a:xfrm>
          <a:prstGeom prst="rect">
            <a:avLst/>
          </a:prstGeom>
          <a:noFill/>
        </p:spPr>
        <p:txBody>
          <a:bodyPr wrap="square" rtlCol="0">
            <a:spAutoFit/>
          </a:bodyPr>
          <a:lstStyle/>
          <a:p>
            <a:pPr algn="just"/>
            <a:r>
              <a:rPr lang="fr-FR" dirty="0">
                <a:latin typeface="+mn-lt"/>
              </a:rPr>
              <a:t>Pour répondre aux besoins croissants de gestion et de performance des bases de données NoSQL face aux volumes massifs de données, plusieurs méthodes d'optimisation peuvent être mises en place. Voici les principales: </a:t>
            </a:r>
          </a:p>
        </p:txBody>
      </p:sp>
      <p:sp>
        <p:nvSpPr>
          <p:cNvPr id="13" name="Google Shape;2666;p33"/>
          <p:cNvSpPr txBox="1">
            <a:spLocks/>
          </p:cNvSpPr>
          <p:nvPr/>
        </p:nvSpPr>
        <p:spPr>
          <a:xfrm>
            <a:off x="393700" y="293460"/>
            <a:ext cx="8235500" cy="51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pPr>
              <a:lnSpc>
                <a:spcPct val="150000"/>
              </a:lnSpc>
              <a:spcAft>
                <a:spcPts val="800"/>
              </a:spcAft>
            </a:pPr>
            <a:r>
              <a:rPr lang="fr-FR" sz="2400" b="1" dirty="0">
                <a:solidFill>
                  <a:schemeClr val="tx2"/>
                </a:solidFill>
                <a:latin typeface="Fira Sans Extra Condensed SemiBold" panose="020B0604020202020204" charset="0"/>
                <a:ea typeface="Calibri" panose="020F0502020204030204" pitchFamily="34" charset="0"/>
                <a:cs typeface="Times New Roman" panose="02020603050405020304" pitchFamily="18" charset="0"/>
              </a:rPr>
              <a:t>V. Bonnes méthodes pour optimiser les bases de données NoSQL</a:t>
            </a:r>
            <a:endParaRPr lang="fr-FR" sz="2400" dirty="0">
              <a:solidFill>
                <a:schemeClr val="tx2"/>
              </a:solidFill>
              <a:latin typeface="Fira Sans Extra Condensed SemiBold" panose="020B0604020202020204" charset="0"/>
              <a:ea typeface="Calibri" panose="020F0502020204030204" pitchFamily="34" charset="0"/>
              <a:cs typeface="Times New Roman" panose="02020603050405020304" pitchFamily="18" charset="0"/>
            </a:endParaRPr>
          </a:p>
        </p:txBody>
      </p:sp>
      <p:sp>
        <p:nvSpPr>
          <p:cNvPr id="14" name="ZoneTexte 13">
            <a:extLst>
              <a:ext uri="{FF2B5EF4-FFF2-40B4-BE49-F238E27FC236}">
                <a16:creationId xmlns:a16="http://schemas.microsoft.com/office/drawing/2014/main" id="{D126DCB6-D4FA-2B05-890A-CFFB1AB43DED}"/>
              </a:ext>
            </a:extLst>
          </p:cNvPr>
          <p:cNvSpPr txBox="1"/>
          <p:nvPr/>
        </p:nvSpPr>
        <p:spPr>
          <a:xfrm>
            <a:off x="4327241" y="2123785"/>
            <a:ext cx="1704845" cy="738664"/>
          </a:xfrm>
          <a:prstGeom prst="rect">
            <a:avLst/>
          </a:prstGeom>
          <a:noFill/>
        </p:spPr>
        <p:txBody>
          <a:bodyPr wrap="square" rtlCol="0">
            <a:spAutoFit/>
          </a:bodyPr>
          <a:lstStyle/>
          <a:p>
            <a:pPr algn="ctr"/>
            <a:r>
              <a:rPr lang="fr-FR" b="1" dirty="0">
                <a:effectLst/>
                <a:latin typeface="+mn-lt"/>
                <a:ea typeface="Times New Roman" panose="02020603050405020304" pitchFamily="18" charset="0"/>
                <a:cs typeface="Times New Roman" panose="02020603050405020304" pitchFamily="18" charset="0"/>
              </a:rPr>
              <a:t>Concevoir le schéma avec soin</a:t>
            </a:r>
            <a:endParaRPr lang="fr-FR" dirty="0">
              <a:effectLst/>
              <a:latin typeface="+mn-lt"/>
              <a:ea typeface="Calibri" panose="020F0502020204030204" pitchFamily="34" charset="0"/>
              <a:cs typeface="Times New Roman" panose="02020603050405020304" pitchFamily="18" charset="0"/>
            </a:endParaRPr>
          </a:p>
          <a:p>
            <a:endParaRPr lang="fr-FR" dirty="0"/>
          </a:p>
        </p:txBody>
      </p:sp>
      <p:sp>
        <p:nvSpPr>
          <p:cNvPr id="15" name="ZoneTexte 14">
            <a:extLst>
              <a:ext uri="{FF2B5EF4-FFF2-40B4-BE49-F238E27FC236}">
                <a16:creationId xmlns:a16="http://schemas.microsoft.com/office/drawing/2014/main" id="{AB92F657-F906-19FA-7B0B-9820F1035777}"/>
              </a:ext>
            </a:extLst>
          </p:cNvPr>
          <p:cNvSpPr txBox="1"/>
          <p:nvPr/>
        </p:nvSpPr>
        <p:spPr>
          <a:xfrm>
            <a:off x="7239012" y="2123785"/>
            <a:ext cx="1773382" cy="738664"/>
          </a:xfrm>
          <a:prstGeom prst="rect">
            <a:avLst/>
          </a:prstGeom>
          <a:noFill/>
        </p:spPr>
        <p:txBody>
          <a:bodyPr wrap="square" rtlCol="0">
            <a:spAutoFit/>
          </a:bodyPr>
          <a:lstStyle/>
          <a:p>
            <a:pPr algn="ctr"/>
            <a:r>
              <a:rPr lang="fr-FR" b="1" dirty="0">
                <a:effectLst/>
                <a:latin typeface="+mn-lt"/>
                <a:ea typeface="Calibri" panose="020F0502020204030204" pitchFamily="34" charset="0"/>
                <a:cs typeface="Times New Roman" panose="02020603050405020304" pitchFamily="18" charset="0"/>
              </a:rPr>
              <a:t>Utiliser des index appropriés</a:t>
            </a:r>
            <a:endParaRPr lang="fr-FR" dirty="0">
              <a:effectLst/>
              <a:latin typeface="+mn-lt"/>
              <a:ea typeface="Calibri" panose="020F0502020204030204" pitchFamily="34" charset="0"/>
              <a:cs typeface="Times New Roman" panose="02020603050405020304" pitchFamily="18" charset="0"/>
            </a:endParaRPr>
          </a:p>
          <a:p>
            <a:endParaRPr lang="fr-FR" dirty="0"/>
          </a:p>
        </p:txBody>
      </p:sp>
      <p:sp>
        <p:nvSpPr>
          <p:cNvPr id="16" name="ZoneTexte 15">
            <a:extLst>
              <a:ext uri="{FF2B5EF4-FFF2-40B4-BE49-F238E27FC236}">
                <a16:creationId xmlns:a16="http://schemas.microsoft.com/office/drawing/2014/main" id="{BCC03669-EAA5-A8CC-5CE3-E7A026D8C999}"/>
              </a:ext>
            </a:extLst>
          </p:cNvPr>
          <p:cNvSpPr txBox="1"/>
          <p:nvPr/>
        </p:nvSpPr>
        <p:spPr>
          <a:xfrm>
            <a:off x="795078" y="3618107"/>
            <a:ext cx="1985818" cy="738664"/>
          </a:xfrm>
          <a:prstGeom prst="rect">
            <a:avLst/>
          </a:prstGeom>
          <a:noFill/>
        </p:spPr>
        <p:txBody>
          <a:bodyPr wrap="square" rtlCol="0">
            <a:spAutoFit/>
          </a:bodyPr>
          <a:lstStyle/>
          <a:p>
            <a:pPr algn="ctr"/>
            <a:r>
              <a:rPr lang="fr-FR" b="1" dirty="0">
                <a:effectLst/>
                <a:latin typeface="+mn-lt"/>
                <a:ea typeface="Calibri" panose="020F0502020204030204" pitchFamily="34" charset="0"/>
                <a:cs typeface="Times New Roman" panose="02020603050405020304" pitchFamily="18" charset="0"/>
              </a:rPr>
              <a:t>Optimiser les requêtes </a:t>
            </a:r>
            <a:endParaRPr lang="fr-FR" dirty="0">
              <a:effectLst/>
              <a:latin typeface="+mn-lt"/>
              <a:ea typeface="Calibri" panose="020F0502020204030204" pitchFamily="34" charset="0"/>
              <a:cs typeface="Times New Roman" panose="02020603050405020304" pitchFamily="18" charset="0"/>
            </a:endParaRPr>
          </a:p>
          <a:p>
            <a:endParaRPr lang="fr-FR" dirty="0"/>
          </a:p>
        </p:txBody>
      </p:sp>
      <p:sp>
        <p:nvSpPr>
          <p:cNvPr id="17" name="ZoneTexte 16">
            <a:extLst>
              <a:ext uri="{FF2B5EF4-FFF2-40B4-BE49-F238E27FC236}">
                <a16:creationId xmlns:a16="http://schemas.microsoft.com/office/drawing/2014/main" id="{1014042E-1C92-239D-8DA1-DF0671D77122}"/>
              </a:ext>
            </a:extLst>
          </p:cNvPr>
          <p:cNvSpPr txBox="1"/>
          <p:nvPr/>
        </p:nvSpPr>
        <p:spPr>
          <a:xfrm>
            <a:off x="7130473" y="3687872"/>
            <a:ext cx="1881921" cy="954107"/>
          </a:xfrm>
          <a:prstGeom prst="rect">
            <a:avLst/>
          </a:prstGeom>
          <a:noFill/>
        </p:spPr>
        <p:txBody>
          <a:bodyPr wrap="square" rtlCol="0">
            <a:spAutoFit/>
          </a:bodyPr>
          <a:lstStyle/>
          <a:p>
            <a:pPr algn="ctr"/>
            <a:r>
              <a:rPr lang="fr-FR" b="1" dirty="0">
                <a:effectLst/>
                <a:latin typeface="+mn-lt"/>
                <a:ea typeface="Calibri" panose="020F0502020204030204" pitchFamily="34" charset="0"/>
                <a:cs typeface="Times New Roman" panose="02020603050405020304" pitchFamily="18" charset="0"/>
              </a:rPr>
              <a:t>Mise à l’échelle horizontale de la base de données</a:t>
            </a:r>
            <a:endParaRPr lang="fr-FR" dirty="0">
              <a:effectLst/>
              <a:latin typeface="+mn-lt"/>
              <a:ea typeface="Calibri" panose="020F0502020204030204" pitchFamily="34" charset="0"/>
              <a:cs typeface="Times New Roman" panose="02020603050405020304" pitchFamily="18" charset="0"/>
            </a:endParaRPr>
          </a:p>
          <a:p>
            <a:endParaRPr lang="fr-FR" dirty="0"/>
          </a:p>
        </p:txBody>
      </p:sp>
      <p:sp>
        <p:nvSpPr>
          <p:cNvPr id="18" name="ZoneTexte 17">
            <a:extLst>
              <a:ext uri="{FF2B5EF4-FFF2-40B4-BE49-F238E27FC236}">
                <a16:creationId xmlns:a16="http://schemas.microsoft.com/office/drawing/2014/main" id="{44FA5469-6E4F-FF1A-146D-230A079F1D7E}"/>
              </a:ext>
            </a:extLst>
          </p:cNvPr>
          <p:cNvSpPr txBox="1"/>
          <p:nvPr/>
        </p:nvSpPr>
        <p:spPr>
          <a:xfrm>
            <a:off x="949939" y="2123785"/>
            <a:ext cx="1496291" cy="738664"/>
          </a:xfrm>
          <a:prstGeom prst="rect">
            <a:avLst/>
          </a:prstGeom>
          <a:noFill/>
        </p:spPr>
        <p:txBody>
          <a:bodyPr wrap="square" rtlCol="0">
            <a:spAutoFit/>
          </a:bodyPr>
          <a:lstStyle/>
          <a:p>
            <a:pPr algn="ctr"/>
            <a:r>
              <a:rPr lang="fr-FR" b="1" dirty="0">
                <a:effectLst/>
                <a:latin typeface="+mn-lt"/>
                <a:ea typeface="Times New Roman" panose="02020603050405020304" pitchFamily="18" charset="0"/>
                <a:cs typeface="Times New Roman" panose="02020603050405020304" pitchFamily="18" charset="0"/>
              </a:rPr>
              <a:t>Choisir un bon modèle NoSQL</a:t>
            </a:r>
            <a:endParaRPr lang="fr-FR" dirty="0">
              <a:effectLst/>
              <a:latin typeface="+mn-lt"/>
              <a:ea typeface="Calibri" panose="020F0502020204030204" pitchFamily="34" charset="0"/>
              <a:cs typeface="Times New Roman" panose="02020603050405020304" pitchFamily="18" charset="0"/>
            </a:endParaRPr>
          </a:p>
          <a:p>
            <a:endParaRPr lang="fr-F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7">
          <a:extLst>
            <a:ext uri="{FF2B5EF4-FFF2-40B4-BE49-F238E27FC236}">
              <a16:creationId xmlns:a16="http://schemas.microsoft.com/office/drawing/2014/main" id="{B2BADB5F-3071-07FD-B672-9943C67CC844}"/>
            </a:ext>
          </a:extLst>
        </p:cNvPr>
        <p:cNvGrpSpPr/>
        <p:nvPr/>
      </p:nvGrpSpPr>
      <p:grpSpPr>
        <a:xfrm>
          <a:off x="0" y="0"/>
          <a:ext cx="0" cy="0"/>
          <a:chOff x="0" y="0"/>
          <a:chExt cx="0" cy="0"/>
        </a:xfrm>
      </p:grpSpPr>
      <p:sp>
        <p:nvSpPr>
          <p:cNvPr id="58" name="Google Shape;58;p15">
            <a:extLst>
              <a:ext uri="{FF2B5EF4-FFF2-40B4-BE49-F238E27FC236}">
                <a16:creationId xmlns:a16="http://schemas.microsoft.com/office/drawing/2014/main" id="{73B19F71-FADA-3DAF-9D34-F5F532B15DE2}"/>
              </a:ext>
            </a:extLst>
          </p:cNvPr>
          <p:cNvSpPr txBox="1">
            <a:spLocks noGrp="1"/>
          </p:cNvSpPr>
          <p:nvPr>
            <p:ph type="ctrTitle"/>
          </p:nvPr>
        </p:nvSpPr>
        <p:spPr>
          <a:xfrm>
            <a:off x="609600" y="1150825"/>
            <a:ext cx="4252200" cy="239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solidFill>
                  <a:schemeClr val="tx2"/>
                </a:solidFill>
              </a:rPr>
              <a:t>Introduction à MongoDB </a:t>
            </a:r>
            <a:endParaRPr dirty="0">
              <a:solidFill>
                <a:schemeClr val="tx2"/>
              </a:solidFill>
            </a:endParaRPr>
          </a:p>
        </p:txBody>
      </p:sp>
      <p:sp>
        <p:nvSpPr>
          <p:cNvPr id="60" name="Google Shape;60;p15">
            <a:extLst>
              <a:ext uri="{FF2B5EF4-FFF2-40B4-BE49-F238E27FC236}">
                <a16:creationId xmlns:a16="http://schemas.microsoft.com/office/drawing/2014/main" id="{B38F9513-D7F8-4B8C-1072-8334B3457A7E}"/>
              </a:ext>
            </a:extLst>
          </p:cNvPr>
          <p:cNvSpPr/>
          <p:nvPr/>
        </p:nvSpPr>
        <p:spPr>
          <a:xfrm>
            <a:off x="6850801" y="2914633"/>
            <a:ext cx="1738972" cy="1021672"/>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15">
            <a:extLst>
              <a:ext uri="{FF2B5EF4-FFF2-40B4-BE49-F238E27FC236}">
                <a16:creationId xmlns:a16="http://schemas.microsoft.com/office/drawing/2014/main" id="{51FC53B3-C498-0DE8-1980-7DB007F57698}"/>
              </a:ext>
            </a:extLst>
          </p:cNvPr>
          <p:cNvGrpSpPr/>
          <p:nvPr/>
        </p:nvGrpSpPr>
        <p:grpSpPr>
          <a:xfrm>
            <a:off x="4445259" y="1761916"/>
            <a:ext cx="1801298" cy="2313940"/>
            <a:chOff x="2616388" y="1504175"/>
            <a:chExt cx="2082425" cy="2675075"/>
          </a:xfrm>
        </p:grpSpPr>
        <p:sp>
          <p:nvSpPr>
            <p:cNvPr id="62" name="Google Shape;62;p15">
              <a:extLst>
                <a:ext uri="{FF2B5EF4-FFF2-40B4-BE49-F238E27FC236}">
                  <a16:creationId xmlns:a16="http://schemas.microsoft.com/office/drawing/2014/main" id="{2ECD25D4-9D13-DA81-415C-2AC1D5985BF4}"/>
                </a:ext>
              </a:extLst>
            </p:cNvPr>
            <p:cNvSpPr/>
            <p:nvPr/>
          </p:nvSpPr>
          <p:spPr>
            <a:xfrm>
              <a:off x="2616688" y="3345475"/>
              <a:ext cx="1897575" cy="833775"/>
            </a:xfrm>
            <a:custGeom>
              <a:avLst/>
              <a:gdLst/>
              <a:ahLst/>
              <a:cxnLst/>
              <a:rect l="l" t="t" r="r" b="b"/>
              <a:pathLst>
                <a:path w="75903" h="33351" extrusionOk="0">
                  <a:moveTo>
                    <a:pt x="0" y="1"/>
                  </a:moveTo>
                  <a:lnTo>
                    <a:pt x="0" y="989"/>
                  </a:lnTo>
                  <a:cubicBezTo>
                    <a:pt x="0" y="1108"/>
                    <a:pt x="72" y="1215"/>
                    <a:pt x="191" y="1275"/>
                  </a:cubicBezTo>
                  <a:lnTo>
                    <a:pt x="55472" y="33195"/>
                  </a:lnTo>
                  <a:cubicBezTo>
                    <a:pt x="55829" y="33350"/>
                    <a:pt x="56246" y="33338"/>
                    <a:pt x="56591" y="33148"/>
                  </a:cubicBezTo>
                  <a:lnTo>
                    <a:pt x="75629" y="22158"/>
                  </a:lnTo>
                  <a:cubicBezTo>
                    <a:pt x="75784" y="22087"/>
                    <a:pt x="75879" y="21944"/>
                    <a:pt x="75903" y="21789"/>
                  </a:cubicBezTo>
                  <a:lnTo>
                    <a:pt x="75903" y="2080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a:extLst>
                <a:ext uri="{FF2B5EF4-FFF2-40B4-BE49-F238E27FC236}">
                  <a16:creationId xmlns:a16="http://schemas.microsoft.com/office/drawing/2014/main" id="{9981582B-39F1-6A4C-8594-4935276B76A0}"/>
                </a:ext>
              </a:extLst>
            </p:cNvPr>
            <p:cNvSpPr/>
            <p:nvPr/>
          </p:nvSpPr>
          <p:spPr>
            <a:xfrm>
              <a:off x="2616388" y="3057550"/>
              <a:ext cx="1897875" cy="1095775"/>
            </a:xfrm>
            <a:custGeom>
              <a:avLst/>
              <a:gdLst/>
              <a:ahLst/>
              <a:cxnLst/>
              <a:rect l="l" t="t" r="r" b="b"/>
              <a:pathLst>
                <a:path w="75915" h="43831" extrusionOk="0">
                  <a:moveTo>
                    <a:pt x="19950" y="0"/>
                  </a:moveTo>
                  <a:cubicBezTo>
                    <a:pt x="19729" y="0"/>
                    <a:pt x="19496" y="55"/>
                    <a:pt x="19312" y="159"/>
                  </a:cubicBezTo>
                  <a:lnTo>
                    <a:pt x="274" y="11149"/>
                  </a:lnTo>
                  <a:cubicBezTo>
                    <a:pt x="120" y="11220"/>
                    <a:pt x="24" y="11351"/>
                    <a:pt x="0" y="11518"/>
                  </a:cubicBezTo>
                  <a:cubicBezTo>
                    <a:pt x="12" y="11637"/>
                    <a:pt x="84" y="11744"/>
                    <a:pt x="191" y="11804"/>
                  </a:cubicBezTo>
                  <a:lnTo>
                    <a:pt x="55484" y="43724"/>
                  </a:lnTo>
                  <a:cubicBezTo>
                    <a:pt x="55647" y="43795"/>
                    <a:pt x="55822" y="43831"/>
                    <a:pt x="55998" y="43831"/>
                  </a:cubicBezTo>
                  <a:cubicBezTo>
                    <a:pt x="56207" y="43831"/>
                    <a:pt x="56415" y="43780"/>
                    <a:pt x="56603" y="43677"/>
                  </a:cubicBezTo>
                  <a:lnTo>
                    <a:pt x="75641" y="32687"/>
                  </a:lnTo>
                  <a:cubicBezTo>
                    <a:pt x="75796" y="32616"/>
                    <a:pt x="75891" y="32485"/>
                    <a:pt x="75915" y="32318"/>
                  </a:cubicBezTo>
                  <a:cubicBezTo>
                    <a:pt x="75903" y="32199"/>
                    <a:pt x="75831" y="32080"/>
                    <a:pt x="75724" y="32032"/>
                  </a:cubicBezTo>
                  <a:lnTo>
                    <a:pt x="20432" y="112"/>
                  </a:lnTo>
                  <a:cubicBezTo>
                    <a:pt x="20303" y="37"/>
                    <a:pt x="20131" y="0"/>
                    <a:pt x="19950"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a:extLst>
                <a:ext uri="{FF2B5EF4-FFF2-40B4-BE49-F238E27FC236}">
                  <a16:creationId xmlns:a16="http://schemas.microsoft.com/office/drawing/2014/main" id="{D3C92164-78A1-D82A-89B1-3358A5481922}"/>
                </a:ext>
              </a:extLst>
            </p:cNvPr>
            <p:cNvSpPr/>
            <p:nvPr/>
          </p:nvSpPr>
          <p:spPr>
            <a:xfrm>
              <a:off x="2643763" y="3070150"/>
              <a:ext cx="1853825" cy="1070400"/>
            </a:xfrm>
            <a:custGeom>
              <a:avLst/>
              <a:gdLst/>
              <a:ahLst/>
              <a:cxnLst/>
              <a:rect l="l" t="t" r="r" b="b"/>
              <a:pathLst>
                <a:path w="74153" h="42816" extrusionOk="0">
                  <a:moveTo>
                    <a:pt x="54841" y="42732"/>
                  </a:moveTo>
                  <a:lnTo>
                    <a:pt x="156" y="11157"/>
                  </a:lnTo>
                  <a:cubicBezTo>
                    <a:pt x="1" y="11073"/>
                    <a:pt x="25" y="10931"/>
                    <a:pt x="191" y="10823"/>
                  </a:cubicBezTo>
                  <a:lnTo>
                    <a:pt x="18741" y="108"/>
                  </a:lnTo>
                  <a:cubicBezTo>
                    <a:pt x="18920" y="13"/>
                    <a:pt x="19134" y="1"/>
                    <a:pt x="19313" y="84"/>
                  </a:cubicBezTo>
                  <a:lnTo>
                    <a:pt x="74010" y="31671"/>
                  </a:lnTo>
                  <a:cubicBezTo>
                    <a:pt x="74153" y="31755"/>
                    <a:pt x="74129" y="31897"/>
                    <a:pt x="73962" y="31993"/>
                  </a:cubicBezTo>
                  <a:lnTo>
                    <a:pt x="55413" y="42708"/>
                  </a:lnTo>
                  <a:cubicBezTo>
                    <a:pt x="55234" y="42815"/>
                    <a:pt x="55020" y="42815"/>
                    <a:pt x="54841" y="4273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15">
              <a:extLst>
                <a:ext uri="{FF2B5EF4-FFF2-40B4-BE49-F238E27FC236}">
                  <a16:creationId xmlns:a16="http://schemas.microsoft.com/office/drawing/2014/main" id="{C02D1285-254E-89B6-C555-79699355EF1B}"/>
                </a:ext>
              </a:extLst>
            </p:cNvPr>
            <p:cNvGrpSpPr/>
            <p:nvPr/>
          </p:nvGrpSpPr>
          <p:grpSpPr>
            <a:xfrm>
              <a:off x="2723238" y="3123575"/>
              <a:ext cx="1675550" cy="965475"/>
              <a:chOff x="2723238" y="3123575"/>
              <a:chExt cx="1675550" cy="965475"/>
            </a:xfrm>
          </p:grpSpPr>
          <p:sp>
            <p:nvSpPr>
              <p:cNvPr id="66" name="Google Shape;66;p15">
                <a:extLst>
                  <a:ext uri="{FF2B5EF4-FFF2-40B4-BE49-F238E27FC236}">
                    <a16:creationId xmlns:a16="http://schemas.microsoft.com/office/drawing/2014/main" id="{97D5A9F9-7854-084D-6302-BE489FD1C47C}"/>
                  </a:ext>
                </a:extLst>
              </p:cNvPr>
              <p:cNvSpPr/>
              <p:nvPr/>
            </p:nvSpPr>
            <p:spPr>
              <a:xfrm>
                <a:off x="3065263" y="3123575"/>
                <a:ext cx="141100" cy="79225"/>
              </a:xfrm>
              <a:custGeom>
                <a:avLst/>
                <a:gdLst/>
                <a:ahLst/>
                <a:cxnLst/>
                <a:rect l="l" t="t" r="r" b="b"/>
                <a:pathLst>
                  <a:path w="5644" h="3169" extrusionOk="0">
                    <a:moveTo>
                      <a:pt x="2190" y="0"/>
                    </a:moveTo>
                    <a:cubicBezTo>
                      <a:pt x="2018" y="0"/>
                      <a:pt x="1846" y="42"/>
                      <a:pt x="1691" y="126"/>
                    </a:cubicBezTo>
                    <a:lnTo>
                      <a:pt x="310" y="924"/>
                    </a:lnTo>
                    <a:cubicBezTo>
                      <a:pt x="36" y="1090"/>
                      <a:pt x="0" y="1328"/>
                      <a:pt x="238" y="1459"/>
                    </a:cubicBezTo>
                    <a:lnTo>
                      <a:pt x="3036" y="3079"/>
                    </a:lnTo>
                    <a:cubicBezTo>
                      <a:pt x="3173" y="3139"/>
                      <a:pt x="3317" y="3169"/>
                      <a:pt x="3460" y="3169"/>
                    </a:cubicBezTo>
                    <a:cubicBezTo>
                      <a:pt x="3629" y="3169"/>
                      <a:pt x="3798" y="3127"/>
                      <a:pt x="3953" y="3043"/>
                    </a:cubicBezTo>
                    <a:lnTo>
                      <a:pt x="5346" y="2233"/>
                    </a:lnTo>
                    <a:cubicBezTo>
                      <a:pt x="5620" y="2067"/>
                      <a:pt x="5644" y="1828"/>
                      <a:pt x="5406" y="1697"/>
                    </a:cubicBezTo>
                    <a:lnTo>
                      <a:pt x="2619" y="90"/>
                    </a:lnTo>
                    <a:cubicBezTo>
                      <a:pt x="2483" y="30"/>
                      <a:pt x="2337" y="0"/>
                      <a:pt x="2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a:extLst>
                  <a:ext uri="{FF2B5EF4-FFF2-40B4-BE49-F238E27FC236}">
                    <a16:creationId xmlns:a16="http://schemas.microsoft.com/office/drawing/2014/main" id="{017D2818-605B-58B5-78C4-8FCB33FB3AB3}"/>
                  </a:ext>
                </a:extLst>
              </p:cNvPr>
              <p:cNvSpPr/>
              <p:nvPr/>
            </p:nvSpPr>
            <p:spPr>
              <a:xfrm>
                <a:off x="3197713" y="3200100"/>
                <a:ext cx="141100" cy="79200"/>
              </a:xfrm>
              <a:custGeom>
                <a:avLst/>
                <a:gdLst/>
                <a:ahLst/>
                <a:cxnLst/>
                <a:rect l="l" t="t" r="r" b="b"/>
                <a:pathLst>
                  <a:path w="5644" h="3168" extrusionOk="0">
                    <a:moveTo>
                      <a:pt x="2199" y="0"/>
                    </a:moveTo>
                    <a:cubicBezTo>
                      <a:pt x="2023" y="0"/>
                      <a:pt x="1848" y="45"/>
                      <a:pt x="1691" y="137"/>
                    </a:cubicBezTo>
                    <a:lnTo>
                      <a:pt x="310" y="934"/>
                    </a:lnTo>
                    <a:cubicBezTo>
                      <a:pt x="36" y="1089"/>
                      <a:pt x="0" y="1327"/>
                      <a:pt x="239" y="1470"/>
                    </a:cubicBezTo>
                    <a:lnTo>
                      <a:pt x="3036" y="3077"/>
                    </a:lnTo>
                    <a:cubicBezTo>
                      <a:pt x="3173" y="3137"/>
                      <a:pt x="3317" y="3167"/>
                      <a:pt x="3460" y="3167"/>
                    </a:cubicBezTo>
                    <a:cubicBezTo>
                      <a:pt x="3630" y="3167"/>
                      <a:pt x="3798" y="3126"/>
                      <a:pt x="3953" y="3042"/>
                    </a:cubicBezTo>
                    <a:lnTo>
                      <a:pt x="5346" y="2244"/>
                    </a:lnTo>
                    <a:cubicBezTo>
                      <a:pt x="5620" y="2077"/>
                      <a:pt x="5644" y="1839"/>
                      <a:pt x="5406" y="1708"/>
                    </a:cubicBezTo>
                    <a:lnTo>
                      <a:pt x="2620" y="89"/>
                    </a:lnTo>
                    <a:cubicBezTo>
                      <a:pt x="2486" y="30"/>
                      <a:pt x="2342" y="0"/>
                      <a:pt x="2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a:extLst>
                  <a:ext uri="{FF2B5EF4-FFF2-40B4-BE49-F238E27FC236}">
                    <a16:creationId xmlns:a16="http://schemas.microsoft.com/office/drawing/2014/main" id="{7E03A42F-C84B-8960-1AAA-203EC8C9D151}"/>
                  </a:ext>
                </a:extLst>
              </p:cNvPr>
              <p:cNvSpPr/>
              <p:nvPr/>
            </p:nvSpPr>
            <p:spPr>
              <a:xfrm>
                <a:off x="3330463" y="3276550"/>
                <a:ext cx="140825" cy="79075"/>
              </a:xfrm>
              <a:custGeom>
                <a:avLst/>
                <a:gdLst/>
                <a:ahLst/>
                <a:cxnLst/>
                <a:rect l="l" t="t" r="r" b="b"/>
                <a:pathLst>
                  <a:path w="5633" h="3163" extrusionOk="0">
                    <a:moveTo>
                      <a:pt x="2179" y="1"/>
                    </a:moveTo>
                    <a:cubicBezTo>
                      <a:pt x="2006" y="1"/>
                      <a:pt x="1834" y="43"/>
                      <a:pt x="1679" y="127"/>
                    </a:cubicBezTo>
                    <a:lnTo>
                      <a:pt x="298" y="924"/>
                    </a:lnTo>
                    <a:cubicBezTo>
                      <a:pt x="24" y="1091"/>
                      <a:pt x="1" y="1329"/>
                      <a:pt x="227" y="1460"/>
                    </a:cubicBezTo>
                    <a:lnTo>
                      <a:pt x="3025" y="3067"/>
                    </a:lnTo>
                    <a:cubicBezTo>
                      <a:pt x="3159" y="3132"/>
                      <a:pt x="3300" y="3162"/>
                      <a:pt x="3441" y="3162"/>
                    </a:cubicBezTo>
                    <a:cubicBezTo>
                      <a:pt x="3613" y="3162"/>
                      <a:pt x="3784" y="3117"/>
                      <a:pt x="3942" y="3032"/>
                    </a:cubicBezTo>
                    <a:lnTo>
                      <a:pt x="5335" y="2234"/>
                    </a:lnTo>
                    <a:cubicBezTo>
                      <a:pt x="5608" y="2079"/>
                      <a:pt x="5632" y="1841"/>
                      <a:pt x="5394" y="1698"/>
                    </a:cubicBezTo>
                    <a:lnTo>
                      <a:pt x="2608" y="91"/>
                    </a:lnTo>
                    <a:cubicBezTo>
                      <a:pt x="2472" y="31"/>
                      <a:pt x="2325" y="1"/>
                      <a:pt x="2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a:extLst>
                  <a:ext uri="{FF2B5EF4-FFF2-40B4-BE49-F238E27FC236}">
                    <a16:creationId xmlns:a16="http://schemas.microsoft.com/office/drawing/2014/main" id="{FBFB6893-1CE6-DD02-CC36-1F162FE3DA7E}"/>
                  </a:ext>
                </a:extLst>
              </p:cNvPr>
              <p:cNvSpPr/>
              <p:nvPr/>
            </p:nvSpPr>
            <p:spPr>
              <a:xfrm>
                <a:off x="3462613" y="3353050"/>
                <a:ext cx="141125" cy="79075"/>
              </a:xfrm>
              <a:custGeom>
                <a:avLst/>
                <a:gdLst/>
                <a:ahLst/>
                <a:cxnLst/>
                <a:rect l="l" t="t" r="r" b="b"/>
                <a:pathLst>
                  <a:path w="5645" h="3163" extrusionOk="0">
                    <a:moveTo>
                      <a:pt x="2191" y="1"/>
                    </a:moveTo>
                    <a:cubicBezTo>
                      <a:pt x="2019" y="1"/>
                      <a:pt x="1846" y="43"/>
                      <a:pt x="1692" y="127"/>
                    </a:cubicBezTo>
                    <a:lnTo>
                      <a:pt x="311" y="924"/>
                    </a:lnTo>
                    <a:cubicBezTo>
                      <a:pt x="37" y="1091"/>
                      <a:pt x="1" y="1329"/>
                      <a:pt x="239" y="1460"/>
                    </a:cubicBezTo>
                    <a:lnTo>
                      <a:pt x="3037" y="3067"/>
                    </a:lnTo>
                    <a:cubicBezTo>
                      <a:pt x="3171" y="3132"/>
                      <a:pt x="3315" y="3162"/>
                      <a:pt x="3458" y="3162"/>
                    </a:cubicBezTo>
                    <a:cubicBezTo>
                      <a:pt x="3634" y="3162"/>
                      <a:pt x="3809" y="3117"/>
                      <a:pt x="3966" y="3032"/>
                    </a:cubicBezTo>
                    <a:lnTo>
                      <a:pt x="5347" y="2234"/>
                    </a:lnTo>
                    <a:cubicBezTo>
                      <a:pt x="5609" y="2079"/>
                      <a:pt x="5645" y="1841"/>
                      <a:pt x="5406" y="1698"/>
                    </a:cubicBezTo>
                    <a:lnTo>
                      <a:pt x="2620" y="91"/>
                    </a:lnTo>
                    <a:cubicBezTo>
                      <a:pt x="2484" y="31"/>
                      <a:pt x="2337" y="1"/>
                      <a:pt x="2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a:extLst>
                  <a:ext uri="{FF2B5EF4-FFF2-40B4-BE49-F238E27FC236}">
                    <a16:creationId xmlns:a16="http://schemas.microsoft.com/office/drawing/2014/main" id="{797E38C0-C412-AB77-7E0B-43D1932A0B28}"/>
                  </a:ext>
                </a:extLst>
              </p:cNvPr>
              <p:cNvSpPr/>
              <p:nvPr/>
            </p:nvSpPr>
            <p:spPr>
              <a:xfrm>
                <a:off x="3595388" y="3429425"/>
                <a:ext cx="140800" cy="79200"/>
              </a:xfrm>
              <a:custGeom>
                <a:avLst/>
                <a:gdLst/>
                <a:ahLst/>
                <a:cxnLst/>
                <a:rect l="l" t="t" r="r" b="b"/>
                <a:pathLst>
                  <a:path w="5632" h="3168" extrusionOk="0">
                    <a:moveTo>
                      <a:pt x="2187" y="1"/>
                    </a:moveTo>
                    <a:cubicBezTo>
                      <a:pt x="2013" y="1"/>
                      <a:pt x="1841" y="46"/>
                      <a:pt x="1691" y="131"/>
                    </a:cubicBezTo>
                    <a:lnTo>
                      <a:pt x="298" y="929"/>
                    </a:lnTo>
                    <a:cubicBezTo>
                      <a:pt x="24" y="1096"/>
                      <a:pt x="0" y="1334"/>
                      <a:pt x="238" y="1465"/>
                    </a:cubicBezTo>
                    <a:lnTo>
                      <a:pt x="3024" y="3072"/>
                    </a:lnTo>
                    <a:cubicBezTo>
                      <a:pt x="3158" y="3137"/>
                      <a:pt x="3302" y="3167"/>
                      <a:pt x="3446" y="3167"/>
                    </a:cubicBezTo>
                    <a:cubicBezTo>
                      <a:pt x="3621" y="3167"/>
                      <a:pt x="3796" y="3122"/>
                      <a:pt x="3953" y="3037"/>
                    </a:cubicBezTo>
                    <a:lnTo>
                      <a:pt x="5334" y="2239"/>
                    </a:lnTo>
                    <a:cubicBezTo>
                      <a:pt x="5608" y="2084"/>
                      <a:pt x="5632" y="1846"/>
                      <a:pt x="5406" y="1703"/>
                    </a:cubicBezTo>
                    <a:lnTo>
                      <a:pt x="2608" y="96"/>
                    </a:lnTo>
                    <a:cubicBezTo>
                      <a:pt x="2474" y="31"/>
                      <a:pt x="2330" y="1"/>
                      <a:pt x="21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a:extLst>
                  <a:ext uri="{FF2B5EF4-FFF2-40B4-BE49-F238E27FC236}">
                    <a16:creationId xmlns:a16="http://schemas.microsoft.com/office/drawing/2014/main" id="{DE001B91-428C-6335-D060-2A7E5F3D1160}"/>
                  </a:ext>
                </a:extLst>
              </p:cNvPr>
              <p:cNvSpPr/>
              <p:nvPr/>
            </p:nvSpPr>
            <p:spPr>
              <a:xfrm>
                <a:off x="3727838" y="3505775"/>
                <a:ext cx="141100" cy="79325"/>
              </a:xfrm>
              <a:custGeom>
                <a:avLst/>
                <a:gdLst/>
                <a:ahLst/>
                <a:cxnLst/>
                <a:rect l="l" t="t" r="r" b="b"/>
                <a:pathLst>
                  <a:path w="5644" h="3173" extrusionOk="0">
                    <a:moveTo>
                      <a:pt x="2188" y="1"/>
                    </a:moveTo>
                    <a:cubicBezTo>
                      <a:pt x="2014" y="1"/>
                      <a:pt x="1842" y="46"/>
                      <a:pt x="1691" y="137"/>
                    </a:cubicBezTo>
                    <a:lnTo>
                      <a:pt x="298" y="935"/>
                    </a:lnTo>
                    <a:cubicBezTo>
                      <a:pt x="24" y="1090"/>
                      <a:pt x="0" y="1328"/>
                      <a:pt x="239" y="1471"/>
                    </a:cubicBezTo>
                    <a:lnTo>
                      <a:pt x="3025" y="3078"/>
                    </a:lnTo>
                    <a:cubicBezTo>
                      <a:pt x="3159" y="3142"/>
                      <a:pt x="3302" y="3173"/>
                      <a:pt x="3446" y="3173"/>
                    </a:cubicBezTo>
                    <a:cubicBezTo>
                      <a:pt x="3621" y="3173"/>
                      <a:pt x="3796" y="3128"/>
                      <a:pt x="3953" y="3042"/>
                    </a:cubicBezTo>
                    <a:lnTo>
                      <a:pt x="5334" y="2245"/>
                    </a:lnTo>
                    <a:cubicBezTo>
                      <a:pt x="5608" y="2090"/>
                      <a:pt x="5644" y="1852"/>
                      <a:pt x="5406" y="1709"/>
                    </a:cubicBezTo>
                    <a:lnTo>
                      <a:pt x="2608" y="90"/>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a:extLst>
                  <a:ext uri="{FF2B5EF4-FFF2-40B4-BE49-F238E27FC236}">
                    <a16:creationId xmlns:a16="http://schemas.microsoft.com/office/drawing/2014/main" id="{B83AEC74-AA4A-E17B-3048-541B722A0F67}"/>
                  </a:ext>
                </a:extLst>
              </p:cNvPr>
              <p:cNvSpPr/>
              <p:nvPr/>
            </p:nvSpPr>
            <p:spPr>
              <a:xfrm>
                <a:off x="3860288" y="3582425"/>
                <a:ext cx="141125" cy="79175"/>
              </a:xfrm>
              <a:custGeom>
                <a:avLst/>
                <a:gdLst/>
                <a:ahLst/>
                <a:cxnLst/>
                <a:rect l="l" t="t" r="r" b="b"/>
                <a:pathLst>
                  <a:path w="5645" h="3167" extrusionOk="0">
                    <a:moveTo>
                      <a:pt x="2188" y="1"/>
                    </a:moveTo>
                    <a:cubicBezTo>
                      <a:pt x="2014" y="1"/>
                      <a:pt x="1842" y="46"/>
                      <a:pt x="1691" y="131"/>
                    </a:cubicBezTo>
                    <a:lnTo>
                      <a:pt x="298" y="929"/>
                    </a:lnTo>
                    <a:cubicBezTo>
                      <a:pt x="25" y="1084"/>
                      <a:pt x="1" y="1322"/>
                      <a:pt x="239" y="1465"/>
                    </a:cubicBezTo>
                    <a:lnTo>
                      <a:pt x="3025" y="3072"/>
                    </a:lnTo>
                    <a:cubicBezTo>
                      <a:pt x="3159" y="3136"/>
                      <a:pt x="3303" y="3167"/>
                      <a:pt x="3446" y="3167"/>
                    </a:cubicBezTo>
                    <a:cubicBezTo>
                      <a:pt x="3621" y="3167"/>
                      <a:pt x="3796" y="3121"/>
                      <a:pt x="3954" y="3036"/>
                    </a:cubicBezTo>
                    <a:lnTo>
                      <a:pt x="5335" y="2239"/>
                    </a:lnTo>
                    <a:cubicBezTo>
                      <a:pt x="5609" y="2084"/>
                      <a:pt x="5644" y="1846"/>
                      <a:pt x="5406" y="1703"/>
                    </a:cubicBezTo>
                    <a:lnTo>
                      <a:pt x="2608" y="95"/>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a:extLst>
                  <a:ext uri="{FF2B5EF4-FFF2-40B4-BE49-F238E27FC236}">
                    <a16:creationId xmlns:a16="http://schemas.microsoft.com/office/drawing/2014/main" id="{BAEED8ED-EF52-F612-EAA9-0E5549DE4B9B}"/>
                  </a:ext>
                </a:extLst>
              </p:cNvPr>
              <p:cNvSpPr/>
              <p:nvPr/>
            </p:nvSpPr>
            <p:spPr>
              <a:xfrm>
                <a:off x="3992738" y="3658925"/>
                <a:ext cx="141125" cy="79175"/>
              </a:xfrm>
              <a:custGeom>
                <a:avLst/>
                <a:gdLst/>
                <a:ahLst/>
                <a:cxnLst/>
                <a:rect l="l" t="t" r="r" b="b"/>
                <a:pathLst>
                  <a:path w="5645" h="3167" extrusionOk="0">
                    <a:moveTo>
                      <a:pt x="2192" y="1"/>
                    </a:moveTo>
                    <a:cubicBezTo>
                      <a:pt x="2020" y="1"/>
                      <a:pt x="1849" y="46"/>
                      <a:pt x="1692" y="131"/>
                    </a:cubicBezTo>
                    <a:lnTo>
                      <a:pt x="299" y="929"/>
                    </a:lnTo>
                    <a:cubicBezTo>
                      <a:pt x="25" y="1084"/>
                      <a:pt x="1" y="1322"/>
                      <a:pt x="239" y="1465"/>
                    </a:cubicBezTo>
                    <a:lnTo>
                      <a:pt x="3025" y="3072"/>
                    </a:lnTo>
                    <a:cubicBezTo>
                      <a:pt x="3159" y="3136"/>
                      <a:pt x="3303" y="3167"/>
                      <a:pt x="3446" y="3167"/>
                    </a:cubicBezTo>
                    <a:cubicBezTo>
                      <a:pt x="3622" y="3167"/>
                      <a:pt x="3797" y="3121"/>
                      <a:pt x="3954" y="3036"/>
                    </a:cubicBezTo>
                    <a:lnTo>
                      <a:pt x="5335" y="2239"/>
                    </a:lnTo>
                    <a:cubicBezTo>
                      <a:pt x="5609" y="2084"/>
                      <a:pt x="5645" y="1834"/>
                      <a:pt x="5406" y="1703"/>
                    </a:cubicBezTo>
                    <a:lnTo>
                      <a:pt x="2608" y="95"/>
                    </a:lnTo>
                    <a:cubicBezTo>
                      <a:pt x="2474" y="31"/>
                      <a:pt x="2333" y="1"/>
                      <a:pt x="2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a:extLst>
                  <a:ext uri="{FF2B5EF4-FFF2-40B4-BE49-F238E27FC236}">
                    <a16:creationId xmlns:a16="http://schemas.microsoft.com/office/drawing/2014/main" id="{4718BC55-5372-9B62-C06D-4D14220BC2FB}"/>
                  </a:ext>
                </a:extLst>
              </p:cNvPr>
              <p:cNvSpPr/>
              <p:nvPr/>
            </p:nvSpPr>
            <p:spPr>
              <a:xfrm>
                <a:off x="4125213" y="3735425"/>
                <a:ext cx="141100" cy="79050"/>
              </a:xfrm>
              <a:custGeom>
                <a:avLst/>
                <a:gdLst/>
                <a:ahLst/>
                <a:cxnLst/>
                <a:rect l="l" t="t" r="r" b="b"/>
                <a:pathLst>
                  <a:path w="5644" h="3162" extrusionOk="0">
                    <a:moveTo>
                      <a:pt x="2192" y="0"/>
                    </a:moveTo>
                    <a:cubicBezTo>
                      <a:pt x="2019" y="0"/>
                      <a:pt x="1848" y="46"/>
                      <a:pt x="1691" y="131"/>
                    </a:cubicBezTo>
                    <a:lnTo>
                      <a:pt x="298" y="929"/>
                    </a:lnTo>
                    <a:cubicBezTo>
                      <a:pt x="36" y="1084"/>
                      <a:pt x="0" y="1322"/>
                      <a:pt x="238" y="1464"/>
                    </a:cubicBezTo>
                    <a:lnTo>
                      <a:pt x="3024" y="3072"/>
                    </a:lnTo>
                    <a:cubicBezTo>
                      <a:pt x="3161" y="3132"/>
                      <a:pt x="3307" y="3162"/>
                      <a:pt x="3453" y="3162"/>
                    </a:cubicBezTo>
                    <a:cubicBezTo>
                      <a:pt x="3626" y="3162"/>
                      <a:pt x="3798" y="3120"/>
                      <a:pt x="3953" y="3036"/>
                    </a:cubicBezTo>
                    <a:lnTo>
                      <a:pt x="5334" y="2238"/>
                    </a:lnTo>
                    <a:cubicBezTo>
                      <a:pt x="5608" y="2084"/>
                      <a:pt x="5644" y="1845"/>
                      <a:pt x="5406" y="1703"/>
                    </a:cubicBezTo>
                    <a:lnTo>
                      <a:pt x="2608" y="95"/>
                    </a:lnTo>
                    <a:cubicBezTo>
                      <a:pt x="2474" y="31"/>
                      <a:pt x="2332"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a:extLst>
                  <a:ext uri="{FF2B5EF4-FFF2-40B4-BE49-F238E27FC236}">
                    <a16:creationId xmlns:a16="http://schemas.microsoft.com/office/drawing/2014/main" id="{FCB86F9B-1B00-50BD-CBB6-97BF9AF8E3AC}"/>
                  </a:ext>
                </a:extLst>
              </p:cNvPr>
              <p:cNvSpPr/>
              <p:nvPr/>
            </p:nvSpPr>
            <p:spPr>
              <a:xfrm>
                <a:off x="4257663" y="3811925"/>
                <a:ext cx="141125" cy="79050"/>
              </a:xfrm>
              <a:custGeom>
                <a:avLst/>
                <a:gdLst/>
                <a:ahLst/>
                <a:cxnLst/>
                <a:rect l="l" t="t" r="r" b="b"/>
                <a:pathLst>
                  <a:path w="5645" h="3162" extrusionOk="0">
                    <a:moveTo>
                      <a:pt x="2192" y="0"/>
                    </a:moveTo>
                    <a:cubicBezTo>
                      <a:pt x="2020" y="0"/>
                      <a:pt x="1848" y="46"/>
                      <a:pt x="1691" y="131"/>
                    </a:cubicBezTo>
                    <a:lnTo>
                      <a:pt x="310" y="929"/>
                    </a:lnTo>
                    <a:cubicBezTo>
                      <a:pt x="36" y="1083"/>
                      <a:pt x="1" y="1322"/>
                      <a:pt x="239" y="1464"/>
                    </a:cubicBezTo>
                    <a:lnTo>
                      <a:pt x="3037" y="3072"/>
                    </a:lnTo>
                    <a:cubicBezTo>
                      <a:pt x="3168" y="3132"/>
                      <a:pt x="3311" y="3162"/>
                      <a:pt x="3456" y="3162"/>
                    </a:cubicBezTo>
                    <a:cubicBezTo>
                      <a:pt x="3626" y="3162"/>
                      <a:pt x="3799" y="3120"/>
                      <a:pt x="3953" y="3036"/>
                    </a:cubicBezTo>
                    <a:lnTo>
                      <a:pt x="5335" y="2226"/>
                    </a:lnTo>
                    <a:cubicBezTo>
                      <a:pt x="5608" y="2072"/>
                      <a:pt x="5644" y="1833"/>
                      <a:pt x="5406" y="1703"/>
                    </a:cubicBezTo>
                    <a:lnTo>
                      <a:pt x="2608" y="95"/>
                    </a:lnTo>
                    <a:cubicBezTo>
                      <a:pt x="2474" y="31"/>
                      <a:pt x="2333"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a:extLst>
                  <a:ext uri="{FF2B5EF4-FFF2-40B4-BE49-F238E27FC236}">
                    <a16:creationId xmlns:a16="http://schemas.microsoft.com/office/drawing/2014/main" id="{1442F6E4-9995-583E-6E39-731C261CA07D}"/>
                  </a:ext>
                </a:extLst>
              </p:cNvPr>
              <p:cNvSpPr/>
              <p:nvPr/>
            </p:nvSpPr>
            <p:spPr>
              <a:xfrm>
                <a:off x="2968213" y="3176425"/>
                <a:ext cx="145575" cy="82925"/>
              </a:xfrm>
              <a:custGeom>
                <a:avLst/>
                <a:gdLst/>
                <a:ahLst/>
                <a:cxnLst/>
                <a:rect l="l" t="t" r="r" b="b"/>
                <a:pathLst>
                  <a:path w="5823" h="3317" extrusionOk="0">
                    <a:moveTo>
                      <a:pt x="2286" y="1"/>
                    </a:moveTo>
                    <a:cubicBezTo>
                      <a:pt x="2193" y="1"/>
                      <a:pt x="2099" y="25"/>
                      <a:pt x="2013" y="72"/>
                    </a:cubicBezTo>
                    <a:lnTo>
                      <a:pt x="155" y="1143"/>
                    </a:lnTo>
                    <a:cubicBezTo>
                      <a:pt x="13" y="1226"/>
                      <a:pt x="1" y="1346"/>
                      <a:pt x="120" y="1417"/>
                    </a:cubicBezTo>
                    <a:lnTo>
                      <a:pt x="3323" y="3274"/>
                    </a:lnTo>
                    <a:cubicBezTo>
                      <a:pt x="3393" y="3302"/>
                      <a:pt x="3469" y="3316"/>
                      <a:pt x="3546" y="3316"/>
                    </a:cubicBezTo>
                    <a:cubicBezTo>
                      <a:pt x="3636" y="3316"/>
                      <a:pt x="3727" y="3296"/>
                      <a:pt x="3811" y="3251"/>
                    </a:cubicBezTo>
                    <a:lnTo>
                      <a:pt x="5668" y="2179"/>
                    </a:lnTo>
                    <a:cubicBezTo>
                      <a:pt x="5811" y="2096"/>
                      <a:pt x="5823" y="1965"/>
                      <a:pt x="5704" y="1893"/>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a:extLst>
                  <a:ext uri="{FF2B5EF4-FFF2-40B4-BE49-F238E27FC236}">
                    <a16:creationId xmlns:a16="http://schemas.microsoft.com/office/drawing/2014/main" id="{4323F80C-357A-39A1-1317-E908EC5FF3BC}"/>
                  </a:ext>
                </a:extLst>
              </p:cNvPr>
              <p:cNvSpPr/>
              <p:nvPr/>
            </p:nvSpPr>
            <p:spPr>
              <a:xfrm>
                <a:off x="2886963" y="3223950"/>
                <a:ext cx="201225" cy="114625"/>
              </a:xfrm>
              <a:custGeom>
                <a:avLst/>
                <a:gdLst/>
                <a:ahLst/>
                <a:cxnLst/>
                <a:rect l="l" t="t" r="r" b="b"/>
                <a:pathLst>
                  <a:path w="8049" h="4585" extrusionOk="0">
                    <a:moveTo>
                      <a:pt x="2260" y="1"/>
                    </a:moveTo>
                    <a:cubicBezTo>
                      <a:pt x="2155" y="1"/>
                      <a:pt x="2049" y="25"/>
                      <a:pt x="1953" y="76"/>
                    </a:cubicBezTo>
                    <a:lnTo>
                      <a:pt x="191" y="1100"/>
                    </a:lnTo>
                    <a:cubicBezTo>
                      <a:pt x="24" y="1195"/>
                      <a:pt x="0" y="1338"/>
                      <a:pt x="155" y="1433"/>
                    </a:cubicBezTo>
                    <a:lnTo>
                      <a:pt x="5525" y="4529"/>
                    </a:lnTo>
                    <a:cubicBezTo>
                      <a:pt x="5605" y="4566"/>
                      <a:pt x="5693" y="4584"/>
                      <a:pt x="5780" y="4584"/>
                    </a:cubicBezTo>
                    <a:cubicBezTo>
                      <a:pt x="5887" y="4584"/>
                      <a:pt x="5993" y="4557"/>
                      <a:pt x="6084" y="4505"/>
                    </a:cubicBezTo>
                    <a:lnTo>
                      <a:pt x="7858" y="3481"/>
                    </a:lnTo>
                    <a:cubicBezTo>
                      <a:pt x="8025" y="3386"/>
                      <a:pt x="8049" y="3243"/>
                      <a:pt x="7894" y="3159"/>
                    </a:cubicBezTo>
                    <a:lnTo>
                      <a:pt x="2524" y="52"/>
                    </a:lnTo>
                    <a:cubicBezTo>
                      <a:pt x="2441" y="19"/>
                      <a:pt x="2351"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a:extLst>
                  <a:ext uri="{FF2B5EF4-FFF2-40B4-BE49-F238E27FC236}">
                    <a16:creationId xmlns:a16="http://schemas.microsoft.com/office/drawing/2014/main" id="{9FCE2F93-36E8-3C0F-5CA1-AD6114B9AA9D}"/>
                  </a:ext>
                </a:extLst>
              </p:cNvPr>
              <p:cNvSpPr/>
              <p:nvPr/>
            </p:nvSpPr>
            <p:spPr>
              <a:xfrm>
                <a:off x="2805688" y="3271075"/>
                <a:ext cx="217325" cy="124050"/>
              </a:xfrm>
              <a:custGeom>
                <a:avLst/>
                <a:gdLst/>
                <a:ahLst/>
                <a:cxnLst/>
                <a:rect l="l" t="t" r="r" b="b"/>
                <a:pathLst>
                  <a:path w="8693" h="4962" extrusionOk="0">
                    <a:moveTo>
                      <a:pt x="2248" y="0"/>
                    </a:moveTo>
                    <a:cubicBezTo>
                      <a:pt x="2141" y="0"/>
                      <a:pt x="2036" y="27"/>
                      <a:pt x="1942" y="84"/>
                    </a:cubicBezTo>
                    <a:lnTo>
                      <a:pt x="191" y="1096"/>
                    </a:lnTo>
                    <a:cubicBezTo>
                      <a:pt x="13" y="1191"/>
                      <a:pt x="1" y="1346"/>
                      <a:pt x="144" y="1429"/>
                    </a:cubicBezTo>
                    <a:lnTo>
                      <a:pt x="6168" y="4906"/>
                    </a:lnTo>
                    <a:cubicBezTo>
                      <a:pt x="6254" y="4943"/>
                      <a:pt x="6345" y="4961"/>
                      <a:pt x="6435" y="4961"/>
                    </a:cubicBezTo>
                    <a:cubicBezTo>
                      <a:pt x="6544" y="4961"/>
                      <a:pt x="6653" y="4934"/>
                      <a:pt x="6752" y="4882"/>
                    </a:cubicBezTo>
                    <a:lnTo>
                      <a:pt x="8502" y="3882"/>
                    </a:lnTo>
                    <a:cubicBezTo>
                      <a:pt x="8669" y="3775"/>
                      <a:pt x="8692" y="3620"/>
                      <a:pt x="8538" y="3536"/>
                    </a:cubicBezTo>
                    <a:lnTo>
                      <a:pt x="2525" y="60"/>
                    </a:lnTo>
                    <a:cubicBezTo>
                      <a:pt x="2436" y="21"/>
                      <a:pt x="2341" y="0"/>
                      <a:pt x="2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a:extLst>
                  <a:ext uri="{FF2B5EF4-FFF2-40B4-BE49-F238E27FC236}">
                    <a16:creationId xmlns:a16="http://schemas.microsoft.com/office/drawing/2014/main" id="{6276182D-03ED-7449-420B-C54F049C0344}"/>
                  </a:ext>
                </a:extLst>
              </p:cNvPr>
              <p:cNvSpPr/>
              <p:nvPr/>
            </p:nvSpPr>
            <p:spPr>
              <a:xfrm>
                <a:off x="4160638" y="3864775"/>
                <a:ext cx="145575" cy="82900"/>
              </a:xfrm>
              <a:custGeom>
                <a:avLst/>
                <a:gdLst/>
                <a:ahLst/>
                <a:cxnLst/>
                <a:rect l="l" t="t" r="r" b="b"/>
                <a:pathLst>
                  <a:path w="5823" h="3316" extrusionOk="0">
                    <a:moveTo>
                      <a:pt x="2255" y="1"/>
                    </a:moveTo>
                    <a:cubicBezTo>
                      <a:pt x="2170" y="1"/>
                      <a:pt x="2086" y="21"/>
                      <a:pt x="2012" y="65"/>
                    </a:cubicBezTo>
                    <a:lnTo>
                      <a:pt x="155" y="1148"/>
                    </a:lnTo>
                    <a:cubicBezTo>
                      <a:pt x="12" y="1220"/>
                      <a:pt x="0" y="1351"/>
                      <a:pt x="119" y="1422"/>
                    </a:cubicBezTo>
                    <a:lnTo>
                      <a:pt x="3322" y="3268"/>
                    </a:lnTo>
                    <a:cubicBezTo>
                      <a:pt x="3393" y="3300"/>
                      <a:pt x="3469" y="3316"/>
                      <a:pt x="3544" y="3316"/>
                    </a:cubicBezTo>
                    <a:cubicBezTo>
                      <a:pt x="3633" y="3316"/>
                      <a:pt x="3721" y="3294"/>
                      <a:pt x="3798" y="3256"/>
                    </a:cubicBezTo>
                    <a:lnTo>
                      <a:pt x="5667" y="2172"/>
                    </a:lnTo>
                    <a:cubicBezTo>
                      <a:pt x="5810" y="2089"/>
                      <a:pt x="5822" y="1970"/>
                      <a:pt x="5691" y="1898"/>
                    </a:cubicBezTo>
                    <a:lnTo>
                      <a:pt x="2489" y="53"/>
                    </a:lnTo>
                    <a:cubicBezTo>
                      <a:pt x="2414" y="19"/>
                      <a:pt x="2334" y="1"/>
                      <a:pt x="2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a:extLst>
                  <a:ext uri="{FF2B5EF4-FFF2-40B4-BE49-F238E27FC236}">
                    <a16:creationId xmlns:a16="http://schemas.microsoft.com/office/drawing/2014/main" id="{9EBF1B50-24BD-1D6A-A3D5-31DE9A8E1C31}"/>
                  </a:ext>
                </a:extLst>
              </p:cNvPr>
              <p:cNvSpPr/>
              <p:nvPr/>
            </p:nvSpPr>
            <p:spPr>
              <a:xfrm>
                <a:off x="4023113" y="3879875"/>
                <a:ext cx="200950" cy="114525"/>
              </a:xfrm>
              <a:custGeom>
                <a:avLst/>
                <a:gdLst/>
                <a:ahLst/>
                <a:cxnLst/>
                <a:rect l="l" t="t" r="r" b="b"/>
                <a:pathLst>
                  <a:path w="8038" h="4581" extrusionOk="0">
                    <a:moveTo>
                      <a:pt x="2268" y="0"/>
                    </a:moveTo>
                    <a:cubicBezTo>
                      <a:pt x="2160" y="0"/>
                      <a:pt x="2051" y="28"/>
                      <a:pt x="1953" y="80"/>
                    </a:cubicBezTo>
                    <a:lnTo>
                      <a:pt x="191" y="1092"/>
                    </a:lnTo>
                    <a:cubicBezTo>
                      <a:pt x="24" y="1199"/>
                      <a:pt x="0" y="1342"/>
                      <a:pt x="143" y="1425"/>
                    </a:cubicBezTo>
                    <a:lnTo>
                      <a:pt x="5513" y="4521"/>
                    </a:lnTo>
                    <a:cubicBezTo>
                      <a:pt x="5597" y="4560"/>
                      <a:pt x="5688" y="4581"/>
                      <a:pt x="5780" y="4581"/>
                    </a:cubicBezTo>
                    <a:cubicBezTo>
                      <a:pt x="5885" y="4581"/>
                      <a:pt x="5990" y="4554"/>
                      <a:pt x="6085" y="4497"/>
                    </a:cubicBezTo>
                    <a:lnTo>
                      <a:pt x="7847" y="3485"/>
                    </a:lnTo>
                    <a:cubicBezTo>
                      <a:pt x="8013" y="3390"/>
                      <a:pt x="8037" y="3235"/>
                      <a:pt x="7882" y="3152"/>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a:extLst>
                  <a:ext uri="{FF2B5EF4-FFF2-40B4-BE49-F238E27FC236}">
                    <a16:creationId xmlns:a16="http://schemas.microsoft.com/office/drawing/2014/main" id="{9F0381CC-08CC-778A-A985-F48563827C4A}"/>
                  </a:ext>
                </a:extLst>
              </p:cNvPr>
              <p:cNvSpPr/>
              <p:nvPr/>
            </p:nvSpPr>
            <p:spPr>
              <a:xfrm>
                <a:off x="3925188" y="3917450"/>
                <a:ext cx="217300" cy="123975"/>
              </a:xfrm>
              <a:custGeom>
                <a:avLst/>
                <a:gdLst/>
                <a:ahLst/>
                <a:cxnLst/>
                <a:rect l="l" t="t" r="r" b="b"/>
                <a:pathLst>
                  <a:path w="8692" h="4959" extrusionOk="0">
                    <a:moveTo>
                      <a:pt x="2253" y="1"/>
                    </a:moveTo>
                    <a:cubicBezTo>
                      <a:pt x="2143" y="1"/>
                      <a:pt x="2033" y="31"/>
                      <a:pt x="1929" y="89"/>
                    </a:cubicBezTo>
                    <a:lnTo>
                      <a:pt x="191" y="1089"/>
                    </a:lnTo>
                    <a:cubicBezTo>
                      <a:pt x="12" y="1184"/>
                      <a:pt x="0" y="1351"/>
                      <a:pt x="143" y="1422"/>
                    </a:cubicBezTo>
                    <a:lnTo>
                      <a:pt x="6168" y="4899"/>
                    </a:lnTo>
                    <a:cubicBezTo>
                      <a:pt x="6257" y="4938"/>
                      <a:pt x="6351" y="4959"/>
                      <a:pt x="6445" y="4959"/>
                    </a:cubicBezTo>
                    <a:cubicBezTo>
                      <a:pt x="6551" y="4959"/>
                      <a:pt x="6656" y="4932"/>
                      <a:pt x="6751" y="4875"/>
                    </a:cubicBezTo>
                    <a:lnTo>
                      <a:pt x="8501" y="3875"/>
                    </a:lnTo>
                    <a:cubicBezTo>
                      <a:pt x="8668" y="3780"/>
                      <a:pt x="8692" y="3625"/>
                      <a:pt x="8537" y="3542"/>
                    </a:cubicBezTo>
                    <a:lnTo>
                      <a:pt x="2524" y="65"/>
                    </a:lnTo>
                    <a:cubicBezTo>
                      <a:pt x="2438" y="22"/>
                      <a:pt x="2346" y="1"/>
                      <a:pt x="2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a:extLst>
                  <a:ext uri="{FF2B5EF4-FFF2-40B4-BE49-F238E27FC236}">
                    <a16:creationId xmlns:a16="http://schemas.microsoft.com/office/drawing/2014/main" id="{F5ACC038-E861-87D2-3669-E6AE5236FA14}"/>
                  </a:ext>
                </a:extLst>
              </p:cNvPr>
              <p:cNvSpPr/>
              <p:nvPr/>
            </p:nvSpPr>
            <p:spPr>
              <a:xfrm>
                <a:off x="2723238" y="3317650"/>
                <a:ext cx="145875" cy="82975"/>
              </a:xfrm>
              <a:custGeom>
                <a:avLst/>
                <a:gdLst/>
                <a:ahLst/>
                <a:cxnLst/>
                <a:rect l="l" t="t" r="r" b="b"/>
                <a:pathLst>
                  <a:path w="5835" h="3319" extrusionOk="0">
                    <a:moveTo>
                      <a:pt x="2284" y="0"/>
                    </a:moveTo>
                    <a:cubicBezTo>
                      <a:pt x="2201" y="0"/>
                      <a:pt x="2120" y="21"/>
                      <a:pt x="2049" y="66"/>
                    </a:cubicBezTo>
                    <a:lnTo>
                      <a:pt x="156" y="1150"/>
                    </a:lnTo>
                    <a:cubicBezTo>
                      <a:pt x="25" y="1233"/>
                      <a:pt x="1" y="1352"/>
                      <a:pt x="120" y="1412"/>
                    </a:cubicBezTo>
                    <a:lnTo>
                      <a:pt x="3346" y="3281"/>
                    </a:lnTo>
                    <a:cubicBezTo>
                      <a:pt x="3408" y="3307"/>
                      <a:pt x="3474" y="3319"/>
                      <a:pt x="3541" y="3319"/>
                    </a:cubicBezTo>
                    <a:cubicBezTo>
                      <a:pt x="3629" y="3319"/>
                      <a:pt x="3718" y="3298"/>
                      <a:pt x="3799" y="3257"/>
                    </a:cubicBezTo>
                    <a:lnTo>
                      <a:pt x="5680" y="2174"/>
                    </a:lnTo>
                    <a:cubicBezTo>
                      <a:pt x="5823" y="2090"/>
                      <a:pt x="5835" y="1971"/>
                      <a:pt x="5716" y="1912"/>
                    </a:cubicBezTo>
                    <a:lnTo>
                      <a:pt x="2489" y="42"/>
                    </a:lnTo>
                    <a:cubicBezTo>
                      <a:pt x="2424" y="15"/>
                      <a:pt x="2353" y="0"/>
                      <a:pt x="2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a:extLst>
                  <a:ext uri="{FF2B5EF4-FFF2-40B4-BE49-F238E27FC236}">
                    <a16:creationId xmlns:a16="http://schemas.microsoft.com/office/drawing/2014/main" id="{3B5C6C8C-AAF2-3D3B-7402-D42E3BAFF3E7}"/>
                  </a:ext>
                </a:extLst>
              </p:cNvPr>
              <p:cNvSpPr/>
              <p:nvPr/>
            </p:nvSpPr>
            <p:spPr>
              <a:xfrm>
                <a:off x="2829513" y="3378950"/>
                <a:ext cx="145875" cy="83100"/>
              </a:xfrm>
              <a:custGeom>
                <a:avLst/>
                <a:gdLst/>
                <a:ahLst/>
                <a:cxnLst/>
                <a:rect l="l" t="t" r="r" b="b"/>
                <a:pathLst>
                  <a:path w="5835" h="3324" extrusionOk="0">
                    <a:moveTo>
                      <a:pt x="2289" y="1"/>
                    </a:moveTo>
                    <a:cubicBezTo>
                      <a:pt x="2207" y="1"/>
                      <a:pt x="2126" y="22"/>
                      <a:pt x="2048" y="67"/>
                    </a:cubicBezTo>
                    <a:lnTo>
                      <a:pt x="155" y="1150"/>
                    </a:lnTo>
                    <a:cubicBezTo>
                      <a:pt x="24" y="1234"/>
                      <a:pt x="0" y="1353"/>
                      <a:pt x="119" y="1412"/>
                    </a:cubicBezTo>
                    <a:lnTo>
                      <a:pt x="3346" y="3281"/>
                    </a:lnTo>
                    <a:cubicBezTo>
                      <a:pt x="3411" y="3309"/>
                      <a:pt x="3484" y="3324"/>
                      <a:pt x="3557" y="3324"/>
                    </a:cubicBezTo>
                    <a:cubicBezTo>
                      <a:pt x="3642" y="3324"/>
                      <a:pt x="3727" y="3303"/>
                      <a:pt x="3798" y="3258"/>
                    </a:cubicBezTo>
                    <a:lnTo>
                      <a:pt x="5692" y="2174"/>
                    </a:lnTo>
                    <a:cubicBezTo>
                      <a:pt x="5823" y="2091"/>
                      <a:pt x="5834" y="1972"/>
                      <a:pt x="5727" y="1912"/>
                    </a:cubicBezTo>
                    <a:lnTo>
                      <a:pt x="2501" y="43"/>
                    </a:lnTo>
                    <a:cubicBezTo>
                      <a:pt x="2430" y="16"/>
                      <a:pt x="2359" y="1"/>
                      <a:pt x="2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a:extLst>
                  <a:ext uri="{FF2B5EF4-FFF2-40B4-BE49-F238E27FC236}">
                    <a16:creationId xmlns:a16="http://schemas.microsoft.com/office/drawing/2014/main" id="{123A1687-DA80-B234-B289-C236356E68A9}"/>
                  </a:ext>
                </a:extLst>
              </p:cNvPr>
              <p:cNvSpPr/>
              <p:nvPr/>
            </p:nvSpPr>
            <p:spPr>
              <a:xfrm>
                <a:off x="2935763" y="3440275"/>
                <a:ext cx="145875" cy="83100"/>
              </a:xfrm>
              <a:custGeom>
                <a:avLst/>
                <a:gdLst/>
                <a:ahLst/>
                <a:cxnLst/>
                <a:rect l="l" t="t" r="r" b="b"/>
                <a:pathLst>
                  <a:path w="5835" h="3324" extrusionOk="0">
                    <a:moveTo>
                      <a:pt x="2284" y="1"/>
                    </a:moveTo>
                    <a:cubicBezTo>
                      <a:pt x="2201" y="1"/>
                      <a:pt x="2120" y="21"/>
                      <a:pt x="2049" y="66"/>
                    </a:cubicBezTo>
                    <a:lnTo>
                      <a:pt x="156" y="1150"/>
                    </a:lnTo>
                    <a:cubicBezTo>
                      <a:pt x="25" y="1233"/>
                      <a:pt x="1" y="1352"/>
                      <a:pt x="120" y="1412"/>
                    </a:cubicBezTo>
                    <a:lnTo>
                      <a:pt x="3347" y="3281"/>
                    </a:lnTo>
                    <a:cubicBezTo>
                      <a:pt x="3412" y="3308"/>
                      <a:pt x="3482" y="3323"/>
                      <a:pt x="3553" y="3323"/>
                    </a:cubicBezTo>
                    <a:cubicBezTo>
                      <a:pt x="3637" y="3323"/>
                      <a:pt x="3722" y="3303"/>
                      <a:pt x="3799" y="3257"/>
                    </a:cubicBezTo>
                    <a:lnTo>
                      <a:pt x="5692" y="2174"/>
                    </a:lnTo>
                    <a:cubicBezTo>
                      <a:pt x="5823" y="2091"/>
                      <a:pt x="5835" y="1971"/>
                      <a:pt x="5716" y="1912"/>
                    </a:cubicBezTo>
                    <a:lnTo>
                      <a:pt x="2489" y="43"/>
                    </a:lnTo>
                    <a:cubicBezTo>
                      <a:pt x="2424" y="15"/>
                      <a:pt x="2353" y="1"/>
                      <a:pt x="2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a:extLst>
                  <a:ext uri="{FF2B5EF4-FFF2-40B4-BE49-F238E27FC236}">
                    <a16:creationId xmlns:a16="http://schemas.microsoft.com/office/drawing/2014/main" id="{36DE3124-FAD1-561B-E576-4DBC3899A080}"/>
                  </a:ext>
                </a:extLst>
              </p:cNvPr>
              <p:cNvSpPr/>
              <p:nvPr/>
            </p:nvSpPr>
            <p:spPr>
              <a:xfrm>
                <a:off x="2990838" y="3378025"/>
                <a:ext cx="121175" cy="68575"/>
              </a:xfrm>
              <a:custGeom>
                <a:avLst/>
                <a:gdLst/>
                <a:ahLst/>
                <a:cxnLst/>
                <a:rect l="l" t="t" r="r" b="b"/>
                <a:pathLst>
                  <a:path w="4847" h="2743" extrusionOk="0">
                    <a:moveTo>
                      <a:pt x="2257" y="0"/>
                    </a:moveTo>
                    <a:cubicBezTo>
                      <a:pt x="2146" y="0"/>
                      <a:pt x="2034" y="28"/>
                      <a:pt x="1929" y="80"/>
                    </a:cubicBezTo>
                    <a:lnTo>
                      <a:pt x="191" y="1092"/>
                    </a:lnTo>
                    <a:cubicBezTo>
                      <a:pt x="12" y="1199"/>
                      <a:pt x="1" y="1342"/>
                      <a:pt x="143" y="1437"/>
                    </a:cubicBezTo>
                    <a:lnTo>
                      <a:pt x="2310" y="2687"/>
                    </a:lnTo>
                    <a:cubicBezTo>
                      <a:pt x="2394" y="2724"/>
                      <a:pt x="2484" y="2742"/>
                      <a:pt x="2574" y="2742"/>
                    </a:cubicBezTo>
                    <a:cubicBezTo>
                      <a:pt x="2690" y="2742"/>
                      <a:pt x="2805" y="2712"/>
                      <a:pt x="2906" y="2652"/>
                    </a:cubicBezTo>
                    <a:lnTo>
                      <a:pt x="4656" y="1652"/>
                    </a:lnTo>
                    <a:cubicBezTo>
                      <a:pt x="4823" y="1544"/>
                      <a:pt x="4846" y="1402"/>
                      <a:pt x="4692" y="1306"/>
                    </a:cubicBezTo>
                    <a:lnTo>
                      <a:pt x="2525" y="56"/>
                    </a:lnTo>
                    <a:cubicBezTo>
                      <a:pt x="2439" y="19"/>
                      <a:pt x="2348"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a:extLst>
                  <a:ext uri="{FF2B5EF4-FFF2-40B4-BE49-F238E27FC236}">
                    <a16:creationId xmlns:a16="http://schemas.microsoft.com/office/drawing/2014/main" id="{183F3A38-68C2-CD5C-35BB-14BDE4436E86}"/>
                  </a:ext>
                </a:extLst>
              </p:cNvPr>
              <p:cNvSpPr/>
              <p:nvPr/>
            </p:nvSpPr>
            <p:spPr>
              <a:xfrm>
                <a:off x="3075663" y="3426925"/>
                <a:ext cx="120875" cy="68500"/>
              </a:xfrm>
              <a:custGeom>
                <a:avLst/>
                <a:gdLst/>
                <a:ahLst/>
                <a:cxnLst/>
                <a:rect l="l" t="t" r="r" b="b"/>
                <a:pathLst>
                  <a:path w="4835" h="2740" extrusionOk="0">
                    <a:moveTo>
                      <a:pt x="2255" y="0"/>
                    </a:moveTo>
                    <a:cubicBezTo>
                      <a:pt x="2146" y="0"/>
                      <a:pt x="2039" y="30"/>
                      <a:pt x="1942" y="89"/>
                    </a:cubicBezTo>
                    <a:lnTo>
                      <a:pt x="191" y="1089"/>
                    </a:lnTo>
                    <a:cubicBezTo>
                      <a:pt x="13" y="1196"/>
                      <a:pt x="1" y="1339"/>
                      <a:pt x="156" y="1434"/>
                    </a:cubicBezTo>
                    <a:lnTo>
                      <a:pt x="2311" y="2684"/>
                    </a:lnTo>
                    <a:cubicBezTo>
                      <a:pt x="2396" y="2722"/>
                      <a:pt x="2487" y="2740"/>
                      <a:pt x="2578" y="2740"/>
                    </a:cubicBezTo>
                    <a:cubicBezTo>
                      <a:pt x="2689" y="2740"/>
                      <a:pt x="2801" y="2713"/>
                      <a:pt x="2906" y="2660"/>
                    </a:cubicBezTo>
                    <a:lnTo>
                      <a:pt x="4644" y="1648"/>
                    </a:lnTo>
                    <a:cubicBezTo>
                      <a:pt x="4823" y="1553"/>
                      <a:pt x="4835" y="1398"/>
                      <a:pt x="4692" y="1315"/>
                    </a:cubicBezTo>
                    <a:lnTo>
                      <a:pt x="2525" y="65"/>
                    </a:lnTo>
                    <a:cubicBezTo>
                      <a:pt x="2438" y="21"/>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a:extLst>
                  <a:ext uri="{FF2B5EF4-FFF2-40B4-BE49-F238E27FC236}">
                    <a16:creationId xmlns:a16="http://schemas.microsoft.com/office/drawing/2014/main" id="{66FDB8D6-D327-1940-4AB4-FBA2B8B67D83}"/>
                  </a:ext>
                </a:extLst>
              </p:cNvPr>
              <p:cNvSpPr/>
              <p:nvPr/>
            </p:nvSpPr>
            <p:spPr>
              <a:xfrm>
                <a:off x="3160513" y="3475950"/>
                <a:ext cx="120875" cy="68525"/>
              </a:xfrm>
              <a:custGeom>
                <a:avLst/>
                <a:gdLst/>
                <a:ahLst/>
                <a:cxnLst/>
                <a:rect l="l" t="t" r="r" b="b"/>
                <a:pathLst>
                  <a:path w="4835" h="2741" extrusionOk="0">
                    <a:moveTo>
                      <a:pt x="2258" y="1"/>
                    </a:moveTo>
                    <a:cubicBezTo>
                      <a:pt x="2148" y="1"/>
                      <a:pt x="2039" y="28"/>
                      <a:pt x="1941" y="80"/>
                    </a:cubicBezTo>
                    <a:lnTo>
                      <a:pt x="191" y="1092"/>
                    </a:lnTo>
                    <a:cubicBezTo>
                      <a:pt x="24" y="1187"/>
                      <a:pt x="0" y="1342"/>
                      <a:pt x="155" y="1426"/>
                    </a:cubicBezTo>
                    <a:lnTo>
                      <a:pt x="2322" y="2676"/>
                    </a:lnTo>
                    <a:cubicBezTo>
                      <a:pt x="2403" y="2719"/>
                      <a:pt x="2495" y="2740"/>
                      <a:pt x="2587" y="2740"/>
                    </a:cubicBezTo>
                    <a:cubicBezTo>
                      <a:pt x="2697" y="2740"/>
                      <a:pt x="2808" y="2710"/>
                      <a:pt x="2905" y="2652"/>
                    </a:cubicBezTo>
                    <a:lnTo>
                      <a:pt x="4644" y="1652"/>
                    </a:lnTo>
                    <a:cubicBezTo>
                      <a:pt x="4822" y="1545"/>
                      <a:pt x="4834" y="1402"/>
                      <a:pt x="4691" y="1306"/>
                    </a:cubicBezTo>
                    <a:lnTo>
                      <a:pt x="2524" y="56"/>
                    </a:lnTo>
                    <a:cubicBezTo>
                      <a:pt x="2438" y="19"/>
                      <a:pt x="2348"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a:extLst>
                  <a:ext uri="{FF2B5EF4-FFF2-40B4-BE49-F238E27FC236}">
                    <a16:creationId xmlns:a16="http://schemas.microsoft.com/office/drawing/2014/main" id="{D3341A82-1E30-FABE-2905-A90A8A525C3C}"/>
                  </a:ext>
                </a:extLst>
              </p:cNvPr>
              <p:cNvSpPr/>
              <p:nvPr/>
            </p:nvSpPr>
            <p:spPr>
              <a:xfrm>
                <a:off x="3245338" y="3524850"/>
                <a:ext cx="121175" cy="68500"/>
              </a:xfrm>
              <a:custGeom>
                <a:avLst/>
                <a:gdLst/>
                <a:ahLst/>
                <a:cxnLst/>
                <a:rect l="l" t="t" r="r" b="b"/>
                <a:pathLst>
                  <a:path w="4847" h="2740" extrusionOk="0">
                    <a:moveTo>
                      <a:pt x="2257" y="0"/>
                    </a:moveTo>
                    <a:cubicBezTo>
                      <a:pt x="2146" y="0"/>
                      <a:pt x="2038" y="30"/>
                      <a:pt x="1941" y="89"/>
                    </a:cubicBezTo>
                    <a:lnTo>
                      <a:pt x="191" y="1101"/>
                    </a:lnTo>
                    <a:cubicBezTo>
                      <a:pt x="24" y="1196"/>
                      <a:pt x="0" y="1351"/>
                      <a:pt x="155" y="1434"/>
                    </a:cubicBezTo>
                    <a:lnTo>
                      <a:pt x="2322" y="2684"/>
                    </a:lnTo>
                    <a:cubicBezTo>
                      <a:pt x="2408" y="2722"/>
                      <a:pt x="2498" y="2740"/>
                      <a:pt x="2588" y="2740"/>
                    </a:cubicBezTo>
                    <a:cubicBezTo>
                      <a:pt x="2698" y="2740"/>
                      <a:pt x="2807" y="2713"/>
                      <a:pt x="2906" y="2660"/>
                    </a:cubicBezTo>
                    <a:lnTo>
                      <a:pt x="4656" y="1648"/>
                    </a:lnTo>
                    <a:cubicBezTo>
                      <a:pt x="4822" y="1553"/>
                      <a:pt x="4846" y="1398"/>
                      <a:pt x="4691" y="1315"/>
                    </a:cubicBezTo>
                    <a:lnTo>
                      <a:pt x="2536" y="65"/>
                    </a:lnTo>
                    <a:cubicBezTo>
                      <a:pt x="2444" y="21"/>
                      <a:pt x="2349"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a:extLst>
                  <a:ext uri="{FF2B5EF4-FFF2-40B4-BE49-F238E27FC236}">
                    <a16:creationId xmlns:a16="http://schemas.microsoft.com/office/drawing/2014/main" id="{FACBAF61-C96E-AD68-CEF4-6EFD69D14110}"/>
                  </a:ext>
                </a:extLst>
              </p:cNvPr>
              <p:cNvSpPr/>
              <p:nvPr/>
            </p:nvSpPr>
            <p:spPr>
              <a:xfrm>
                <a:off x="3330463" y="3573950"/>
                <a:ext cx="120875" cy="68525"/>
              </a:xfrm>
              <a:custGeom>
                <a:avLst/>
                <a:gdLst/>
                <a:ahLst/>
                <a:cxnLst/>
                <a:rect l="l" t="t" r="r" b="b"/>
                <a:pathLst>
                  <a:path w="4835" h="2741" extrusionOk="0">
                    <a:moveTo>
                      <a:pt x="2250" y="1"/>
                    </a:moveTo>
                    <a:cubicBezTo>
                      <a:pt x="2138" y="1"/>
                      <a:pt x="2027" y="31"/>
                      <a:pt x="1929" y="89"/>
                    </a:cubicBezTo>
                    <a:lnTo>
                      <a:pt x="191" y="1089"/>
                    </a:lnTo>
                    <a:cubicBezTo>
                      <a:pt x="12" y="1196"/>
                      <a:pt x="1" y="1339"/>
                      <a:pt x="143" y="1435"/>
                    </a:cubicBezTo>
                    <a:lnTo>
                      <a:pt x="2310" y="2685"/>
                    </a:lnTo>
                    <a:cubicBezTo>
                      <a:pt x="2396" y="2722"/>
                      <a:pt x="2487" y="2740"/>
                      <a:pt x="2577" y="2740"/>
                    </a:cubicBezTo>
                    <a:cubicBezTo>
                      <a:pt x="2687" y="2740"/>
                      <a:pt x="2796" y="2713"/>
                      <a:pt x="2894" y="2661"/>
                    </a:cubicBezTo>
                    <a:lnTo>
                      <a:pt x="4644" y="1649"/>
                    </a:lnTo>
                    <a:cubicBezTo>
                      <a:pt x="4811" y="1554"/>
                      <a:pt x="4835" y="1399"/>
                      <a:pt x="4680" y="1316"/>
                    </a:cubicBezTo>
                    <a:lnTo>
                      <a:pt x="2525" y="65"/>
                    </a:lnTo>
                    <a:cubicBezTo>
                      <a:pt x="2438" y="22"/>
                      <a:pt x="2344" y="1"/>
                      <a:pt x="22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a:extLst>
                  <a:ext uri="{FF2B5EF4-FFF2-40B4-BE49-F238E27FC236}">
                    <a16:creationId xmlns:a16="http://schemas.microsoft.com/office/drawing/2014/main" id="{A61E8708-B9BD-099E-EDF8-22EF6FCE44A6}"/>
                  </a:ext>
                </a:extLst>
              </p:cNvPr>
              <p:cNvSpPr/>
              <p:nvPr/>
            </p:nvSpPr>
            <p:spPr>
              <a:xfrm>
                <a:off x="3415288" y="3623000"/>
                <a:ext cx="120875" cy="68500"/>
              </a:xfrm>
              <a:custGeom>
                <a:avLst/>
                <a:gdLst/>
                <a:ahLst/>
                <a:cxnLst/>
                <a:rect l="l" t="t" r="r" b="b"/>
                <a:pathLst>
                  <a:path w="4835" h="2740" extrusionOk="0">
                    <a:moveTo>
                      <a:pt x="2259" y="0"/>
                    </a:moveTo>
                    <a:cubicBezTo>
                      <a:pt x="2149" y="0"/>
                      <a:pt x="2040" y="27"/>
                      <a:pt x="1942" y="80"/>
                    </a:cubicBezTo>
                    <a:lnTo>
                      <a:pt x="191" y="1092"/>
                    </a:lnTo>
                    <a:cubicBezTo>
                      <a:pt x="13" y="1187"/>
                      <a:pt x="1" y="1342"/>
                      <a:pt x="144" y="1425"/>
                    </a:cubicBezTo>
                    <a:lnTo>
                      <a:pt x="2311" y="2675"/>
                    </a:lnTo>
                    <a:cubicBezTo>
                      <a:pt x="2398" y="2719"/>
                      <a:pt x="2489" y="2740"/>
                      <a:pt x="2582" y="2740"/>
                    </a:cubicBezTo>
                    <a:cubicBezTo>
                      <a:pt x="2692" y="2740"/>
                      <a:pt x="2802" y="2710"/>
                      <a:pt x="2906" y="2652"/>
                    </a:cubicBezTo>
                    <a:lnTo>
                      <a:pt x="4644" y="1651"/>
                    </a:lnTo>
                    <a:cubicBezTo>
                      <a:pt x="4823" y="1544"/>
                      <a:pt x="4835" y="1401"/>
                      <a:pt x="4692" y="1306"/>
                    </a:cubicBezTo>
                    <a:lnTo>
                      <a:pt x="2525" y="56"/>
                    </a:lnTo>
                    <a:cubicBezTo>
                      <a:pt x="2439" y="18"/>
                      <a:pt x="2349" y="0"/>
                      <a:pt x="2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a:extLst>
                  <a:ext uri="{FF2B5EF4-FFF2-40B4-BE49-F238E27FC236}">
                    <a16:creationId xmlns:a16="http://schemas.microsoft.com/office/drawing/2014/main" id="{29E675D5-2591-8400-F757-93E3D49586B1}"/>
                  </a:ext>
                </a:extLst>
              </p:cNvPr>
              <p:cNvSpPr/>
              <p:nvPr/>
            </p:nvSpPr>
            <p:spPr>
              <a:xfrm>
                <a:off x="3500138" y="3672100"/>
                <a:ext cx="120875" cy="68400"/>
              </a:xfrm>
              <a:custGeom>
                <a:avLst/>
                <a:gdLst/>
                <a:ahLst/>
                <a:cxnLst/>
                <a:rect l="l" t="t" r="r" b="b"/>
                <a:pathLst>
                  <a:path w="4835" h="2736" extrusionOk="0">
                    <a:moveTo>
                      <a:pt x="2257" y="1"/>
                    </a:moveTo>
                    <a:cubicBezTo>
                      <a:pt x="2146" y="1"/>
                      <a:pt x="2034" y="28"/>
                      <a:pt x="1929" y="80"/>
                    </a:cubicBezTo>
                    <a:lnTo>
                      <a:pt x="191" y="1092"/>
                    </a:lnTo>
                    <a:cubicBezTo>
                      <a:pt x="12" y="1188"/>
                      <a:pt x="0" y="1342"/>
                      <a:pt x="143" y="1426"/>
                    </a:cubicBezTo>
                    <a:lnTo>
                      <a:pt x="2310" y="2676"/>
                    </a:lnTo>
                    <a:cubicBezTo>
                      <a:pt x="2399" y="2715"/>
                      <a:pt x="2496" y="2736"/>
                      <a:pt x="2593" y="2736"/>
                    </a:cubicBezTo>
                    <a:cubicBezTo>
                      <a:pt x="2702" y="2736"/>
                      <a:pt x="2810" y="2709"/>
                      <a:pt x="2905" y="2652"/>
                    </a:cubicBezTo>
                    <a:lnTo>
                      <a:pt x="4644" y="1640"/>
                    </a:lnTo>
                    <a:cubicBezTo>
                      <a:pt x="4822" y="1545"/>
                      <a:pt x="4834" y="1390"/>
                      <a:pt x="4691" y="1307"/>
                    </a:cubicBezTo>
                    <a:lnTo>
                      <a:pt x="2524" y="57"/>
                    </a:lnTo>
                    <a:cubicBezTo>
                      <a:pt x="2438" y="19"/>
                      <a:pt x="2348" y="1"/>
                      <a:pt x="2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a:extLst>
                  <a:ext uri="{FF2B5EF4-FFF2-40B4-BE49-F238E27FC236}">
                    <a16:creationId xmlns:a16="http://schemas.microsoft.com/office/drawing/2014/main" id="{11EA35C1-8FB5-D580-D190-700D2149BCF0}"/>
                  </a:ext>
                </a:extLst>
              </p:cNvPr>
              <p:cNvSpPr/>
              <p:nvPr/>
            </p:nvSpPr>
            <p:spPr>
              <a:xfrm>
                <a:off x="3584963" y="3721000"/>
                <a:ext cx="120875" cy="68525"/>
              </a:xfrm>
              <a:custGeom>
                <a:avLst/>
                <a:gdLst/>
                <a:ahLst/>
                <a:cxnLst/>
                <a:rect l="l" t="t" r="r" b="b"/>
                <a:pathLst>
                  <a:path w="4835" h="2741" extrusionOk="0">
                    <a:moveTo>
                      <a:pt x="2255" y="0"/>
                    </a:moveTo>
                    <a:cubicBezTo>
                      <a:pt x="2146" y="0"/>
                      <a:pt x="2038" y="31"/>
                      <a:pt x="1941" y="89"/>
                    </a:cubicBezTo>
                    <a:lnTo>
                      <a:pt x="191" y="1089"/>
                    </a:lnTo>
                    <a:cubicBezTo>
                      <a:pt x="24" y="1196"/>
                      <a:pt x="0" y="1351"/>
                      <a:pt x="155" y="1434"/>
                    </a:cubicBezTo>
                    <a:lnTo>
                      <a:pt x="2322" y="2684"/>
                    </a:lnTo>
                    <a:cubicBezTo>
                      <a:pt x="2403" y="2722"/>
                      <a:pt x="2493" y="2740"/>
                      <a:pt x="2584" y="2740"/>
                    </a:cubicBezTo>
                    <a:cubicBezTo>
                      <a:pt x="2695" y="2740"/>
                      <a:pt x="2807" y="2713"/>
                      <a:pt x="2906" y="2661"/>
                    </a:cubicBezTo>
                    <a:lnTo>
                      <a:pt x="4656" y="1661"/>
                    </a:lnTo>
                    <a:cubicBezTo>
                      <a:pt x="4822" y="1553"/>
                      <a:pt x="4834" y="1399"/>
                      <a:pt x="4691" y="1315"/>
                    </a:cubicBezTo>
                    <a:lnTo>
                      <a:pt x="2525" y="65"/>
                    </a:lnTo>
                    <a:cubicBezTo>
                      <a:pt x="2438" y="22"/>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a:extLst>
                  <a:ext uri="{FF2B5EF4-FFF2-40B4-BE49-F238E27FC236}">
                    <a16:creationId xmlns:a16="http://schemas.microsoft.com/office/drawing/2014/main" id="{405FC750-A4DC-6CE4-D2D2-3817A023F01D}"/>
                  </a:ext>
                </a:extLst>
              </p:cNvPr>
              <p:cNvSpPr/>
              <p:nvPr/>
            </p:nvSpPr>
            <p:spPr>
              <a:xfrm>
                <a:off x="3670088" y="3770225"/>
                <a:ext cx="120875" cy="68350"/>
              </a:xfrm>
              <a:custGeom>
                <a:avLst/>
                <a:gdLst/>
                <a:ahLst/>
                <a:cxnLst/>
                <a:rect l="l" t="t" r="r" b="b"/>
                <a:pathLst>
                  <a:path w="4835" h="2734" extrusionOk="0">
                    <a:moveTo>
                      <a:pt x="2246" y="1"/>
                    </a:moveTo>
                    <a:cubicBezTo>
                      <a:pt x="2139" y="1"/>
                      <a:pt x="2031" y="27"/>
                      <a:pt x="1929" y="84"/>
                    </a:cubicBezTo>
                    <a:lnTo>
                      <a:pt x="191" y="1096"/>
                    </a:lnTo>
                    <a:cubicBezTo>
                      <a:pt x="13" y="1192"/>
                      <a:pt x="1" y="1346"/>
                      <a:pt x="143" y="1430"/>
                    </a:cubicBezTo>
                    <a:lnTo>
                      <a:pt x="2310" y="2668"/>
                    </a:lnTo>
                    <a:cubicBezTo>
                      <a:pt x="2400" y="2713"/>
                      <a:pt x="2494" y="2734"/>
                      <a:pt x="2589" y="2734"/>
                    </a:cubicBezTo>
                    <a:cubicBezTo>
                      <a:pt x="2697" y="2734"/>
                      <a:pt x="2805" y="2707"/>
                      <a:pt x="2906" y="2656"/>
                    </a:cubicBezTo>
                    <a:lnTo>
                      <a:pt x="4644" y="1644"/>
                    </a:lnTo>
                    <a:cubicBezTo>
                      <a:pt x="4823" y="1549"/>
                      <a:pt x="4835" y="1394"/>
                      <a:pt x="4692" y="1311"/>
                    </a:cubicBezTo>
                    <a:lnTo>
                      <a:pt x="2525" y="61"/>
                    </a:lnTo>
                    <a:cubicBezTo>
                      <a:pt x="2435" y="22"/>
                      <a:pt x="2341" y="1"/>
                      <a:pt x="2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a:extLst>
                  <a:ext uri="{FF2B5EF4-FFF2-40B4-BE49-F238E27FC236}">
                    <a16:creationId xmlns:a16="http://schemas.microsoft.com/office/drawing/2014/main" id="{BB101E7D-FF49-E444-04D0-B2118C801865}"/>
                  </a:ext>
                </a:extLst>
              </p:cNvPr>
              <p:cNvSpPr/>
              <p:nvPr/>
            </p:nvSpPr>
            <p:spPr>
              <a:xfrm>
                <a:off x="3754913" y="3819150"/>
                <a:ext cx="121175" cy="68400"/>
              </a:xfrm>
              <a:custGeom>
                <a:avLst/>
                <a:gdLst/>
                <a:ahLst/>
                <a:cxnLst/>
                <a:rect l="l" t="t" r="r" b="b"/>
                <a:pathLst>
                  <a:path w="4847" h="2736" extrusionOk="0">
                    <a:moveTo>
                      <a:pt x="2264" y="0"/>
                    </a:moveTo>
                    <a:cubicBezTo>
                      <a:pt x="2152" y="0"/>
                      <a:pt x="2040" y="28"/>
                      <a:pt x="1942" y="80"/>
                    </a:cubicBezTo>
                    <a:lnTo>
                      <a:pt x="191" y="1092"/>
                    </a:lnTo>
                    <a:cubicBezTo>
                      <a:pt x="13" y="1187"/>
                      <a:pt x="1" y="1342"/>
                      <a:pt x="144" y="1425"/>
                    </a:cubicBezTo>
                    <a:lnTo>
                      <a:pt x="2311" y="2676"/>
                    </a:lnTo>
                    <a:cubicBezTo>
                      <a:pt x="2400" y="2715"/>
                      <a:pt x="2497" y="2735"/>
                      <a:pt x="2593" y="2735"/>
                    </a:cubicBezTo>
                    <a:cubicBezTo>
                      <a:pt x="2703" y="2735"/>
                      <a:pt x="2811" y="2709"/>
                      <a:pt x="2906" y="2652"/>
                    </a:cubicBezTo>
                    <a:lnTo>
                      <a:pt x="4656" y="1640"/>
                    </a:lnTo>
                    <a:cubicBezTo>
                      <a:pt x="4823" y="1544"/>
                      <a:pt x="4847" y="1390"/>
                      <a:pt x="4692" y="1306"/>
                    </a:cubicBezTo>
                    <a:lnTo>
                      <a:pt x="2525" y="56"/>
                    </a:lnTo>
                    <a:cubicBezTo>
                      <a:pt x="2445" y="19"/>
                      <a:pt x="2355"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a:extLst>
                  <a:ext uri="{FF2B5EF4-FFF2-40B4-BE49-F238E27FC236}">
                    <a16:creationId xmlns:a16="http://schemas.microsoft.com/office/drawing/2014/main" id="{E3D8AD2C-5672-9F12-B39A-21F00381B443}"/>
                  </a:ext>
                </a:extLst>
              </p:cNvPr>
              <p:cNvSpPr/>
              <p:nvPr/>
            </p:nvSpPr>
            <p:spPr>
              <a:xfrm>
                <a:off x="3839763" y="3868050"/>
                <a:ext cx="120875" cy="68500"/>
              </a:xfrm>
              <a:custGeom>
                <a:avLst/>
                <a:gdLst/>
                <a:ahLst/>
                <a:cxnLst/>
                <a:rect l="l" t="t" r="r" b="b"/>
                <a:pathLst>
                  <a:path w="4835" h="2740" extrusionOk="0">
                    <a:moveTo>
                      <a:pt x="2254" y="0"/>
                    </a:moveTo>
                    <a:cubicBezTo>
                      <a:pt x="2146" y="0"/>
                      <a:pt x="2038" y="30"/>
                      <a:pt x="1941" y="89"/>
                    </a:cubicBezTo>
                    <a:lnTo>
                      <a:pt x="191" y="1089"/>
                    </a:lnTo>
                    <a:cubicBezTo>
                      <a:pt x="12" y="1196"/>
                      <a:pt x="0" y="1351"/>
                      <a:pt x="155" y="1434"/>
                    </a:cubicBezTo>
                    <a:lnTo>
                      <a:pt x="2310" y="2684"/>
                    </a:lnTo>
                    <a:cubicBezTo>
                      <a:pt x="2396" y="2722"/>
                      <a:pt x="2486" y="2740"/>
                      <a:pt x="2577" y="2740"/>
                    </a:cubicBezTo>
                    <a:cubicBezTo>
                      <a:pt x="2689" y="2740"/>
                      <a:pt x="2801" y="2713"/>
                      <a:pt x="2905" y="2660"/>
                    </a:cubicBezTo>
                    <a:lnTo>
                      <a:pt x="4644" y="1648"/>
                    </a:lnTo>
                    <a:cubicBezTo>
                      <a:pt x="4822" y="1553"/>
                      <a:pt x="4834" y="1398"/>
                      <a:pt x="4691" y="1315"/>
                    </a:cubicBezTo>
                    <a:lnTo>
                      <a:pt x="2524" y="65"/>
                    </a:lnTo>
                    <a:cubicBezTo>
                      <a:pt x="2437" y="21"/>
                      <a:pt x="2346" y="0"/>
                      <a:pt x="2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a:extLst>
                  <a:ext uri="{FF2B5EF4-FFF2-40B4-BE49-F238E27FC236}">
                    <a16:creationId xmlns:a16="http://schemas.microsoft.com/office/drawing/2014/main" id="{2F3583E7-0855-0E6E-8FF7-C9833BFB474C}"/>
                  </a:ext>
                </a:extLst>
              </p:cNvPr>
              <p:cNvSpPr/>
              <p:nvPr/>
            </p:nvSpPr>
            <p:spPr>
              <a:xfrm>
                <a:off x="3057813" y="3322350"/>
                <a:ext cx="123550" cy="69900"/>
              </a:xfrm>
              <a:custGeom>
                <a:avLst/>
                <a:gdLst/>
                <a:ahLst/>
                <a:cxnLst/>
                <a:rect l="l" t="t" r="r" b="b"/>
                <a:pathLst>
                  <a:path w="4942" h="2796" extrusionOk="0">
                    <a:moveTo>
                      <a:pt x="2263" y="1"/>
                    </a:moveTo>
                    <a:cubicBezTo>
                      <a:pt x="2157" y="1"/>
                      <a:pt x="2051" y="28"/>
                      <a:pt x="1953" y="81"/>
                    </a:cubicBezTo>
                    <a:lnTo>
                      <a:pt x="191" y="1104"/>
                    </a:lnTo>
                    <a:cubicBezTo>
                      <a:pt x="24" y="1200"/>
                      <a:pt x="0" y="1355"/>
                      <a:pt x="143" y="1438"/>
                    </a:cubicBezTo>
                    <a:lnTo>
                      <a:pt x="2417" y="2736"/>
                    </a:lnTo>
                    <a:cubicBezTo>
                      <a:pt x="2501" y="2775"/>
                      <a:pt x="2593" y="2795"/>
                      <a:pt x="2683" y="2795"/>
                    </a:cubicBezTo>
                    <a:cubicBezTo>
                      <a:pt x="2786" y="2795"/>
                      <a:pt x="2888" y="2769"/>
                      <a:pt x="2977" y="2712"/>
                    </a:cubicBezTo>
                    <a:lnTo>
                      <a:pt x="4751" y="1700"/>
                    </a:lnTo>
                    <a:cubicBezTo>
                      <a:pt x="4918" y="1605"/>
                      <a:pt x="4942" y="1450"/>
                      <a:pt x="4787" y="1366"/>
                    </a:cubicBezTo>
                    <a:lnTo>
                      <a:pt x="2525" y="57"/>
                    </a:lnTo>
                    <a:cubicBezTo>
                      <a:pt x="2439" y="19"/>
                      <a:pt x="235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a:extLst>
                  <a:ext uri="{FF2B5EF4-FFF2-40B4-BE49-F238E27FC236}">
                    <a16:creationId xmlns:a16="http://schemas.microsoft.com/office/drawing/2014/main" id="{0904F79A-89EB-E5AF-5733-C57B39F447DD}"/>
                  </a:ext>
                </a:extLst>
              </p:cNvPr>
              <p:cNvSpPr/>
              <p:nvPr/>
            </p:nvSpPr>
            <p:spPr>
              <a:xfrm>
                <a:off x="3145313" y="3372975"/>
                <a:ext cx="123550" cy="69775"/>
              </a:xfrm>
              <a:custGeom>
                <a:avLst/>
                <a:gdLst/>
                <a:ahLst/>
                <a:cxnLst/>
                <a:rect l="l" t="t" r="r" b="b"/>
                <a:pathLst>
                  <a:path w="4942" h="2791" extrusionOk="0">
                    <a:moveTo>
                      <a:pt x="2269" y="0"/>
                    </a:moveTo>
                    <a:cubicBezTo>
                      <a:pt x="2161" y="0"/>
                      <a:pt x="2052" y="27"/>
                      <a:pt x="1954" y="80"/>
                    </a:cubicBezTo>
                    <a:lnTo>
                      <a:pt x="191" y="1104"/>
                    </a:lnTo>
                    <a:cubicBezTo>
                      <a:pt x="25" y="1199"/>
                      <a:pt x="1" y="1342"/>
                      <a:pt x="144" y="1425"/>
                    </a:cubicBezTo>
                    <a:lnTo>
                      <a:pt x="2418" y="2735"/>
                    </a:lnTo>
                    <a:cubicBezTo>
                      <a:pt x="2498" y="2772"/>
                      <a:pt x="2586" y="2790"/>
                      <a:pt x="2674" y="2790"/>
                    </a:cubicBezTo>
                    <a:cubicBezTo>
                      <a:pt x="2782" y="2790"/>
                      <a:pt x="2891" y="2763"/>
                      <a:pt x="2989" y="2711"/>
                    </a:cubicBezTo>
                    <a:lnTo>
                      <a:pt x="4751" y="1699"/>
                    </a:lnTo>
                    <a:cubicBezTo>
                      <a:pt x="4918" y="1592"/>
                      <a:pt x="4942" y="1449"/>
                      <a:pt x="4787" y="1365"/>
                    </a:cubicBezTo>
                    <a:lnTo>
                      <a:pt x="2525" y="56"/>
                    </a:lnTo>
                    <a:cubicBezTo>
                      <a:pt x="2445" y="18"/>
                      <a:pt x="2357"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a:extLst>
                  <a:ext uri="{FF2B5EF4-FFF2-40B4-BE49-F238E27FC236}">
                    <a16:creationId xmlns:a16="http://schemas.microsoft.com/office/drawing/2014/main" id="{57EF6C72-1344-CC9C-2981-E4F95F4BDF2D}"/>
                  </a:ext>
                </a:extLst>
              </p:cNvPr>
              <p:cNvSpPr/>
              <p:nvPr/>
            </p:nvSpPr>
            <p:spPr>
              <a:xfrm>
                <a:off x="3232838" y="3423575"/>
                <a:ext cx="123550" cy="69775"/>
              </a:xfrm>
              <a:custGeom>
                <a:avLst/>
                <a:gdLst/>
                <a:ahLst/>
                <a:cxnLst/>
                <a:rect l="l" t="t" r="r" b="b"/>
                <a:pathLst>
                  <a:path w="4942" h="2791" extrusionOk="0">
                    <a:moveTo>
                      <a:pt x="2268" y="0"/>
                    </a:moveTo>
                    <a:cubicBezTo>
                      <a:pt x="2160" y="0"/>
                      <a:pt x="2051" y="27"/>
                      <a:pt x="1953" y="80"/>
                    </a:cubicBezTo>
                    <a:lnTo>
                      <a:pt x="191" y="1104"/>
                    </a:lnTo>
                    <a:cubicBezTo>
                      <a:pt x="24" y="1199"/>
                      <a:pt x="0" y="1342"/>
                      <a:pt x="155" y="1425"/>
                    </a:cubicBezTo>
                    <a:lnTo>
                      <a:pt x="2417" y="2735"/>
                    </a:lnTo>
                    <a:cubicBezTo>
                      <a:pt x="2498" y="2772"/>
                      <a:pt x="2585" y="2790"/>
                      <a:pt x="2674" y="2790"/>
                    </a:cubicBezTo>
                    <a:cubicBezTo>
                      <a:pt x="2782" y="2790"/>
                      <a:pt x="2891" y="2763"/>
                      <a:pt x="2989" y="2711"/>
                    </a:cubicBezTo>
                    <a:lnTo>
                      <a:pt x="4751" y="1699"/>
                    </a:lnTo>
                    <a:cubicBezTo>
                      <a:pt x="4918" y="1592"/>
                      <a:pt x="4941" y="1449"/>
                      <a:pt x="4787" y="1366"/>
                    </a:cubicBezTo>
                    <a:lnTo>
                      <a:pt x="2524" y="56"/>
                    </a:lnTo>
                    <a:cubicBezTo>
                      <a:pt x="2444" y="18"/>
                      <a:pt x="2356"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a:extLst>
                  <a:ext uri="{FF2B5EF4-FFF2-40B4-BE49-F238E27FC236}">
                    <a16:creationId xmlns:a16="http://schemas.microsoft.com/office/drawing/2014/main" id="{AD1F6836-54A7-3B51-DFF0-9CF0365EB2F2}"/>
                  </a:ext>
                </a:extLst>
              </p:cNvPr>
              <p:cNvSpPr/>
              <p:nvPr/>
            </p:nvSpPr>
            <p:spPr>
              <a:xfrm>
                <a:off x="3320338" y="3474175"/>
                <a:ext cx="123550" cy="69775"/>
              </a:xfrm>
              <a:custGeom>
                <a:avLst/>
                <a:gdLst/>
                <a:ahLst/>
                <a:cxnLst/>
                <a:rect l="l" t="t" r="r" b="b"/>
                <a:pathLst>
                  <a:path w="4942" h="2791" extrusionOk="0">
                    <a:moveTo>
                      <a:pt x="2268" y="0"/>
                    </a:moveTo>
                    <a:cubicBezTo>
                      <a:pt x="2161" y="0"/>
                      <a:pt x="2052" y="27"/>
                      <a:pt x="1953" y="80"/>
                    </a:cubicBezTo>
                    <a:lnTo>
                      <a:pt x="191" y="1104"/>
                    </a:lnTo>
                    <a:cubicBezTo>
                      <a:pt x="25" y="1199"/>
                      <a:pt x="1" y="1342"/>
                      <a:pt x="156" y="1425"/>
                    </a:cubicBezTo>
                    <a:lnTo>
                      <a:pt x="2418" y="2735"/>
                    </a:lnTo>
                    <a:cubicBezTo>
                      <a:pt x="2503" y="2772"/>
                      <a:pt x="2592" y="2791"/>
                      <a:pt x="2679" y="2791"/>
                    </a:cubicBezTo>
                    <a:cubicBezTo>
                      <a:pt x="2786" y="2791"/>
                      <a:pt x="2891" y="2763"/>
                      <a:pt x="2989" y="2711"/>
                    </a:cubicBezTo>
                    <a:lnTo>
                      <a:pt x="4751" y="1699"/>
                    </a:lnTo>
                    <a:cubicBezTo>
                      <a:pt x="4918" y="1604"/>
                      <a:pt x="4942" y="1449"/>
                      <a:pt x="4799" y="1366"/>
                    </a:cubicBezTo>
                    <a:lnTo>
                      <a:pt x="2525" y="56"/>
                    </a:lnTo>
                    <a:cubicBezTo>
                      <a:pt x="2444" y="18"/>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a:extLst>
                  <a:ext uri="{FF2B5EF4-FFF2-40B4-BE49-F238E27FC236}">
                    <a16:creationId xmlns:a16="http://schemas.microsoft.com/office/drawing/2014/main" id="{37FD57AA-92B1-A3BA-21E2-0EF80590EA44}"/>
                  </a:ext>
                </a:extLst>
              </p:cNvPr>
              <p:cNvSpPr/>
              <p:nvPr/>
            </p:nvSpPr>
            <p:spPr>
              <a:xfrm>
                <a:off x="3407863" y="3524775"/>
                <a:ext cx="123550" cy="69775"/>
              </a:xfrm>
              <a:custGeom>
                <a:avLst/>
                <a:gdLst/>
                <a:ahLst/>
                <a:cxnLst/>
                <a:rect l="l" t="t" r="r" b="b"/>
                <a:pathLst>
                  <a:path w="4942" h="2791" extrusionOk="0">
                    <a:moveTo>
                      <a:pt x="2269" y="0"/>
                    </a:moveTo>
                    <a:cubicBezTo>
                      <a:pt x="2162" y="0"/>
                      <a:pt x="2056" y="27"/>
                      <a:pt x="1965" y="80"/>
                    </a:cubicBezTo>
                    <a:lnTo>
                      <a:pt x="191" y="1092"/>
                    </a:lnTo>
                    <a:cubicBezTo>
                      <a:pt x="24" y="1199"/>
                      <a:pt x="0" y="1342"/>
                      <a:pt x="155" y="1425"/>
                    </a:cubicBezTo>
                    <a:lnTo>
                      <a:pt x="2417" y="2735"/>
                    </a:lnTo>
                    <a:cubicBezTo>
                      <a:pt x="2503" y="2772"/>
                      <a:pt x="2591" y="2791"/>
                      <a:pt x="2678" y="2791"/>
                    </a:cubicBezTo>
                    <a:cubicBezTo>
                      <a:pt x="2785" y="2791"/>
                      <a:pt x="2890" y="2763"/>
                      <a:pt x="2989" y="2711"/>
                    </a:cubicBezTo>
                    <a:lnTo>
                      <a:pt x="4751" y="1687"/>
                    </a:lnTo>
                    <a:cubicBezTo>
                      <a:pt x="4929" y="1592"/>
                      <a:pt x="4941" y="1449"/>
                      <a:pt x="4798" y="1366"/>
                    </a:cubicBezTo>
                    <a:lnTo>
                      <a:pt x="2524" y="56"/>
                    </a:lnTo>
                    <a:cubicBezTo>
                      <a:pt x="2444" y="18"/>
                      <a:pt x="2356"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a:extLst>
                  <a:ext uri="{FF2B5EF4-FFF2-40B4-BE49-F238E27FC236}">
                    <a16:creationId xmlns:a16="http://schemas.microsoft.com/office/drawing/2014/main" id="{555D4FDF-EC48-D76E-7276-C578F02D6135}"/>
                  </a:ext>
                </a:extLst>
              </p:cNvPr>
              <p:cNvSpPr/>
              <p:nvPr/>
            </p:nvSpPr>
            <p:spPr>
              <a:xfrm>
                <a:off x="3495663" y="3575275"/>
                <a:ext cx="123250" cy="69875"/>
              </a:xfrm>
              <a:custGeom>
                <a:avLst/>
                <a:gdLst/>
                <a:ahLst/>
                <a:cxnLst/>
                <a:rect l="l" t="t" r="r" b="b"/>
                <a:pathLst>
                  <a:path w="4930" h="2795" extrusionOk="0">
                    <a:moveTo>
                      <a:pt x="2253" y="0"/>
                    </a:moveTo>
                    <a:cubicBezTo>
                      <a:pt x="2150" y="0"/>
                      <a:pt x="2048" y="27"/>
                      <a:pt x="1953" y="84"/>
                    </a:cubicBezTo>
                    <a:lnTo>
                      <a:pt x="191" y="1096"/>
                    </a:lnTo>
                    <a:cubicBezTo>
                      <a:pt x="12" y="1191"/>
                      <a:pt x="1" y="1346"/>
                      <a:pt x="143" y="1429"/>
                    </a:cubicBezTo>
                    <a:lnTo>
                      <a:pt x="2406" y="2739"/>
                    </a:lnTo>
                    <a:cubicBezTo>
                      <a:pt x="2491" y="2776"/>
                      <a:pt x="2582" y="2795"/>
                      <a:pt x="2671" y="2795"/>
                    </a:cubicBezTo>
                    <a:cubicBezTo>
                      <a:pt x="2779" y="2795"/>
                      <a:pt x="2885" y="2767"/>
                      <a:pt x="2977" y="2715"/>
                    </a:cubicBezTo>
                    <a:lnTo>
                      <a:pt x="4751" y="1691"/>
                    </a:lnTo>
                    <a:cubicBezTo>
                      <a:pt x="4918" y="1596"/>
                      <a:pt x="4930" y="1441"/>
                      <a:pt x="4787" y="1370"/>
                    </a:cubicBezTo>
                    <a:lnTo>
                      <a:pt x="2525" y="60"/>
                    </a:lnTo>
                    <a:cubicBezTo>
                      <a:pt x="2435" y="21"/>
                      <a:pt x="2343" y="0"/>
                      <a:pt x="2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a:extLst>
                  <a:ext uri="{FF2B5EF4-FFF2-40B4-BE49-F238E27FC236}">
                    <a16:creationId xmlns:a16="http://schemas.microsoft.com/office/drawing/2014/main" id="{E3F470D9-9DD4-9C3A-0762-2B2990473C4A}"/>
                  </a:ext>
                </a:extLst>
              </p:cNvPr>
              <p:cNvSpPr/>
              <p:nvPr/>
            </p:nvSpPr>
            <p:spPr>
              <a:xfrm>
                <a:off x="3583163" y="3625975"/>
                <a:ext cx="123575" cy="69775"/>
              </a:xfrm>
              <a:custGeom>
                <a:avLst/>
                <a:gdLst/>
                <a:ahLst/>
                <a:cxnLst/>
                <a:rect l="l" t="t" r="r" b="b"/>
                <a:pathLst>
                  <a:path w="4943" h="2791" extrusionOk="0">
                    <a:moveTo>
                      <a:pt x="2264" y="0"/>
                    </a:moveTo>
                    <a:cubicBezTo>
                      <a:pt x="2157" y="0"/>
                      <a:pt x="2052" y="28"/>
                      <a:pt x="1954" y="80"/>
                    </a:cubicBezTo>
                    <a:lnTo>
                      <a:pt x="191" y="1104"/>
                    </a:lnTo>
                    <a:cubicBezTo>
                      <a:pt x="13" y="1199"/>
                      <a:pt x="1" y="1342"/>
                      <a:pt x="144" y="1425"/>
                    </a:cubicBezTo>
                    <a:lnTo>
                      <a:pt x="2418" y="2735"/>
                    </a:lnTo>
                    <a:cubicBezTo>
                      <a:pt x="2498" y="2772"/>
                      <a:pt x="2586" y="2791"/>
                      <a:pt x="2674" y="2791"/>
                    </a:cubicBezTo>
                    <a:cubicBezTo>
                      <a:pt x="2782" y="2791"/>
                      <a:pt x="2891" y="2764"/>
                      <a:pt x="2989" y="2711"/>
                    </a:cubicBezTo>
                    <a:lnTo>
                      <a:pt x="4752" y="1687"/>
                    </a:lnTo>
                    <a:cubicBezTo>
                      <a:pt x="4918" y="1592"/>
                      <a:pt x="4942" y="1437"/>
                      <a:pt x="4799" y="1354"/>
                    </a:cubicBezTo>
                    <a:lnTo>
                      <a:pt x="2525" y="56"/>
                    </a:lnTo>
                    <a:cubicBezTo>
                      <a:pt x="2439" y="19"/>
                      <a:pt x="2351"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a:extLst>
                  <a:ext uri="{FF2B5EF4-FFF2-40B4-BE49-F238E27FC236}">
                    <a16:creationId xmlns:a16="http://schemas.microsoft.com/office/drawing/2014/main" id="{3090B70D-B31D-5155-7F71-C9C548FBDFCC}"/>
                  </a:ext>
                </a:extLst>
              </p:cNvPr>
              <p:cNvSpPr/>
              <p:nvPr/>
            </p:nvSpPr>
            <p:spPr>
              <a:xfrm>
                <a:off x="3670688" y="3676275"/>
                <a:ext cx="123550" cy="69875"/>
              </a:xfrm>
              <a:custGeom>
                <a:avLst/>
                <a:gdLst/>
                <a:ahLst/>
                <a:cxnLst/>
                <a:rect l="l" t="t" r="r" b="b"/>
                <a:pathLst>
                  <a:path w="4942" h="2795" extrusionOk="0">
                    <a:moveTo>
                      <a:pt x="2268" y="0"/>
                    </a:moveTo>
                    <a:cubicBezTo>
                      <a:pt x="2160" y="0"/>
                      <a:pt x="2051" y="28"/>
                      <a:pt x="1953" y="80"/>
                    </a:cubicBezTo>
                    <a:lnTo>
                      <a:pt x="191" y="1104"/>
                    </a:lnTo>
                    <a:cubicBezTo>
                      <a:pt x="24" y="1199"/>
                      <a:pt x="0" y="1342"/>
                      <a:pt x="143" y="1425"/>
                    </a:cubicBezTo>
                    <a:lnTo>
                      <a:pt x="2417" y="2735"/>
                    </a:lnTo>
                    <a:cubicBezTo>
                      <a:pt x="2501" y="2774"/>
                      <a:pt x="2593" y="2795"/>
                      <a:pt x="2685" y="2795"/>
                    </a:cubicBezTo>
                    <a:cubicBezTo>
                      <a:pt x="2789" y="2795"/>
                      <a:pt x="2894" y="2768"/>
                      <a:pt x="2989" y="2711"/>
                    </a:cubicBezTo>
                    <a:lnTo>
                      <a:pt x="4751" y="1699"/>
                    </a:lnTo>
                    <a:cubicBezTo>
                      <a:pt x="4918" y="1604"/>
                      <a:pt x="4942" y="1449"/>
                      <a:pt x="4787" y="1366"/>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a:extLst>
                  <a:ext uri="{FF2B5EF4-FFF2-40B4-BE49-F238E27FC236}">
                    <a16:creationId xmlns:a16="http://schemas.microsoft.com/office/drawing/2014/main" id="{89C231C0-99C2-9D92-2AB5-A8F7C11E49F4}"/>
                  </a:ext>
                </a:extLst>
              </p:cNvPr>
              <p:cNvSpPr/>
              <p:nvPr/>
            </p:nvSpPr>
            <p:spPr>
              <a:xfrm>
                <a:off x="3758188" y="3726875"/>
                <a:ext cx="123550" cy="69925"/>
              </a:xfrm>
              <a:custGeom>
                <a:avLst/>
                <a:gdLst/>
                <a:ahLst/>
                <a:cxnLst/>
                <a:rect l="l" t="t" r="r" b="b"/>
                <a:pathLst>
                  <a:path w="4942" h="2797" extrusionOk="0">
                    <a:moveTo>
                      <a:pt x="2270" y="1"/>
                    </a:moveTo>
                    <a:cubicBezTo>
                      <a:pt x="2163" y="1"/>
                      <a:pt x="2057" y="28"/>
                      <a:pt x="1965" y="80"/>
                    </a:cubicBezTo>
                    <a:lnTo>
                      <a:pt x="191" y="1104"/>
                    </a:lnTo>
                    <a:cubicBezTo>
                      <a:pt x="25" y="1199"/>
                      <a:pt x="1" y="1342"/>
                      <a:pt x="156" y="1426"/>
                    </a:cubicBezTo>
                    <a:lnTo>
                      <a:pt x="2418" y="2735"/>
                    </a:lnTo>
                    <a:cubicBezTo>
                      <a:pt x="2504" y="2775"/>
                      <a:pt x="2599" y="2796"/>
                      <a:pt x="2694" y="2796"/>
                    </a:cubicBezTo>
                    <a:cubicBezTo>
                      <a:pt x="2795" y="2796"/>
                      <a:pt x="2897" y="2772"/>
                      <a:pt x="2989" y="2723"/>
                    </a:cubicBezTo>
                    <a:lnTo>
                      <a:pt x="4751" y="1699"/>
                    </a:lnTo>
                    <a:cubicBezTo>
                      <a:pt x="4918" y="1592"/>
                      <a:pt x="4942" y="1449"/>
                      <a:pt x="4787" y="1366"/>
                    </a:cubicBezTo>
                    <a:lnTo>
                      <a:pt x="2525" y="56"/>
                    </a:lnTo>
                    <a:cubicBezTo>
                      <a:pt x="2445" y="19"/>
                      <a:pt x="2357" y="1"/>
                      <a:pt x="2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a:extLst>
                  <a:ext uri="{FF2B5EF4-FFF2-40B4-BE49-F238E27FC236}">
                    <a16:creationId xmlns:a16="http://schemas.microsoft.com/office/drawing/2014/main" id="{A60BDD4D-B9D7-39AD-5450-771235671FB2}"/>
                  </a:ext>
                </a:extLst>
              </p:cNvPr>
              <p:cNvSpPr/>
              <p:nvPr/>
            </p:nvSpPr>
            <p:spPr>
              <a:xfrm>
                <a:off x="3845713" y="3777475"/>
                <a:ext cx="123550" cy="69775"/>
              </a:xfrm>
              <a:custGeom>
                <a:avLst/>
                <a:gdLst/>
                <a:ahLst/>
                <a:cxnLst/>
                <a:rect l="l" t="t" r="r" b="b"/>
                <a:pathLst>
                  <a:path w="4942" h="2791" extrusionOk="0">
                    <a:moveTo>
                      <a:pt x="2268" y="1"/>
                    </a:moveTo>
                    <a:cubicBezTo>
                      <a:pt x="2160" y="1"/>
                      <a:pt x="2051" y="28"/>
                      <a:pt x="1953" y="80"/>
                    </a:cubicBezTo>
                    <a:lnTo>
                      <a:pt x="191" y="1104"/>
                    </a:lnTo>
                    <a:cubicBezTo>
                      <a:pt x="24" y="1199"/>
                      <a:pt x="0" y="1342"/>
                      <a:pt x="155" y="1426"/>
                    </a:cubicBezTo>
                    <a:lnTo>
                      <a:pt x="2417" y="2735"/>
                    </a:lnTo>
                    <a:cubicBezTo>
                      <a:pt x="2498" y="2773"/>
                      <a:pt x="2585" y="2791"/>
                      <a:pt x="2674" y="2791"/>
                    </a:cubicBezTo>
                    <a:cubicBezTo>
                      <a:pt x="2782" y="2791"/>
                      <a:pt x="2891" y="2764"/>
                      <a:pt x="2989" y="2711"/>
                    </a:cubicBezTo>
                    <a:lnTo>
                      <a:pt x="4751" y="1687"/>
                    </a:lnTo>
                    <a:cubicBezTo>
                      <a:pt x="4918" y="1592"/>
                      <a:pt x="4941" y="1449"/>
                      <a:pt x="4799" y="1366"/>
                    </a:cubicBezTo>
                    <a:lnTo>
                      <a:pt x="2524" y="56"/>
                    </a:lnTo>
                    <a:cubicBezTo>
                      <a:pt x="2444" y="19"/>
                      <a:pt x="235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a:extLst>
                  <a:ext uri="{FF2B5EF4-FFF2-40B4-BE49-F238E27FC236}">
                    <a16:creationId xmlns:a16="http://schemas.microsoft.com/office/drawing/2014/main" id="{2B899C4C-8ECF-2B00-A4F7-0BEA4C5493AF}"/>
                  </a:ext>
                </a:extLst>
              </p:cNvPr>
              <p:cNvSpPr/>
              <p:nvPr/>
            </p:nvSpPr>
            <p:spPr>
              <a:xfrm>
                <a:off x="3933513" y="3828075"/>
                <a:ext cx="123250" cy="69800"/>
              </a:xfrm>
              <a:custGeom>
                <a:avLst/>
                <a:gdLst/>
                <a:ahLst/>
                <a:cxnLst/>
                <a:rect l="l" t="t" r="r" b="b"/>
                <a:pathLst>
                  <a:path w="4930" h="2792" extrusionOk="0">
                    <a:moveTo>
                      <a:pt x="2258" y="1"/>
                    </a:moveTo>
                    <a:cubicBezTo>
                      <a:pt x="2151" y="1"/>
                      <a:pt x="2045" y="28"/>
                      <a:pt x="1953" y="80"/>
                    </a:cubicBezTo>
                    <a:lnTo>
                      <a:pt x="179" y="1092"/>
                    </a:lnTo>
                    <a:cubicBezTo>
                      <a:pt x="13" y="1199"/>
                      <a:pt x="1" y="1342"/>
                      <a:pt x="144" y="1426"/>
                    </a:cubicBezTo>
                    <a:lnTo>
                      <a:pt x="2406" y="2735"/>
                    </a:lnTo>
                    <a:cubicBezTo>
                      <a:pt x="2491" y="2773"/>
                      <a:pt x="2582" y="2791"/>
                      <a:pt x="2672" y="2791"/>
                    </a:cubicBezTo>
                    <a:cubicBezTo>
                      <a:pt x="2782" y="2791"/>
                      <a:pt x="2891" y="2764"/>
                      <a:pt x="2989" y="2711"/>
                    </a:cubicBezTo>
                    <a:lnTo>
                      <a:pt x="4739" y="1688"/>
                    </a:lnTo>
                    <a:cubicBezTo>
                      <a:pt x="4918" y="1592"/>
                      <a:pt x="4930" y="1449"/>
                      <a:pt x="4787" y="1366"/>
                    </a:cubicBezTo>
                    <a:lnTo>
                      <a:pt x="2513" y="56"/>
                    </a:lnTo>
                    <a:cubicBezTo>
                      <a:pt x="2432" y="19"/>
                      <a:pt x="2345"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a:extLst>
                  <a:ext uri="{FF2B5EF4-FFF2-40B4-BE49-F238E27FC236}">
                    <a16:creationId xmlns:a16="http://schemas.microsoft.com/office/drawing/2014/main" id="{E618FDC2-F0D1-D29B-0540-5BD45635D217}"/>
                  </a:ext>
                </a:extLst>
              </p:cNvPr>
              <p:cNvSpPr/>
              <p:nvPr/>
            </p:nvSpPr>
            <p:spPr>
              <a:xfrm>
                <a:off x="3080738" y="3241325"/>
                <a:ext cx="132775" cy="75600"/>
              </a:xfrm>
              <a:custGeom>
                <a:avLst/>
                <a:gdLst/>
                <a:ahLst/>
                <a:cxnLst/>
                <a:rect l="l" t="t" r="r" b="b"/>
                <a:pathLst>
                  <a:path w="5311" h="3024" extrusionOk="0">
                    <a:moveTo>
                      <a:pt x="2285" y="0"/>
                    </a:moveTo>
                    <a:cubicBezTo>
                      <a:pt x="2192" y="0"/>
                      <a:pt x="2099" y="25"/>
                      <a:pt x="2012" y="71"/>
                    </a:cubicBezTo>
                    <a:lnTo>
                      <a:pt x="155" y="1143"/>
                    </a:lnTo>
                    <a:cubicBezTo>
                      <a:pt x="12" y="1226"/>
                      <a:pt x="0" y="1345"/>
                      <a:pt x="119" y="1417"/>
                    </a:cubicBezTo>
                    <a:lnTo>
                      <a:pt x="2810" y="2976"/>
                    </a:lnTo>
                    <a:cubicBezTo>
                      <a:pt x="2879" y="3008"/>
                      <a:pt x="2952" y="3023"/>
                      <a:pt x="3025" y="3023"/>
                    </a:cubicBezTo>
                    <a:cubicBezTo>
                      <a:pt x="3118" y="3023"/>
                      <a:pt x="3212" y="2999"/>
                      <a:pt x="3298" y="2952"/>
                    </a:cubicBezTo>
                    <a:lnTo>
                      <a:pt x="5156" y="1881"/>
                    </a:lnTo>
                    <a:cubicBezTo>
                      <a:pt x="5299" y="1798"/>
                      <a:pt x="5310" y="1678"/>
                      <a:pt x="5191"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a:extLst>
                  <a:ext uri="{FF2B5EF4-FFF2-40B4-BE49-F238E27FC236}">
                    <a16:creationId xmlns:a16="http://schemas.microsoft.com/office/drawing/2014/main" id="{9D979AAE-0A5A-7F36-C324-FCBE9D15B3F5}"/>
                  </a:ext>
                </a:extLst>
              </p:cNvPr>
              <p:cNvSpPr/>
              <p:nvPr/>
            </p:nvSpPr>
            <p:spPr>
              <a:xfrm>
                <a:off x="3178963" y="3298175"/>
                <a:ext cx="133075" cy="75600"/>
              </a:xfrm>
              <a:custGeom>
                <a:avLst/>
                <a:gdLst/>
                <a:ahLst/>
                <a:cxnLst/>
                <a:rect l="l" t="t" r="r" b="b"/>
                <a:pathLst>
                  <a:path w="5323" h="3024" extrusionOk="0">
                    <a:moveTo>
                      <a:pt x="2286" y="1"/>
                    </a:moveTo>
                    <a:cubicBezTo>
                      <a:pt x="2195" y="1"/>
                      <a:pt x="2104" y="25"/>
                      <a:pt x="2024" y="71"/>
                    </a:cubicBezTo>
                    <a:lnTo>
                      <a:pt x="155" y="1143"/>
                    </a:lnTo>
                    <a:cubicBezTo>
                      <a:pt x="12" y="1226"/>
                      <a:pt x="0" y="1345"/>
                      <a:pt x="131" y="1417"/>
                    </a:cubicBezTo>
                    <a:lnTo>
                      <a:pt x="2822" y="2976"/>
                    </a:lnTo>
                    <a:cubicBezTo>
                      <a:pt x="2891" y="3008"/>
                      <a:pt x="2964" y="3023"/>
                      <a:pt x="3036" y="3023"/>
                    </a:cubicBezTo>
                    <a:cubicBezTo>
                      <a:pt x="3128" y="3023"/>
                      <a:pt x="3219" y="2999"/>
                      <a:pt x="3298" y="2953"/>
                    </a:cubicBezTo>
                    <a:lnTo>
                      <a:pt x="5156" y="1881"/>
                    </a:lnTo>
                    <a:cubicBezTo>
                      <a:pt x="5299" y="1798"/>
                      <a:pt x="5322" y="1679"/>
                      <a:pt x="5191" y="1607"/>
                    </a:cubicBezTo>
                    <a:lnTo>
                      <a:pt x="2501" y="47"/>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a:extLst>
                  <a:ext uri="{FF2B5EF4-FFF2-40B4-BE49-F238E27FC236}">
                    <a16:creationId xmlns:a16="http://schemas.microsoft.com/office/drawing/2014/main" id="{E751D06A-8B50-F980-6A82-774423C694E2}"/>
                  </a:ext>
                </a:extLst>
              </p:cNvPr>
              <p:cNvSpPr/>
              <p:nvPr/>
            </p:nvSpPr>
            <p:spPr>
              <a:xfrm>
                <a:off x="3277488" y="3354900"/>
                <a:ext cx="132775" cy="75600"/>
              </a:xfrm>
              <a:custGeom>
                <a:avLst/>
                <a:gdLst/>
                <a:ahLst/>
                <a:cxnLst/>
                <a:rect l="l" t="t" r="r" b="b"/>
                <a:pathLst>
                  <a:path w="5311" h="3024" extrusionOk="0">
                    <a:moveTo>
                      <a:pt x="2256" y="0"/>
                    </a:moveTo>
                    <a:cubicBezTo>
                      <a:pt x="2170" y="0"/>
                      <a:pt x="2087" y="21"/>
                      <a:pt x="2012" y="64"/>
                    </a:cubicBezTo>
                    <a:lnTo>
                      <a:pt x="155" y="1148"/>
                    </a:lnTo>
                    <a:cubicBezTo>
                      <a:pt x="12" y="1231"/>
                      <a:pt x="0" y="1350"/>
                      <a:pt x="119" y="1422"/>
                    </a:cubicBezTo>
                    <a:lnTo>
                      <a:pt x="2810" y="2981"/>
                    </a:lnTo>
                    <a:cubicBezTo>
                      <a:pt x="2881" y="3009"/>
                      <a:pt x="2957" y="3023"/>
                      <a:pt x="3032" y="3023"/>
                    </a:cubicBezTo>
                    <a:cubicBezTo>
                      <a:pt x="3121" y="3023"/>
                      <a:pt x="3209" y="3003"/>
                      <a:pt x="3286" y="2958"/>
                    </a:cubicBezTo>
                    <a:lnTo>
                      <a:pt x="5156" y="1886"/>
                    </a:lnTo>
                    <a:cubicBezTo>
                      <a:pt x="5299" y="1803"/>
                      <a:pt x="5310" y="1672"/>
                      <a:pt x="5191" y="1600"/>
                    </a:cubicBezTo>
                    <a:lnTo>
                      <a:pt x="2489" y="53"/>
                    </a:lnTo>
                    <a:cubicBezTo>
                      <a:pt x="2414" y="18"/>
                      <a:pt x="2334" y="0"/>
                      <a:pt x="2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a:extLst>
                  <a:ext uri="{FF2B5EF4-FFF2-40B4-BE49-F238E27FC236}">
                    <a16:creationId xmlns:a16="http://schemas.microsoft.com/office/drawing/2014/main" id="{7440BCDD-19F1-DBD3-64FA-A2A135D3A750}"/>
                  </a:ext>
                </a:extLst>
              </p:cNvPr>
              <p:cNvSpPr/>
              <p:nvPr/>
            </p:nvSpPr>
            <p:spPr>
              <a:xfrm>
                <a:off x="3375713" y="3411575"/>
                <a:ext cx="133075" cy="75600"/>
              </a:xfrm>
              <a:custGeom>
                <a:avLst/>
                <a:gdLst/>
                <a:ahLst/>
                <a:cxnLst/>
                <a:rect l="l" t="t" r="r" b="b"/>
                <a:pathLst>
                  <a:path w="5323" h="3024" extrusionOk="0">
                    <a:moveTo>
                      <a:pt x="2286" y="1"/>
                    </a:moveTo>
                    <a:cubicBezTo>
                      <a:pt x="2195" y="1"/>
                      <a:pt x="2104" y="25"/>
                      <a:pt x="2024" y="71"/>
                    </a:cubicBezTo>
                    <a:lnTo>
                      <a:pt x="167" y="1143"/>
                    </a:lnTo>
                    <a:cubicBezTo>
                      <a:pt x="24" y="1226"/>
                      <a:pt x="0" y="1345"/>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a:extLst>
                  <a:ext uri="{FF2B5EF4-FFF2-40B4-BE49-F238E27FC236}">
                    <a16:creationId xmlns:a16="http://schemas.microsoft.com/office/drawing/2014/main" id="{B0844A8B-5566-D48C-0FDA-E0972D4941CD}"/>
                  </a:ext>
                </a:extLst>
              </p:cNvPr>
              <p:cNvSpPr/>
              <p:nvPr/>
            </p:nvSpPr>
            <p:spPr>
              <a:xfrm>
                <a:off x="3473938" y="3468425"/>
                <a:ext cx="133075" cy="75600"/>
              </a:xfrm>
              <a:custGeom>
                <a:avLst/>
                <a:gdLst/>
                <a:ahLst/>
                <a:cxnLst/>
                <a:rect l="l" t="t" r="r" b="b"/>
                <a:pathLst>
                  <a:path w="5323" h="3024" extrusionOk="0">
                    <a:moveTo>
                      <a:pt x="2286" y="1"/>
                    </a:moveTo>
                    <a:cubicBezTo>
                      <a:pt x="2195" y="1"/>
                      <a:pt x="2104" y="25"/>
                      <a:pt x="2024" y="72"/>
                    </a:cubicBezTo>
                    <a:lnTo>
                      <a:pt x="167" y="1143"/>
                    </a:lnTo>
                    <a:cubicBezTo>
                      <a:pt x="24" y="1226"/>
                      <a:pt x="0" y="1346"/>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a:extLst>
                  <a:ext uri="{FF2B5EF4-FFF2-40B4-BE49-F238E27FC236}">
                    <a16:creationId xmlns:a16="http://schemas.microsoft.com/office/drawing/2014/main" id="{A69F1E7F-FBC8-DBC9-FC1E-B95A7F8A357A}"/>
                  </a:ext>
                </a:extLst>
              </p:cNvPr>
              <p:cNvSpPr/>
              <p:nvPr/>
            </p:nvSpPr>
            <p:spPr>
              <a:xfrm>
                <a:off x="3572463" y="3525275"/>
                <a:ext cx="132775" cy="75600"/>
              </a:xfrm>
              <a:custGeom>
                <a:avLst/>
                <a:gdLst/>
                <a:ahLst/>
                <a:cxnLst/>
                <a:rect l="l" t="t" r="r" b="b"/>
                <a:pathLst>
                  <a:path w="5311" h="3024" extrusionOk="0">
                    <a:moveTo>
                      <a:pt x="2285" y="1"/>
                    </a:moveTo>
                    <a:cubicBezTo>
                      <a:pt x="2192" y="1"/>
                      <a:pt x="2099" y="25"/>
                      <a:pt x="2013" y="72"/>
                    </a:cubicBezTo>
                    <a:lnTo>
                      <a:pt x="155" y="1143"/>
                    </a:lnTo>
                    <a:cubicBezTo>
                      <a:pt x="12" y="1227"/>
                      <a:pt x="0" y="1346"/>
                      <a:pt x="119" y="1417"/>
                    </a:cubicBezTo>
                    <a:lnTo>
                      <a:pt x="2810" y="2977"/>
                    </a:lnTo>
                    <a:cubicBezTo>
                      <a:pt x="2879" y="3008"/>
                      <a:pt x="2952" y="3024"/>
                      <a:pt x="3026" y="3024"/>
                    </a:cubicBezTo>
                    <a:cubicBezTo>
                      <a:pt x="3118" y="3024"/>
                      <a:pt x="3212" y="2999"/>
                      <a:pt x="3298" y="2953"/>
                    </a:cubicBezTo>
                    <a:lnTo>
                      <a:pt x="5156" y="1881"/>
                    </a:lnTo>
                    <a:cubicBezTo>
                      <a:pt x="5299" y="1798"/>
                      <a:pt x="5311" y="1679"/>
                      <a:pt x="5191" y="1608"/>
                    </a:cubicBezTo>
                    <a:lnTo>
                      <a:pt x="2501" y="48"/>
                    </a:lnTo>
                    <a:cubicBezTo>
                      <a:pt x="2432" y="16"/>
                      <a:pt x="2359" y="1"/>
                      <a:pt x="2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a:extLst>
                  <a:ext uri="{FF2B5EF4-FFF2-40B4-BE49-F238E27FC236}">
                    <a16:creationId xmlns:a16="http://schemas.microsoft.com/office/drawing/2014/main" id="{23F29D59-B89A-D8B1-6029-0703B4F5A169}"/>
                  </a:ext>
                </a:extLst>
              </p:cNvPr>
              <p:cNvSpPr/>
              <p:nvPr/>
            </p:nvSpPr>
            <p:spPr>
              <a:xfrm>
                <a:off x="3670688" y="3582000"/>
                <a:ext cx="133075" cy="75600"/>
              </a:xfrm>
              <a:custGeom>
                <a:avLst/>
                <a:gdLst/>
                <a:ahLst/>
                <a:cxnLst/>
                <a:rect l="l" t="t" r="r" b="b"/>
                <a:pathLst>
                  <a:path w="5323" h="3024" extrusionOk="0">
                    <a:moveTo>
                      <a:pt x="2268" y="1"/>
                    </a:moveTo>
                    <a:cubicBezTo>
                      <a:pt x="2182" y="1"/>
                      <a:pt x="2099" y="22"/>
                      <a:pt x="2024" y="65"/>
                    </a:cubicBezTo>
                    <a:lnTo>
                      <a:pt x="167" y="1148"/>
                    </a:lnTo>
                    <a:cubicBezTo>
                      <a:pt x="12" y="1232"/>
                      <a:pt x="0" y="1351"/>
                      <a:pt x="131" y="1422"/>
                    </a:cubicBezTo>
                    <a:lnTo>
                      <a:pt x="2822" y="2982"/>
                    </a:lnTo>
                    <a:cubicBezTo>
                      <a:pt x="2893" y="3009"/>
                      <a:pt x="2969" y="3024"/>
                      <a:pt x="3044" y="3024"/>
                    </a:cubicBezTo>
                    <a:cubicBezTo>
                      <a:pt x="3133" y="3024"/>
                      <a:pt x="3221" y="3003"/>
                      <a:pt x="3298" y="2958"/>
                    </a:cubicBezTo>
                    <a:lnTo>
                      <a:pt x="5156" y="1887"/>
                    </a:lnTo>
                    <a:cubicBezTo>
                      <a:pt x="5299" y="1803"/>
                      <a:pt x="5323" y="1672"/>
                      <a:pt x="5192" y="1601"/>
                    </a:cubicBezTo>
                    <a:lnTo>
                      <a:pt x="2501" y="53"/>
                    </a:lnTo>
                    <a:cubicBezTo>
                      <a:pt x="2426" y="19"/>
                      <a:pt x="234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a:extLst>
                  <a:ext uri="{FF2B5EF4-FFF2-40B4-BE49-F238E27FC236}">
                    <a16:creationId xmlns:a16="http://schemas.microsoft.com/office/drawing/2014/main" id="{EAA82EAA-FD38-CBC4-6E48-F4911DCAA131}"/>
                  </a:ext>
                </a:extLst>
              </p:cNvPr>
              <p:cNvSpPr/>
              <p:nvPr/>
            </p:nvSpPr>
            <p:spPr>
              <a:xfrm>
                <a:off x="3769213" y="3638850"/>
                <a:ext cx="132775" cy="75575"/>
              </a:xfrm>
              <a:custGeom>
                <a:avLst/>
                <a:gdLst/>
                <a:ahLst/>
                <a:cxnLst/>
                <a:rect l="l" t="t" r="r" b="b"/>
                <a:pathLst>
                  <a:path w="5311" h="3023" extrusionOk="0">
                    <a:moveTo>
                      <a:pt x="2266" y="1"/>
                    </a:moveTo>
                    <a:cubicBezTo>
                      <a:pt x="2180" y="1"/>
                      <a:pt x="2093" y="22"/>
                      <a:pt x="2013" y="65"/>
                    </a:cubicBezTo>
                    <a:lnTo>
                      <a:pt x="155" y="1137"/>
                    </a:lnTo>
                    <a:cubicBezTo>
                      <a:pt x="12" y="1220"/>
                      <a:pt x="0" y="1351"/>
                      <a:pt x="119" y="1422"/>
                    </a:cubicBezTo>
                    <a:lnTo>
                      <a:pt x="2810" y="2970"/>
                    </a:lnTo>
                    <a:cubicBezTo>
                      <a:pt x="2885" y="3004"/>
                      <a:pt x="2965" y="3022"/>
                      <a:pt x="3045" y="3022"/>
                    </a:cubicBezTo>
                    <a:cubicBezTo>
                      <a:pt x="3131" y="3022"/>
                      <a:pt x="3218" y="3001"/>
                      <a:pt x="3298" y="2958"/>
                    </a:cubicBezTo>
                    <a:lnTo>
                      <a:pt x="5156" y="1875"/>
                    </a:lnTo>
                    <a:cubicBezTo>
                      <a:pt x="5299" y="1803"/>
                      <a:pt x="5311" y="1672"/>
                      <a:pt x="5192" y="1601"/>
                    </a:cubicBezTo>
                    <a:lnTo>
                      <a:pt x="2501" y="53"/>
                    </a:lnTo>
                    <a:cubicBezTo>
                      <a:pt x="2426" y="19"/>
                      <a:pt x="2346" y="1"/>
                      <a:pt x="2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a:extLst>
                  <a:ext uri="{FF2B5EF4-FFF2-40B4-BE49-F238E27FC236}">
                    <a16:creationId xmlns:a16="http://schemas.microsoft.com/office/drawing/2014/main" id="{2EAB7395-7FFA-60B1-4BC1-CF0017C7ACF6}"/>
                  </a:ext>
                </a:extLst>
              </p:cNvPr>
              <p:cNvSpPr/>
              <p:nvPr/>
            </p:nvSpPr>
            <p:spPr>
              <a:xfrm>
                <a:off x="3867438" y="3695550"/>
                <a:ext cx="132775" cy="75600"/>
              </a:xfrm>
              <a:custGeom>
                <a:avLst/>
                <a:gdLst/>
                <a:ahLst/>
                <a:cxnLst/>
                <a:rect l="l" t="t" r="r" b="b"/>
                <a:pathLst>
                  <a:path w="5311" h="3024" extrusionOk="0">
                    <a:moveTo>
                      <a:pt x="2285" y="0"/>
                    </a:moveTo>
                    <a:cubicBezTo>
                      <a:pt x="2193" y="0"/>
                      <a:pt x="2099" y="25"/>
                      <a:pt x="2013" y="71"/>
                    </a:cubicBezTo>
                    <a:lnTo>
                      <a:pt x="155" y="1143"/>
                    </a:lnTo>
                    <a:cubicBezTo>
                      <a:pt x="12" y="1226"/>
                      <a:pt x="0" y="1357"/>
                      <a:pt x="120" y="1428"/>
                    </a:cubicBezTo>
                    <a:lnTo>
                      <a:pt x="2822" y="2976"/>
                    </a:lnTo>
                    <a:cubicBezTo>
                      <a:pt x="2891" y="3008"/>
                      <a:pt x="2962" y="3023"/>
                      <a:pt x="3033" y="3023"/>
                    </a:cubicBezTo>
                    <a:cubicBezTo>
                      <a:pt x="3122" y="3023"/>
                      <a:pt x="3212" y="2999"/>
                      <a:pt x="3298" y="2952"/>
                    </a:cubicBezTo>
                    <a:lnTo>
                      <a:pt x="5156" y="1881"/>
                    </a:lnTo>
                    <a:cubicBezTo>
                      <a:pt x="5299" y="1797"/>
                      <a:pt x="5311" y="1678"/>
                      <a:pt x="5192"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a:extLst>
                  <a:ext uri="{FF2B5EF4-FFF2-40B4-BE49-F238E27FC236}">
                    <a16:creationId xmlns:a16="http://schemas.microsoft.com/office/drawing/2014/main" id="{7177E009-F57C-F281-A102-B38253F07594}"/>
                  </a:ext>
                </a:extLst>
              </p:cNvPr>
              <p:cNvSpPr/>
              <p:nvPr/>
            </p:nvSpPr>
            <p:spPr>
              <a:xfrm>
                <a:off x="3965963" y="3752400"/>
                <a:ext cx="132775" cy="75600"/>
              </a:xfrm>
              <a:custGeom>
                <a:avLst/>
                <a:gdLst/>
                <a:ahLst/>
                <a:cxnLst/>
                <a:rect l="l" t="t" r="r" b="b"/>
                <a:pathLst>
                  <a:path w="5311" h="3024" extrusionOk="0">
                    <a:moveTo>
                      <a:pt x="2274" y="0"/>
                    </a:moveTo>
                    <a:cubicBezTo>
                      <a:pt x="2183" y="0"/>
                      <a:pt x="2092" y="25"/>
                      <a:pt x="2013" y="71"/>
                    </a:cubicBezTo>
                    <a:lnTo>
                      <a:pt x="155" y="1143"/>
                    </a:lnTo>
                    <a:cubicBezTo>
                      <a:pt x="12" y="1226"/>
                      <a:pt x="0" y="1345"/>
                      <a:pt x="119" y="1417"/>
                    </a:cubicBezTo>
                    <a:lnTo>
                      <a:pt x="2810" y="2976"/>
                    </a:lnTo>
                    <a:cubicBezTo>
                      <a:pt x="2879" y="3008"/>
                      <a:pt x="2952" y="3023"/>
                      <a:pt x="3025" y="3023"/>
                    </a:cubicBezTo>
                    <a:cubicBezTo>
                      <a:pt x="3116" y="3023"/>
                      <a:pt x="3207" y="2999"/>
                      <a:pt x="3287" y="2952"/>
                    </a:cubicBezTo>
                    <a:lnTo>
                      <a:pt x="5156" y="1881"/>
                    </a:lnTo>
                    <a:cubicBezTo>
                      <a:pt x="5299" y="1798"/>
                      <a:pt x="5311" y="1678"/>
                      <a:pt x="5192" y="1607"/>
                    </a:cubicBezTo>
                    <a:lnTo>
                      <a:pt x="2489" y="47"/>
                    </a:lnTo>
                    <a:cubicBezTo>
                      <a:pt x="2420" y="16"/>
                      <a:pt x="2347" y="0"/>
                      <a:pt x="2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a:extLst>
                  <a:ext uri="{FF2B5EF4-FFF2-40B4-BE49-F238E27FC236}">
                    <a16:creationId xmlns:a16="http://schemas.microsoft.com/office/drawing/2014/main" id="{63B78523-CC7C-7C5D-2996-3B7BF742CC30}"/>
                  </a:ext>
                </a:extLst>
              </p:cNvPr>
              <p:cNvSpPr/>
              <p:nvPr/>
            </p:nvSpPr>
            <p:spPr>
              <a:xfrm>
                <a:off x="4064188" y="3809250"/>
                <a:ext cx="133075" cy="75600"/>
              </a:xfrm>
              <a:custGeom>
                <a:avLst/>
                <a:gdLst/>
                <a:ahLst/>
                <a:cxnLst/>
                <a:rect l="l" t="t" r="r" b="b"/>
                <a:pathLst>
                  <a:path w="5323" h="3024" extrusionOk="0">
                    <a:moveTo>
                      <a:pt x="2286" y="0"/>
                    </a:moveTo>
                    <a:cubicBezTo>
                      <a:pt x="2195" y="0"/>
                      <a:pt x="2104" y="25"/>
                      <a:pt x="2025" y="71"/>
                    </a:cubicBezTo>
                    <a:lnTo>
                      <a:pt x="155" y="1143"/>
                    </a:lnTo>
                    <a:cubicBezTo>
                      <a:pt x="12" y="1226"/>
                      <a:pt x="0" y="1345"/>
                      <a:pt x="120" y="1417"/>
                    </a:cubicBezTo>
                    <a:lnTo>
                      <a:pt x="2822" y="2976"/>
                    </a:lnTo>
                    <a:cubicBezTo>
                      <a:pt x="2891" y="3008"/>
                      <a:pt x="2964" y="3023"/>
                      <a:pt x="3037" y="3023"/>
                    </a:cubicBezTo>
                    <a:cubicBezTo>
                      <a:pt x="3128" y="3023"/>
                      <a:pt x="3219" y="2999"/>
                      <a:pt x="3299" y="2953"/>
                    </a:cubicBezTo>
                    <a:lnTo>
                      <a:pt x="5168" y="1881"/>
                    </a:lnTo>
                    <a:cubicBezTo>
                      <a:pt x="5311" y="1798"/>
                      <a:pt x="5323" y="1667"/>
                      <a:pt x="5204" y="1607"/>
                    </a:cubicBezTo>
                    <a:lnTo>
                      <a:pt x="2501" y="47"/>
                    </a:lnTo>
                    <a:cubicBezTo>
                      <a:pt x="2432" y="16"/>
                      <a:pt x="2359" y="0"/>
                      <a:pt x="2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a:extLst>
                  <a:ext uri="{FF2B5EF4-FFF2-40B4-BE49-F238E27FC236}">
                    <a16:creationId xmlns:a16="http://schemas.microsoft.com/office/drawing/2014/main" id="{E1E78C65-60CE-8FEF-03F2-CFE0B873730A}"/>
                  </a:ext>
                </a:extLst>
              </p:cNvPr>
              <p:cNvSpPr/>
              <p:nvPr/>
            </p:nvSpPr>
            <p:spPr>
              <a:xfrm>
                <a:off x="3915663" y="4005975"/>
                <a:ext cx="145875" cy="83075"/>
              </a:xfrm>
              <a:custGeom>
                <a:avLst/>
                <a:gdLst/>
                <a:ahLst/>
                <a:cxnLst/>
                <a:rect l="l" t="t" r="r" b="b"/>
                <a:pathLst>
                  <a:path w="5835" h="3323" extrusionOk="0">
                    <a:moveTo>
                      <a:pt x="2283" y="0"/>
                    </a:moveTo>
                    <a:cubicBezTo>
                      <a:pt x="2200" y="0"/>
                      <a:pt x="2119" y="22"/>
                      <a:pt x="2048" y="60"/>
                    </a:cubicBezTo>
                    <a:lnTo>
                      <a:pt x="155" y="1156"/>
                    </a:lnTo>
                    <a:cubicBezTo>
                      <a:pt x="12" y="1227"/>
                      <a:pt x="0" y="1346"/>
                      <a:pt x="119" y="1418"/>
                    </a:cubicBezTo>
                    <a:lnTo>
                      <a:pt x="3346" y="3275"/>
                    </a:lnTo>
                    <a:cubicBezTo>
                      <a:pt x="3411" y="3308"/>
                      <a:pt x="3482" y="3323"/>
                      <a:pt x="3553" y="3323"/>
                    </a:cubicBezTo>
                    <a:cubicBezTo>
                      <a:pt x="3637" y="3323"/>
                      <a:pt x="3721" y="3302"/>
                      <a:pt x="3798" y="3263"/>
                    </a:cubicBezTo>
                    <a:lnTo>
                      <a:pt x="5680" y="2168"/>
                    </a:lnTo>
                    <a:cubicBezTo>
                      <a:pt x="5811" y="2096"/>
                      <a:pt x="5834" y="1977"/>
                      <a:pt x="5715" y="1906"/>
                    </a:cubicBezTo>
                    <a:lnTo>
                      <a:pt x="2489" y="48"/>
                    </a:lnTo>
                    <a:cubicBezTo>
                      <a:pt x="2423" y="16"/>
                      <a:pt x="2353" y="0"/>
                      <a:pt x="2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a:extLst>
                  <a:ext uri="{FF2B5EF4-FFF2-40B4-BE49-F238E27FC236}">
                    <a16:creationId xmlns:a16="http://schemas.microsoft.com/office/drawing/2014/main" id="{3D35E250-4A65-6651-6E13-130E0BE738D8}"/>
                  </a:ext>
                </a:extLst>
              </p:cNvPr>
              <p:cNvSpPr/>
              <p:nvPr/>
            </p:nvSpPr>
            <p:spPr>
              <a:xfrm>
                <a:off x="3809388" y="3944650"/>
                <a:ext cx="145875" cy="83100"/>
              </a:xfrm>
              <a:custGeom>
                <a:avLst/>
                <a:gdLst/>
                <a:ahLst/>
                <a:cxnLst/>
                <a:rect l="l" t="t" r="r" b="b"/>
                <a:pathLst>
                  <a:path w="5835" h="3324" extrusionOk="0">
                    <a:moveTo>
                      <a:pt x="2282" y="1"/>
                    </a:moveTo>
                    <a:cubicBezTo>
                      <a:pt x="2198" y="1"/>
                      <a:pt x="2114" y="22"/>
                      <a:pt x="2037" y="61"/>
                    </a:cubicBezTo>
                    <a:lnTo>
                      <a:pt x="156" y="1156"/>
                    </a:lnTo>
                    <a:cubicBezTo>
                      <a:pt x="13" y="1227"/>
                      <a:pt x="1" y="1347"/>
                      <a:pt x="120" y="1418"/>
                    </a:cubicBezTo>
                    <a:lnTo>
                      <a:pt x="3346" y="3275"/>
                    </a:lnTo>
                    <a:cubicBezTo>
                      <a:pt x="3412" y="3308"/>
                      <a:pt x="3482" y="3323"/>
                      <a:pt x="3552" y="3323"/>
                    </a:cubicBezTo>
                    <a:cubicBezTo>
                      <a:pt x="3635" y="3323"/>
                      <a:pt x="3716" y="3302"/>
                      <a:pt x="3787" y="3263"/>
                    </a:cubicBezTo>
                    <a:lnTo>
                      <a:pt x="5680" y="2168"/>
                    </a:lnTo>
                    <a:cubicBezTo>
                      <a:pt x="5811" y="2097"/>
                      <a:pt x="5835" y="1978"/>
                      <a:pt x="5716" y="1906"/>
                    </a:cubicBezTo>
                    <a:lnTo>
                      <a:pt x="2489" y="49"/>
                    </a:lnTo>
                    <a:cubicBezTo>
                      <a:pt x="2424" y="16"/>
                      <a:pt x="2353" y="1"/>
                      <a:pt x="2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a:extLst>
                  <a:ext uri="{FF2B5EF4-FFF2-40B4-BE49-F238E27FC236}">
                    <a16:creationId xmlns:a16="http://schemas.microsoft.com/office/drawing/2014/main" id="{EA25E632-8269-8FA5-6FBD-07857FEF55CD}"/>
                  </a:ext>
                </a:extLst>
              </p:cNvPr>
              <p:cNvSpPr/>
              <p:nvPr/>
            </p:nvSpPr>
            <p:spPr>
              <a:xfrm>
                <a:off x="3703138" y="3883350"/>
                <a:ext cx="145875" cy="82950"/>
              </a:xfrm>
              <a:custGeom>
                <a:avLst/>
                <a:gdLst/>
                <a:ahLst/>
                <a:cxnLst/>
                <a:rect l="l" t="t" r="r" b="b"/>
                <a:pathLst>
                  <a:path w="5835" h="3318" extrusionOk="0">
                    <a:moveTo>
                      <a:pt x="2282" y="0"/>
                    </a:moveTo>
                    <a:cubicBezTo>
                      <a:pt x="2198" y="0"/>
                      <a:pt x="2114" y="21"/>
                      <a:pt x="2036" y="60"/>
                    </a:cubicBezTo>
                    <a:lnTo>
                      <a:pt x="143" y="1155"/>
                    </a:lnTo>
                    <a:cubicBezTo>
                      <a:pt x="12" y="1227"/>
                      <a:pt x="0" y="1346"/>
                      <a:pt x="119" y="1417"/>
                    </a:cubicBezTo>
                    <a:lnTo>
                      <a:pt x="3346" y="3275"/>
                    </a:lnTo>
                    <a:cubicBezTo>
                      <a:pt x="3414" y="3303"/>
                      <a:pt x="3488" y="3318"/>
                      <a:pt x="3560" y="3318"/>
                    </a:cubicBezTo>
                    <a:cubicBezTo>
                      <a:pt x="3640" y="3318"/>
                      <a:pt x="3718" y="3300"/>
                      <a:pt x="3786" y="3263"/>
                    </a:cubicBezTo>
                    <a:lnTo>
                      <a:pt x="5679" y="2167"/>
                    </a:lnTo>
                    <a:cubicBezTo>
                      <a:pt x="5810" y="2084"/>
                      <a:pt x="5834" y="1977"/>
                      <a:pt x="5715" y="1905"/>
                    </a:cubicBezTo>
                    <a:lnTo>
                      <a:pt x="2489" y="48"/>
                    </a:lnTo>
                    <a:cubicBezTo>
                      <a:pt x="2423" y="15"/>
                      <a:pt x="2353" y="0"/>
                      <a:pt x="2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a:extLst>
                  <a:ext uri="{FF2B5EF4-FFF2-40B4-BE49-F238E27FC236}">
                    <a16:creationId xmlns:a16="http://schemas.microsoft.com/office/drawing/2014/main" id="{9D16AAC0-55A1-2163-8AA3-61AF5F9E13A1}"/>
                  </a:ext>
                </a:extLst>
              </p:cNvPr>
              <p:cNvSpPr/>
              <p:nvPr/>
            </p:nvSpPr>
            <p:spPr>
              <a:xfrm>
                <a:off x="3042338" y="3501700"/>
                <a:ext cx="700400" cy="403300"/>
              </a:xfrm>
              <a:custGeom>
                <a:avLst/>
                <a:gdLst/>
                <a:ahLst/>
                <a:cxnLst/>
                <a:rect l="l" t="t" r="r" b="b"/>
                <a:pathLst>
                  <a:path w="28016" h="16132" extrusionOk="0">
                    <a:moveTo>
                      <a:pt x="2294" y="0"/>
                    </a:moveTo>
                    <a:cubicBezTo>
                      <a:pt x="2206" y="0"/>
                      <a:pt x="2117" y="22"/>
                      <a:pt x="2036" y="62"/>
                    </a:cubicBezTo>
                    <a:lnTo>
                      <a:pt x="155" y="1158"/>
                    </a:lnTo>
                    <a:cubicBezTo>
                      <a:pt x="12" y="1229"/>
                      <a:pt x="0" y="1348"/>
                      <a:pt x="119" y="1419"/>
                    </a:cubicBezTo>
                    <a:lnTo>
                      <a:pt x="25539" y="16088"/>
                    </a:lnTo>
                    <a:cubicBezTo>
                      <a:pt x="25607" y="16116"/>
                      <a:pt x="25678" y="16131"/>
                      <a:pt x="25749" y="16131"/>
                    </a:cubicBezTo>
                    <a:cubicBezTo>
                      <a:pt x="25827" y="16131"/>
                      <a:pt x="25905" y="16113"/>
                      <a:pt x="25980" y="16076"/>
                    </a:cubicBezTo>
                    <a:lnTo>
                      <a:pt x="27873" y="14981"/>
                    </a:lnTo>
                    <a:cubicBezTo>
                      <a:pt x="28004" y="14897"/>
                      <a:pt x="28016" y="14790"/>
                      <a:pt x="27909" y="14719"/>
                    </a:cubicBezTo>
                    <a:lnTo>
                      <a:pt x="2489" y="38"/>
                    </a:lnTo>
                    <a:cubicBezTo>
                      <a:pt x="2427" y="13"/>
                      <a:pt x="2361" y="0"/>
                      <a:pt x="2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15">
              <a:extLst>
                <a:ext uri="{FF2B5EF4-FFF2-40B4-BE49-F238E27FC236}">
                  <a16:creationId xmlns:a16="http://schemas.microsoft.com/office/drawing/2014/main" id="{857E8CC4-F460-1B79-963E-55B2C5193586}"/>
                </a:ext>
              </a:extLst>
            </p:cNvPr>
            <p:cNvSpPr/>
            <p:nvPr/>
          </p:nvSpPr>
          <p:spPr>
            <a:xfrm>
              <a:off x="3548638" y="2988300"/>
              <a:ext cx="838525" cy="489075"/>
            </a:xfrm>
            <a:custGeom>
              <a:avLst/>
              <a:gdLst/>
              <a:ahLst/>
              <a:cxnLst/>
              <a:rect l="l" t="t" r="r" b="b"/>
              <a:pathLst>
                <a:path w="33541" h="19563" extrusionOk="0">
                  <a:moveTo>
                    <a:pt x="32481" y="13526"/>
                  </a:moveTo>
                  <a:lnTo>
                    <a:pt x="9585" y="298"/>
                  </a:lnTo>
                  <a:cubicBezTo>
                    <a:pt x="9073" y="0"/>
                    <a:pt x="8180" y="48"/>
                    <a:pt x="7585" y="381"/>
                  </a:cubicBezTo>
                  <a:lnTo>
                    <a:pt x="680" y="4370"/>
                  </a:lnTo>
                  <a:lnTo>
                    <a:pt x="1" y="4215"/>
                  </a:lnTo>
                  <a:lnTo>
                    <a:pt x="1" y="5132"/>
                  </a:lnTo>
                  <a:cubicBezTo>
                    <a:pt x="25" y="5346"/>
                    <a:pt x="156" y="5537"/>
                    <a:pt x="346" y="5632"/>
                  </a:cubicBezTo>
                  <a:lnTo>
                    <a:pt x="23968" y="19265"/>
                  </a:lnTo>
                  <a:cubicBezTo>
                    <a:pt x="24480" y="19562"/>
                    <a:pt x="25373" y="19527"/>
                    <a:pt x="25968" y="19181"/>
                  </a:cubicBezTo>
                  <a:lnTo>
                    <a:pt x="33053" y="15098"/>
                  </a:lnTo>
                  <a:cubicBezTo>
                    <a:pt x="33374" y="14907"/>
                    <a:pt x="33541" y="14669"/>
                    <a:pt x="33541" y="14443"/>
                  </a:cubicBezTo>
                  <a:lnTo>
                    <a:pt x="33541" y="13526"/>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a:extLst>
                <a:ext uri="{FF2B5EF4-FFF2-40B4-BE49-F238E27FC236}">
                  <a16:creationId xmlns:a16="http://schemas.microsoft.com/office/drawing/2014/main" id="{9FAA0204-0F5C-0A49-6358-F93718CABC43}"/>
                </a:ext>
              </a:extLst>
            </p:cNvPr>
            <p:cNvSpPr/>
            <p:nvPr/>
          </p:nvSpPr>
          <p:spPr>
            <a:xfrm>
              <a:off x="3548638" y="2968000"/>
              <a:ext cx="838525" cy="484075"/>
            </a:xfrm>
            <a:custGeom>
              <a:avLst/>
              <a:gdLst/>
              <a:ahLst/>
              <a:cxnLst/>
              <a:rect l="l" t="t" r="r" b="b"/>
              <a:pathLst>
                <a:path w="33541" h="19363" extrusionOk="0">
                  <a:moveTo>
                    <a:pt x="8720" y="1"/>
                  </a:moveTo>
                  <a:cubicBezTo>
                    <a:pt x="8327" y="1"/>
                    <a:pt x="7911" y="94"/>
                    <a:pt x="7585" y="277"/>
                  </a:cubicBezTo>
                  <a:lnTo>
                    <a:pt x="489" y="4372"/>
                  </a:lnTo>
                  <a:cubicBezTo>
                    <a:pt x="168" y="4563"/>
                    <a:pt x="1" y="4801"/>
                    <a:pt x="1" y="5027"/>
                  </a:cubicBezTo>
                  <a:cubicBezTo>
                    <a:pt x="25" y="5242"/>
                    <a:pt x="156" y="5432"/>
                    <a:pt x="346" y="5527"/>
                  </a:cubicBezTo>
                  <a:lnTo>
                    <a:pt x="23968" y="19160"/>
                  </a:lnTo>
                  <a:cubicBezTo>
                    <a:pt x="24202" y="19296"/>
                    <a:pt x="24517" y="19363"/>
                    <a:pt x="24845" y="19363"/>
                  </a:cubicBezTo>
                  <a:cubicBezTo>
                    <a:pt x="25235" y="19363"/>
                    <a:pt x="25646" y="19269"/>
                    <a:pt x="25968" y="19088"/>
                  </a:cubicBezTo>
                  <a:lnTo>
                    <a:pt x="33053" y="14993"/>
                  </a:lnTo>
                  <a:cubicBezTo>
                    <a:pt x="33374" y="14802"/>
                    <a:pt x="33541" y="14564"/>
                    <a:pt x="33541" y="14338"/>
                  </a:cubicBezTo>
                  <a:cubicBezTo>
                    <a:pt x="33529" y="14112"/>
                    <a:pt x="33398" y="13921"/>
                    <a:pt x="33195" y="13838"/>
                  </a:cubicBezTo>
                  <a:lnTo>
                    <a:pt x="9585" y="193"/>
                  </a:lnTo>
                  <a:cubicBezTo>
                    <a:pt x="9354" y="64"/>
                    <a:pt x="9045" y="1"/>
                    <a:pt x="8720"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a:extLst>
                <a:ext uri="{FF2B5EF4-FFF2-40B4-BE49-F238E27FC236}">
                  <a16:creationId xmlns:a16="http://schemas.microsoft.com/office/drawing/2014/main" id="{B8ED37FE-1F45-3416-F571-619121059197}"/>
                </a:ext>
              </a:extLst>
            </p:cNvPr>
            <p:cNvSpPr/>
            <p:nvPr/>
          </p:nvSpPr>
          <p:spPr>
            <a:xfrm>
              <a:off x="3760888" y="2885900"/>
              <a:ext cx="414350" cy="444425"/>
            </a:xfrm>
            <a:custGeom>
              <a:avLst/>
              <a:gdLst/>
              <a:ahLst/>
              <a:cxnLst/>
              <a:rect l="l" t="t" r="r" b="b"/>
              <a:pathLst>
                <a:path w="16574" h="17777" extrusionOk="0">
                  <a:moveTo>
                    <a:pt x="14323" y="8073"/>
                  </a:moveTo>
                  <a:lnTo>
                    <a:pt x="0" y="1"/>
                  </a:lnTo>
                  <a:lnTo>
                    <a:pt x="0" y="8680"/>
                  </a:lnTo>
                  <a:cubicBezTo>
                    <a:pt x="0" y="8728"/>
                    <a:pt x="24" y="8764"/>
                    <a:pt x="71" y="8787"/>
                  </a:cubicBezTo>
                  <a:lnTo>
                    <a:pt x="15526" y="17705"/>
                  </a:lnTo>
                  <a:cubicBezTo>
                    <a:pt x="15669" y="17777"/>
                    <a:pt x="15835" y="17765"/>
                    <a:pt x="15966" y="17693"/>
                  </a:cubicBezTo>
                  <a:lnTo>
                    <a:pt x="16466" y="17408"/>
                  </a:lnTo>
                  <a:cubicBezTo>
                    <a:pt x="16526" y="17372"/>
                    <a:pt x="16574" y="17324"/>
                    <a:pt x="16574" y="17253"/>
                  </a:cubicBezTo>
                  <a:lnTo>
                    <a:pt x="16574" y="8573"/>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a:extLst>
                <a:ext uri="{FF2B5EF4-FFF2-40B4-BE49-F238E27FC236}">
                  <a16:creationId xmlns:a16="http://schemas.microsoft.com/office/drawing/2014/main" id="{D0917A0B-F634-7547-9004-D655A7CEE77A}"/>
                </a:ext>
              </a:extLst>
            </p:cNvPr>
            <p:cNvSpPr/>
            <p:nvPr/>
          </p:nvSpPr>
          <p:spPr>
            <a:xfrm>
              <a:off x="3759688" y="2873400"/>
              <a:ext cx="415550" cy="239350"/>
            </a:xfrm>
            <a:custGeom>
              <a:avLst/>
              <a:gdLst/>
              <a:ahLst/>
              <a:cxnLst/>
              <a:rect l="l" t="t" r="r" b="b"/>
              <a:pathLst>
                <a:path w="16622" h="9574" extrusionOk="0">
                  <a:moveTo>
                    <a:pt x="878" y="0"/>
                  </a:moveTo>
                  <a:cubicBezTo>
                    <a:pt x="796" y="0"/>
                    <a:pt x="714" y="21"/>
                    <a:pt x="643" y="60"/>
                  </a:cubicBezTo>
                  <a:lnTo>
                    <a:pt x="143" y="346"/>
                  </a:lnTo>
                  <a:cubicBezTo>
                    <a:pt x="12" y="429"/>
                    <a:pt x="0" y="536"/>
                    <a:pt x="119" y="608"/>
                  </a:cubicBezTo>
                  <a:lnTo>
                    <a:pt x="15574" y="9526"/>
                  </a:lnTo>
                  <a:cubicBezTo>
                    <a:pt x="15639" y="9558"/>
                    <a:pt x="15707" y="9574"/>
                    <a:pt x="15776" y="9574"/>
                  </a:cubicBezTo>
                  <a:cubicBezTo>
                    <a:pt x="15856" y="9574"/>
                    <a:pt x="15937" y="9552"/>
                    <a:pt x="16014" y="9514"/>
                  </a:cubicBezTo>
                  <a:lnTo>
                    <a:pt x="16502" y="9228"/>
                  </a:lnTo>
                  <a:cubicBezTo>
                    <a:pt x="16562" y="9204"/>
                    <a:pt x="16610" y="9145"/>
                    <a:pt x="16622" y="9073"/>
                  </a:cubicBezTo>
                  <a:cubicBezTo>
                    <a:pt x="16610" y="9026"/>
                    <a:pt x="16586" y="8990"/>
                    <a:pt x="16538" y="8966"/>
                  </a:cubicBezTo>
                  <a:lnTo>
                    <a:pt x="1084" y="48"/>
                  </a:lnTo>
                  <a:cubicBezTo>
                    <a:pt x="1018" y="15"/>
                    <a:pt x="948" y="0"/>
                    <a:pt x="878"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a:extLst>
                <a:ext uri="{FF2B5EF4-FFF2-40B4-BE49-F238E27FC236}">
                  <a16:creationId xmlns:a16="http://schemas.microsoft.com/office/drawing/2014/main" id="{1C01F05F-A70D-2266-87EC-994DEA20AC75}"/>
                </a:ext>
              </a:extLst>
            </p:cNvPr>
            <p:cNvSpPr/>
            <p:nvPr/>
          </p:nvSpPr>
          <p:spPr>
            <a:xfrm>
              <a:off x="3248613" y="1504175"/>
              <a:ext cx="1450200" cy="1892225"/>
            </a:xfrm>
            <a:custGeom>
              <a:avLst/>
              <a:gdLst/>
              <a:ahLst/>
              <a:cxnLst/>
              <a:rect l="l" t="t" r="r" b="b"/>
              <a:pathLst>
                <a:path w="58008" h="75689" extrusionOk="0">
                  <a:moveTo>
                    <a:pt x="56710" y="31219"/>
                  </a:moveTo>
                  <a:lnTo>
                    <a:pt x="2977" y="203"/>
                  </a:lnTo>
                  <a:cubicBezTo>
                    <a:pt x="2655" y="13"/>
                    <a:pt x="2358" y="1"/>
                    <a:pt x="2132" y="132"/>
                  </a:cubicBezTo>
                  <a:lnTo>
                    <a:pt x="0" y="1358"/>
                  </a:lnTo>
                  <a:lnTo>
                    <a:pt x="1679" y="2549"/>
                  </a:lnTo>
                  <a:lnTo>
                    <a:pt x="1679" y="40875"/>
                  </a:lnTo>
                  <a:cubicBezTo>
                    <a:pt x="1679" y="41828"/>
                    <a:pt x="2263" y="42947"/>
                    <a:pt x="2977" y="43363"/>
                  </a:cubicBezTo>
                  <a:lnTo>
                    <a:pt x="55353" y="73605"/>
                  </a:lnTo>
                  <a:lnTo>
                    <a:pt x="55424" y="75689"/>
                  </a:lnTo>
                  <a:lnTo>
                    <a:pt x="57555" y="74451"/>
                  </a:lnTo>
                  <a:cubicBezTo>
                    <a:pt x="57829" y="74296"/>
                    <a:pt x="58008" y="73927"/>
                    <a:pt x="58008" y="73403"/>
                  </a:cubicBezTo>
                  <a:lnTo>
                    <a:pt x="58008" y="33707"/>
                  </a:lnTo>
                  <a:cubicBezTo>
                    <a:pt x="58008" y="32743"/>
                    <a:pt x="57424" y="31636"/>
                    <a:pt x="56710" y="31219"/>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a:extLst>
                <a:ext uri="{FF2B5EF4-FFF2-40B4-BE49-F238E27FC236}">
                  <a16:creationId xmlns:a16="http://schemas.microsoft.com/office/drawing/2014/main" id="{8C1334AB-A6FA-2575-5FCD-F91D634261D3}"/>
                </a:ext>
              </a:extLst>
            </p:cNvPr>
            <p:cNvSpPr/>
            <p:nvPr/>
          </p:nvSpPr>
          <p:spPr>
            <a:xfrm>
              <a:off x="3237288" y="1535150"/>
              <a:ext cx="1408250" cy="1864225"/>
            </a:xfrm>
            <a:custGeom>
              <a:avLst/>
              <a:gdLst/>
              <a:ahLst/>
              <a:cxnLst/>
              <a:rect l="l" t="t" r="r" b="b"/>
              <a:pathLst>
                <a:path w="56330" h="74569" extrusionOk="0">
                  <a:moveTo>
                    <a:pt x="55032" y="31206"/>
                  </a:moveTo>
                  <a:lnTo>
                    <a:pt x="1299" y="203"/>
                  </a:lnTo>
                  <a:cubicBezTo>
                    <a:pt x="977" y="12"/>
                    <a:pt x="680" y="0"/>
                    <a:pt x="453" y="131"/>
                  </a:cubicBezTo>
                  <a:cubicBezTo>
                    <a:pt x="180" y="286"/>
                    <a:pt x="1" y="655"/>
                    <a:pt x="1" y="1179"/>
                  </a:cubicBezTo>
                  <a:lnTo>
                    <a:pt x="1" y="40862"/>
                  </a:lnTo>
                  <a:cubicBezTo>
                    <a:pt x="1" y="41827"/>
                    <a:pt x="584" y="42934"/>
                    <a:pt x="1299" y="43351"/>
                  </a:cubicBezTo>
                  <a:lnTo>
                    <a:pt x="55032" y="74367"/>
                  </a:lnTo>
                  <a:cubicBezTo>
                    <a:pt x="55353" y="74557"/>
                    <a:pt x="55651" y="74569"/>
                    <a:pt x="55877" y="74438"/>
                  </a:cubicBezTo>
                  <a:cubicBezTo>
                    <a:pt x="56151" y="74283"/>
                    <a:pt x="56329" y="73914"/>
                    <a:pt x="56329" y="73390"/>
                  </a:cubicBezTo>
                  <a:lnTo>
                    <a:pt x="56329" y="33695"/>
                  </a:lnTo>
                  <a:cubicBezTo>
                    <a:pt x="56329" y="32742"/>
                    <a:pt x="55746" y="31623"/>
                    <a:pt x="55032" y="31206"/>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a:extLst>
                <a:ext uri="{FF2B5EF4-FFF2-40B4-BE49-F238E27FC236}">
                  <a16:creationId xmlns:a16="http://schemas.microsoft.com/office/drawing/2014/main" id="{3CACC9F8-4FA8-47C9-EBE0-D66CB7A0C70F}"/>
                </a:ext>
              </a:extLst>
            </p:cNvPr>
            <p:cNvSpPr/>
            <p:nvPr/>
          </p:nvSpPr>
          <p:spPr>
            <a:xfrm>
              <a:off x="3266763" y="1573550"/>
              <a:ext cx="1349000" cy="1787150"/>
            </a:xfrm>
            <a:custGeom>
              <a:avLst/>
              <a:gdLst/>
              <a:ahLst/>
              <a:cxnLst/>
              <a:rect l="l" t="t" r="r" b="b"/>
              <a:pathLst>
                <a:path w="53960" h="71486" extrusionOk="0">
                  <a:moveTo>
                    <a:pt x="53174" y="30492"/>
                  </a:moveTo>
                  <a:lnTo>
                    <a:pt x="798" y="250"/>
                  </a:lnTo>
                  <a:cubicBezTo>
                    <a:pt x="358" y="0"/>
                    <a:pt x="1" y="274"/>
                    <a:pt x="1" y="845"/>
                  </a:cubicBezTo>
                  <a:lnTo>
                    <a:pt x="1" y="39481"/>
                  </a:lnTo>
                  <a:cubicBezTo>
                    <a:pt x="1" y="40065"/>
                    <a:pt x="358" y="40743"/>
                    <a:pt x="798" y="40993"/>
                  </a:cubicBezTo>
                  <a:lnTo>
                    <a:pt x="53174" y="71235"/>
                  </a:lnTo>
                  <a:cubicBezTo>
                    <a:pt x="53603" y="71485"/>
                    <a:pt x="53960" y="71223"/>
                    <a:pt x="53960" y="70640"/>
                  </a:cubicBezTo>
                  <a:lnTo>
                    <a:pt x="53960" y="32004"/>
                  </a:lnTo>
                  <a:cubicBezTo>
                    <a:pt x="53960" y="31421"/>
                    <a:pt x="53614" y="30742"/>
                    <a:pt x="53174" y="3049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5">
            <a:extLst>
              <a:ext uri="{FF2B5EF4-FFF2-40B4-BE49-F238E27FC236}">
                <a16:creationId xmlns:a16="http://schemas.microsoft.com/office/drawing/2014/main" id="{38FB9943-68CC-AD7C-9B45-25EEBA06E6DD}"/>
              </a:ext>
            </a:extLst>
          </p:cNvPr>
          <p:cNvSpPr/>
          <p:nvPr/>
        </p:nvSpPr>
        <p:spPr>
          <a:xfrm>
            <a:off x="7096363" y="2099322"/>
            <a:ext cx="1236307" cy="1672149"/>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a:extLst>
              <a:ext uri="{FF2B5EF4-FFF2-40B4-BE49-F238E27FC236}">
                <a16:creationId xmlns:a16="http://schemas.microsoft.com/office/drawing/2014/main" id="{AE50D496-8DF2-1CD6-5272-6ECD81AF00C4}"/>
              </a:ext>
            </a:extLst>
          </p:cNvPr>
          <p:cNvSpPr/>
          <p:nvPr/>
        </p:nvSpPr>
        <p:spPr>
          <a:xfrm>
            <a:off x="7089938" y="1728531"/>
            <a:ext cx="1249158" cy="741583"/>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a:extLst>
              <a:ext uri="{FF2B5EF4-FFF2-40B4-BE49-F238E27FC236}">
                <a16:creationId xmlns:a16="http://schemas.microsoft.com/office/drawing/2014/main" id="{BE161539-642C-E745-78C4-F94B9F7EC15F}"/>
              </a:ext>
            </a:extLst>
          </p:cNvPr>
          <p:cNvSpPr/>
          <p:nvPr/>
        </p:nvSpPr>
        <p:spPr>
          <a:xfrm>
            <a:off x="7116460" y="2212656"/>
            <a:ext cx="567349" cy="364108"/>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a:extLst>
              <a:ext uri="{FF2B5EF4-FFF2-40B4-BE49-F238E27FC236}">
                <a16:creationId xmlns:a16="http://schemas.microsoft.com/office/drawing/2014/main" id="{734C32DF-6F25-3E65-D9C0-26A586AA5096}"/>
              </a:ext>
            </a:extLst>
          </p:cNvPr>
          <p:cNvSpPr/>
          <p:nvPr/>
        </p:nvSpPr>
        <p:spPr>
          <a:xfrm>
            <a:off x="7116460" y="2263753"/>
            <a:ext cx="567349" cy="364390"/>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a:extLst>
              <a:ext uri="{FF2B5EF4-FFF2-40B4-BE49-F238E27FC236}">
                <a16:creationId xmlns:a16="http://schemas.microsoft.com/office/drawing/2014/main" id="{4F1A01F7-0956-FD2D-2F2E-795C681CBBD5}"/>
              </a:ext>
            </a:extLst>
          </p:cNvPr>
          <p:cNvSpPr/>
          <p:nvPr/>
        </p:nvSpPr>
        <p:spPr>
          <a:xfrm>
            <a:off x="7116460" y="2315132"/>
            <a:ext cx="567349" cy="364108"/>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a:extLst>
              <a:ext uri="{FF2B5EF4-FFF2-40B4-BE49-F238E27FC236}">
                <a16:creationId xmlns:a16="http://schemas.microsoft.com/office/drawing/2014/main" id="{A7578FB1-68F4-C563-BD02-B32889EA992D}"/>
              </a:ext>
            </a:extLst>
          </p:cNvPr>
          <p:cNvSpPr/>
          <p:nvPr/>
        </p:nvSpPr>
        <p:spPr>
          <a:xfrm>
            <a:off x="7116460" y="2366511"/>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a:extLst>
              <a:ext uri="{FF2B5EF4-FFF2-40B4-BE49-F238E27FC236}">
                <a16:creationId xmlns:a16="http://schemas.microsoft.com/office/drawing/2014/main" id="{595994A5-5CDC-6B3F-198F-8776299EA708}"/>
              </a:ext>
            </a:extLst>
          </p:cNvPr>
          <p:cNvSpPr/>
          <p:nvPr/>
        </p:nvSpPr>
        <p:spPr>
          <a:xfrm>
            <a:off x="7116460" y="2417890"/>
            <a:ext cx="567349" cy="364085"/>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a:extLst>
              <a:ext uri="{FF2B5EF4-FFF2-40B4-BE49-F238E27FC236}">
                <a16:creationId xmlns:a16="http://schemas.microsoft.com/office/drawing/2014/main" id="{37B223BD-DDC9-D8B6-20E5-A1524F895D78}"/>
              </a:ext>
            </a:extLst>
          </p:cNvPr>
          <p:cNvSpPr/>
          <p:nvPr/>
        </p:nvSpPr>
        <p:spPr>
          <a:xfrm>
            <a:off x="7116460" y="2509463"/>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a:extLst>
              <a:ext uri="{FF2B5EF4-FFF2-40B4-BE49-F238E27FC236}">
                <a16:creationId xmlns:a16="http://schemas.microsoft.com/office/drawing/2014/main" id="{CAB4EDBB-EDE2-0591-CC0C-23C684943FF3}"/>
              </a:ext>
            </a:extLst>
          </p:cNvPr>
          <p:cNvSpPr/>
          <p:nvPr/>
        </p:nvSpPr>
        <p:spPr>
          <a:xfrm>
            <a:off x="7116460" y="2560842"/>
            <a:ext cx="567349" cy="364085"/>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a:extLst>
              <a:ext uri="{FF2B5EF4-FFF2-40B4-BE49-F238E27FC236}">
                <a16:creationId xmlns:a16="http://schemas.microsoft.com/office/drawing/2014/main" id="{2FB262F2-7848-D2D2-4441-5CD67A5B6265}"/>
              </a:ext>
            </a:extLst>
          </p:cNvPr>
          <p:cNvSpPr/>
          <p:nvPr/>
        </p:nvSpPr>
        <p:spPr>
          <a:xfrm>
            <a:off x="7116460" y="2611916"/>
            <a:ext cx="567349" cy="364390"/>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a:extLst>
              <a:ext uri="{FF2B5EF4-FFF2-40B4-BE49-F238E27FC236}">
                <a16:creationId xmlns:a16="http://schemas.microsoft.com/office/drawing/2014/main" id="{810F156E-98B7-9787-3074-053361D132DD}"/>
              </a:ext>
            </a:extLst>
          </p:cNvPr>
          <p:cNvSpPr/>
          <p:nvPr/>
        </p:nvSpPr>
        <p:spPr>
          <a:xfrm>
            <a:off x="7116460" y="2663295"/>
            <a:ext cx="567349" cy="364108"/>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a:extLst>
              <a:ext uri="{FF2B5EF4-FFF2-40B4-BE49-F238E27FC236}">
                <a16:creationId xmlns:a16="http://schemas.microsoft.com/office/drawing/2014/main" id="{5B35E237-CEAD-24A1-A87F-2E61D90B6626}"/>
              </a:ext>
            </a:extLst>
          </p:cNvPr>
          <p:cNvSpPr/>
          <p:nvPr/>
        </p:nvSpPr>
        <p:spPr>
          <a:xfrm>
            <a:off x="7116460" y="2714674"/>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a:extLst>
              <a:ext uri="{FF2B5EF4-FFF2-40B4-BE49-F238E27FC236}">
                <a16:creationId xmlns:a16="http://schemas.microsoft.com/office/drawing/2014/main" id="{D672167D-E910-F1F3-E641-83F91FF825B5}"/>
              </a:ext>
            </a:extLst>
          </p:cNvPr>
          <p:cNvSpPr/>
          <p:nvPr/>
        </p:nvSpPr>
        <p:spPr>
          <a:xfrm>
            <a:off x="7116460" y="2806246"/>
            <a:ext cx="567349" cy="364108"/>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a:extLst>
              <a:ext uri="{FF2B5EF4-FFF2-40B4-BE49-F238E27FC236}">
                <a16:creationId xmlns:a16="http://schemas.microsoft.com/office/drawing/2014/main" id="{6E597C63-9FCC-00D2-374D-65A2BF26839A}"/>
              </a:ext>
            </a:extLst>
          </p:cNvPr>
          <p:cNvSpPr/>
          <p:nvPr/>
        </p:nvSpPr>
        <p:spPr>
          <a:xfrm>
            <a:off x="7116460" y="2857625"/>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a:extLst>
              <a:ext uri="{FF2B5EF4-FFF2-40B4-BE49-F238E27FC236}">
                <a16:creationId xmlns:a16="http://schemas.microsoft.com/office/drawing/2014/main" id="{6ECDD3D3-8415-7937-C1A0-3665B6788551}"/>
              </a:ext>
            </a:extLst>
          </p:cNvPr>
          <p:cNvSpPr/>
          <p:nvPr/>
        </p:nvSpPr>
        <p:spPr>
          <a:xfrm>
            <a:off x="7116460" y="2909004"/>
            <a:ext cx="567349" cy="364085"/>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a:extLst>
              <a:ext uri="{FF2B5EF4-FFF2-40B4-BE49-F238E27FC236}">
                <a16:creationId xmlns:a16="http://schemas.microsoft.com/office/drawing/2014/main" id="{6AD39715-69A9-5B9C-F0D9-1EA0D18B5AAD}"/>
              </a:ext>
            </a:extLst>
          </p:cNvPr>
          <p:cNvSpPr/>
          <p:nvPr/>
        </p:nvSpPr>
        <p:spPr>
          <a:xfrm>
            <a:off x="7116460" y="2960078"/>
            <a:ext cx="567349" cy="364390"/>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a:extLst>
              <a:ext uri="{FF2B5EF4-FFF2-40B4-BE49-F238E27FC236}">
                <a16:creationId xmlns:a16="http://schemas.microsoft.com/office/drawing/2014/main" id="{48AA8A58-0034-D21B-97F6-89B9D2185972}"/>
              </a:ext>
            </a:extLst>
          </p:cNvPr>
          <p:cNvSpPr/>
          <p:nvPr/>
        </p:nvSpPr>
        <p:spPr>
          <a:xfrm>
            <a:off x="7116460" y="3011457"/>
            <a:ext cx="567349" cy="364108"/>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a:extLst>
              <a:ext uri="{FF2B5EF4-FFF2-40B4-BE49-F238E27FC236}">
                <a16:creationId xmlns:a16="http://schemas.microsoft.com/office/drawing/2014/main" id="{5FCFB4AA-5F9A-37AB-D475-5F1AB7B9598C}"/>
              </a:ext>
            </a:extLst>
          </p:cNvPr>
          <p:cNvSpPr/>
          <p:nvPr/>
        </p:nvSpPr>
        <p:spPr>
          <a:xfrm>
            <a:off x="7116460" y="3103029"/>
            <a:ext cx="567349" cy="364108"/>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a:extLst>
              <a:ext uri="{FF2B5EF4-FFF2-40B4-BE49-F238E27FC236}">
                <a16:creationId xmlns:a16="http://schemas.microsoft.com/office/drawing/2014/main" id="{4AFF9330-4DE4-16D9-709E-55A03229DF2E}"/>
              </a:ext>
            </a:extLst>
          </p:cNvPr>
          <p:cNvSpPr/>
          <p:nvPr/>
        </p:nvSpPr>
        <p:spPr>
          <a:xfrm>
            <a:off x="7116460" y="3154408"/>
            <a:ext cx="567349" cy="364108"/>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a:extLst>
              <a:ext uri="{FF2B5EF4-FFF2-40B4-BE49-F238E27FC236}">
                <a16:creationId xmlns:a16="http://schemas.microsoft.com/office/drawing/2014/main" id="{21BA9AC9-A04C-71B4-19CD-40615125DAEA}"/>
              </a:ext>
            </a:extLst>
          </p:cNvPr>
          <p:cNvSpPr/>
          <p:nvPr/>
        </p:nvSpPr>
        <p:spPr>
          <a:xfrm>
            <a:off x="7116460" y="3205787"/>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a:extLst>
              <a:ext uri="{FF2B5EF4-FFF2-40B4-BE49-F238E27FC236}">
                <a16:creationId xmlns:a16="http://schemas.microsoft.com/office/drawing/2014/main" id="{92F220E3-B829-C062-FF2B-A3AC22267FFE}"/>
              </a:ext>
            </a:extLst>
          </p:cNvPr>
          <p:cNvSpPr/>
          <p:nvPr/>
        </p:nvSpPr>
        <p:spPr>
          <a:xfrm>
            <a:off x="7116460" y="3257166"/>
            <a:ext cx="567349" cy="364085"/>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a:extLst>
              <a:ext uri="{FF2B5EF4-FFF2-40B4-BE49-F238E27FC236}">
                <a16:creationId xmlns:a16="http://schemas.microsoft.com/office/drawing/2014/main" id="{1698BA19-D16F-A657-2C4E-0CDBA7F4A211}"/>
              </a:ext>
            </a:extLst>
          </p:cNvPr>
          <p:cNvSpPr/>
          <p:nvPr/>
        </p:nvSpPr>
        <p:spPr>
          <a:xfrm>
            <a:off x="7116460" y="3308263"/>
            <a:ext cx="567349" cy="36436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a:extLst>
              <a:ext uri="{FF2B5EF4-FFF2-40B4-BE49-F238E27FC236}">
                <a16:creationId xmlns:a16="http://schemas.microsoft.com/office/drawing/2014/main" id="{3DFA484E-4609-356B-2D84-15D9002549A1}"/>
              </a:ext>
            </a:extLst>
          </p:cNvPr>
          <p:cNvSpPr/>
          <p:nvPr/>
        </p:nvSpPr>
        <p:spPr>
          <a:xfrm>
            <a:off x="7745225" y="2212656"/>
            <a:ext cx="567068" cy="364108"/>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a:extLst>
              <a:ext uri="{FF2B5EF4-FFF2-40B4-BE49-F238E27FC236}">
                <a16:creationId xmlns:a16="http://schemas.microsoft.com/office/drawing/2014/main" id="{38A877E7-5917-D7D1-7D04-E2B8C864ED99}"/>
              </a:ext>
            </a:extLst>
          </p:cNvPr>
          <p:cNvSpPr/>
          <p:nvPr/>
        </p:nvSpPr>
        <p:spPr>
          <a:xfrm>
            <a:off x="7745225" y="2263753"/>
            <a:ext cx="567068" cy="364390"/>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a:extLst>
              <a:ext uri="{FF2B5EF4-FFF2-40B4-BE49-F238E27FC236}">
                <a16:creationId xmlns:a16="http://schemas.microsoft.com/office/drawing/2014/main" id="{4D6CF719-5F85-7A7C-3771-35B91E5133AA}"/>
              </a:ext>
            </a:extLst>
          </p:cNvPr>
          <p:cNvSpPr/>
          <p:nvPr/>
        </p:nvSpPr>
        <p:spPr>
          <a:xfrm>
            <a:off x="7745225" y="2315132"/>
            <a:ext cx="567068" cy="364108"/>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a:extLst>
              <a:ext uri="{FF2B5EF4-FFF2-40B4-BE49-F238E27FC236}">
                <a16:creationId xmlns:a16="http://schemas.microsoft.com/office/drawing/2014/main" id="{668766E8-5B2A-63BB-8D76-08257D8358DA}"/>
              </a:ext>
            </a:extLst>
          </p:cNvPr>
          <p:cNvSpPr/>
          <p:nvPr/>
        </p:nvSpPr>
        <p:spPr>
          <a:xfrm>
            <a:off x="7745225" y="2366511"/>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a:extLst>
              <a:ext uri="{FF2B5EF4-FFF2-40B4-BE49-F238E27FC236}">
                <a16:creationId xmlns:a16="http://schemas.microsoft.com/office/drawing/2014/main" id="{86B7A2C0-F8F2-3A8B-11FD-E928010C9A61}"/>
              </a:ext>
            </a:extLst>
          </p:cNvPr>
          <p:cNvSpPr/>
          <p:nvPr/>
        </p:nvSpPr>
        <p:spPr>
          <a:xfrm>
            <a:off x="7745225" y="2417890"/>
            <a:ext cx="567068" cy="364085"/>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a:extLst>
              <a:ext uri="{FF2B5EF4-FFF2-40B4-BE49-F238E27FC236}">
                <a16:creationId xmlns:a16="http://schemas.microsoft.com/office/drawing/2014/main" id="{AE872099-B9D7-42F3-2995-8144351D20DD}"/>
              </a:ext>
            </a:extLst>
          </p:cNvPr>
          <p:cNvSpPr/>
          <p:nvPr/>
        </p:nvSpPr>
        <p:spPr>
          <a:xfrm>
            <a:off x="7745225" y="2509463"/>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a:extLst>
              <a:ext uri="{FF2B5EF4-FFF2-40B4-BE49-F238E27FC236}">
                <a16:creationId xmlns:a16="http://schemas.microsoft.com/office/drawing/2014/main" id="{4DB19036-4C6D-E0A7-562C-6A6018DE0AC2}"/>
              </a:ext>
            </a:extLst>
          </p:cNvPr>
          <p:cNvSpPr/>
          <p:nvPr/>
        </p:nvSpPr>
        <p:spPr>
          <a:xfrm>
            <a:off x="7745225" y="2560842"/>
            <a:ext cx="567068" cy="364085"/>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a:extLst>
              <a:ext uri="{FF2B5EF4-FFF2-40B4-BE49-F238E27FC236}">
                <a16:creationId xmlns:a16="http://schemas.microsoft.com/office/drawing/2014/main" id="{36F07BD5-2DD1-D6B9-58D2-10952083F977}"/>
              </a:ext>
            </a:extLst>
          </p:cNvPr>
          <p:cNvSpPr/>
          <p:nvPr/>
        </p:nvSpPr>
        <p:spPr>
          <a:xfrm>
            <a:off x="7745225" y="2611916"/>
            <a:ext cx="567068" cy="364390"/>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a:extLst>
              <a:ext uri="{FF2B5EF4-FFF2-40B4-BE49-F238E27FC236}">
                <a16:creationId xmlns:a16="http://schemas.microsoft.com/office/drawing/2014/main" id="{029E3A57-645F-57E7-1394-BB2CE31B1883}"/>
              </a:ext>
            </a:extLst>
          </p:cNvPr>
          <p:cNvSpPr/>
          <p:nvPr/>
        </p:nvSpPr>
        <p:spPr>
          <a:xfrm>
            <a:off x="7745225" y="2663295"/>
            <a:ext cx="567068" cy="364108"/>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a:extLst>
              <a:ext uri="{FF2B5EF4-FFF2-40B4-BE49-F238E27FC236}">
                <a16:creationId xmlns:a16="http://schemas.microsoft.com/office/drawing/2014/main" id="{A6E0B832-AFD5-BEDD-722E-75E2FE057BE8}"/>
              </a:ext>
            </a:extLst>
          </p:cNvPr>
          <p:cNvSpPr/>
          <p:nvPr/>
        </p:nvSpPr>
        <p:spPr>
          <a:xfrm>
            <a:off x="7745225" y="2714674"/>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a:extLst>
              <a:ext uri="{FF2B5EF4-FFF2-40B4-BE49-F238E27FC236}">
                <a16:creationId xmlns:a16="http://schemas.microsoft.com/office/drawing/2014/main" id="{17484680-EDF8-D08C-9C66-8FC4D27989C5}"/>
              </a:ext>
            </a:extLst>
          </p:cNvPr>
          <p:cNvSpPr/>
          <p:nvPr/>
        </p:nvSpPr>
        <p:spPr>
          <a:xfrm>
            <a:off x="7745225" y="2806246"/>
            <a:ext cx="567068" cy="364108"/>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a:extLst>
              <a:ext uri="{FF2B5EF4-FFF2-40B4-BE49-F238E27FC236}">
                <a16:creationId xmlns:a16="http://schemas.microsoft.com/office/drawing/2014/main" id="{B1CA0C74-58EC-B0BA-1624-71FC703EC822}"/>
              </a:ext>
            </a:extLst>
          </p:cNvPr>
          <p:cNvSpPr/>
          <p:nvPr/>
        </p:nvSpPr>
        <p:spPr>
          <a:xfrm>
            <a:off x="7745225" y="2857625"/>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a:extLst>
              <a:ext uri="{FF2B5EF4-FFF2-40B4-BE49-F238E27FC236}">
                <a16:creationId xmlns:a16="http://schemas.microsoft.com/office/drawing/2014/main" id="{42ACC5EC-116A-5E57-271E-8D4327AE656C}"/>
              </a:ext>
            </a:extLst>
          </p:cNvPr>
          <p:cNvSpPr/>
          <p:nvPr/>
        </p:nvSpPr>
        <p:spPr>
          <a:xfrm>
            <a:off x="7745225" y="2909004"/>
            <a:ext cx="567068" cy="364085"/>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a:extLst>
              <a:ext uri="{FF2B5EF4-FFF2-40B4-BE49-F238E27FC236}">
                <a16:creationId xmlns:a16="http://schemas.microsoft.com/office/drawing/2014/main" id="{EF61FE2A-F476-2127-40CF-382371B9FEFF}"/>
              </a:ext>
            </a:extLst>
          </p:cNvPr>
          <p:cNvSpPr/>
          <p:nvPr/>
        </p:nvSpPr>
        <p:spPr>
          <a:xfrm>
            <a:off x="7745225" y="2960078"/>
            <a:ext cx="567068" cy="364390"/>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a:extLst>
              <a:ext uri="{FF2B5EF4-FFF2-40B4-BE49-F238E27FC236}">
                <a16:creationId xmlns:a16="http://schemas.microsoft.com/office/drawing/2014/main" id="{065FBDE4-98C4-1486-D6FF-20DABE78545D}"/>
              </a:ext>
            </a:extLst>
          </p:cNvPr>
          <p:cNvSpPr/>
          <p:nvPr/>
        </p:nvSpPr>
        <p:spPr>
          <a:xfrm>
            <a:off x="7745225" y="3011457"/>
            <a:ext cx="567068" cy="364108"/>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a:extLst>
              <a:ext uri="{FF2B5EF4-FFF2-40B4-BE49-F238E27FC236}">
                <a16:creationId xmlns:a16="http://schemas.microsoft.com/office/drawing/2014/main" id="{204A7E5E-5414-D8DD-C3B4-C3532E6726A3}"/>
              </a:ext>
            </a:extLst>
          </p:cNvPr>
          <p:cNvSpPr/>
          <p:nvPr/>
        </p:nvSpPr>
        <p:spPr>
          <a:xfrm>
            <a:off x="7745225" y="3103029"/>
            <a:ext cx="567068" cy="364108"/>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a:extLst>
              <a:ext uri="{FF2B5EF4-FFF2-40B4-BE49-F238E27FC236}">
                <a16:creationId xmlns:a16="http://schemas.microsoft.com/office/drawing/2014/main" id="{F2DBCF49-5C3F-DD14-CC01-CD85124AF0E8}"/>
              </a:ext>
            </a:extLst>
          </p:cNvPr>
          <p:cNvSpPr/>
          <p:nvPr/>
        </p:nvSpPr>
        <p:spPr>
          <a:xfrm>
            <a:off x="7745225" y="3154408"/>
            <a:ext cx="567068" cy="364108"/>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a:extLst>
              <a:ext uri="{FF2B5EF4-FFF2-40B4-BE49-F238E27FC236}">
                <a16:creationId xmlns:a16="http://schemas.microsoft.com/office/drawing/2014/main" id="{76DBC4A2-FCE1-2441-8879-F4453F15A0DF}"/>
              </a:ext>
            </a:extLst>
          </p:cNvPr>
          <p:cNvSpPr/>
          <p:nvPr/>
        </p:nvSpPr>
        <p:spPr>
          <a:xfrm>
            <a:off x="7745225" y="3205787"/>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a:extLst>
              <a:ext uri="{FF2B5EF4-FFF2-40B4-BE49-F238E27FC236}">
                <a16:creationId xmlns:a16="http://schemas.microsoft.com/office/drawing/2014/main" id="{F22476A5-97D6-AC12-E7EA-83A0824CAA82}"/>
              </a:ext>
            </a:extLst>
          </p:cNvPr>
          <p:cNvSpPr/>
          <p:nvPr/>
        </p:nvSpPr>
        <p:spPr>
          <a:xfrm>
            <a:off x="7745225" y="3257166"/>
            <a:ext cx="567068" cy="364085"/>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a:extLst>
              <a:ext uri="{FF2B5EF4-FFF2-40B4-BE49-F238E27FC236}">
                <a16:creationId xmlns:a16="http://schemas.microsoft.com/office/drawing/2014/main" id="{43FC2E0B-30E5-491E-900E-9A6F261BD093}"/>
              </a:ext>
            </a:extLst>
          </p:cNvPr>
          <p:cNvSpPr/>
          <p:nvPr/>
        </p:nvSpPr>
        <p:spPr>
          <a:xfrm>
            <a:off x="7745225" y="3308263"/>
            <a:ext cx="567068" cy="36436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15">
            <a:extLst>
              <a:ext uri="{FF2B5EF4-FFF2-40B4-BE49-F238E27FC236}">
                <a16:creationId xmlns:a16="http://schemas.microsoft.com/office/drawing/2014/main" id="{727D1719-0319-74B4-E404-F404E6FE792B}"/>
              </a:ext>
            </a:extLst>
          </p:cNvPr>
          <p:cNvGrpSpPr/>
          <p:nvPr/>
        </p:nvGrpSpPr>
        <p:grpSpPr>
          <a:xfrm>
            <a:off x="6845427" y="1589551"/>
            <a:ext cx="1738972" cy="1497957"/>
            <a:chOff x="5553063" y="1487604"/>
            <a:chExt cx="1981525" cy="1707075"/>
          </a:xfrm>
        </p:grpSpPr>
        <p:sp>
          <p:nvSpPr>
            <p:cNvPr id="172" name="Google Shape;172;p15">
              <a:extLst>
                <a:ext uri="{FF2B5EF4-FFF2-40B4-BE49-F238E27FC236}">
                  <a16:creationId xmlns:a16="http://schemas.microsoft.com/office/drawing/2014/main" id="{C1001EAE-804A-5673-B13E-5258B6299B30}"/>
                </a:ext>
              </a:extLst>
            </p:cNvPr>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a:extLst>
                <a:ext uri="{FF2B5EF4-FFF2-40B4-BE49-F238E27FC236}">
                  <a16:creationId xmlns:a16="http://schemas.microsoft.com/office/drawing/2014/main" id="{29E3FA0A-EBEB-A976-23D5-B9642C208641}"/>
                </a:ext>
              </a:extLst>
            </p:cNvPr>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15">
            <a:extLst>
              <a:ext uri="{FF2B5EF4-FFF2-40B4-BE49-F238E27FC236}">
                <a16:creationId xmlns:a16="http://schemas.microsoft.com/office/drawing/2014/main" id="{4D3D9CA8-F1F0-1BEE-6F1C-76B6D0240F29}"/>
              </a:ext>
            </a:extLst>
          </p:cNvPr>
          <p:cNvSpPr/>
          <p:nvPr/>
        </p:nvSpPr>
        <p:spPr>
          <a:xfrm>
            <a:off x="5663900" y="1715825"/>
            <a:ext cx="216600" cy="2166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a:extLst>
              <a:ext uri="{FF2B5EF4-FFF2-40B4-BE49-F238E27FC236}">
                <a16:creationId xmlns:a16="http://schemas.microsoft.com/office/drawing/2014/main" id="{07F19A63-FABD-F118-82B1-C3782AA0909C}"/>
              </a:ext>
            </a:extLst>
          </p:cNvPr>
          <p:cNvSpPr/>
          <p:nvPr/>
        </p:nvSpPr>
        <p:spPr>
          <a:xfrm>
            <a:off x="5801975" y="1438775"/>
            <a:ext cx="162600" cy="1626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a:extLst>
              <a:ext uri="{FF2B5EF4-FFF2-40B4-BE49-F238E27FC236}">
                <a16:creationId xmlns:a16="http://schemas.microsoft.com/office/drawing/2014/main" id="{C2788A3B-1EA2-EA91-8B32-A39068D36A0F}"/>
              </a:ext>
            </a:extLst>
          </p:cNvPr>
          <p:cNvSpPr/>
          <p:nvPr/>
        </p:nvSpPr>
        <p:spPr>
          <a:xfrm>
            <a:off x="6052475" y="1505825"/>
            <a:ext cx="183600" cy="1836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a:extLst>
              <a:ext uri="{FF2B5EF4-FFF2-40B4-BE49-F238E27FC236}">
                <a16:creationId xmlns:a16="http://schemas.microsoft.com/office/drawing/2014/main" id="{35E2D7DD-3CC9-B19D-31B7-D83687D7C1D8}"/>
              </a:ext>
            </a:extLst>
          </p:cNvPr>
          <p:cNvSpPr/>
          <p:nvPr/>
        </p:nvSpPr>
        <p:spPr>
          <a:xfrm>
            <a:off x="6097900" y="1230450"/>
            <a:ext cx="148500" cy="1485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a:extLst>
              <a:ext uri="{FF2B5EF4-FFF2-40B4-BE49-F238E27FC236}">
                <a16:creationId xmlns:a16="http://schemas.microsoft.com/office/drawing/2014/main" id="{30A464A8-0DF1-32E3-3867-6D030537FC44}"/>
              </a:ext>
            </a:extLst>
          </p:cNvPr>
          <p:cNvSpPr/>
          <p:nvPr/>
        </p:nvSpPr>
        <p:spPr>
          <a:xfrm>
            <a:off x="6332400" y="1327775"/>
            <a:ext cx="125100" cy="125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a:extLst>
              <a:ext uri="{FF2B5EF4-FFF2-40B4-BE49-F238E27FC236}">
                <a16:creationId xmlns:a16="http://schemas.microsoft.com/office/drawing/2014/main" id="{019FDA4B-8C48-EC02-E6ED-789C68099980}"/>
              </a:ext>
            </a:extLst>
          </p:cNvPr>
          <p:cNvSpPr/>
          <p:nvPr/>
        </p:nvSpPr>
        <p:spPr>
          <a:xfrm>
            <a:off x="6590925" y="1488450"/>
            <a:ext cx="100800" cy="1008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a:extLst>
              <a:ext uri="{FF2B5EF4-FFF2-40B4-BE49-F238E27FC236}">
                <a16:creationId xmlns:a16="http://schemas.microsoft.com/office/drawing/2014/main" id="{E56C13E0-BB26-FF1D-E684-5B5E3B7C30D4}"/>
              </a:ext>
            </a:extLst>
          </p:cNvPr>
          <p:cNvSpPr/>
          <p:nvPr/>
        </p:nvSpPr>
        <p:spPr>
          <a:xfrm>
            <a:off x="6590925" y="1267775"/>
            <a:ext cx="100800" cy="1008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a:extLst>
              <a:ext uri="{FF2B5EF4-FFF2-40B4-BE49-F238E27FC236}">
                <a16:creationId xmlns:a16="http://schemas.microsoft.com/office/drawing/2014/main" id="{B836EAE8-03EF-0C54-A73C-A021897EC57B}"/>
              </a:ext>
            </a:extLst>
          </p:cNvPr>
          <p:cNvSpPr/>
          <p:nvPr/>
        </p:nvSpPr>
        <p:spPr>
          <a:xfrm>
            <a:off x="6825325" y="1438775"/>
            <a:ext cx="82200" cy="822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a:extLst>
              <a:ext uri="{FF2B5EF4-FFF2-40B4-BE49-F238E27FC236}">
                <a16:creationId xmlns:a16="http://schemas.microsoft.com/office/drawing/2014/main" id="{321169E3-B0E2-E805-8770-521A8D9CFDC2}"/>
              </a:ext>
            </a:extLst>
          </p:cNvPr>
          <p:cNvSpPr/>
          <p:nvPr/>
        </p:nvSpPr>
        <p:spPr>
          <a:xfrm>
            <a:off x="6945450" y="1601375"/>
            <a:ext cx="70500" cy="705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a:extLst>
              <a:ext uri="{FF2B5EF4-FFF2-40B4-BE49-F238E27FC236}">
                <a16:creationId xmlns:a16="http://schemas.microsoft.com/office/drawing/2014/main" id="{D3B7DCC3-3970-7662-113E-F06FB116BF6F}"/>
              </a:ext>
            </a:extLst>
          </p:cNvPr>
          <p:cNvSpPr/>
          <p:nvPr/>
        </p:nvSpPr>
        <p:spPr>
          <a:xfrm>
            <a:off x="7132575" y="1618675"/>
            <a:ext cx="53100" cy="53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a:extLst>
              <a:ext uri="{FF2B5EF4-FFF2-40B4-BE49-F238E27FC236}">
                <a16:creationId xmlns:a16="http://schemas.microsoft.com/office/drawing/2014/main" id="{FC4AB9EF-4327-5D9A-C29F-4458408BE74E}"/>
              </a:ext>
            </a:extLst>
          </p:cNvPr>
          <p:cNvSpPr/>
          <p:nvPr/>
        </p:nvSpPr>
        <p:spPr>
          <a:xfrm>
            <a:off x="7213125" y="1776250"/>
            <a:ext cx="53100" cy="53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a:extLst>
              <a:ext uri="{FF2B5EF4-FFF2-40B4-BE49-F238E27FC236}">
                <a16:creationId xmlns:a16="http://schemas.microsoft.com/office/drawing/2014/main" id="{C77A3868-265B-338D-99BC-36457B0BA2AF}"/>
              </a:ext>
            </a:extLst>
          </p:cNvPr>
          <p:cNvSpPr/>
          <p:nvPr/>
        </p:nvSpPr>
        <p:spPr>
          <a:xfrm>
            <a:off x="7341050" y="1797575"/>
            <a:ext cx="53100" cy="53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2">
            <a:extLst>
              <a:ext uri="{FF2B5EF4-FFF2-40B4-BE49-F238E27FC236}">
                <a16:creationId xmlns:a16="http://schemas.microsoft.com/office/drawing/2014/main" id="{18D4DEC7-30B8-5137-88DB-DFF2E6BADA7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6259" y="3518516"/>
            <a:ext cx="2082441" cy="15106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Google Shape;58;p15">
            <a:extLst>
              <a:ext uri="{FF2B5EF4-FFF2-40B4-BE49-F238E27FC236}">
                <a16:creationId xmlns:a16="http://schemas.microsoft.com/office/drawing/2014/main" id="{6FD41EFD-0B91-8ED1-3A22-4A7B9AE765C8}"/>
              </a:ext>
            </a:extLst>
          </p:cNvPr>
          <p:cNvSpPr txBox="1">
            <a:spLocks/>
          </p:cNvSpPr>
          <p:nvPr/>
        </p:nvSpPr>
        <p:spPr>
          <a:xfrm>
            <a:off x="2648803" y="46537"/>
            <a:ext cx="4087800" cy="10086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Fira Sans Extra Condensed SemiBold"/>
              <a:buNone/>
              <a:defRPr sz="5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ctr" rtl="0">
              <a:lnSpc>
                <a:spcPct val="100000"/>
              </a:lnSpc>
              <a:spcBef>
                <a:spcPts val="0"/>
              </a:spcBef>
              <a:spcAft>
                <a:spcPts val="0"/>
              </a:spcAft>
              <a:buClr>
                <a:schemeClr val="dk1"/>
              </a:buClr>
              <a:buSzPts val="5200"/>
              <a:buFont typeface="Fira Sans Extra Condensed SemiBold"/>
              <a:buNone/>
              <a:defRPr sz="52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ctr" rtl="0">
              <a:lnSpc>
                <a:spcPct val="100000"/>
              </a:lnSpc>
              <a:spcBef>
                <a:spcPts val="0"/>
              </a:spcBef>
              <a:spcAft>
                <a:spcPts val="0"/>
              </a:spcAft>
              <a:buClr>
                <a:schemeClr val="dk1"/>
              </a:buClr>
              <a:buSzPts val="5200"/>
              <a:buFont typeface="Fira Sans Extra Condensed SemiBold"/>
              <a:buNone/>
              <a:defRPr sz="52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ctr" rtl="0">
              <a:lnSpc>
                <a:spcPct val="100000"/>
              </a:lnSpc>
              <a:spcBef>
                <a:spcPts val="0"/>
              </a:spcBef>
              <a:spcAft>
                <a:spcPts val="0"/>
              </a:spcAft>
              <a:buClr>
                <a:schemeClr val="dk1"/>
              </a:buClr>
              <a:buSzPts val="5200"/>
              <a:buFont typeface="Fira Sans Extra Condensed SemiBold"/>
              <a:buNone/>
              <a:defRPr sz="52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ctr" rtl="0">
              <a:lnSpc>
                <a:spcPct val="100000"/>
              </a:lnSpc>
              <a:spcBef>
                <a:spcPts val="0"/>
              </a:spcBef>
              <a:spcAft>
                <a:spcPts val="0"/>
              </a:spcAft>
              <a:buClr>
                <a:schemeClr val="dk1"/>
              </a:buClr>
              <a:buSzPts val="5200"/>
              <a:buFont typeface="Fira Sans Extra Condensed SemiBold"/>
              <a:buNone/>
              <a:defRPr sz="52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ctr" rtl="0">
              <a:lnSpc>
                <a:spcPct val="100000"/>
              </a:lnSpc>
              <a:spcBef>
                <a:spcPts val="0"/>
              </a:spcBef>
              <a:spcAft>
                <a:spcPts val="0"/>
              </a:spcAft>
              <a:buClr>
                <a:schemeClr val="dk1"/>
              </a:buClr>
              <a:buSzPts val="5200"/>
              <a:buFont typeface="Fira Sans Extra Condensed SemiBold"/>
              <a:buNone/>
              <a:defRPr sz="52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ctr" rtl="0">
              <a:lnSpc>
                <a:spcPct val="100000"/>
              </a:lnSpc>
              <a:spcBef>
                <a:spcPts val="0"/>
              </a:spcBef>
              <a:spcAft>
                <a:spcPts val="0"/>
              </a:spcAft>
              <a:buClr>
                <a:schemeClr val="dk1"/>
              </a:buClr>
              <a:buSzPts val="5200"/>
              <a:buFont typeface="Fira Sans Extra Condensed SemiBold"/>
              <a:buNone/>
              <a:defRPr sz="52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ctr" rtl="0">
              <a:lnSpc>
                <a:spcPct val="100000"/>
              </a:lnSpc>
              <a:spcBef>
                <a:spcPts val="0"/>
              </a:spcBef>
              <a:spcAft>
                <a:spcPts val="0"/>
              </a:spcAft>
              <a:buClr>
                <a:schemeClr val="dk1"/>
              </a:buClr>
              <a:buSzPts val="5200"/>
              <a:buFont typeface="Fira Sans Extra Condensed SemiBold"/>
              <a:buNone/>
              <a:defRPr sz="52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ctr" rtl="0">
              <a:lnSpc>
                <a:spcPct val="100000"/>
              </a:lnSpc>
              <a:spcBef>
                <a:spcPts val="0"/>
              </a:spcBef>
              <a:spcAft>
                <a:spcPts val="0"/>
              </a:spcAft>
              <a:buClr>
                <a:schemeClr val="dk1"/>
              </a:buClr>
              <a:buSzPts val="5200"/>
              <a:buFont typeface="Fira Sans Extra Condensed SemiBold"/>
              <a:buNone/>
              <a:defRPr sz="52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r>
              <a:rPr lang="en-GB" dirty="0">
                <a:solidFill>
                  <a:schemeClr val="tx2"/>
                </a:solidFill>
              </a:rPr>
              <a:t>Demonstration</a:t>
            </a:r>
          </a:p>
        </p:txBody>
      </p:sp>
    </p:spTree>
    <p:extLst>
      <p:ext uri="{BB962C8B-B14F-4D97-AF65-F5344CB8AC3E}">
        <p14:creationId xmlns:p14="http://schemas.microsoft.com/office/powerpoint/2010/main" val="12257277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412C99-0AD4-ABD2-74C4-DFD81FFFBB47}"/>
              </a:ext>
            </a:extLst>
          </p:cNvPr>
          <p:cNvSpPr/>
          <p:nvPr/>
        </p:nvSpPr>
        <p:spPr>
          <a:xfrm>
            <a:off x="4744125" y="929706"/>
            <a:ext cx="4378363" cy="4195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hlinkClick r:id="rId2"/>
              </a:rPr>
              <a:t>Try MongoDB Community Edition | MongoDB</a:t>
            </a:r>
            <a:endParaRPr lang="fr-FR" sz="1800" dirty="0"/>
          </a:p>
        </p:txBody>
      </p:sp>
      <p:sp>
        <p:nvSpPr>
          <p:cNvPr id="3" name="Rectangle 2">
            <a:extLst>
              <a:ext uri="{FF2B5EF4-FFF2-40B4-BE49-F238E27FC236}">
                <a16:creationId xmlns:a16="http://schemas.microsoft.com/office/drawing/2014/main" id="{E990E983-D95D-E079-875B-6C67224C67E2}"/>
              </a:ext>
            </a:extLst>
          </p:cNvPr>
          <p:cNvSpPr/>
          <p:nvPr/>
        </p:nvSpPr>
        <p:spPr>
          <a:xfrm>
            <a:off x="86062" y="1035220"/>
            <a:ext cx="3905028" cy="43862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600" b="1" dirty="0">
                <a:solidFill>
                  <a:srgbClr val="271A38"/>
                </a:solidFill>
                <a:highlight>
                  <a:srgbClr val="FFFFFF"/>
                </a:highlight>
              </a:rPr>
              <a:t>L’installation du serveur, que vous pouvez télécharger</a:t>
            </a:r>
            <a:endParaRPr lang="fr-FR" sz="1600" b="1" dirty="0"/>
          </a:p>
        </p:txBody>
      </p:sp>
      <p:sp>
        <p:nvSpPr>
          <p:cNvPr id="4" name="Rectangle 3">
            <a:extLst>
              <a:ext uri="{FF2B5EF4-FFF2-40B4-BE49-F238E27FC236}">
                <a16:creationId xmlns:a16="http://schemas.microsoft.com/office/drawing/2014/main" id="{D0F4D05A-9146-048C-CA1D-D665637FE3A1}"/>
              </a:ext>
            </a:extLst>
          </p:cNvPr>
          <p:cNvSpPr/>
          <p:nvPr/>
        </p:nvSpPr>
        <p:spPr>
          <a:xfrm>
            <a:off x="3668358" y="395569"/>
            <a:ext cx="2796989" cy="32272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fr-FR" sz="2400" b="1" dirty="0">
                <a:solidFill>
                  <a:schemeClr val="tx2"/>
                </a:solidFill>
                <a:latin typeface="Fira Sans Extra Condensed SemiBold" panose="020B0604020202020204" charset="0"/>
                <a:ea typeface="Calibri" panose="020F0502020204030204" pitchFamily="34" charset="0"/>
                <a:cs typeface="Times New Roman" panose="02020603050405020304" pitchFamily="18" charset="0"/>
                <a:sym typeface="Fira Sans Extra Condensed SemiBold"/>
              </a:rPr>
              <a:t>Installation</a:t>
            </a:r>
          </a:p>
        </p:txBody>
      </p:sp>
      <p:sp>
        <p:nvSpPr>
          <p:cNvPr id="5" name="Rectangle 4">
            <a:extLst>
              <a:ext uri="{FF2B5EF4-FFF2-40B4-BE49-F238E27FC236}">
                <a16:creationId xmlns:a16="http://schemas.microsoft.com/office/drawing/2014/main" id="{F228EFAE-8384-39E0-FE45-C6A58A04FBF3}"/>
              </a:ext>
            </a:extLst>
          </p:cNvPr>
          <p:cNvSpPr/>
          <p:nvPr/>
        </p:nvSpPr>
        <p:spPr>
          <a:xfrm>
            <a:off x="430308" y="2221475"/>
            <a:ext cx="1694332" cy="52712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fr-FR" sz="1500" b="1" dirty="0">
                <a:solidFill>
                  <a:schemeClr val="tx1"/>
                </a:solidFill>
                <a:highlight>
                  <a:srgbClr val="FFFFFF"/>
                </a:highlight>
              </a:rPr>
              <a:t>Interface utilisateur</a:t>
            </a:r>
          </a:p>
        </p:txBody>
      </p:sp>
      <p:sp>
        <p:nvSpPr>
          <p:cNvPr id="6" name="Rectangle 5">
            <a:extLst>
              <a:ext uri="{FF2B5EF4-FFF2-40B4-BE49-F238E27FC236}">
                <a16:creationId xmlns:a16="http://schemas.microsoft.com/office/drawing/2014/main" id="{97A2CB96-B589-853B-6F4C-294BAFEDD695}"/>
              </a:ext>
            </a:extLst>
          </p:cNvPr>
          <p:cNvSpPr/>
          <p:nvPr/>
        </p:nvSpPr>
        <p:spPr>
          <a:xfrm>
            <a:off x="5345206" y="1775034"/>
            <a:ext cx="3271670" cy="84820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hlinkClick r:id="rId3"/>
              </a:rPr>
              <a:t>Robo 3T | Free, open-source MongoDB GUI (formerly </a:t>
            </a:r>
            <a:r>
              <a:rPr lang="en-US" sz="1800" dirty="0" err="1">
                <a:hlinkClick r:id="rId3"/>
              </a:rPr>
              <a:t>Robomongo</a:t>
            </a:r>
            <a:r>
              <a:rPr lang="en-US" sz="1800" dirty="0">
                <a:hlinkClick r:id="rId3"/>
              </a:rPr>
              <a:t>)</a:t>
            </a:r>
            <a:endParaRPr lang="fr-FR" sz="1800" dirty="0"/>
          </a:p>
        </p:txBody>
      </p:sp>
      <p:sp>
        <p:nvSpPr>
          <p:cNvPr id="7" name="Rectangle 6">
            <a:extLst>
              <a:ext uri="{FF2B5EF4-FFF2-40B4-BE49-F238E27FC236}">
                <a16:creationId xmlns:a16="http://schemas.microsoft.com/office/drawing/2014/main" id="{09290378-91B1-A853-AEE9-0D4BE26964A9}"/>
              </a:ext>
            </a:extLst>
          </p:cNvPr>
          <p:cNvSpPr/>
          <p:nvPr/>
        </p:nvSpPr>
        <p:spPr>
          <a:xfrm>
            <a:off x="5577168" y="2689435"/>
            <a:ext cx="3136527" cy="72076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hlinkClick r:id="rId4"/>
              </a:rPr>
              <a:t>Try MongoDB Tools - Download Free Here | MongoDB</a:t>
            </a:r>
            <a:endParaRPr lang="fr-FR" sz="1800" dirty="0">
              <a:solidFill>
                <a:schemeClr val="tx1"/>
              </a:solidFill>
            </a:endParaRPr>
          </a:p>
        </p:txBody>
      </p:sp>
      <p:sp>
        <p:nvSpPr>
          <p:cNvPr id="8" name="Rectangle 7">
            <a:extLst>
              <a:ext uri="{FF2B5EF4-FFF2-40B4-BE49-F238E27FC236}">
                <a16:creationId xmlns:a16="http://schemas.microsoft.com/office/drawing/2014/main" id="{D41B803D-7EDD-5821-87A7-2F629AEBFD7D}"/>
              </a:ext>
            </a:extLst>
          </p:cNvPr>
          <p:cNvSpPr/>
          <p:nvPr/>
        </p:nvSpPr>
        <p:spPr>
          <a:xfrm>
            <a:off x="2850777" y="1936397"/>
            <a:ext cx="2000924" cy="3657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800" dirty="0">
                <a:solidFill>
                  <a:schemeClr val="tx1"/>
                </a:solidFill>
              </a:rPr>
              <a:t>Robo3T</a:t>
            </a:r>
          </a:p>
        </p:txBody>
      </p:sp>
      <p:sp>
        <p:nvSpPr>
          <p:cNvPr id="9" name="Rectangle 8">
            <a:extLst>
              <a:ext uri="{FF2B5EF4-FFF2-40B4-BE49-F238E27FC236}">
                <a16:creationId xmlns:a16="http://schemas.microsoft.com/office/drawing/2014/main" id="{BF6B07A9-912F-C193-30C9-83967A8788EE}"/>
              </a:ext>
            </a:extLst>
          </p:cNvPr>
          <p:cNvSpPr/>
          <p:nvPr/>
        </p:nvSpPr>
        <p:spPr>
          <a:xfrm>
            <a:off x="2947596" y="2820990"/>
            <a:ext cx="2000924" cy="3657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800" dirty="0">
                <a:solidFill>
                  <a:schemeClr val="tx1"/>
                </a:solidFill>
              </a:rPr>
              <a:t>MongoDB Compass</a:t>
            </a:r>
          </a:p>
        </p:txBody>
      </p:sp>
      <p:cxnSp>
        <p:nvCxnSpPr>
          <p:cNvPr id="11" name="Connecteur : en angle 10">
            <a:extLst>
              <a:ext uri="{FF2B5EF4-FFF2-40B4-BE49-F238E27FC236}">
                <a16:creationId xmlns:a16="http://schemas.microsoft.com/office/drawing/2014/main" id="{342FAB4A-5037-FE1A-6A44-9D9429D315F8}"/>
              </a:ext>
            </a:extLst>
          </p:cNvPr>
          <p:cNvCxnSpPr>
            <a:cxnSpLocks/>
            <a:endCxn id="9" idx="1"/>
          </p:cNvCxnSpPr>
          <p:nvPr/>
        </p:nvCxnSpPr>
        <p:spPr>
          <a:xfrm>
            <a:off x="2173046" y="2495794"/>
            <a:ext cx="774550" cy="5080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eur : en angle 11">
            <a:extLst>
              <a:ext uri="{FF2B5EF4-FFF2-40B4-BE49-F238E27FC236}">
                <a16:creationId xmlns:a16="http://schemas.microsoft.com/office/drawing/2014/main" id="{7562B487-45E6-921D-1812-90BD0E8932F6}"/>
              </a:ext>
            </a:extLst>
          </p:cNvPr>
          <p:cNvCxnSpPr>
            <a:cxnSpLocks/>
          </p:cNvCxnSpPr>
          <p:nvPr/>
        </p:nvCxnSpPr>
        <p:spPr>
          <a:xfrm flipV="1">
            <a:off x="2189183" y="2119278"/>
            <a:ext cx="758413" cy="37651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Flèche : droite 15">
            <a:extLst>
              <a:ext uri="{FF2B5EF4-FFF2-40B4-BE49-F238E27FC236}">
                <a16:creationId xmlns:a16="http://schemas.microsoft.com/office/drawing/2014/main" id="{0C359BEE-D0CD-F695-2F8B-EA57E554A5AE}"/>
              </a:ext>
            </a:extLst>
          </p:cNvPr>
          <p:cNvSpPr/>
          <p:nvPr/>
        </p:nvSpPr>
        <p:spPr>
          <a:xfrm flipV="1">
            <a:off x="4077150" y="1026973"/>
            <a:ext cx="516367" cy="27969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0" b="1">
              <a:ln w="22225">
                <a:solidFill>
                  <a:schemeClr val="accent2"/>
                </a:solidFill>
                <a:prstDash val="solid"/>
              </a:ln>
              <a:solidFill>
                <a:schemeClr val="accent2">
                  <a:lumMod val="40000"/>
                  <a:lumOff val="60000"/>
                </a:schemeClr>
              </a:solidFill>
            </a:endParaRPr>
          </a:p>
        </p:txBody>
      </p:sp>
      <p:sp>
        <p:nvSpPr>
          <p:cNvPr id="17" name="Flèche : droite 16">
            <a:extLst>
              <a:ext uri="{FF2B5EF4-FFF2-40B4-BE49-F238E27FC236}">
                <a16:creationId xmlns:a16="http://schemas.microsoft.com/office/drawing/2014/main" id="{DA4E5DD6-2EC9-71DA-125A-9810EE5697E7}"/>
              </a:ext>
            </a:extLst>
          </p:cNvPr>
          <p:cNvSpPr/>
          <p:nvPr/>
        </p:nvSpPr>
        <p:spPr>
          <a:xfrm flipV="1">
            <a:off x="4485942" y="1967208"/>
            <a:ext cx="516367" cy="27969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0" b="1">
              <a:ln w="22225">
                <a:solidFill>
                  <a:schemeClr val="accent2"/>
                </a:solidFill>
                <a:prstDash val="solid"/>
              </a:ln>
              <a:solidFill>
                <a:schemeClr val="accent2">
                  <a:lumMod val="40000"/>
                  <a:lumOff val="60000"/>
                </a:schemeClr>
              </a:solidFill>
            </a:endParaRPr>
          </a:p>
        </p:txBody>
      </p:sp>
      <p:sp>
        <p:nvSpPr>
          <p:cNvPr id="18" name="Flèche : droite 17">
            <a:extLst>
              <a:ext uri="{FF2B5EF4-FFF2-40B4-BE49-F238E27FC236}">
                <a16:creationId xmlns:a16="http://schemas.microsoft.com/office/drawing/2014/main" id="{2F6FE133-632A-0387-5BDC-7B7B704280F1}"/>
              </a:ext>
            </a:extLst>
          </p:cNvPr>
          <p:cNvSpPr/>
          <p:nvPr/>
        </p:nvSpPr>
        <p:spPr>
          <a:xfrm flipV="1">
            <a:off x="4948520" y="2874780"/>
            <a:ext cx="516367" cy="27969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0" b="1">
              <a:ln w="22225">
                <a:solidFill>
                  <a:schemeClr val="accent2"/>
                </a:solidFill>
                <a:prstDash val="solid"/>
              </a:ln>
              <a:solidFill>
                <a:schemeClr val="accent2">
                  <a:lumMod val="40000"/>
                  <a:lumOff val="60000"/>
                </a:schemeClr>
              </a:solidFill>
            </a:endParaRPr>
          </a:p>
        </p:txBody>
      </p:sp>
      <p:sp>
        <p:nvSpPr>
          <p:cNvPr id="20" name="Rectangle 19">
            <a:extLst>
              <a:ext uri="{FF2B5EF4-FFF2-40B4-BE49-F238E27FC236}">
                <a16:creationId xmlns:a16="http://schemas.microsoft.com/office/drawing/2014/main" id="{369E1547-F44E-E5F1-B1F6-A93ED5F638D1}"/>
              </a:ext>
            </a:extLst>
          </p:cNvPr>
          <p:cNvSpPr/>
          <p:nvPr/>
        </p:nvSpPr>
        <p:spPr>
          <a:xfrm>
            <a:off x="2370045" y="3423645"/>
            <a:ext cx="4409961" cy="43549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fr-FR" sz="1500" b="1" dirty="0">
                <a:solidFill>
                  <a:schemeClr val="tx1"/>
                </a:solidFill>
                <a:latin typeface="Fira Sans Extra Condensed SemiBold" panose="020B0604020202020204" charset="0"/>
                <a:ea typeface="Calibri" panose="020F0502020204030204" pitchFamily="34" charset="0"/>
                <a:cs typeface="Times New Roman" panose="02020603050405020304" pitchFamily="18" charset="0"/>
              </a:rPr>
              <a:t>Création d'un compte MongoDB Atlas</a:t>
            </a:r>
            <a:endParaRPr lang="fr-FR" sz="1500" b="1" dirty="0">
              <a:solidFill>
                <a:schemeClr val="tx1"/>
              </a:solidFill>
              <a:latin typeface="Fira Sans Extra Condensed SemiBold" panose="020B0604020202020204" charset="0"/>
              <a:ea typeface="Calibri" panose="020F0502020204030204" pitchFamily="34" charset="0"/>
              <a:cs typeface="Times New Roman" panose="02020603050405020304" pitchFamily="18" charset="0"/>
              <a:sym typeface="Fira Sans Extra Condensed SemiBold"/>
            </a:endParaRPr>
          </a:p>
        </p:txBody>
      </p:sp>
      <p:sp>
        <p:nvSpPr>
          <p:cNvPr id="21" name="Rectangle 20">
            <a:extLst>
              <a:ext uri="{FF2B5EF4-FFF2-40B4-BE49-F238E27FC236}">
                <a16:creationId xmlns:a16="http://schemas.microsoft.com/office/drawing/2014/main" id="{D9954865-25F1-7889-52F6-747506872221}"/>
              </a:ext>
            </a:extLst>
          </p:cNvPr>
          <p:cNvSpPr/>
          <p:nvPr/>
        </p:nvSpPr>
        <p:spPr>
          <a:xfrm>
            <a:off x="86062" y="3925342"/>
            <a:ext cx="3291840" cy="43862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highlight>
                  <a:srgbClr val="FFFFFF"/>
                </a:highlight>
              </a:rPr>
              <a:t>Rendez-vous sur le site </a:t>
            </a:r>
            <a:endParaRPr lang="fr-FR" sz="1600" b="1" dirty="0">
              <a:solidFill>
                <a:schemeClr val="tx1"/>
              </a:solidFill>
            </a:endParaRPr>
          </a:p>
        </p:txBody>
      </p:sp>
      <p:sp>
        <p:nvSpPr>
          <p:cNvPr id="22" name="Rectangle 21">
            <a:extLst>
              <a:ext uri="{FF2B5EF4-FFF2-40B4-BE49-F238E27FC236}">
                <a16:creationId xmlns:a16="http://schemas.microsoft.com/office/drawing/2014/main" id="{A9FBA203-A5D8-A4F3-DA22-DE7482FE01BC}"/>
              </a:ext>
            </a:extLst>
          </p:cNvPr>
          <p:cNvSpPr/>
          <p:nvPr/>
        </p:nvSpPr>
        <p:spPr>
          <a:xfrm>
            <a:off x="3851238" y="3925342"/>
            <a:ext cx="4980790" cy="52302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800" dirty="0">
                <a:hlinkClick r:id="rId5"/>
              </a:rPr>
              <a:t>MongoDB Atlas </a:t>
            </a:r>
            <a:r>
              <a:rPr lang="fr-FR" sz="1800" dirty="0" err="1">
                <a:hlinkClick r:id="rId5"/>
              </a:rPr>
              <a:t>Database</a:t>
            </a:r>
            <a:r>
              <a:rPr lang="fr-FR" sz="1800" dirty="0">
                <a:hlinkClick r:id="rId5"/>
              </a:rPr>
              <a:t> | </a:t>
            </a:r>
            <a:r>
              <a:rPr lang="fr-FR" sz="1800" dirty="0" err="1">
                <a:hlinkClick r:id="rId5"/>
              </a:rPr>
              <a:t>Multi-Cloud</a:t>
            </a:r>
            <a:r>
              <a:rPr lang="fr-FR" sz="1800" dirty="0">
                <a:hlinkClick r:id="rId5"/>
              </a:rPr>
              <a:t> </a:t>
            </a:r>
            <a:r>
              <a:rPr lang="fr-FR" sz="1800" dirty="0" err="1">
                <a:hlinkClick r:id="rId5"/>
              </a:rPr>
              <a:t>Database</a:t>
            </a:r>
            <a:r>
              <a:rPr lang="fr-FR" sz="1800" dirty="0">
                <a:hlinkClick r:id="rId5"/>
              </a:rPr>
              <a:t> Service | MongoDB</a:t>
            </a:r>
            <a:endParaRPr lang="fr-FR" sz="1800" dirty="0"/>
          </a:p>
        </p:txBody>
      </p:sp>
      <p:sp>
        <p:nvSpPr>
          <p:cNvPr id="23" name="Rectangle 22">
            <a:extLst>
              <a:ext uri="{FF2B5EF4-FFF2-40B4-BE49-F238E27FC236}">
                <a16:creationId xmlns:a16="http://schemas.microsoft.com/office/drawing/2014/main" id="{1B6986C1-F7A5-F417-2EB2-2EAB44D472B7}"/>
              </a:ext>
            </a:extLst>
          </p:cNvPr>
          <p:cNvSpPr/>
          <p:nvPr/>
        </p:nvSpPr>
        <p:spPr>
          <a:xfrm>
            <a:off x="2113881" y="4566806"/>
            <a:ext cx="4980790" cy="51357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800" b="1" i="1" dirty="0">
                <a:solidFill>
                  <a:schemeClr val="tx1"/>
                </a:solidFill>
              </a:rPr>
              <a:t>Et suivez le reste de la démonstration par application </a:t>
            </a:r>
          </a:p>
        </p:txBody>
      </p:sp>
    </p:spTree>
    <p:extLst>
      <p:ext uri="{BB962C8B-B14F-4D97-AF65-F5344CB8AC3E}">
        <p14:creationId xmlns:p14="http://schemas.microsoft.com/office/powerpoint/2010/main" val="24921899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grpSp>
        <p:nvGrpSpPr>
          <p:cNvPr id="2193" name="Google Shape;2193;p31"/>
          <p:cNvGrpSpPr/>
          <p:nvPr/>
        </p:nvGrpSpPr>
        <p:grpSpPr>
          <a:xfrm>
            <a:off x="6908925" y="2685318"/>
            <a:ext cx="1772152" cy="716507"/>
            <a:chOff x="6908925" y="2685318"/>
            <a:chExt cx="1772152" cy="716507"/>
          </a:xfrm>
        </p:grpSpPr>
        <p:sp>
          <p:nvSpPr>
            <p:cNvPr id="2194" name="Google Shape;2194;p31"/>
            <p:cNvSpPr txBox="1"/>
            <p:nvPr/>
          </p:nvSpPr>
          <p:spPr>
            <a:xfrm>
              <a:off x="6908977" y="2685318"/>
              <a:ext cx="1772100" cy="25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2195" name="Google Shape;2195;p31"/>
            <p:cNvSpPr txBox="1"/>
            <p:nvPr/>
          </p:nvSpPr>
          <p:spPr>
            <a:xfrm>
              <a:off x="6908925" y="2938925"/>
              <a:ext cx="1772100"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latin typeface="Roboto"/>
                <a:ea typeface="Roboto"/>
                <a:cs typeface="Roboto"/>
                <a:sym typeface="Roboto"/>
              </a:endParaRPr>
            </a:p>
          </p:txBody>
        </p:sp>
      </p:grpSp>
      <p:sp>
        <p:nvSpPr>
          <p:cNvPr id="2197" name="Google Shape;2197;p31"/>
          <p:cNvSpPr txBox="1"/>
          <p:nvPr/>
        </p:nvSpPr>
        <p:spPr>
          <a:xfrm>
            <a:off x="6908975" y="1439125"/>
            <a:ext cx="1772100" cy="25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2503" name="Google Shape;2503;p31"/>
          <p:cNvSpPr txBox="1"/>
          <p:nvPr/>
        </p:nvSpPr>
        <p:spPr>
          <a:xfrm>
            <a:off x="493163" y="2299594"/>
            <a:ext cx="1772100" cy="349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20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510" name="Google Shape;2510;p31"/>
          <p:cNvSpPr txBox="1"/>
          <p:nvPr/>
        </p:nvSpPr>
        <p:spPr>
          <a:xfrm>
            <a:off x="2108573" y="5121051"/>
            <a:ext cx="1772100" cy="34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750" name="Google Shape;2192;p31"/>
          <p:cNvSpPr txBox="1"/>
          <p:nvPr/>
        </p:nvSpPr>
        <p:spPr>
          <a:xfrm>
            <a:off x="344510" y="2763987"/>
            <a:ext cx="1772100" cy="462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200" dirty="0">
              <a:latin typeface="Roboto"/>
              <a:ea typeface="Roboto"/>
              <a:cs typeface="Roboto"/>
              <a:sym typeface="Roboto"/>
            </a:endParaRPr>
          </a:p>
        </p:txBody>
      </p:sp>
      <p:sp>
        <p:nvSpPr>
          <p:cNvPr id="2751" name="Google Shape;2208;p31"/>
          <p:cNvSpPr/>
          <p:nvPr/>
        </p:nvSpPr>
        <p:spPr>
          <a:xfrm>
            <a:off x="0" y="1723373"/>
            <a:ext cx="3505772" cy="1938155"/>
          </a:xfrm>
          <a:custGeom>
            <a:avLst/>
            <a:gdLst/>
            <a:ahLst/>
            <a:cxnLst/>
            <a:rect l="l" t="t" r="r" b="b"/>
            <a:pathLst>
              <a:path w="127529" h="70504" extrusionOk="0">
                <a:moveTo>
                  <a:pt x="48673" y="6778"/>
                </a:moveTo>
                <a:lnTo>
                  <a:pt x="52686" y="9100"/>
                </a:lnTo>
                <a:lnTo>
                  <a:pt x="51555" y="9767"/>
                </a:lnTo>
                <a:lnTo>
                  <a:pt x="49197" y="8398"/>
                </a:lnTo>
                <a:cubicBezTo>
                  <a:pt x="49025" y="8308"/>
                  <a:pt x="48834" y="8264"/>
                  <a:pt x="48642" y="8264"/>
                </a:cubicBezTo>
                <a:cubicBezTo>
                  <a:pt x="48450" y="8264"/>
                  <a:pt x="48257" y="8308"/>
                  <a:pt x="48078" y="8398"/>
                </a:cubicBezTo>
                <a:lnTo>
                  <a:pt x="39625" y="13279"/>
                </a:lnTo>
                <a:lnTo>
                  <a:pt x="38517" y="12636"/>
                </a:lnTo>
                <a:lnTo>
                  <a:pt x="48673" y="6778"/>
                </a:lnTo>
                <a:close/>
                <a:moveTo>
                  <a:pt x="57103" y="11648"/>
                </a:moveTo>
                <a:lnTo>
                  <a:pt x="57829" y="12065"/>
                </a:lnTo>
                <a:lnTo>
                  <a:pt x="52912" y="14898"/>
                </a:lnTo>
                <a:lnTo>
                  <a:pt x="52186" y="14482"/>
                </a:lnTo>
                <a:lnTo>
                  <a:pt x="57103" y="11648"/>
                </a:lnTo>
                <a:close/>
                <a:moveTo>
                  <a:pt x="48638" y="9076"/>
                </a:moveTo>
                <a:lnTo>
                  <a:pt x="51007" y="10445"/>
                </a:lnTo>
                <a:cubicBezTo>
                  <a:pt x="51180" y="10535"/>
                  <a:pt x="51370" y="10579"/>
                  <a:pt x="51561" y="10579"/>
                </a:cubicBezTo>
                <a:cubicBezTo>
                  <a:pt x="51751" y="10579"/>
                  <a:pt x="51942" y="10535"/>
                  <a:pt x="52114" y="10445"/>
                </a:cubicBezTo>
                <a:lnTo>
                  <a:pt x="53567" y="9600"/>
                </a:lnTo>
                <a:lnTo>
                  <a:pt x="54376" y="10076"/>
                </a:lnTo>
                <a:lnTo>
                  <a:pt x="44220" y="15934"/>
                </a:lnTo>
                <a:lnTo>
                  <a:pt x="40494" y="13779"/>
                </a:lnTo>
                <a:lnTo>
                  <a:pt x="48638" y="9076"/>
                </a:lnTo>
                <a:close/>
                <a:moveTo>
                  <a:pt x="25920" y="6374"/>
                </a:moveTo>
                <a:lnTo>
                  <a:pt x="36779" y="12636"/>
                </a:lnTo>
                <a:lnTo>
                  <a:pt x="20146" y="22245"/>
                </a:lnTo>
                <a:lnTo>
                  <a:pt x="12895" y="18054"/>
                </a:lnTo>
                <a:cubicBezTo>
                  <a:pt x="12722" y="17964"/>
                  <a:pt x="12532" y="17920"/>
                  <a:pt x="12340" y="17920"/>
                </a:cubicBezTo>
                <a:cubicBezTo>
                  <a:pt x="12148" y="17920"/>
                  <a:pt x="11954" y="17964"/>
                  <a:pt x="11776" y="18054"/>
                </a:cubicBezTo>
                <a:lnTo>
                  <a:pt x="9740" y="19232"/>
                </a:lnTo>
                <a:lnTo>
                  <a:pt x="6692" y="17470"/>
                </a:lnTo>
                <a:lnTo>
                  <a:pt x="25920" y="6374"/>
                </a:lnTo>
                <a:close/>
                <a:moveTo>
                  <a:pt x="37648" y="13136"/>
                </a:moveTo>
                <a:lnTo>
                  <a:pt x="38755" y="13779"/>
                </a:lnTo>
                <a:lnTo>
                  <a:pt x="22122" y="23388"/>
                </a:lnTo>
                <a:lnTo>
                  <a:pt x="21015" y="22745"/>
                </a:lnTo>
                <a:lnTo>
                  <a:pt x="37648" y="13136"/>
                </a:lnTo>
                <a:close/>
                <a:moveTo>
                  <a:pt x="55234" y="10576"/>
                </a:moveTo>
                <a:lnTo>
                  <a:pt x="56222" y="11148"/>
                </a:lnTo>
                <a:lnTo>
                  <a:pt x="51269" y="14005"/>
                </a:lnTo>
                <a:cubicBezTo>
                  <a:pt x="50864" y="14184"/>
                  <a:pt x="50864" y="14756"/>
                  <a:pt x="51269" y="14946"/>
                </a:cubicBezTo>
                <a:lnTo>
                  <a:pt x="52043" y="15387"/>
                </a:lnTo>
                <a:lnTo>
                  <a:pt x="41720" y="21352"/>
                </a:lnTo>
                <a:lnTo>
                  <a:pt x="36053" y="18077"/>
                </a:lnTo>
                <a:cubicBezTo>
                  <a:pt x="35880" y="17988"/>
                  <a:pt x="35690" y="17943"/>
                  <a:pt x="35499" y="17943"/>
                </a:cubicBezTo>
                <a:cubicBezTo>
                  <a:pt x="35309" y="17943"/>
                  <a:pt x="35118" y="17988"/>
                  <a:pt x="34945" y="18077"/>
                </a:cubicBezTo>
                <a:lnTo>
                  <a:pt x="23956" y="24423"/>
                </a:lnTo>
                <a:lnTo>
                  <a:pt x="22992" y="23876"/>
                </a:lnTo>
                <a:lnTo>
                  <a:pt x="39625" y="14279"/>
                </a:lnTo>
                <a:lnTo>
                  <a:pt x="43661" y="16613"/>
                </a:lnTo>
                <a:cubicBezTo>
                  <a:pt x="43833" y="16708"/>
                  <a:pt x="44024" y="16756"/>
                  <a:pt x="44216" y="16756"/>
                </a:cubicBezTo>
                <a:cubicBezTo>
                  <a:pt x="44408" y="16756"/>
                  <a:pt x="44601" y="16708"/>
                  <a:pt x="44780" y="16613"/>
                </a:cubicBezTo>
                <a:lnTo>
                  <a:pt x="55234" y="10576"/>
                </a:lnTo>
                <a:close/>
                <a:moveTo>
                  <a:pt x="35493" y="18768"/>
                </a:moveTo>
                <a:lnTo>
                  <a:pt x="40851" y="21864"/>
                </a:lnTo>
                <a:lnTo>
                  <a:pt x="39648" y="22554"/>
                </a:lnTo>
                <a:lnTo>
                  <a:pt x="35779" y="20316"/>
                </a:lnTo>
                <a:cubicBezTo>
                  <a:pt x="35606" y="20226"/>
                  <a:pt x="35416" y="20182"/>
                  <a:pt x="35225" y="20182"/>
                </a:cubicBezTo>
                <a:cubicBezTo>
                  <a:pt x="35035" y="20182"/>
                  <a:pt x="34844" y="20226"/>
                  <a:pt x="34672" y="20316"/>
                </a:cubicBezTo>
                <a:lnTo>
                  <a:pt x="25742" y="25483"/>
                </a:lnTo>
                <a:lnTo>
                  <a:pt x="24813" y="24935"/>
                </a:lnTo>
                <a:lnTo>
                  <a:pt x="35493" y="18768"/>
                </a:lnTo>
                <a:close/>
                <a:moveTo>
                  <a:pt x="58686" y="12577"/>
                </a:moveTo>
                <a:lnTo>
                  <a:pt x="90762" y="31079"/>
                </a:lnTo>
                <a:lnTo>
                  <a:pt x="88452" y="32424"/>
                </a:lnTo>
                <a:lnTo>
                  <a:pt x="77403" y="26043"/>
                </a:lnTo>
                <a:cubicBezTo>
                  <a:pt x="77225" y="25947"/>
                  <a:pt x="77034" y="25900"/>
                  <a:pt x="76844" y="25900"/>
                </a:cubicBezTo>
                <a:cubicBezTo>
                  <a:pt x="76641" y="25900"/>
                  <a:pt x="76451" y="25947"/>
                  <a:pt x="76284" y="26043"/>
                </a:cubicBezTo>
                <a:lnTo>
                  <a:pt x="74248" y="27221"/>
                </a:lnTo>
                <a:lnTo>
                  <a:pt x="53781" y="15398"/>
                </a:lnTo>
                <a:lnTo>
                  <a:pt x="58686" y="12577"/>
                </a:lnTo>
                <a:close/>
                <a:moveTo>
                  <a:pt x="91631" y="31579"/>
                </a:moveTo>
                <a:lnTo>
                  <a:pt x="92250" y="31936"/>
                </a:lnTo>
                <a:lnTo>
                  <a:pt x="89940" y="33282"/>
                </a:lnTo>
                <a:lnTo>
                  <a:pt x="89321" y="32924"/>
                </a:lnTo>
                <a:lnTo>
                  <a:pt x="91631" y="31579"/>
                </a:lnTo>
                <a:close/>
                <a:moveTo>
                  <a:pt x="12335" y="18744"/>
                </a:moveTo>
                <a:lnTo>
                  <a:pt x="34695" y="31650"/>
                </a:lnTo>
                <a:lnTo>
                  <a:pt x="30385" y="34139"/>
                </a:lnTo>
                <a:lnTo>
                  <a:pt x="8013" y="21232"/>
                </a:lnTo>
                <a:lnTo>
                  <a:pt x="12335" y="18744"/>
                </a:lnTo>
                <a:close/>
                <a:moveTo>
                  <a:pt x="14955" y="26245"/>
                </a:moveTo>
                <a:lnTo>
                  <a:pt x="16062" y="26876"/>
                </a:lnTo>
                <a:lnTo>
                  <a:pt x="2429" y="34746"/>
                </a:lnTo>
                <a:lnTo>
                  <a:pt x="1322" y="34115"/>
                </a:lnTo>
                <a:lnTo>
                  <a:pt x="14955" y="26245"/>
                </a:lnTo>
                <a:close/>
                <a:moveTo>
                  <a:pt x="52912" y="15899"/>
                </a:moveTo>
                <a:lnTo>
                  <a:pt x="73379" y="27709"/>
                </a:lnTo>
                <a:lnTo>
                  <a:pt x="71605" y="28745"/>
                </a:lnTo>
                <a:cubicBezTo>
                  <a:pt x="71200" y="28924"/>
                  <a:pt x="71200" y="29495"/>
                  <a:pt x="71605" y="29686"/>
                </a:cubicBezTo>
                <a:lnTo>
                  <a:pt x="79153" y="34055"/>
                </a:lnTo>
                <a:lnTo>
                  <a:pt x="71414" y="38520"/>
                </a:lnTo>
                <a:lnTo>
                  <a:pt x="42589" y="21864"/>
                </a:lnTo>
                <a:lnTo>
                  <a:pt x="52912" y="15899"/>
                </a:lnTo>
                <a:close/>
                <a:moveTo>
                  <a:pt x="80022" y="34556"/>
                </a:moveTo>
                <a:lnTo>
                  <a:pt x="80808" y="34996"/>
                </a:lnTo>
                <a:lnTo>
                  <a:pt x="73069" y="39461"/>
                </a:lnTo>
                <a:lnTo>
                  <a:pt x="72283" y="39020"/>
                </a:lnTo>
                <a:lnTo>
                  <a:pt x="80022" y="34556"/>
                </a:lnTo>
                <a:close/>
                <a:moveTo>
                  <a:pt x="41708" y="22364"/>
                </a:moveTo>
                <a:lnTo>
                  <a:pt x="70545" y="39008"/>
                </a:lnTo>
                <a:lnTo>
                  <a:pt x="69354" y="39711"/>
                </a:lnTo>
                <a:lnTo>
                  <a:pt x="40518" y="23054"/>
                </a:lnTo>
                <a:lnTo>
                  <a:pt x="41708" y="22364"/>
                </a:lnTo>
                <a:close/>
                <a:moveTo>
                  <a:pt x="81677" y="35496"/>
                </a:moveTo>
                <a:lnTo>
                  <a:pt x="82404" y="35913"/>
                </a:lnTo>
                <a:lnTo>
                  <a:pt x="74665" y="40378"/>
                </a:lnTo>
                <a:lnTo>
                  <a:pt x="73938" y="39961"/>
                </a:lnTo>
                <a:lnTo>
                  <a:pt x="81677" y="35496"/>
                </a:lnTo>
                <a:close/>
                <a:moveTo>
                  <a:pt x="71414" y="39509"/>
                </a:moveTo>
                <a:lnTo>
                  <a:pt x="72200" y="39961"/>
                </a:lnTo>
                <a:lnTo>
                  <a:pt x="71009" y="40652"/>
                </a:lnTo>
                <a:lnTo>
                  <a:pt x="70224" y="40199"/>
                </a:lnTo>
                <a:lnTo>
                  <a:pt x="71414" y="39509"/>
                </a:lnTo>
                <a:close/>
                <a:moveTo>
                  <a:pt x="35231" y="21006"/>
                </a:moveTo>
                <a:lnTo>
                  <a:pt x="38779" y="23054"/>
                </a:lnTo>
                <a:lnTo>
                  <a:pt x="35386" y="25019"/>
                </a:lnTo>
                <a:cubicBezTo>
                  <a:pt x="35207" y="25102"/>
                  <a:pt x="35088" y="25281"/>
                  <a:pt x="35076" y="25483"/>
                </a:cubicBezTo>
                <a:cubicBezTo>
                  <a:pt x="35088" y="25685"/>
                  <a:pt x="35207" y="25864"/>
                  <a:pt x="35386" y="25959"/>
                </a:cubicBezTo>
                <a:lnTo>
                  <a:pt x="57413" y="38639"/>
                </a:lnTo>
                <a:lnTo>
                  <a:pt x="51793" y="41878"/>
                </a:lnTo>
                <a:lnTo>
                  <a:pt x="35243" y="32329"/>
                </a:lnTo>
                <a:lnTo>
                  <a:pt x="35612" y="32115"/>
                </a:lnTo>
                <a:cubicBezTo>
                  <a:pt x="36017" y="31936"/>
                  <a:pt x="36017" y="31353"/>
                  <a:pt x="35612" y="31174"/>
                </a:cubicBezTo>
                <a:lnTo>
                  <a:pt x="26611" y="25983"/>
                </a:lnTo>
                <a:lnTo>
                  <a:pt x="35231" y="21006"/>
                </a:lnTo>
                <a:close/>
                <a:moveTo>
                  <a:pt x="76844" y="26709"/>
                </a:moveTo>
                <a:lnTo>
                  <a:pt x="99192" y="39616"/>
                </a:lnTo>
                <a:lnTo>
                  <a:pt x="94881" y="42116"/>
                </a:lnTo>
                <a:lnTo>
                  <a:pt x="72522" y="29210"/>
                </a:lnTo>
                <a:lnTo>
                  <a:pt x="76844" y="26709"/>
                </a:lnTo>
                <a:close/>
                <a:moveTo>
                  <a:pt x="83261" y="36413"/>
                </a:moveTo>
                <a:lnTo>
                  <a:pt x="83880" y="36770"/>
                </a:lnTo>
                <a:lnTo>
                  <a:pt x="74081" y="42426"/>
                </a:lnTo>
                <a:lnTo>
                  <a:pt x="71879" y="41152"/>
                </a:lnTo>
                <a:lnTo>
                  <a:pt x="73069" y="40461"/>
                </a:lnTo>
                <a:lnTo>
                  <a:pt x="74105" y="41056"/>
                </a:lnTo>
                <a:cubicBezTo>
                  <a:pt x="74278" y="41152"/>
                  <a:pt x="74468" y="41199"/>
                  <a:pt x="74659" y="41199"/>
                </a:cubicBezTo>
                <a:cubicBezTo>
                  <a:pt x="74849" y="41199"/>
                  <a:pt x="75040" y="41152"/>
                  <a:pt x="75212" y="41056"/>
                </a:cubicBezTo>
                <a:lnTo>
                  <a:pt x="83261" y="36413"/>
                </a:lnTo>
                <a:close/>
                <a:moveTo>
                  <a:pt x="34374" y="32829"/>
                </a:moveTo>
                <a:lnTo>
                  <a:pt x="50924" y="42390"/>
                </a:lnTo>
                <a:lnTo>
                  <a:pt x="50376" y="42699"/>
                </a:lnTo>
                <a:lnTo>
                  <a:pt x="33826" y="33139"/>
                </a:lnTo>
                <a:lnTo>
                  <a:pt x="34374" y="32829"/>
                </a:lnTo>
                <a:close/>
                <a:moveTo>
                  <a:pt x="84749" y="37282"/>
                </a:moveTo>
                <a:lnTo>
                  <a:pt x="85607" y="37770"/>
                </a:lnTo>
                <a:lnTo>
                  <a:pt x="75808" y="43426"/>
                </a:lnTo>
                <a:lnTo>
                  <a:pt x="74950" y="42938"/>
                </a:lnTo>
                <a:lnTo>
                  <a:pt x="84749" y="37282"/>
                </a:lnTo>
                <a:close/>
                <a:moveTo>
                  <a:pt x="39660" y="23554"/>
                </a:moveTo>
                <a:lnTo>
                  <a:pt x="68485" y="40199"/>
                </a:lnTo>
                <a:lnTo>
                  <a:pt x="58686" y="45855"/>
                </a:lnTo>
                <a:lnTo>
                  <a:pt x="52662" y="42390"/>
                </a:lnTo>
                <a:lnTo>
                  <a:pt x="58341" y="39104"/>
                </a:lnTo>
                <a:cubicBezTo>
                  <a:pt x="58746" y="38925"/>
                  <a:pt x="58746" y="38354"/>
                  <a:pt x="58341" y="38163"/>
                </a:cubicBezTo>
                <a:lnTo>
                  <a:pt x="36315" y="25483"/>
                </a:lnTo>
                <a:lnTo>
                  <a:pt x="39660" y="23554"/>
                </a:lnTo>
                <a:close/>
                <a:moveTo>
                  <a:pt x="51793" y="42890"/>
                </a:moveTo>
                <a:lnTo>
                  <a:pt x="57817" y="46367"/>
                </a:lnTo>
                <a:lnTo>
                  <a:pt x="57270" y="46676"/>
                </a:lnTo>
                <a:lnTo>
                  <a:pt x="51245" y="43199"/>
                </a:lnTo>
                <a:lnTo>
                  <a:pt x="51793" y="42890"/>
                </a:lnTo>
                <a:close/>
                <a:moveTo>
                  <a:pt x="69366" y="40711"/>
                </a:moveTo>
                <a:lnTo>
                  <a:pt x="70140" y="41152"/>
                </a:lnTo>
                <a:lnTo>
                  <a:pt x="60341" y="46807"/>
                </a:lnTo>
                <a:lnTo>
                  <a:pt x="59568" y="46367"/>
                </a:lnTo>
                <a:lnTo>
                  <a:pt x="69366" y="40711"/>
                </a:lnTo>
                <a:close/>
                <a:moveTo>
                  <a:pt x="18765" y="28436"/>
                </a:moveTo>
                <a:lnTo>
                  <a:pt x="29814" y="34817"/>
                </a:lnTo>
                <a:cubicBezTo>
                  <a:pt x="29986" y="34913"/>
                  <a:pt x="30177" y="34960"/>
                  <a:pt x="30367" y="34960"/>
                </a:cubicBezTo>
                <a:cubicBezTo>
                  <a:pt x="30558" y="34960"/>
                  <a:pt x="30748" y="34913"/>
                  <a:pt x="30921" y="34817"/>
                </a:cubicBezTo>
                <a:lnTo>
                  <a:pt x="32969" y="33639"/>
                </a:lnTo>
                <a:lnTo>
                  <a:pt x="49507" y="43199"/>
                </a:lnTo>
                <a:lnTo>
                  <a:pt x="34862" y="51653"/>
                </a:lnTo>
                <a:lnTo>
                  <a:pt x="6704" y="35401"/>
                </a:lnTo>
                <a:lnTo>
                  <a:pt x="18765" y="28436"/>
                </a:lnTo>
                <a:close/>
                <a:moveTo>
                  <a:pt x="16931" y="27388"/>
                </a:moveTo>
                <a:lnTo>
                  <a:pt x="17896" y="27936"/>
                </a:lnTo>
                <a:lnTo>
                  <a:pt x="5775" y="34937"/>
                </a:lnTo>
                <a:cubicBezTo>
                  <a:pt x="5370" y="35115"/>
                  <a:pt x="5370" y="35687"/>
                  <a:pt x="5775" y="35865"/>
                </a:cubicBezTo>
                <a:lnTo>
                  <a:pt x="33993" y="52153"/>
                </a:lnTo>
                <a:lnTo>
                  <a:pt x="33290" y="52570"/>
                </a:lnTo>
                <a:lnTo>
                  <a:pt x="3299" y="35246"/>
                </a:lnTo>
                <a:lnTo>
                  <a:pt x="16931" y="27388"/>
                </a:lnTo>
                <a:close/>
                <a:moveTo>
                  <a:pt x="2429" y="35758"/>
                </a:moveTo>
                <a:lnTo>
                  <a:pt x="32421" y="53070"/>
                </a:lnTo>
                <a:lnTo>
                  <a:pt x="31397" y="53665"/>
                </a:lnTo>
                <a:lnTo>
                  <a:pt x="1417" y="36341"/>
                </a:lnTo>
                <a:lnTo>
                  <a:pt x="2429" y="35758"/>
                </a:lnTo>
                <a:close/>
                <a:moveTo>
                  <a:pt x="50376" y="43700"/>
                </a:moveTo>
                <a:lnTo>
                  <a:pt x="56412" y="47176"/>
                </a:lnTo>
                <a:lnTo>
                  <a:pt x="41756" y="55630"/>
                </a:lnTo>
                <a:lnTo>
                  <a:pt x="35743" y="52153"/>
                </a:lnTo>
                <a:lnTo>
                  <a:pt x="50376" y="43700"/>
                </a:lnTo>
                <a:close/>
                <a:moveTo>
                  <a:pt x="86476" y="38270"/>
                </a:moveTo>
                <a:lnTo>
                  <a:pt x="94322" y="42807"/>
                </a:lnTo>
                <a:cubicBezTo>
                  <a:pt x="94495" y="42896"/>
                  <a:pt x="94685" y="42941"/>
                  <a:pt x="94876" y="42941"/>
                </a:cubicBezTo>
                <a:cubicBezTo>
                  <a:pt x="95066" y="42941"/>
                  <a:pt x="95257" y="42896"/>
                  <a:pt x="95429" y="42807"/>
                </a:cubicBezTo>
                <a:lnTo>
                  <a:pt x="97465" y="41628"/>
                </a:lnTo>
                <a:lnTo>
                  <a:pt x="104502" y="45688"/>
                </a:lnTo>
                <a:lnTo>
                  <a:pt x="91631" y="53105"/>
                </a:lnTo>
                <a:lnTo>
                  <a:pt x="89595" y="51939"/>
                </a:lnTo>
                <a:cubicBezTo>
                  <a:pt x="89422" y="51843"/>
                  <a:pt x="89232" y="51796"/>
                  <a:pt x="89040" y="51796"/>
                </a:cubicBezTo>
                <a:cubicBezTo>
                  <a:pt x="88848" y="51796"/>
                  <a:pt x="88655" y="51843"/>
                  <a:pt x="88476" y="51939"/>
                </a:cubicBezTo>
                <a:lnTo>
                  <a:pt x="78844" y="57499"/>
                </a:lnTo>
                <a:lnTo>
                  <a:pt x="64282" y="49093"/>
                </a:lnTo>
                <a:lnTo>
                  <a:pt x="74081" y="43438"/>
                </a:lnTo>
                <a:lnTo>
                  <a:pt x="75260" y="44116"/>
                </a:lnTo>
                <a:cubicBezTo>
                  <a:pt x="75433" y="44206"/>
                  <a:pt x="75623" y="44250"/>
                  <a:pt x="75814" y="44250"/>
                </a:cubicBezTo>
                <a:cubicBezTo>
                  <a:pt x="76004" y="44250"/>
                  <a:pt x="76195" y="44206"/>
                  <a:pt x="76367" y="44116"/>
                </a:cubicBezTo>
                <a:lnTo>
                  <a:pt x="86476" y="38270"/>
                </a:lnTo>
                <a:close/>
                <a:moveTo>
                  <a:pt x="71009" y="41652"/>
                </a:moveTo>
                <a:lnTo>
                  <a:pt x="73224" y="42938"/>
                </a:lnTo>
                <a:lnTo>
                  <a:pt x="63366" y="48617"/>
                </a:lnTo>
                <a:cubicBezTo>
                  <a:pt x="62961" y="48807"/>
                  <a:pt x="62961" y="49379"/>
                  <a:pt x="63366" y="49557"/>
                </a:cubicBezTo>
                <a:lnTo>
                  <a:pt x="77987" y="57999"/>
                </a:lnTo>
                <a:lnTo>
                  <a:pt x="77427" y="58308"/>
                </a:lnTo>
                <a:lnTo>
                  <a:pt x="58139" y="47176"/>
                </a:lnTo>
                <a:lnTo>
                  <a:pt x="58686" y="46867"/>
                </a:lnTo>
                <a:lnTo>
                  <a:pt x="59782" y="47498"/>
                </a:lnTo>
                <a:cubicBezTo>
                  <a:pt x="59954" y="47587"/>
                  <a:pt x="60145" y="47632"/>
                  <a:pt x="60337" y="47632"/>
                </a:cubicBezTo>
                <a:cubicBezTo>
                  <a:pt x="60529" y="47632"/>
                  <a:pt x="60722" y="47587"/>
                  <a:pt x="60901" y="47498"/>
                </a:cubicBezTo>
                <a:lnTo>
                  <a:pt x="71009" y="41652"/>
                </a:lnTo>
                <a:close/>
                <a:moveTo>
                  <a:pt x="98120" y="27840"/>
                </a:moveTo>
                <a:lnTo>
                  <a:pt x="126183" y="44045"/>
                </a:lnTo>
                <a:lnTo>
                  <a:pt x="89464" y="65250"/>
                </a:lnTo>
                <a:lnTo>
                  <a:pt x="83499" y="61809"/>
                </a:lnTo>
                <a:lnTo>
                  <a:pt x="94298" y="55570"/>
                </a:lnTo>
                <a:cubicBezTo>
                  <a:pt x="94703" y="55391"/>
                  <a:pt x="94703" y="54808"/>
                  <a:pt x="94298" y="54629"/>
                </a:cubicBezTo>
                <a:lnTo>
                  <a:pt x="92512" y="53606"/>
                </a:lnTo>
                <a:lnTo>
                  <a:pt x="105430" y="46152"/>
                </a:lnTo>
                <a:cubicBezTo>
                  <a:pt x="105835" y="45962"/>
                  <a:pt x="105835" y="45390"/>
                  <a:pt x="105430" y="45212"/>
                </a:cubicBezTo>
                <a:lnTo>
                  <a:pt x="98346" y="41116"/>
                </a:lnTo>
                <a:lnTo>
                  <a:pt x="100132" y="40092"/>
                </a:lnTo>
                <a:cubicBezTo>
                  <a:pt x="100537" y="39913"/>
                  <a:pt x="100537" y="39330"/>
                  <a:pt x="100132" y="39151"/>
                </a:cubicBezTo>
                <a:lnTo>
                  <a:pt x="90810" y="33782"/>
                </a:lnTo>
                <a:lnTo>
                  <a:pt x="93191" y="32412"/>
                </a:lnTo>
                <a:cubicBezTo>
                  <a:pt x="93596" y="32234"/>
                  <a:pt x="93596" y="31650"/>
                  <a:pt x="93191" y="31472"/>
                </a:cubicBezTo>
                <a:lnTo>
                  <a:pt x="92512" y="31079"/>
                </a:lnTo>
                <a:lnTo>
                  <a:pt x="98120" y="27840"/>
                </a:lnTo>
                <a:close/>
                <a:moveTo>
                  <a:pt x="57270" y="47676"/>
                </a:moveTo>
                <a:lnTo>
                  <a:pt x="76558" y="58820"/>
                </a:lnTo>
                <a:lnTo>
                  <a:pt x="75784" y="59261"/>
                </a:lnTo>
                <a:lnTo>
                  <a:pt x="73891" y="58178"/>
                </a:lnTo>
                <a:cubicBezTo>
                  <a:pt x="73718" y="58082"/>
                  <a:pt x="73528" y="58035"/>
                  <a:pt x="73337" y="58035"/>
                </a:cubicBezTo>
                <a:cubicBezTo>
                  <a:pt x="73147" y="58035"/>
                  <a:pt x="72956" y="58082"/>
                  <a:pt x="72783" y="58178"/>
                </a:cubicBezTo>
                <a:lnTo>
                  <a:pt x="57901" y="66762"/>
                </a:lnTo>
                <a:lnTo>
                  <a:pt x="34160" y="53058"/>
                </a:lnTo>
                <a:lnTo>
                  <a:pt x="34862" y="52653"/>
                </a:lnTo>
                <a:lnTo>
                  <a:pt x="41208" y="56308"/>
                </a:lnTo>
                <a:cubicBezTo>
                  <a:pt x="41381" y="56403"/>
                  <a:pt x="41571" y="56451"/>
                  <a:pt x="41762" y="56451"/>
                </a:cubicBezTo>
                <a:cubicBezTo>
                  <a:pt x="41952" y="56451"/>
                  <a:pt x="42143" y="56403"/>
                  <a:pt x="42315" y="56308"/>
                </a:cubicBezTo>
                <a:lnTo>
                  <a:pt x="57270" y="47676"/>
                </a:lnTo>
                <a:close/>
                <a:moveTo>
                  <a:pt x="33290" y="53558"/>
                </a:moveTo>
                <a:lnTo>
                  <a:pt x="57020" y="67274"/>
                </a:lnTo>
                <a:lnTo>
                  <a:pt x="56008" y="67857"/>
                </a:lnTo>
                <a:lnTo>
                  <a:pt x="32278" y="54153"/>
                </a:lnTo>
                <a:lnTo>
                  <a:pt x="33290" y="53558"/>
                </a:lnTo>
                <a:close/>
                <a:moveTo>
                  <a:pt x="89047" y="52605"/>
                </a:moveTo>
                <a:lnTo>
                  <a:pt x="93357" y="55106"/>
                </a:lnTo>
                <a:lnTo>
                  <a:pt x="71009" y="68012"/>
                </a:lnTo>
                <a:lnTo>
                  <a:pt x="66699" y="65512"/>
                </a:lnTo>
                <a:lnTo>
                  <a:pt x="89047" y="52605"/>
                </a:lnTo>
                <a:close/>
                <a:moveTo>
                  <a:pt x="73343" y="58856"/>
                </a:moveTo>
                <a:lnTo>
                  <a:pt x="74915" y="59761"/>
                </a:lnTo>
                <a:lnTo>
                  <a:pt x="65771" y="65047"/>
                </a:lnTo>
                <a:cubicBezTo>
                  <a:pt x="65366" y="65226"/>
                  <a:pt x="65366" y="65797"/>
                  <a:pt x="65771" y="65988"/>
                </a:cubicBezTo>
                <a:lnTo>
                  <a:pt x="67557" y="67012"/>
                </a:lnTo>
                <a:lnTo>
                  <a:pt x="62937" y="69679"/>
                </a:lnTo>
                <a:lnTo>
                  <a:pt x="58770" y="67262"/>
                </a:lnTo>
                <a:lnTo>
                  <a:pt x="73343" y="58856"/>
                </a:lnTo>
                <a:close/>
                <a:moveTo>
                  <a:pt x="68521" y="1"/>
                </a:moveTo>
                <a:cubicBezTo>
                  <a:pt x="68476" y="1"/>
                  <a:pt x="68432" y="10"/>
                  <a:pt x="68390" y="28"/>
                </a:cubicBezTo>
                <a:lnTo>
                  <a:pt x="53567" y="8600"/>
                </a:lnTo>
                <a:lnTo>
                  <a:pt x="49221" y="6100"/>
                </a:lnTo>
                <a:cubicBezTo>
                  <a:pt x="49048" y="6004"/>
                  <a:pt x="48858" y="5957"/>
                  <a:pt x="48667" y="5957"/>
                </a:cubicBezTo>
                <a:cubicBezTo>
                  <a:pt x="48477" y="5957"/>
                  <a:pt x="48286" y="6004"/>
                  <a:pt x="48114" y="6100"/>
                </a:cubicBezTo>
                <a:lnTo>
                  <a:pt x="37648" y="12136"/>
                </a:lnTo>
                <a:lnTo>
                  <a:pt x="26480" y="5683"/>
                </a:lnTo>
                <a:cubicBezTo>
                  <a:pt x="26301" y="5594"/>
                  <a:pt x="26108" y="5549"/>
                  <a:pt x="25916" y="5549"/>
                </a:cubicBezTo>
                <a:cubicBezTo>
                  <a:pt x="25724" y="5549"/>
                  <a:pt x="25534" y="5594"/>
                  <a:pt x="25361" y="5683"/>
                </a:cubicBezTo>
                <a:lnTo>
                  <a:pt x="5763" y="16994"/>
                </a:lnTo>
                <a:cubicBezTo>
                  <a:pt x="5358" y="17184"/>
                  <a:pt x="5358" y="17756"/>
                  <a:pt x="5763" y="17934"/>
                </a:cubicBezTo>
                <a:lnTo>
                  <a:pt x="8871" y="19732"/>
                </a:lnTo>
                <a:lnTo>
                  <a:pt x="7085" y="20756"/>
                </a:lnTo>
                <a:cubicBezTo>
                  <a:pt x="6680" y="20935"/>
                  <a:pt x="6680" y="21518"/>
                  <a:pt x="7085" y="21697"/>
                </a:cubicBezTo>
                <a:lnTo>
                  <a:pt x="14086" y="25733"/>
                </a:lnTo>
                <a:lnTo>
                  <a:pt x="405" y="33639"/>
                </a:lnTo>
                <a:cubicBezTo>
                  <a:pt x="1" y="33817"/>
                  <a:pt x="1" y="34401"/>
                  <a:pt x="405" y="34579"/>
                </a:cubicBezTo>
                <a:lnTo>
                  <a:pt x="1560" y="35246"/>
                </a:lnTo>
                <a:lnTo>
                  <a:pt x="489" y="35877"/>
                </a:lnTo>
                <a:cubicBezTo>
                  <a:pt x="84" y="36056"/>
                  <a:pt x="84" y="36627"/>
                  <a:pt x="489" y="36806"/>
                </a:cubicBezTo>
                <a:lnTo>
                  <a:pt x="30528" y="54153"/>
                </a:lnTo>
                <a:lnTo>
                  <a:pt x="21015" y="59654"/>
                </a:lnTo>
                <a:cubicBezTo>
                  <a:pt x="20848" y="59749"/>
                  <a:pt x="20848" y="59999"/>
                  <a:pt x="21015" y="60094"/>
                </a:cubicBezTo>
                <a:lnTo>
                  <a:pt x="21372" y="60297"/>
                </a:lnTo>
                <a:cubicBezTo>
                  <a:pt x="21414" y="60321"/>
                  <a:pt x="21459" y="60333"/>
                  <a:pt x="21503" y="60333"/>
                </a:cubicBezTo>
                <a:cubicBezTo>
                  <a:pt x="21548" y="60333"/>
                  <a:pt x="21593" y="60321"/>
                  <a:pt x="21634" y="60297"/>
                </a:cubicBezTo>
                <a:lnTo>
                  <a:pt x="31397" y="54653"/>
                </a:lnTo>
                <a:lnTo>
                  <a:pt x="55448" y="68548"/>
                </a:lnTo>
                <a:cubicBezTo>
                  <a:pt x="55621" y="68637"/>
                  <a:pt x="55811" y="68682"/>
                  <a:pt x="56003" y="68682"/>
                </a:cubicBezTo>
                <a:cubicBezTo>
                  <a:pt x="56195" y="68682"/>
                  <a:pt x="56389" y="68637"/>
                  <a:pt x="56567" y="68548"/>
                </a:cubicBezTo>
                <a:lnTo>
                  <a:pt x="57889" y="67774"/>
                </a:lnTo>
                <a:lnTo>
                  <a:pt x="62377" y="70369"/>
                </a:lnTo>
                <a:cubicBezTo>
                  <a:pt x="62550" y="70459"/>
                  <a:pt x="62741" y="70503"/>
                  <a:pt x="62931" y="70503"/>
                </a:cubicBezTo>
                <a:cubicBezTo>
                  <a:pt x="63122" y="70503"/>
                  <a:pt x="63312" y="70459"/>
                  <a:pt x="63485" y="70369"/>
                </a:cubicBezTo>
                <a:lnTo>
                  <a:pt x="68414" y="67524"/>
                </a:lnTo>
                <a:lnTo>
                  <a:pt x="70450" y="68691"/>
                </a:lnTo>
                <a:cubicBezTo>
                  <a:pt x="70622" y="68786"/>
                  <a:pt x="70813" y="68834"/>
                  <a:pt x="71005" y="68834"/>
                </a:cubicBezTo>
                <a:cubicBezTo>
                  <a:pt x="71197" y="68834"/>
                  <a:pt x="71390" y="68786"/>
                  <a:pt x="71569" y="68691"/>
                </a:cubicBezTo>
                <a:lnTo>
                  <a:pt x="82618" y="62309"/>
                </a:lnTo>
                <a:lnTo>
                  <a:pt x="88905" y="65940"/>
                </a:lnTo>
                <a:cubicBezTo>
                  <a:pt x="89077" y="66030"/>
                  <a:pt x="89268" y="66074"/>
                  <a:pt x="89458" y="66074"/>
                </a:cubicBezTo>
                <a:cubicBezTo>
                  <a:pt x="89649" y="66074"/>
                  <a:pt x="89839" y="66030"/>
                  <a:pt x="90012" y="65940"/>
                </a:cubicBezTo>
                <a:lnTo>
                  <a:pt x="127124" y="44521"/>
                </a:lnTo>
                <a:cubicBezTo>
                  <a:pt x="127528" y="44342"/>
                  <a:pt x="127528" y="43759"/>
                  <a:pt x="127124" y="43580"/>
                </a:cubicBezTo>
                <a:lnTo>
                  <a:pt x="98668" y="27162"/>
                </a:lnTo>
                <a:cubicBezTo>
                  <a:pt x="98495" y="27067"/>
                  <a:pt x="98305" y="27019"/>
                  <a:pt x="98114" y="27019"/>
                </a:cubicBezTo>
                <a:cubicBezTo>
                  <a:pt x="97924" y="27019"/>
                  <a:pt x="97733" y="27067"/>
                  <a:pt x="97560" y="27162"/>
                </a:cubicBezTo>
                <a:lnTo>
                  <a:pt x="91631" y="30579"/>
                </a:lnTo>
                <a:lnTo>
                  <a:pt x="59556" y="12065"/>
                </a:lnTo>
                <a:lnTo>
                  <a:pt x="74105" y="3659"/>
                </a:lnTo>
                <a:cubicBezTo>
                  <a:pt x="74284" y="3564"/>
                  <a:pt x="74284" y="3314"/>
                  <a:pt x="74105" y="3218"/>
                </a:cubicBezTo>
                <a:lnTo>
                  <a:pt x="73748" y="3004"/>
                </a:lnTo>
                <a:cubicBezTo>
                  <a:pt x="73712" y="2986"/>
                  <a:pt x="73668" y="2977"/>
                  <a:pt x="73623" y="2977"/>
                </a:cubicBezTo>
                <a:cubicBezTo>
                  <a:pt x="73578" y="2977"/>
                  <a:pt x="73534" y="2986"/>
                  <a:pt x="73498" y="3004"/>
                </a:cubicBezTo>
                <a:lnTo>
                  <a:pt x="58686" y="11565"/>
                </a:lnTo>
                <a:lnTo>
                  <a:pt x="57960" y="11148"/>
                </a:lnTo>
                <a:lnTo>
                  <a:pt x="72545" y="2718"/>
                </a:lnTo>
                <a:cubicBezTo>
                  <a:pt x="72629" y="2683"/>
                  <a:pt x="72676" y="2587"/>
                  <a:pt x="72676" y="2504"/>
                </a:cubicBezTo>
                <a:cubicBezTo>
                  <a:pt x="72676" y="2409"/>
                  <a:pt x="72629" y="2325"/>
                  <a:pt x="72545" y="2278"/>
                </a:cubicBezTo>
                <a:lnTo>
                  <a:pt x="72200" y="2075"/>
                </a:lnTo>
                <a:cubicBezTo>
                  <a:pt x="72158" y="2052"/>
                  <a:pt x="72114" y="2040"/>
                  <a:pt x="72071" y="2040"/>
                </a:cubicBezTo>
                <a:cubicBezTo>
                  <a:pt x="72027" y="2040"/>
                  <a:pt x="71986" y="2052"/>
                  <a:pt x="71950" y="2075"/>
                </a:cubicBezTo>
                <a:lnTo>
                  <a:pt x="57103" y="10648"/>
                </a:lnTo>
                <a:lnTo>
                  <a:pt x="56115" y="10076"/>
                </a:lnTo>
                <a:lnTo>
                  <a:pt x="70700" y="1647"/>
                </a:lnTo>
                <a:cubicBezTo>
                  <a:pt x="70867" y="1552"/>
                  <a:pt x="70867" y="1301"/>
                  <a:pt x="70700" y="1206"/>
                </a:cubicBezTo>
                <a:lnTo>
                  <a:pt x="70343" y="1016"/>
                </a:lnTo>
                <a:cubicBezTo>
                  <a:pt x="70301" y="992"/>
                  <a:pt x="70256" y="980"/>
                  <a:pt x="70212" y="980"/>
                </a:cubicBezTo>
                <a:cubicBezTo>
                  <a:pt x="70167" y="980"/>
                  <a:pt x="70122" y="992"/>
                  <a:pt x="70081" y="1016"/>
                </a:cubicBezTo>
                <a:lnTo>
                  <a:pt x="55234" y="9576"/>
                </a:lnTo>
                <a:lnTo>
                  <a:pt x="54424" y="9100"/>
                </a:lnTo>
                <a:lnTo>
                  <a:pt x="69009" y="682"/>
                </a:lnTo>
                <a:cubicBezTo>
                  <a:pt x="69176" y="587"/>
                  <a:pt x="69176" y="337"/>
                  <a:pt x="69009" y="242"/>
                </a:cubicBezTo>
                <a:lnTo>
                  <a:pt x="68652" y="28"/>
                </a:lnTo>
                <a:cubicBezTo>
                  <a:pt x="68610" y="10"/>
                  <a:pt x="68566" y="1"/>
                  <a:pt x="68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2" name="Google Shape;2209;p31"/>
          <p:cNvSpPr/>
          <p:nvPr/>
        </p:nvSpPr>
        <p:spPr>
          <a:xfrm>
            <a:off x="8192" y="1730328"/>
            <a:ext cx="3489058" cy="1923998"/>
          </a:xfrm>
          <a:custGeom>
            <a:avLst/>
            <a:gdLst/>
            <a:ahLst/>
            <a:cxnLst/>
            <a:rect l="l" t="t" r="r" b="b"/>
            <a:pathLst>
              <a:path w="126921" h="69989" extrusionOk="0">
                <a:moveTo>
                  <a:pt x="48369" y="6257"/>
                </a:moveTo>
                <a:cubicBezTo>
                  <a:pt x="48396" y="6257"/>
                  <a:pt x="48423" y="6263"/>
                  <a:pt x="48447" y="6275"/>
                </a:cubicBezTo>
                <a:lnTo>
                  <a:pt x="52912" y="8859"/>
                </a:lnTo>
                <a:lnTo>
                  <a:pt x="51340" y="9764"/>
                </a:lnTo>
                <a:cubicBezTo>
                  <a:pt x="51316" y="9776"/>
                  <a:pt x="51289" y="9782"/>
                  <a:pt x="51263" y="9782"/>
                </a:cubicBezTo>
                <a:cubicBezTo>
                  <a:pt x="51236" y="9782"/>
                  <a:pt x="51209" y="9776"/>
                  <a:pt x="51185" y="9764"/>
                </a:cubicBezTo>
                <a:lnTo>
                  <a:pt x="48768" y="8371"/>
                </a:lnTo>
                <a:cubicBezTo>
                  <a:pt x="48631" y="8305"/>
                  <a:pt x="48485" y="8273"/>
                  <a:pt x="48340" y="8273"/>
                </a:cubicBezTo>
                <a:cubicBezTo>
                  <a:pt x="48194" y="8273"/>
                  <a:pt x="48048" y="8305"/>
                  <a:pt x="47911" y="8371"/>
                </a:cubicBezTo>
                <a:lnTo>
                  <a:pt x="39327" y="13324"/>
                </a:lnTo>
                <a:lnTo>
                  <a:pt x="37707" y="12383"/>
                </a:lnTo>
                <a:lnTo>
                  <a:pt x="48292" y="6275"/>
                </a:lnTo>
                <a:cubicBezTo>
                  <a:pt x="48316" y="6263"/>
                  <a:pt x="48343" y="6257"/>
                  <a:pt x="48369" y="6257"/>
                </a:cubicBezTo>
                <a:close/>
                <a:moveTo>
                  <a:pt x="56805" y="11085"/>
                </a:moveTo>
                <a:lnTo>
                  <a:pt x="58031" y="11812"/>
                </a:lnTo>
                <a:lnTo>
                  <a:pt x="52614" y="14931"/>
                </a:lnTo>
                <a:lnTo>
                  <a:pt x="51447" y="14264"/>
                </a:lnTo>
                <a:cubicBezTo>
                  <a:pt x="51411" y="14252"/>
                  <a:pt x="51411" y="14193"/>
                  <a:pt x="51447" y="14181"/>
                </a:cubicBezTo>
                <a:lnTo>
                  <a:pt x="56805" y="11085"/>
                </a:lnTo>
                <a:close/>
                <a:moveTo>
                  <a:pt x="48340" y="8555"/>
                </a:moveTo>
                <a:cubicBezTo>
                  <a:pt x="48363" y="8555"/>
                  <a:pt x="48387" y="8561"/>
                  <a:pt x="48411" y="8573"/>
                </a:cubicBezTo>
                <a:lnTo>
                  <a:pt x="50828" y="9966"/>
                </a:lnTo>
                <a:cubicBezTo>
                  <a:pt x="50965" y="10032"/>
                  <a:pt x="51114" y="10064"/>
                  <a:pt x="51261" y="10064"/>
                </a:cubicBezTo>
                <a:cubicBezTo>
                  <a:pt x="51408" y="10064"/>
                  <a:pt x="51554" y="10032"/>
                  <a:pt x="51685" y="9966"/>
                </a:cubicBezTo>
                <a:lnTo>
                  <a:pt x="53269" y="9061"/>
                </a:lnTo>
                <a:lnTo>
                  <a:pt x="54590" y="9823"/>
                </a:lnTo>
                <a:lnTo>
                  <a:pt x="43994" y="15943"/>
                </a:lnTo>
                <a:cubicBezTo>
                  <a:pt x="43970" y="15955"/>
                  <a:pt x="43943" y="15961"/>
                  <a:pt x="43918" y="15961"/>
                </a:cubicBezTo>
                <a:cubicBezTo>
                  <a:pt x="43893" y="15961"/>
                  <a:pt x="43869" y="15955"/>
                  <a:pt x="43851" y="15943"/>
                </a:cubicBezTo>
                <a:lnTo>
                  <a:pt x="39684" y="13526"/>
                </a:lnTo>
                <a:lnTo>
                  <a:pt x="48268" y="8573"/>
                </a:lnTo>
                <a:cubicBezTo>
                  <a:pt x="48292" y="8561"/>
                  <a:pt x="48316" y="8555"/>
                  <a:pt x="48340" y="8555"/>
                </a:cubicBezTo>
                <a:close/>
                <a:moveTo>
                  <a:pt x="25622" y="5853"/>
                </a:moveTo>
                <a:cubicBezTo>
                  <a:pt x="25646" y="5853"/>
                  <a:pt x="25670" y="5859"/>
                  <a:pt x="25694" y="5870"/>
                </a:cubicBezTo>
                <a:lnTo>
                  <a:pt x="36993" y="12395"/>
                </a:lnTo>
                <a:lnTo>
                  <a:pt x="19848" y="22289"/>
                </a:lnTo>
                <a:lnTo>
                  <a:pt x="12466" y="18027"/>
                </a:lnTo>
                <a:cubicBezTo>
                  <a:pt x="12329" y="17955"/>
                  <a:pt x="12183" y="17920"/>
                  <a:pt x="12037" y="17920"/>
                </a:cubicBezTo>
                <a:cubicBezTo>
                  <a:pt x="11892" y="17920"/>
                  <a:pt x="11746" y="17955"/>
                  <a:pt x="11609" y="18027"/>
                </a:cubicBezTo>
                <a:lnTo>
                  <a:pt x="9442" y="19277"/>
                </a:lnTo>
                <a:lnTo>
                  <a:pt x="5953" y="17265"/>
                </a:lnTo>
                <a:cubicBezTo>
                  <a:pt x="5906" y="17241"/>
                  <a:pt x="5906" y="17193"/>
                  <a:pt x="5953" y="17181"/>
                </a:cubicBezTo>
                <a:lnTo>
                  <a:pt x="25551" y="5870"/>
                </a:lnTo>
                <a:cubicBezTo>
                  <a:pt x="25575" y="5859"/>
                  <a:pt x="25599" y="5853"/>
                  <a:pt x="25622" y="5853"/>
                </a:cubicBezTo>
                <a:close/>
                <a:moveTo>
                  <a:pt x="37350" y="12598"/>
                </a:moveTo>
                <a:lnTo>
                  <a:pt x="38969" y="13538"/>
                </a:lnTo>
                <a:lnTo>
                  <a:pt x="21824" y="23432"/>
                </a:lnTo>
                <a:lnTo>
                  <a:pt x="20205" y="22503"/>
                </a:lnTo>
                <a:lnTo>
                  <a:pt x="37350" y="12598"/>
                </a:lnTo>
                <a:close/>
                <a:moveTo>
                  <a:pt x="54936" y="10026"/>
                </a:moveTo>
                <a:lnTo>
                  <a:pt x="56448" y="10895"/>
                </a:lnTo>
                <a:lnTo>
                  <a:pt x="51102" y="13979"/>
                </a:lnTo>
                <a:cubicBezTo>
                  <a:pt x="50864" y="14110"/>
                  <a:pt x="50864" y="14336"/>
                  <a:pt x="51102" y="14467"/>
                </a:cubicBezTo>
                <a:lnTo>
                  <a:pt x="52257" y="15145"/>
                </a:lnTo>
                <a:lnTo>
                  <a:pt x="41422" y="21408"/>
                </a:lnTo>
                <a:lnTo>
                  <a:pt x="35624" y="18062"/>
                </a:lnTo>
                <a:cubicBezTo>
                  <a:pt x="35493" y="17997"/>
                  <a:pt x="35347" y="17964"/>
                  <a:pt x="35200" y="17964"/>
                </a:cubicBezTo>
                <a:cubicBezTo>
                  <a:pt x="35052" y="17964"/>
                  <a:pt x="34903" y="17997"/>
                  <a:pt x="34766" y="18062"/>
                </a:cubicBezTo>
                <a:lnTo>
                  <a:pt x="23646" y="24480"/>
                </a:lnTo>
                <a:lnTo>
                  <a:pt x="22170" y="23635"/>
                </a:lnTo>
                <a:lnTo>
                  <a:pt x="39327" y="13729"/>
                </a:lnTo>
                <a:lnTo>
                  <a:pt x="43494" y="16146"/>
                </a:lnTo>
                <a:cubicBezTo>
                  <a:pt x="43625" y="16211"/>
                  <a:pt x="43771" y="16244"/>
                  <a:pt x="43918" y="16244"/>
                </a:cubicBezTo>
                <a:cubicBezTo>
                  <a:pt x="44065" y="16244"/>
                  <a:pt x="44214" y="16211"/>
                  <a:pt x="44351" y="16146"/>
                </a:cubicBezTo>
                <a:lnTo>
                  <a:pt x="54936" y="10026"/>
                </a:lnTo>
                <a:close/>
                <a:moveTo>
                  <a:pt x="35201" y="18247"/>
                </a:moveTo>
                <a:cubicBezTo>
                  <a:pt x="35228" y="18247"/>
                  <a:pt x="35255" y="18253"/>
                  <a:pt x="35278" y="18265"/>
                </a:cubicBezTo>
                <a:lnTo>
                  <a:pt x="41065" y="21611"/>
                </a:lnTo>
                <a:lnTo>
                  <a:pt x="39350" y="22599"/>
                </a:lnTo>
                <a:lnTo>
                  <a:pt x="35362" y="20289"/>
                </a:lnTo>
                <a:cubicBezTo>
                  <a:pt x="35225" y="20223"/>
                  <a:pt x="35079" y="20191"/>
                  <a:pt x="34933" y="20191"/>
                </a:cubicBezTo>
                <a:cubicBezTo>
                  <a:pt x="34787" y="20191"/>
                  <a:pt x="34641" y="20223"/>
                  <a:pt x="34505" y="20289"/>
                </a:cubicBezTo>
                <a:lnTo>
                  <a:pt x="25444" y="25528"/>
                </a:lnTo>
                <a:lnTo>
                  <a:pt x="24003" y="24682"/>
                </a:lnTo>
                <a:lnTo>
                  <a:pt x="35124" y="18265"/>
                </a:lnTo>
                <a:cubicBezTo>
                  <a:pt x="35147" y="18253"/>
                  <a:pt x="35174" y="18247"/>
                  <a:pt x="35201" y="18247"/>
                </a:cubicBezTo>
                <a:close/>
                <a:moveTo>
                  <a:pt x="58388" y="12026"/>
                </a:moveTo>
                <a:lnTo>
                  <a:pt x="90988" y="30826"/>
                </a:lnTo>
                <a:lnTo>
                  <a:pt x="88154" y="32469"/>
                </a:lnTo>
                <a:lnTo>
                  <a:pt x="76974" y="26016"/>
                </a:lnTo>
                <a:cubicBezTo>
                  <a:pt x="76837" y="25944"/>
                  <a:pt x="76691" y="25909"/>
                  <a:pt x="76546" y="25909"/>
                </a:cubicBezTo>
                <a:cubicBezTo>
                  <a:pt x="76400" y="25909"/>
                  <a:pt x="76254" y="25944"/>
                  <a:pt x="76117" y="26016"/>
                </a:cubicBezTo>
                <a:lnTo>
                  <a:pt x="73950" y="27266"/>
                </a:lnTo>
                <a:lnTo>
                  <a:pt x="52971" y="15145"/>
                </a:lnTo>
                <a:lnTo>
                  <a:pt x="58388" y="12026"/>
                </a:lnTo>
                <a:close/>
                <a:moveTo>
                  <a:pt x="91333" y="31028"/>
                </a:moveTo>
                <a:lnTo>
                  <a:pt x="92393" y="31647"/>
                </a:lnTo>
                <a:cubicBezTo>
                  <a:pt x="92440" y="31659"/>
                  <a:pt x="92440" y="31719"/>
                  <a:pt x="92393" y="31731"/>
                </a:cubicBezTo>
                <a:lnTo>
                  <a:pt x="89642" y="33326"/>
                </a:lnTo>
                <a:lnTo>
                  <a:pt x="88511" y="32671"/>
                </a:lnTo>
                <a:lnTo>
                  <a:pt x="91333" y="31028"/>
                </a:lnTo>
                <a:close/>
                <a:moveTo>
                  <a:pt x="12037" y="18211"/>
                </a:moveTo>
                <a:cubicBezTo>
                  <a:pt x="12061" y="18211"/>
                  <a:pt x="12085" y="18217"/>
                  <a:pt x="12109" y="18229"/>
                </a:cubicBezTo>
                <a:lnTo>
                  <a:pt x="34838" y="31350"/>
                </a:lnTo>
                <a:cubicBezTo>
                  <a:pt x="34874" y="31362"/>
                  <a:pt x="34874" y="31421"/>
                  <a:pt x="34838" y="31433"/>
                </a:cubicBezTo>
                <a:lnTo>
                  <a:pt x="30147" y="34136"/>
                </a:lnTo>
                <a:cubicBezTo>
                  <a:pt x="30123" y="34148"/>
                  <a:pt x="30096" y="34154"/>
                  <a:pt x="30069" y="34154"/>
                </a:cubicBezTo>
                <a:cubicBezTo>
                  <a:pt x="30043" y="34154"/>
                  <a:pt x="30016" y="34148"/>
                  <a:pt x="29992" y="34136"/>
                </a:cubicBezTo>
                <a:lnTo>
                  <a:pt x="7275" y="21027"/>
                </a:lnTo>
                <a:cubicBezTo>
                  <a:pt x="7239" y="21003"/>
                  <a:pt x="7239" y="20956"/>
                  <a:pt x="7275" y="20932"/>
                </a:cubicBezTo>
                <a:lnTo>
                  <a:pt x="11966" y="18229"/>
                </a:lnTo>
                <a:cubicBezTo>
                  <a:pt x="11990" y="18217"/>
                  <a:pt x="12014" y="18211"/>
                  <a:pt x="12037" y="18211"/>
                </a:cubicBezTo>
                <a:close/>
                <a:moveTo>
                  <a:pt x="14657" y="25694"/>
                </a:moveTo>
                <a:lnTo>
                  <a:pt x="16276" y="26623"/>
                </a:lnTo>
                <a:lnTo>
                  <a:pt x="2143" y="34791"/>
                </a:lnTo>
                <a:lnTo>
                  <a:pt x="584" y="33898"/>
                </a:lnTo>
                <a:cubicBezTo>
                  <a:pt x="548" y="33886"/>
                  <a:pt x="548" y="33826"/>
                  <a:pt x="584" y="33814"/>
                </a:cubicBezTo>
                <a:lnTo>
                  <a:pt x="14657" y="25694"/>
                </a:lnTo>
                <a:close/>
                <a:moveTo>
                  <a:pt x="52614" y="15348"/>
                </a:moveTo>
                <a:lnTo>
                  <a:pt x="73605" y="27456"/>
                </a:lnTo>
                <a:lnTo>
                  <a:pt x="71438" y="28707"/>
                </a:lnTo>
                <a:cubicBezTo>
                  <a:pt x="71200" y="28850"/>
                  <a:pt x="71200" y="29076"/>
                  <a:pt x="71426" y="29207"/>
                </a:cubicBezTo>
                <a:lnTo>
                  <a:pt x="79367" y="33802"/>
                </a:lnTo>
                <a:lnTo>
                  <a:pt x="71116" y="38565"/>
                </a:lnTo>
                <a:lnTo>
                  <a:pt x="41767" y="21611"/>
                </a:lnTo>
                <a:lnTo>
                  <a:pt x="52614" y="15348"/>
                </a:lnTo>
                <a:close/>
                <a:moveTo>
                  <a:pt x="79724" y="34005"/>
                </a:moveTo>
                <a:lnTo>
                  <a:pt x="81022" y="34743"/>
                </a:lnTo>
                <a:lnTo>
                  <a:pt x="72771" y="39506"/>
                </a:lnTo>
                <a:lnTo>
                  <a:pt x="71473" y="38767"/>
                </a:lnTo>
                <a:lnTo>
                  <a:pt x="79724" y="34005"/>
                </a:lnTo>
                <a:close/>
                <a:moveTo>
                  <a:pt x="41422" y="21813"/>
                </a:moveTo>
                <a:lnTo>
                  <a:pt x="70759" y="38767"/>
                </a:lnTo>
                <a:lnTo>
                  <a:pt x="69056" y="39756"/>
                </a:lnTo>
                <a:lnTo>
                  <a:pt x="39708" y="22801"/>
                </a:lnTo>
                <a:lnTo>
                  <a:pt x="41422" y="21813"/>
                </a:lnTo>
                <a:close/>
                <a:moveTo>
                  <a:pt x="81368" y="34945"/>
                </a:moveTo>
                <a:lnTo>
                  <a:pt x="82606" y="35660"/>
                </a:lnTo>
                <a:lnTo>
                  <a:pt x="74438" y="40387"/>
                </a:lnTo>
                <a:cubicBezTo>
                  <a:pt x="74414" y="40399"/>
                  <a:pt x="74387" y="40404"/>
                  <a:pt x="74361" y="40404"/>
                </a:cubicBezTo>
                <a:cubicBezTo>
                  <a:pt x="74334" y="40404"/>
                  <a:pt x="74307" y="40399"/>
                  <a:pt x="74283" y="40387"/>
                </a:cubicBezTo>
                <a:lnTo>
                  <a:pt x="73117" y="39708"/>
                </a:lnTo>
                <a:lnTo>
                  <a:pt x="81368" y="34945"/>
                </a:lnTo>
                <a:close/>
                <a:moveTo>
                  <a:pt x="71116" y="38970"/>
                </a:moveTo>
                <a:lnTo>
                  <a:pt x="72414" y="39708"/>
                </a:lnTo>
                <a:lnTo>
                  <a:pt x="70711" y="40696"/>
                </a:lnTo>
                <a:lnTo>
                  <a:pt x="69414" y="39958"/>
                </a:lnTo>
                <a:lnTo>
                  <a:pt x="71116" y="38970"/>
                </a:lnTo>
                <a:close/>
                <a:moveTo>
                  <a:pt x="34933" y="20473"/>
                </a:moveTo>
                <a:cubicBezTo>
                  <a:pt x="34957" y="20473"/>
                  <a:pt x="34981" y="20479"/>
                  <a:pt x="35005" y="20491"/>
                </a:cubicBezTo>
                <a:lnTo>
                  <a:pt x="39005" y="22801"/>
                </a:lnTo>
                <a:lnTo>
                  <a:pt x="35219" y="24992"/>
                </a:lnTo>
                <a:cubicBezTo>
                  <a:pt x="35112" y="25028"/>
                  <a:pt x="35040" y="25123"/>
                  <a:pt x="35040" y="25230"/>
                </a:cubicBezTo>
                <a:cubicBezTo>
                  <a:pt x="35040" y="25337"/>
                  <a:pt x="35112" y="25432"/>
                  <a:pt x="35219" y="25480"/>
                </a:cubicBezTo>
                <a:lnTo>
                  <a:pt x="57555" y="38339"/>
                </a:lnTo>
                <a:cubicBezTo>
                  <a:pt x="57591" y="38351"/>
                  <a:pt x="57591" y="38410"/>
                  <a:pt x="57555" y="38422"/>
                </a:cubicBezTo>
                <a:lnTo>
                  <a:pt x="51495" y="41923"/>
                </a:lnTo>
                <a:lnTo>
                  <a:pt x="34433" y="32076"/>
                </a:lnTo>
                <a:lnTo>
                  <a:pt x="35183" y="31636"/>
                </a:lnTo>
                <a:cubicBezTo>
                  <a:pt x="35409" y="31505"/>
                  <a:pt x="35409" y="31278"/>
                  <a:pt x="35183" y="31147"/>
                </a:cubicBezTo>
                <a:lnTo>
                  <a:pt x="25789" y="25730"/>
                </a:lnTo>
                <a:lnTo>
                  <a:pt x="34862" y="20491"/>
                </a:lnTo>
                <a:cubicBezTo>
                  <a:pt x="34886" y="20479"/>
                  <a:pt x="34909" y="20473"/>
                  <a:pt x="34933" y="20473"/>
                </a:cubicBezTo>
                <a:close/>
                <a:moveTo>
                  <a:pt x="76540" y="26188"/>
                </a:moveTo>
                <a:cubicBezTo>
                  <a:pt x="76566" y="26188"/>
                  <a:pt x="76593" y="26194"/>
                  <a:pt x="76617" y="26206"/>
                </a:cubicBezTo>
                <a:lnTo>
                  <a:pt x="99334" y="39327"/>
                </a:lnTo>
                <a:cubicBezTo>
                  <a:pt x="99382" y="39351"/>
                  <a:pt x="99382" y="39387"/>
                  <a:pt x="99334" y="39410"/>
                </a:cubicBezTo>
                <a:lnTo>
                  <a:pt x="94655" y="42125"/>
                </a:lnTo>
                <a:cubicBezTo>
                  <a:pt x="94631" y="42137"/>
                  <a:pt x="94604" y="42143"/>
                  <a:pt x="94578" y="42143"/>
                </a:cubicBezTo>
                <a:cubicBezTo>
                  <a:pt x="94551" y="42143"/>
                  <a:pt x="94524" y="42137"/>
                  <a:pt x="94500" y="42125"/>
                </a:cubicBezTo>
                <a:lnTo>
                  <a:pt x="71783" y="29004"/>
                </a:lnTo>
                <a:cubicBezTo>
                  <a:pt x="71747" y="28992"/>
                  <a:pt x="71747" y="28933"/>
                  <a:pt x="71783" y="28921"/>
                </a:cubicBezTo>
                <a:lnTo>
                  <a:pt x="76462" y="26206"/>
                </a:lnTo>
                <a:cubicBezTo>
                  <a:pt x="76486" y="26194"/>
                  <a:pt x="76513" y="26188"/>
                  <a:pt x="76540" y="26188"/>
                </a:cubicBezTo>
                <a:close/>
                <a:moveTo>
                  <a:pt x="82975" y="35862"/>
                </a:moveTo>
                <a:lnTo>
                  <a:pt x="84106" y="36517"/>
                </a:lnTo>
                <a:lnTo>
                  <a:pt x="73783" y="42482"/>
                </a:lnTo>
                <a:lnTo>
                  <a:pt x="71057" y="40899"/>
                </a:lnTo>
                <a:lnTo>
                  <a:pt x="72771" y="39910"/>
                </a:lnTo>
                <a:lnTo>
                  <a:pt x="73938" y="40589"/>
                </a:lnTo>
                <a:cubicBezTo>
                  <a:pt x="74069" y="40655"/>
                  <a:pt x="74215" y="40687"/>
                  <a:pt x="74362" y="40687"/>
                </a:cubicBezTo>
                <a:cubicBezTo>
                  <a:pt x="74510" y="40687"/>
                  <a:pt x="74658" y="40655"/>
                  <a:pt x="74795" y="40589"/>
                </a:cubicBezTo>
                <a:lnTo>
                  <a:pt x="82975" y="35862"/>
                </a:lnTo>
                <a:close/>
                <a:moveTo>
                  <a:pt x="34076" y="32279"/>
                </a:moveTo>
                <a:lnTo>
                  <a:pt x="51138" y="42137"/>
                </a:lnTo>
                <a:lnTo>
                  <a:pt x="50078" y="42744"/>
                </a:lnTo>
                <a:lnTo>
                  <a:pt x="33016" y="32886"/>
                </a:lnTo>
                <a:lnTo>
                  <a:pt x="34076" y="32279"/>
                </a:lnTo>
                <a:close/>
                <a:moveTo>
                  <a:pt x="84451" y="36731"/>
                </a:moveTo>
                <a:lnTo>
                  <a:pt x="85820" y="37517"/>
                </a:lnTo>
                <a:lnTo>
                  <a:pt x="75581" y="43435"/>
                </a:lnTo>
                <a:cubicBezTo>
                  <a:pt x="75557" y="43447"/>
                  <a:pt x="75533" y="43452"/>
                  <a:pt x="75510" y="43452"/>
                </a:cubicBezTo>
                <a:cubicBezTo>
                  <a:pt x="75486" y="43452"/>
                  <a:pt x="75462" y="43447"/>
                  <a:pt x="75438" y="43435"/>
                </a:cubicBezTo>
                <a:lnTo>
                  <a:pt x="74140" y="42685"/>
                </a:lnTo>
                <a:lnTo>
                  <a:pt x="84451" y="36731"/>
                </a:lnTo>
                <a:close/>
                <a:moveTo>
                  <a:pt x="39350" y="23004"/>
                </a:moveTo>
                <a:lnTo>
                  <a:pt x="68699" y="39946"/>
                </a:lnTo>
                <a:lnTo>
                  <a:pt x="58388" y="45899"/>
                </a:lnTo>
                <a:lnTo>
                  <a:pt x="51852" y="42137"/>
                </a:lnTo>
                <a:lnTo>
                  <a:pt x="57900" y="38636"/>
                </a:lnTo>
                <a:cubicBezTo>
                  <a:pt x="58138" y="38553"/>
                  <a:pt x="58138" y="38220"/>
                  <a:pt x="57900" y="38136"/>
                </a:cubicBezTo>
                <a:lnTo>
                  <a:pt x="35564" y="25278"/>
                </a:lnTo>
                <a:cubicBezTo>
                  <a:pt x="35540" y="25266"/>
                  <a:pt x="35540" y="25242"/>
                  <a:pt x="35540" y="25230"/>
                </a:cubicBezTo>
                <a:cubicBezTo>
                  <a:pt x="35540" y="25218"/>
                  <a:pt x="35552" y="25194"/>
                  <a:pt x="35564" y="25194"/>
                </a:cubicBezTo>
                <a:lnTo>
                  <a:pt x="39350" y="23004"/>
                </a:lnTo>
                <a:close/>
                <a:moveTo>
                  <a:pt x="51495" y="42327"/>
                </a:moveTo>
                <a:lnTo>
                  <a:pt x="58043" y="46114"/>
                </a:lnTo>
                <a:lnTo>
                  <a:pt x="56984" y="46721"/>
                </a:lnTo>
                <a:lnTo>
                  <a:pt x="50435" y="42946"/>
                </a:lnTo>
                <a:lnTo>
                  <a:pt x="51495" y="42327"/>
                </a:lnTo>
                <a:close/>
                <a:moveTo>
                  <a:pt x="69056" y="40160"/>
                </a:moveTo>
                <a:lnTo>
                  <a:pt x="70354" y="40899"/>
                </a:lnTo>
                <a:lnTo>
                  <a:pt x="60115" y="46816"/>
                </a:lnTo>
                <a:cubicBezTo>
                  <a:pt x="60091" y="46828"/>
                  <a:pt x="60064" y="46834"/>
                  <a:pt x="60039" y="46834"/>
                </a:cubicBezTo>
                <a:cubicBezTo>
                  <a:pt x="60014" y="46834"/>
                  <a:pt x="59990" y="46828"/>
                  <a:pt x="59972" y="46816"/>
                </a:cubicBezTo>
                <a:lnTo>
                  <a:pt x="58746" y="46114"/>
                </a:lnTo>
                <a:lnTo>
                  <a:pt x="69056" y="40160"/>
                </a:lnTo>
                <a:close/>
                <a:moveTo>
                  <a:pt x="18467" y="27885"/>
                </a:moveTo>
                <a:lnTo>
                  <a:pt x="29647" y="34338"/>
                </a:lnTo>
                <a:cubicBezTo>
                  <a:pt x="29784" y="34410"/>
                  <a:pt x="29930" y="34445"/>
                  <a:pt x="30075" y="34445"/>
                </a:cubicBezTo>
                <a:cubicBezTo>
                  <a:pt x="30221" y="34445"/>
                  <a:pt x="30367" y="34410"/>
                  <a:pt x="30504" y="34338"/>
                </a:cubicBezTo>
                <a:lnTo>
                  <a:pt x="32671" y="33088"/>
                </a:lnTo>
                <a:lnTo>
                  <a:pt x="49733" y="42946"/>
                </a:lnTo>
                <a:lnTo>
                  <a:pt x="34564" y="51698"/>
                </a:lnTo>
                <a:lnTo>
                  <a:pt x="5977" y="35184"/>
                </a:lnTo>
                <a:cubicBezTo>
                  <a:pt x="5930" y="35160"/>
                  <a:pt x="5930" y="35124"/>
                  <a:pt x="5977" y="35100"/>
                </a:cubicBezTo>
                <a:lnTo>
                  <a:pt x="18467" y="27885"/>
                </a:lnTo>
                <a:close/>
                <a:moveTo>
                  <a:pt x="16633" y="26837"/>
                </a:moveTo>
                <a:lnTo>
                  <a:pt x="18110" y="27683"/>
                </a:lnTo>
                <a:lnTo>
                  <a:pt x="5608" y="34898"/>
                </a:lnTo>
                <a:cubicBezTo>
                  <a:pt x="5382" y="35029"/>
                  <a:pt x="5382" y="35255"/>
                  <a:pt x="5608" y="35386"/>
                </a:cubicBezTo>
                <a:lnTo>
                  <a:pt x="34207" y="51912"/>
                </a:lnTo>
                <a:lnTo>
                  <a:pt x="32992" y="52614"/>
                </a:lnTo>
                <a:lnTo>
                  <a:pt x="2489" y="34993"/>
                </a:lnTo>
                <a:lnTo>
                  <a:pt x="16633" y="26837"/>
                </a:lnTo>
                <a:close/>
                <a:moveTo>
                  <a:pt x="2131" y="35207"/>
                </a:moveTo>
                <a:lnTo>
                  <a:pt x="32635" y="52817"/>
                </a:lnTo>
                <a:lnTo>
                  <a:pt x="31099" y="53710"/>
                </a:lnTo>
                <a:lnTo>
                  <a:pt x="679" y="36136"/>
                </a:lnTo>
                <a:cubicBezTo>
                  <a:pt x="643" y="36112"/>
                  <a:pt x="643" y="36065"/>
                  <a:pt x="679" y="36053"/>
                </a:cubicBezTo>
                <a:lnTo>
                  <a:pt x="2131" y="35207"/>
                </a:lnTo>
                <a:close/>
                <a:moveTo>
                  <a:pt x="50090" y="43149"/>
                </a:moveTo>
                <a:lnTo>
                  <a:pt x="56626" y="46923"/>
                </a:lnTo>
                <a:lnTo>
                  <a:pt x="41541" y="55639"/>
                </a:lnTo>
                <a:cubicBezTo>
                  <a:pt x="41517" y="55650"/>
                  <a:pt x="41491" y="55656"/>
                  <a:pt x="41465" y="55656"/>
                </a:cubicBezTo>
                <a:cubicBezTo>
                  <a:pt x="41440" y="55656"/>
                  <a:pt x="41416" y="55650"/>
                  <a:pt x="41398" y="55639"/>
                </a:cubicBezTo>
                <a:lnTo>
                  <a:pt x="34921" y="51900"/>
                </a:lnTo>
                <a:lnTo>
                  <a:pt x="50090" y="43149"/>
                </a:lnTo>
                <a:close/>
                <a:moveTo>
                  <a:pt x="86178" y="37720"/>
                </a:moveTo>
                <a:lnTo>
                  <a:pt x="94155" y="42315"/>
                </a:lnTo>
                <a:cubicBezTo>
                  <a:pt x="94289" y="42388"/>
                  <a:pt x="94438" y="42424"/>
                  <a:pt x="94587" y="42424"/>
                </a:cubicBezTo>
                <a:cubicBezTo>
                  <a:pt x="94730" y="42424"/>
                  <a:pt x="94872" y="42391"/>
                  <a:pt x="95000" y="42327"/>
                </a:cubicBezTo>
                <a:lnTo>
                  <a:pt x="97167" y="41077"/>
                </a:lnTo>
                <a:lnTo>
                  <a:pt x="104632" y="45387"/>
                </a:lnTo>
                <a:cubicBezTo>
                  <a:pt x="104680" y="45399"/>
                  <a:pt x="104680" y="45459"/>
                  <a:pt x="104632" y="45471"/>
                </a:cubicBezTo>
                <a:lnTo>
                  <a:pt x="91333" y="53150"/>
                </a:lnTo>
                <a:lnTo>
                  <a:pt x="89166" y="51900"/>
                </a:lnTo>
                <a:cubicBezTo>
                  <a:pt x="89029" y="51834"/>
                  <a:pt x="88883" y="51802"/>
                  <a:pt x="88738" y="51802"/>
                </a:cubicBezTo>
                <a:cubicBezTo>
                  <a:pt x="88592" y="51802"/>
                  <a:pt x="88446" y="51834"/>
                  <a:pt x="88309" y="51900"/>
                </a:cubicBezTo>
                <a:lnTo>
                  <a:pt x="78546" y="57544"/>
                </a:lnTo>
                <a:lnTo>
                  <a:pt x="63544" y="48888"/>
                </a:lnTo>
                <a:cubicBezTo>
                  <a:pt x="63508" y="48864"/>
                  <a:pt x="63508" y="48816"/>
                  <a:pt x="63544" y="48792"/>
                </a:cubicBezTo>
                <a:lnTo>
                  <a:pt x="73783" y="42887"/>
                </a:lnTo>
                <a:lnTo>
                  <a:pt x="75081" y="43625"/>
                </a:lnTo>
                <a:cubicBezTo>
                  <a:pt x="75218" y="43697"/>
                  <a:pt x="75364" y="43732"/>
                  <a:pt x="75510" y="43732"/>
                </a:cubicBezTo>
                <a:cubicBezTo>
                  <a:pt x="75656" y="43732"/>
                  <a:pt x="75801" y="43697"/>
                  <a:pt x="75938" y="43625"/>
                </a:cubicBezTo>
                <a:lnTo>
                  <a:pt x="86178" y="37720"/>
                </a:lnTo>
                <a:close/>
                <a:moveTo>
                  <a:pt x="70711" y="41113"/>
                </a:moveTo>
                <a:lnTo>
                  <a:pt x="73438" y="42685"/>
                </a:lnTo>
                <a:lnTo>
                  <a:pt x="63199" y="48590"/>
                </a:lnTo>
                <a:cubicBezTo>
                  <a:pt x="62960" y="48733"/>
                  <a:pt x="62960" y="48947"/>
                  <a:pt x="63199" y="49090"/>
                </a:cubicBezTo>
                <a:lnTo>
                  <a:pt x="78200" y="57746"/>
                </a:lnTo>
                <a:lnTo>
                  <a:pt x="77129" y="58353"/>
                </a:lnTo>
                <a:lnTo>
                  <a:pt x="57341" y="46923"/>
                </a:lnTo>
                <a:lnTo>
                  <a:pt x="58400" y="46304"/>
                </a:lnTo>
                <a:lnTo>
                  <a:pt x="59627" y="47018"/>
                </a:lnTo>
                <a:cubicBezTo>
                  <a:pt x="59758" y="47084"/>
                  <a:pt x="59904" y="47117"/>
                  <a:pt x="60049" y="47117"/>
                </a:cubicBezTo>
                <a:cubicBezTo>
                  <a:pt x="60195" y="47117"/>
                  <a:pt x="60341" y="47084"/>
                  <a:pt x="60472" y="47018"/>
                </a:cubicBezTo>
                <a:lnTo>
                  <a:pt x="70711" y="41113"/>
                </a:lnTo>
                <a:close/>
                <a:moveTo>
                  <a:pt x="97828" y="27320"/>
                </a:moveTo>
                <a:cubicBezTo>
                  <a:pt x="97855" y="27320"/>
                  <a:pt x="97882" y="27326"/>
                  <a:pt x="97905" y="27337"/>
                </a:cubicBezTo>
                <a:lnTo>
                  <a:pt x="126326" y="43756"/>
                </a:lnTo>
                <a:cubicBezTo>
                  <a:pt x="126373" y="43780"/>
                  <a:pt x="126373" y="43816"/>
                  <a:pt x="126326" y="43839"/>
                </a:cubicBezTo>
                <a:lnTo>
                  <a:pt x="89226" y="65259"/>
                </a:lnTo>
                <a:cubicBezTo>
                  <a:pt x="89202" y="65271"/>
                  <a:pt x="89178" y="65277"/>
                  <a:pt x="89154" y="65277"/>
                </a:cubicBezTo>
                <a:cubicBezTo>
                  <a:pt x="89130" y="65277"/>
                  <a:pt x="89107" y="65271"/>
                  <a:pt x="89083" y="65259"/>
                </a:cubicBezTo>
                <a:lnTo>
                  <a:pt x="82677" y="61556"/>
                </a:lnTo>
                <a:lnTo>
                  <a:pt x="93857" y="55103"/>
                </a:lnTo>
                <a:cubicBezTo>
                  <a:pt x="94095" y="54972"/>
                  <a:pt x="94095" y="54746"/>
                  <a:pt x="93857" y="54615"/>
                </a:cubicBezTo>
                <a:lnTo>
                  <a:pt x="91702" y="53353"/>
                </a:lnTo>
                <a:lnTo>
                  <a:pt x="105001" y="45673"/>
                </a:lnTo>
                <a:cubicBezTo>
                  <a:pt x="105240" y="45542"/>
                  <a:pt x="105240" y="45316"/>
                  <a:pt x="105001" y="45185"/>
                </a:cubicBezTo>
                <a:lnTo>
                  <a:pt x="97536" y="40863"/>
                </a:lnTo>
                <a:lnTo>
                  <a:pt x="99691" y="39613"/>
                </a:lnTo>
                <a:cubicBezTo>
                  <a:pt x="99929" y="39482"/>
                  <a:pt x="99929" y="39256"/>
                  <a:pt x="99691" y="39125"/>
                </a:cubicBezTo>
                <a:lnTo>
                  <a:pt x="90000" y="33529"/>
                </a:lnTo>
                <a:lnTo>
                  <a:pt x="92762" y="31933"/>
                </a:lnTo>
                <a:cubicBezTo>
                  <a:pt x="92988" y="31802"/>
                  <a:pt x="92988" y="31576"/>
                  <a:pt x="92762" y="31445"/>
                </a:cubicBezTo>
                <a:lnTo>
                  <a:pt x="91702" y="30826"/>
                </a:lnTo>
                <a:lnTo>
                  <a:pt x="97751" y="27337"/>
                </a:lnTo>
                <a:cubicBezTo>
                  <a:pt x="97774" y="27326"/>
                  <a:pt x="97801" y="27320"/>
                  <a:pt x="97828" y="27320"/>
                </a:cubicBezTo>
                <a:close/>
                <a:moveTo>
                  <a:pt x="56972" y="47126"/>
                </a:moveTo>
                <a:lnTo>
                  <a:pt x="76772" y="58567"/>
                </a:lnTo>
                <a:lnTo>
                  <a:pt x="75486" y="59318"/>
                </a:lnTo>
                <a:lnTo>
                  <a:pt x="73462" y="58151"/>
                </a:lnTo>
                <a:cubicBezTo>
                  <a:pt x="73331" y="58079"/>
                  <a:pt x="73185" y="58044"/>
                  <a:pt x="73038" y="58044"/>
                </a:cubicBezTo>
                <a:cubicBezTo>
                  <a:pt x="72890" y="58044"/>
                  <a:pt x="72741" y="58079"/>
                  <a:pt x="72605" y="58151"/>
                </a:cubicBezTo>
                <a:lnTo>
                  <a:pt x="57591" y="66818"/>
                </a:lnTo>
                <a:lnTo>
                  <a:pt x="33338" y="52817"/>
                </a:lnTo>
                <a:lnTo>
                  <a:pt x="34564" y="52102"/>
                </a:lnTo>
                <a:lnTo>
                  <a:pt x="41029" y="55841"/>
                </a:lnTo>
                <a:cubicBezTo>
                  <a:pt x="41160" y="55906"/>
                  <a:pt x="41306" y="55939"/>
                  <a:pt x="41453" y="55939"/>
                </a:cubicBezTo>
                <a:cubicBezTo>
                  <a:pt x="41601" y="55939"/>
                  <a:pt x="41749" y="55906"/>
                  <a:pt x="41886" y="55841"/>
                </a:cubicBezTo>
                <a:lnTo>
                  <a:pt x="56972" y="47126"/>
                </a:lnTo>
                <a:close/>
                <a:moveTo>
                  <a:pt x="32992" y="53019"/>
                </a:moveTo>
                <a:lnTo>
                  <a:pt x="57245" y="67021"/>
                </a:lnTo>
                <a:lnTo>
                  <a:pt x="55781" y="67866"/>
                </a:lnTo>
                <a:cubicBezTo>
                  <a:pt x="55757" y="67878"/>
                  <a:pt x="55733" y="67884"/>
                  <a:pt x="55710" y="67884"/>
                </a:cubicBezTo>
                <a:cubicBezTo>
                  <a:pt x="55686" y="67884"/>
                  <a:pt x="55662" y="67878"/>
                  <a:pt x="55638" y="67866"/>
                </a:cubicBezTo>
                <a:lnTo>
                  <a:pt x="31457" y="53900"/>
                </a:lnTo>
                <a:lnTo>
                  <a:pt x="32992" y="53019"/>
                </a:lnTo>
                <a:close/>
                <a:moveTo>
                  <a:pt x="88743" y="52085"/>
                </a:moveTo>
                <a:cubicBezTo>
                  <a:pt x="88770" y="52085"/>
                  <a:pt x="88797" y="52090"/>
                  <a:pt x="88821" y="52102"/>
                </a:cubicBezTo>
                <a:lnTo>
                  <a:pt x="93500" y="54805"/>
                </a:lnTo>
                <a:cubicBezTo>
                  <a:pt x="93548" y="54829"/>
                  <a:pt x="93548" y="54865"/>
                  <a:pt x="93500" y="54888"/>
                </a:cubicBezTo>
                <a:lnTo>
                  <a:pt x="70783" y="68021"/>
                </a:lnTo>
                <a:cubicBezTo>
                  <a:pt x="70759" y="68033"/>
                  <a:pt x="70732" y="68039"/>
                  <a:pt x="70707" y="68039"/>
                </a:cubicBezTo>
                <a:cubicBezTo>
                  <a:pt x="70682" y="68039"/>
                  <a:pt x="70658" y="68033"/>
                  <a:pt x="70640" y="68021"/>
                </a:cubicBezTo>
                <a:lnTo>
                  <a:pt x="65949" y="65306"/>
                </a:lnTo>
                <a:cubicBezTo>
                  <a:pt x="65913" y="65283"/>
                  <a:pt x="65913" y="65247"/>
                  <a:pt x="65949" y="65223"/>
                </a:cubicBezTo>
                <a:lnTo>
                  <a:pt x="88666" y="52102"/>
                </a:lnTo>
                <a:cubicBezTo>
                  <a:pt x="88690" y="52090"/>
                  <a:pt x="88717" y="52085"/>
                  <a:pt x="88743" y="52085"/>
                </a:cubicBezTo>
                <a:close/>
                <a:moveTo>
                  <a:pt x="73039" y="58335"/>
                </a:moveTo>
                <a:cubicBezTo>
                  <a:pt x="73066" y="58335"/>
                  <a:pt x="73093" y="58341"/>
                  <a:pt x="73117" y="58353"/>
                </a:cubicBezTo>
                <a:lnTo>
                  <a:pt x="75129" y="59520"/>
                </a:lnTo>
                <a:lnTo>
                  <a:pt x="65604" y="65021"/>
                </a:lnTo>
                <a:cubicBezTo>
                  <a:pt x="65366" y="65163"/>
                  <a:pt x="65366" y="65378"/>
                  <a:pt x="65604" y="65521"/>
                </a:cubicBezTo>
                <a:lnTo>
                  <a:pt x="67771" y="66771"/>
                </a:lnTo>
                <a:lnTo>
                  <a:pt x="62710" y="69688"/>
                </a:lnTo>
                <a:cubicBezTo>
                  <a:pt x="62687" y="69700"/>
                  <a:pt x="62660" y="69706"/>
                  <a:pt x="62633" y="69706"/>
                </a:cubicBezTo>
                <a:cubicBezTo>
                  <a:pt x="62606" y="69706"/>
                  <a:pt x="62579" y="69700"/>
                  <a:pt x="62556" y="69688"/>
                </a:cubicBezTo>
                <a:lnTo>
                  <a:pt x="57948" y="67021"/>
                </a:lnTo>
                <a:lnTo>
                  <a:pt x="72962" y="58353"/>
                </a:lnTo>
                <a:cubicBezTo>
                  <a:pt x="72986" y="58341"/>
                  <a:pt x="73012" y="58335"/>
                  <a:pt x="73039" y="58335"/>
                </a:cubicBezTo>
                <a:close/>
                <a:moveTo>
                  <a:pt x="68235" y="1"/>
                </a:moveTo>
                <a:lnTo>
                  <a:pt x="53257" y="8645"/>
                </a:lnTo>
                <a:lnTo>
                  <a:pt x="48792" y="6073"/>
                </a:lnTo>
                <a:cubicBezTo>
                  <a:pt x="48661" y="6001"/>
                  <a:pt x="48515" y="5966"/>
                  <a:pt x="48369" y="5966"/>
                </a:cubicBezTo>
                <a:cubicBezTo>
                  <a:pt x="48224" y="5966"/>
                  <a:pt x="48078" y="6001"/>
                  <a:pt x="47947" y="6073"/>
                </a:cubicBezTo>
                <a:lnTo>
                  <a:pt x="37350" y="12181"/>
                </a:lnTo>
                <a:lnTo>
                  <a:pt x="26051" y="5656"/>
                </a:lnTo>
                <a:cubicBezTo>
                  <a:pt x="25914" y="5591"/>
                  <a:pt x="25768" y="5558"/>
                  <a:pt x="25622" y="5558"/>
                </a:cubicBezTo>
                <a:cubicBezTo>
                  <a:pt x="25477" y="5558"/>
                  <a:pt x="25331" y="5591"/>
                  <a:pt x="25194" y="5656"/>
                </a:cubicBezTo>
                <a:lnTo>
                  <a:pt x="5596" y="16979"/>
                </a:lnTo>
                <a:cubicBezTo>
                  <a:pt x="5358" y="17110"/>
                  <a:pt x="5358" y="17336"/>
                  <a:pt x="5596" y="17467"/>
                </a:cubicBezTo>
                <a:lnTo>
                  <a:pt x="9097" y="19479"/>
                </a:lnTo>
                <a:lnTo>
                  <a:pt x="6930" y="20729"/>
                </a:lnTo>
                <a:cubicBezTo>
                  <a:pt x="6692" y="20872"/>
                  <a:pt x="6692" y="21087"/>
                  <a:pt x="6930" y="21230"/>
                </a:cubicBezTo>
                <a:lnTo>
                  <a:pt x="14312" y="25492"/>
                </a:lnTo>
                <a:lnTo>
                  <a:pt x="238" y="33612"/>
                </a:lnTo>
                <a:cubicBezTo>
                  <a:pt x="0" y="33743"/>
                  <a:pt x="0" y="33969"/>
                  <a:pt x="238" y="34100"/>
                </a:cubicBezTo>
                <a:lnTo>
                  <a:pt x="1786" y="34993"/>
                </a:lnTo>
                <a:lnTo>
                  <a:pt x="322" y="35838"/>
                </a:lnTo>
                <a:cubicBezTo>
                  <a:pt x="84" y="35981"/>
                  <a:pt x="84" y="36196"/>
                  <a:pt x="322" y="36339"/>
                </a:cubicBezTo>
                <a:lnTo>
                  <a:pt x="30754" y="53900"/>
                </a:lnTo>
                <a:lnTo>
                  <a:pt x="20860" y="59615"/>
                </a:lnTo>
                <a:lnTo>
                  <a:pt x="21205" y="59818"/>
                </a:lnTo>
                <a:lnTo>
                  <a:pt x="31111" y="54103"/>
                </a:lnTo>
                <a:lnTo>
                  <a:pt x="55293" y="68069"/>
                </a:lnTo>
                <a:cubicBezTo>
                  <a:pt x="55424" y="68134"/>
                  <a:pt x="55570" y="68167"/>
                  <a:pt x="55716" y="68167"/>
                </a:cubicBezTo>
                <a:cubicBezTo>
                  <a:pt x="55861" y="68167"/>
                  <a:pt x="56007" y="68134"/>
                  <a:pt x="56138" y="68069"/>
                </a:cubicBezTo>
                <a:lnTo>
                  <a:pt x="57603" y="67223"/>
                </a:lnTo>
                <a:lnTo>
                  <a:pt x="62210" y="69890"/>
                </a:lnTo>
                <a:cubicBezTo>
                  <a:pt x="62347" y="69956"/>
                  <a:pt x="62496" y="69988"/>
                  <a:pt x="62643" y="69988"/>
                </a:cubicBezTo>
                <a:cubicBezTo>
                  <a:pt x="62791" y="69988"/>
                  <a:pt x="62937" y="69956"/>
                  <a:pt x="63068" y="69890"/>
                </a:cubicBezTo>
                <a:lnTo>
                  <a:pt x="68128" y="66973"/>
                </a:lnTo>
                <a:lnTo>
                  <a:pt x="70295" y="68223"/>
                </a:lnTo>
                <a:cubicBezTo>
                  <a:pt x="70432" y="68289"/>
                  <a:pt x="70577" y="68322"/>
                  <a:pt x="70723" y="68322"/>
                </a:cubicBezTo>
                <a:cubicBezTo>
                  <a:pt x="70869" y="68322"/>
                  <a:pt x="71015" y="68289"/>
                  <a:pt x="71152" y="68223"/>
                </a:cubicBezTo>
                <a:lnTo>
                  <a:pt x="82320" y="61758"/>
                </a:lnTo>
                <a:lnTo>
                  <a:pt x="88726" y="65461"/>
                </a:lnTo>
                <a:cubicBezTo>
                  <a:pt x="88863" y="65533"/>
                  <a:pt x="89011" y="65568"/>
                  <a:pt x="89159" y="65568"/>
                </a:cubicBezTo>
                <a:cubicBezTo>
                  <a:pt x="89306" y="65568"/>
                  <a:pt x="89452" y="65533"/>
                  <a:pt x="89583" y="65461"/>
                </a:cubicBezTo>
                <a:lnTo>
                  <a:pt x="126683" y="44042"/>
                </a:lnTo>
                <a:cubicBezTo>
                  <a:pt x="126921" y="43911"/>
                  <a:pt x="126921" y="43685"/>
                  <a:pt x="126683" y="43554"/>
                </a:cubicBezTo>
                <a:lnTo>
                  <a:pt x="98251" y="27135"/>
                </a:lnTo>
                <a:cubicBezTo>
                  <a:pt x="98114" y="27064"/>
                  <a:pt x="97965" y="27028"/>
                  <a:pt x="97818" y="27028"/>
                </a:cubicBezTo>
                <a:cubicBezTo>
                  <a:pt x="97670" y="27028"/>
                  <a:pt x="97524" y="27064"/>
                  <a:pt x="97393" y="27135"/>
                </a:cubicBezTo>
                <a:lnTo>
                  <a:pt x="91333" y="30624"/>
                </a:lnTo>
                <a:lnTo>
                  <a:pt x="58746" y="11812"/>
                </a:lnTo>
                <a:lnTo>
                  <a:pt x="73688" y="3180"/>
                </a:lnTo>
                <a:lnTo>
                  <a:pt x="73331" y="2977"/>
                </a:lnTo>
                <a:lnTo>
                  <a:pt x="58400" y="11609"/>
                </a:lnTo>
                <a:lnTo>
                  <a:pt x="57162" y="10895"/>
                </a:lnTo>
                <a:lnTo>
                  <a:pt x="72128" y="2251"/>
                </a:lnTo>
                <a:lnTo>
                  <a:pt x="71771" y="2037"/>
                </a:lnTo>
                <a:lnTo>
                  <a:pt x="56805" y="10693"/>
                </a:lnTo>
                <a:lnTo>
                  <a:pt x="55293" y="9823"/>
                </a:lnTo>
                <a:lnTo>
                  <a:pt x="70271" y="1179"/>
                </a:lnTo>
                <a:lnTo>
                  <a:pt x="69914" y="977"/>
                </a:lnTo>
                <a:lnTo>
                  <a:pt x="54936" y="9621"/>
                </a:lnTo>
                <a:lnTo>
                  <a:pt x="53614" y="8847"/>
                </a:lnTo>
                <a:lnTo>
                  <a:pt x="68580" y="203"/>
                </a:lnTo>
                <a:lnTo>
                  <a:pt x="682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210;p31"/>
          <p:cNvSpPr/>
          <p:nvPr/>
        </p:nvSpPr>
        <p:spPr>
          <a:xfrm>
            <a:off x="1882276" y="2046183"/>
            <a:ext cx="793746" cy="348931"/>
          </a:xfrm>
          <a:custGeom>
            <a:avLst/>
            <a:gdLst/>
            <a:ahLst/>
            <a:cxnLst/>
            <a:rect l="l" t="t" r="r" b="b"/>
            <a:pathLst>
              <a:path w="28874" h="12693" extrusionOk="0">
                <a:moveTo>
                  <a:pt x="0" y="0"/>
                </a:moveTo>
                <a:lnTo>
                  <a:pt x="0" y="381"/>
                </a:lnTo>
                <a:cubicBezTo>
                  <a:pt x="0" y="429"/>
                  <a:pt x="24" y="465"/>
                  <a:pt x="72" y="488"/>
                </a:cubicBezTo>
                <a:lnTo>
                  <a:pt x="21110" y="12633"/>
                </a:lnTo>
                <a:cubicBezTo>
                  <a:pt x="21241" y="12692"/>
                  <a:pt x="21396" y="12692"/>
                  <a:pt x="21527" y="12621"/>
                </a:cubicBezTo>
                <a:lnTo>
                  <a:pt x="28778" y="8430"/>
                </a:lnTo>
                <a:cubicBezTo>
                  <a:pt x="28825" y="8406"/>
                  <a:pt x="28873" y="8358"/>
                  <a:pt x="28873" y="8299"/>
                </a:cubicBezTo>
                <a:lnTo>
                  <a:pt x="28873" y="7918"/>
                </a:lnTo>
                <a:close/>
              </a:path>
            </a:pathLst>
          </a:custGeom>
          <a:gradFill>
            <a:gsLst>
              <a:gs pos="0">
                <a:schemeClr val="dk1"/>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211;p31"/>
          <p:cNvSpPr/>
          <p:nvPr/>
        </p:nvSpPr>
        <p:spPr>
          <a:xfrm>
            <a:off x="1882276" y="1925861"/>
            <a:ext cx="793746" cy="458451"/>
          </a:xfrm>
          <a:custGeom>
            <a:avLst/>
            <a:gdLst/>
            <a:ahLst/>
            <a:cxnLst/>
            <a:rect l="l" t="t" r="r" b="b"/>
            <a:pathLst>
              <a:path w="28874" h="16677" extrusionOk="0">
                <a:moveTo>
                  <a:pt x="7566" y="0"/>
                </a:moveTo>
                <a:cubicBezTo>
                  <a:pt x="7490" y="0"/>
                  <a:pt x="7415" y="18"/>
                  <a:pt x="7347" y="55"/>
                </a:cubicBezTo>
                <a:lnTo>
                  <a:pt x="108" y="4246"/>
                </a:lnTo>
                <a:cubicBezTo>
                  <a:pt x="48" y="4270"/>
                  <a:pt x="0" y="4318"/>
                  <a:pt x="0" y="4377"/>
                </a:cubicBezTo>
                <a:cubicBezTo>
                  <a:pt x="0" y="4425"/>
                  <a:pt x="24" y="4472"/>
                  <a:pt x="72" y="4484"/>
                </a:cubicBezTo>
                <a:lnTo>
                  <a:pt x="21110" y="16629"/>
                </a:lnTo>
                <a:cubicBezTo>
                  <a:pt x="21170" y="16661"/>
                  <a:pt x="21235" y="16677"/>
                  <a:pt x="21301" y="16677"/>
                </a:cubicBezTo>
                <a:cubicBezTo>
                  <a:pt x="21378" y="16677"/>
                  <a:pt x="21456" y="16656"/>
                  <a:pt x="21527" y="16617"/>
                </a:cubicBezTo>
                <a:lnTo>
                  <a:pt x="28778" y="12438"/>
                </a:lnTo>
                <a:cubicBezTo>
                  <a:pt x="28825" y="12414"/>
                  <a:pt x="28873" y="12354"/>
                  <a:pt x="28873" y="12295"/>
                </a:cubicBezTo>
                <a:cubicBezTo>
                  <a:pt x="28873" y="12247"/>
                  <a:pt x="28849" y="12212"/>
                  <a:pt x="28802" y="12188"/>
                </a:cubicBezTo>
                <a:lnTo>
                  <a:pt x="7775" y="43"/>
                </a:lnTo>
                <a:cubicBezTo>
                  <a:pt x="7707" y="15"/>
                  <a:pt x="7636" y="0"/>
                  <a:pt x="7566"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212;p31"/>
          <p:cNvSpPr/>
          <p:nvPr/>
        </p:nvSpPr>
        <p:spPr>
          <a:xfrm>
            <a:off x="1893739" y="1931304"/>
            <a:ext cx="775410" cy="447427"/>
          </a:xfrm>
          <a:custGeom>
            <a:avLst/>
            <a:gdLst/>
            <a:ahLst/>
            <a:cxnLst/>
            <a:rect l="l" t="t" r="r" b="b"/>
            <a:pathLst>
              <a:path w="28207" h="16276" extrusionOk="0">
                <a:moveTo>
                  <a:pt x="20860" y="16252"/>
                </a:moveTo>
                <a:lnTo>
                  <a:pt x="60" y="4239"/>
                </a:lnTo>
                <a:cubicBezTo>
                  <a:pt x="0" y="4203"/>
                  <a:pt x="0" y="4155"/>
                  <a:pt x="72" y="4108"/>
                </a:cubicBezTo>
                <a:lnTo>
                  <a:pt x="7132" y="36"/>
                </a:lnTo>
                <a:cubicBezTo>
                  <a:pt x="7192" y="0"/>
                  <a:pt x="7275" y="0"/>
                  <a:pt x="7346" y="24"/>
                </a:cubicBezTo>
                <a:lnTo>
                  <a:pt x="28147" y="12037"/>
                </a:lnTo>
                <a:cubicBezTo>
                  <a:pt x="28206" y="12073"/>
                  <a:pt x="28206" y="12133"/>
                  <a:pt x="28135" y="12168"/>
                </a:cubicBezTo>
                <a:lnTo>
                  <a:pt x="21074" y="16240"/>
                </a:lnTo>
                <a:cubicBezTo>
                  <a:pt x="21015" y="16276"/>
                  <a:pt x="20931" y="16276"/>
                  <a:pt x="20860" y="162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213;p31"/>
          <p:cNvSpPr/>
          <p:nvPr/>
        </p:nvSpPr>
        <p:spPr>
          <a:xfrm>
            <a:off x="2070138" y="1956837"/>
            <a:ext cx="58939" cy="32988"/>
          </a:xfrm>
          <a:custGeom>
            <a:avLst/>
            <a:gdLst/>
            <a:ahLst/>
            <a:cxnLst/>
            <a:rect l="l" t="t" r="r" b="b"/>
            <a:pathLst>
              <a:path w="2144" h="1200" extrusionOk="0">
                <a:moveTo>
                  <a:pt x="834" y="0"/>
                </a:moveTo>
                <a:cubicBezTo>
                  <a:pt x="768" y="0"/>
                  <a:pt x="702" y="19"/>
                  <a:pt x="644" y="51"/>
                </a:cubicBezTo>
                <a:lnTo>
                  <a:pt x="108" y="349"/>
                </a:lnTo>
                <a:cubicBezTo>
                  <a:pt x="13" y="409"/>
                  <a:pt x="1" y="504"/>
                  <a:pt x="84" y="551"/>
                </a:cubicBezTo>
                <a:lnTo>
                  <a:pt x="1144" y="1171"/>
                </a:lnTo>
                <a:cubicBezTo>
                  <a:pt x="1193" y="1190"/>
                  <a:pt x="1245" y="1200"/>
                  <a:pt x="1296" y="1200"/>
                </a:cubicBezTo>
                <a:cubicBezTo>
                  <a:pt x="1368" y="1200"/>
                  <a:pt x="1438" y="1181"/>
                  <a:pt x="1501" y="1147"/>
                </a:cubicBezTo>
                <a:lnTo>
                  <a:pt x="2025" y="849"/>
                </a:lnTo>
                <a:cubicBezTo>
                  <a:pt x="2132" y="790"/>
                  <a:pt x="2144" y="694"/>
                  <a:pt x="2048" y="647"/>
                </a:cubicBezTo>
                <a:lnTo>
                  <a:pt x="989" y="39"/>
                </a:lnTo>
                <a:cubicBezTo>
                  <a:pt x="941" y="13"/>
                  <a:pt x="887" y="0"/>
                  <a:pt x="834"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214;p31"/>
          <p:cNvSpPr/>
          <p:nvPr/>
        </p:nvSpPr>
        <p:spPr>
          <a:xfrm>
            <a:off x="2125446" y="1988725"/>
            <a:ext cx="58939" cy="33180"/>
          </a:xfrm>
          <a:custGeom>
            <a:avLst/>
            <a:gdLst/>
            <a:ahLst/>
            <a:cxnLst/>
            <a:rect l="l" t="t" r="r" b="b"/>
            <a:pathLst>
              <a:path w="2144" h="1207" extrusionOk="0">
                <a:moveTo>
                  <a:pt x="826" y="0"/>
                </a:moveTo>
                <a:cubicBezTo>
                  <a:pt x="763" y="0"/>
                  <a:pt x="700" y="15"/>
                  <a:pt x="644" y="46"/>
                </a:cubicBezTo>
                <a:lnTo>
                  <a:pt x="120" y="356"/>
                </a:lnTo>
                <a:cubicBezTo>
                  <a:pt x="13" y="415"/>
                  <a:pt x="1" y="511"/>
                  <a:pt x="96" y="558"/>
                </a:cubicBezTo>
                <a:lnTo>
                  <a:pt x="1156" y="1177"/>
                </a:lnTo>
                <a:cubicBezTo>
                  <a:pt x="1200" y="1197"/>
                  <a:pt x="1249" y="1207"/>
                  <a:pt x="1299" y="1207"/>
                </a:cubicBezTo>
                <a:cubicBezTo>
                  <a:pt x="1368" y="1207"/>
                  <a:pt x="1439" y="1188"/>
                  <a:pt x="1501" y="1154"/>
                </a:cubicBezTo>
                <a:lnTo>
                  <a:pt x="2037" y="856"/>
                </a:lnTo>
                <a:cubicBezTo>
                  <a:pt x="2132" y="796"/>
                  <a:pt x="2144" y="701"/>
                  <a:pt x="2061" y="654"/>
                </a:cubicBezTo>
                <a:lnTo>
                  <a:pt x="989" y="34"/>
                </a:lnTo>
                <a:cubicBezTo>
                  <a:pt x="938" y="12"/>
                  <a:pt x="882" y="0"/>
                  <a:pt x="826"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215;p31"/>
          <p:cNvSpPr/>
          <p:nvPr/>
        </p:nvSpPr>
        <p:spPr>
          <a:xfrm>
            <a:off x="2180755" y="2020971"/>
            <a:ext cx="58966" cy="33125"/>
          </a:xfrm>
          <a:custGeom>
            <a:avLst/>
            <a:gdLst/>
            <a:ahLst/>
            <a:cxnLst/>
            <a:rect l="l" t="t" r="r" b="b"/>
            <a:pathLst>
              <a:path w="2145" h="1205" extrusionOk="0">
                <a:moveTo>
                  <a:pt x="836" y="1"/>
                </a:moveTo>
                <a:cubicBezTo>
                  <a:pt x="769" y="1"/>
                  <a:pt x="703" y="19"/>
                  <a:pt x="644" y="52"/>
                </a:cubicBezTo>
                <a:lnTo>
                  <a:pt x="120" y="362"/>
                </a:lnTo>
                <a:cubicBezTo>
                  <a:pt x="13" y="409"/>
                  <a:pt x="1" y="504"/>
                  <a:pt x="96" y="564"/>
                </a:cubicBezTo>
                <a:lnTo>
                  <a:pt x="1156" y="1171"/>
                </a:lnTo>
                <a:cubicBezTo>
                  <a:pt x="1209" y="1193"/>
                  <a:pt x="1265" y="1204"/>
                  <a:pt x="1320" y="1204"/>
                </a:cubicBezTo>
                <a:cubicBezTo>
                  <a:pt x="1388" y="1204"/>
                  <a:pt x="1454" y="1187"/>
                  <a:pt x="1513" y="1147"/>
                </a:cubicBezTo>
                <a:lnTo>
                  <a:pt x="2037" y="850"/>
                </a:lnTo>
                <a:cubicBezTo>
                  <a:pt x="2132" y="802"/>
                  <a:pt x="2144" y="707"/>
                  <a:pt x="2061" y="647"/>
                </a:cubicBezTo>
                <a:lnTo>
                  <a:pt x="1001" y="40"/>
                </a:lnTo>
                <a:cubicBezTo>
                  <a:pt x="947" y="13"/>
                  <a:pt x="891" y="1"/>
                  <a:pt x="836"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216;p31"/>
          <p:cNvSpPr/>
          <p:nvPr/>
        </p:nvSpPr>
        <p:spPr>
          <a:xfrm>
            <a:off x="2236393" y="2052858"/>
            <a:ext cx="58966" cy="33015"/>
          </a:xfrm>
          <a:custGeom>
            <a:avLst/>
            <a:gdLst/>
            <a:ahLst/>
            <a:cxnLst/>
            <a:rect l="l" t="t" r="r" b="b"/>
            <a:pathLst>
              <a:path w="2145" h="1201" extrusionOk="0">
                <a:moveTo>
                  <a:pt x="825" y="1"/>
                </a:moveTo>
                <a:cubicBezTo>
                  <a:pt x="761" y="1"/>
                  <a:pt x="695" y="15"/>
                  <a:pt x="632" y="47"/>
                </a:cubicBezTo>
                <a:lnTo>
                  <a:pt x="108" y="356"/>
                </a:lnTo>
                <a:cubicBezTo>
                  <a:pt x="13" y="404"/>
                  <a:pt x="1" y="499"/>
                  <a:pt x="84" y="559"/>
                </a:cubicBezTo>
                <a:lnTo>
                  <a:pt x="1144" y="1166"/>
                </a:lnTo>
                <a:cubicBezTo>
                  <a:pt x="1200" y="1189"/>
                  <a:pt x="1259" y="1200"/>
                  <a:pt x="1317" y="1200"/>
                </a:cubicBezTo>
                <a:cubicBezTo>
                  <a:pt x="1381" y="1200"/>
                  <a:pt x="1445" y="1186"/>
                  <a:pt x="1501" y="1154"/>
                </a:cubicBezTo>
                <a:lnTo>
                  <a:pt x="2025" y="845"/>
                </a:lnTo>
                <a:cubicBezTo>
                  <a:pt x="2132" y="797"/>
                  <a:pt x="2144" y="702"/>
                  <a:pt x="2049" y="642"/>
                </a:cubicBezTo>
                <a:lnTo>
                  <a:pt x="989" y="35"/>
                </a:lnTo>
                <a:cubicBezTo>
                  <a:pt x="939" y="13"/>
                  <a:pt x="883" y="1"/>
                  <a:pt x="825"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217;p31"/>
          <p:cNvSpPr/>
          <p:nvPr/>
        </p:nvSpPr>
        <p:spPr>
          <a:xfrm>
            <a:off x="2291729" y="2084939"/>
            <a:ext cx="58939" cy="33015"/>
          </a:xfrm>
          <a:custGeom>
            <a:avLst/>
            <a:gdLst/>
            <a:ahLst/>
            <a:cxnLst/>
            <a:rect l="l" t="t" r="r" b="b"/>
            <a:pathLst>
              <a:path w="2144" h="1201" extrusionOk="0">
                <a:moveTo>
                  <a:pt x="826" y="0"/>
                </a:moveTo>
                <a:cubicBezTo>
                  <a:pt x="763" y="0"/>
                  <a:pt x="700" y="15"/>
                  <a:pt x="643" y="47"/>
                </a:cubicBezTo>
                <a:lnTo>
                  <a:pt x="107" y="344"/>
                </a:lnTo>
                <a:cubicBezTo>
                  <a:pt x="12" y="404"/>
                  <a:pt x="0" y="499"/>
                  <a:pt x="95" y="547"/>
                </a:cubicBezTo>
                <a:lnTo>
                  <a:pt x="1155" y="1166"/>
                </a:lnTo>
                <a:cubicBezTo>
                  <a:pt x="1206" y="1188"/>
                  <a:pt x="1262" y="1200"/>
                  <a:pt x="1318" y="1200"/>
                </a:cubicBezTo>
                <a:cubicBezTo>
                  <a:pt x="1381" y="1200"/>
                  <a:pt x="1444" y="1185"/>
                  <a:pt x="1500" y="1154"/>
                </a:cubicBezTo>
                <a:lnTo>
                  <a:pt x="2024" y="856"/>
                </a:lnTo>
                <a:cubicBezTo>
                  <a:pt x="2131" y="797"/>
                  <a:pt x="2143" y="702"/>
                  <a:pt x="2048" y="654"/>
                </a:cubicBezTo>
                <a:lnTo>
                  <a:pt x="988" y="35"/>
                </a:lnTo>
                <a:cubicBezTo>
                  <a:pt x="938" y="12"/>
                  <a:pt x="882" y="0"/>
                  <a:pt x="826"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218;p31"/>
          <p:cNvSpPr/>
          <p:nvPr/>
        </p:nvSpPr>
        <p:spPr>
          <a:xfrm>
            <a:off x="2347038" y="2117019"/>
            <a:ext cx="58939" cy="33015"/>
          </a:xfrm>
          <a:custGeom>
            <a:avLst/>
            <a:gdLst/>
            <a:ahLst/>
            <a:cxnLst/>
            <a:rect l="l" t="t" r="r" b="b"/>
            <a:pathLst>
              <a:path w="2144" h="1201" extrusionOk="0">
                <a:moveTo>
                  <a:pt x="828" y="0"/>
                </a:moveTo>
                <a:cubicBezTo>
                  <a:pt x="763" y="0"/>
                  <a:pt x="700" y="15"/>
                  <a:pt x="643" y="47"/>
                </a:cubicBezTo>
                <a:lnTo>
                  <a:pt x="119" y="344"/>
                </a:lnTo>
                <a:cubicBezTo>
                  <a:pt x="12" y="404"/>
                  <a:pt x="0" y="499"/>
                  <a:pt x="96" y="547"/>
                </a:cubicBezTo>
                <a:lnTo>
                  <a:pt x="1155" y="1166"/>
                </a:lnTo>
                <a:cubicBezTo>
                  <a:pt x="1206" y="1188"/>
                  <a:pt x="1262" y="1200"/>
                  <a:pt x="1319" y="1200"/>
                </a:cubicBezTo>
                <a:cubicBezTo>
                  <a:pt x="1383" y="1200"/>
                  <a:pt x="1450" y="1185"/>
                  <a:pt x="1512" y="1154"/>
                </a:cubicBezTo>
                <a:lnTo>
                  <a:pt x="2036" y="844"/>
                </a:lnTo>
                <a:cubicBezTo>
                  <a:pt x="2143" y="797"/>
                  <a:pt x="2143" y="701"/>
                  <a:pt x="2060" y="642"/>
                </a:cubicBezTo>
                <a:lnTo>
                  <a:pt x="1000" y="35"/>
                </a:lnTo>
                <a:cubicBezTo>
                  <a:pt x="944" y="12"/>
                  <a:pt x="885" y="0"/>
                  <a:pt x="828"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219;p31"/>
          <p:cNvSpPr/>
          <p:nvPr/>
        </p:nvSpPr>
        <p:spPr>
          <a:xfrm>
            <a:off x="2402676" y="2148962"/>
            <a:ext cx="58939" cy="33098"/>
          </a:xfrm>
          <a:custGeom>
            <a:avLst/>
            <a:gdLst/>
            <a:ahLst/>
            <a:cxnLst/>
            <a:rect l="l" t="t" r="r" b="b"/>
            <a:pathLst>
              <a:path w="2144" h="1204" extrusionOk="0">
                <a:moveTo>
                  <a:pt x="834" y="0"/>
                </a:moveTo>
                <a:cubicBezTo>
                  <a:pt x="768" y="0"/>
                  <a:pt x="702" y="19"/>
                  <a:pt x="643" y="51"/>
                </a:cubicBezTo>
                <a:lnTo>
                  <a:pt x="108" y="349"/>
                </a:lnTo>
                <a:cubicBezTo>
                  <a:pt x="12" y="409"/>
                  <a:pt x="0" y="504"/>
                  <a:pt x="84" y="551"/>
                </a:cubicBezTo>
                <a:lnTo>
                  <a:pt x="1143" y="1159"/>
                </a:lnTo>
                <a:cubicBezTo>
                  <a:pt x="1203" y="1188"/>
                  <a:pt x="1265" y="1203"/>
                  <a:pt x="1326" y="1203"/>
                </a:cubicBezTo>
                <a:cubicBezTo>
                  <a:pt x="1387" y="1203"/>
                  <a:pt x="1447" y="1188"/>
                  <a:pt x="1501" y="1159"/>
                </a:cubicBezTo>
                <a:lnTo>
                  <a:pt x="2024" y="849"/>
                </a:lnTo>
                <a:cubicBezTo>
                  <a:pt x="2132" y="801"/>
                  <a:pt x="2143" y="706"/>
                  <a:pt x="2048" y="647"/>
                </a:cubicBezTo>
                <a:lnTo>
                  <a:pt x="989" y="39"/>
                </a:lnTo>
                <a:cubicBezTo>
                  <a:pt x="940" y="13"/>
                  <a:pt x="887" y="0"/>
                  <a:pt x="834"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220;p31"/>
          <p:cNvSpPr/>
          <p:nvPr/>
        </p:nvSpPr>
        <p:spPr>
          <a:xfrm>
            <a:off x="2457985" y="2180960"/>
            <a:ext cx="58939" cy="32878"/>
          </a:xfrm>
          <a:custGeom>
            <a:avLst/>
            <a:gdLst/>
            <a:ahLst/>
            <a:cxnLst/>
            <a:rect l="l" t="t" r="r" b="b"/>
            <a:pathLst>
              <a:path w="2144" h="1196" extrusionOk="0">
                <a:moveTo>
                  <a:pt x="846" y="1"/>
                </a:moveTo>
                <a:cubicBezTo>
                  <a:pt x="776" y="1"/>
                  <a:pt x="706" y="19"/>
                  <a:pt x="643" y="54"/>
                </a:cubicBezTo>
                <a:lnTo>
                  <a:pt x="120" y="352"/>
                </a:lnTo>
                <a:cubicBezTo>
                  <a:pt x="12" y="411"/>
                  <a:pt x="1" y="495"/>
                  <a:pt x="84" y="554"/>
                </a:cubicBezTo>
                <a:lnTo>
                  <a:pt x="1155" y="1161"/>
                </a:lnTo>
                <a:cubicBezTo>
                  <a:pt x="1206" y="1184"/>
                  <a:pt x="1262" y="1196"/>
                  <a:pt x="1318" y="1196"/>
                </a:cubicBezTo>
                <a:cubicBezTo>
                  <a:pt x="1381" y="1196"/>
                  <a:pt x="1444" y="1181"/>
                  <a:pt x="1501" y="1150"/>
                </a:cubicBezTo>
                <a:lnTo>
                  <a:pt x="2025" y="852"/>
                </a:lnTo>
                <a:cubicBezTo>
                  <a:pt x="2132" y="792"/>
                  <a:pt x="2144" y="697"/>
                  <a:pt x="2048" y="649"/>
                </a:cubicBezTo>
                <a:lnTo>
                  <a:pt x="989" y="30"/>
                </a:lnTo>
                <a:cubicBezTo>
                  <a:pt x="944" y="10"/>
                  <a:pt x="895" y="1"/>
                  <a:pt x="846"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221;p31"/>
          <p:cNvSpPr/>
          <p:nvPr/>
        </p:nvSpPr>
        <p:spPr>
          <a:xfrm>
            <a:off x="2513623" y="2212902"/>
            <a:ext cx="58939" cy="33015"/>
          </a:xfrm>
          <a:custGeom>
            <a:avLst/>
            <a:gdLst/>
            <a:ahLst/>
            <a:cxnLst/>
            <a:rect l="l" t="t" r="r" b="b"/>
            <a:pathLst>
              <a:path w="2144" h="1201" extrusionOk="0">
                <a:moveTo>
                  <a:pt x="826" y="1"/>
                </a:moveTo>
                <a:cubicBezTo>
                  <a:pt x="763" y="1"/>
                  <a:pt x="700" y="16"/>
                  <a:pt x="644" y="47"/>
                </a:cubicBezTo>
                <a:lnTo>
                  <a:pt x="108" y="345"/>
                </a:lnTo>
                <a:cubicBezTo>
                  <a:pt x="12" y="416"/>
                  <a:pt x="1" y="499"/>
                  <a:pt x="84" y="547"/>
                </a:cubicBezTo>
                <a:lnTo>
                  <a:pt x="1155" y="1166"/>
                </a:lnTo>
                <a:cubicBezTo>
                  <a:pt x="1206" y="1189"/>
                  <a:pt x="1262" y="1201"/>
                  <a:pt x="1318" y="1201"/>
                </a:cubicBezTo>
                <a:cubicBezTo>
                  <a:pt x="1381" y="1201"/>
                  <a:pt x="1444" y="1186"/>
                  <a:pt x="1501" y="1154"/>
                </a:cubicBezTo>
                <a:lnTo>
                  <a:pt x="2025" y="857"/>
                </a:lnTo>
                <a:cubicBezTo>
                  <a:pt x="2132" y="797"/>
                  <a:pt x="2144" y="702"/>
                  <a:pt x="2048" y="654"/>
                </a:cubicBezTo>
                <a:lnTo>
                  <a:pt x="989" y="35"/>
                </a:lnTo>
                <a:cubicBezTo>
                  <a:pt x="938" y="13"/>
                  <a:pt x="882" y="1"/>
                  <a:pt x="826"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222;p31"/>
          <p:cNvSpPr/>
          <p:nvPr/>
        </p:nvSpPr>
        <p:spPr>
          <a:xfrm>
            <a:off x="2568932" y="2244983"/>
            <a:ext cx="58939" cy="33015"/>
          </a:xfrm>
          <a:custGeom>
            <a:avLst/>
            <a:gdLst/>
            <a:ahLst/>
            <a:cxnLst/>
            <a:rect l="l" t="t" r="r" b="b"/>
            <a:pathLst>
              <a:path w="2144" h="1201" extrusionOk="0">
                <a:moveTo>
                  <a:pt x="822" y="1"/>
                </a:moveTo>
                <a:cubicBezTo>
                  <a:pt x="760" y="1"/>
                  <a:pt x="700" y="15"/>
                  <a:pt x="644" y="47"/>
                </a:cubicBezTo>
                <a:lnTo>
                  <a:pt x="108" y="345"/>
                </a:lnTo>
                <a:cubicBezTo>
                  <a:pt x="1" y="404"/>
                  <a:pt x="1" y="499"/>
                  <a:pt x="84" y="547"/>
                </a:cubicBezTo>
                <a:lnTo>
                  <a:pt x="1144" y="1166"/>
                </a:lnTo>
                <a:cubicBezTo>
                  <a:pt x="1200" y="1189"/>
                  <a:pt x="1259" y="1200"/>
                  <a:pt x="1317" y="1200"/>
                </a:cubicBezTo>
                <a:cubicBezTo>
                  <a:pt x="1381" y="1200"/>
                  <a:pt x="1444" y="1186"/>
                  <a:pt x="1501" y="1154"/>
                </a:cubicBezTo>
                <a:lnTo>
                  <a:pt x="2025" y="845"/>
                </a:lnTo>
                <a:cubicBezTo>
                  <a:pt x="2132" y="797"/>
                  <a:pt x="2144" y="702"/>
                  <a:pt x="2049" y="642"/>
                </a:cubicBezTo>
                <a:lnTo>
                  <a:pt x="989" y="35"/>
                </a:lnTo>
                <a:cubicBezTo>
                  <a:pt x="933" y="12"/>
                  <a:pt x="877" y="1"/>
                  <a:pt x="822"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223;p31"/>
          <p:cNvSpPr/>
          <p:nvPr/>
        </p:nvSpPr>
        <p:spPr>
          <a:xfrm>
            <a:off x="2029234" y="1979021"/>
            <a:ext cx="60890" cy="34692"/>
          </a:xfrm>
          <a:custGeom>
            <a:avLst/>
            <a:gdLst/>
            <a:ahLst/>
            <a:cxnLst/>
            <a:rect l="l" t="t" r="r" b="b"/>
            <a:pathLst>
              <a:path w="2215" h="1262" extrusionOk="0">
                <a:moveTo>
                  <a:pt x="864" y="0"/>
                </a:moveTo>
                <a:cubicBezTo>
                  <a:pt x="834" y="0"/>
                  <a:pt x="804" y="6"/>
                  <a:pt x="774" y="18"/>
                </a:cubicBezTo>
                <a:lnTo>
                  <a:pt x="60" y="435"/>
                </a:lnTo>
                <a:cubicBezTo>
                  <a:pt x="12" y="459"/>
                  <a:pt x="0" y="506"/>
                  <a:pt x="48" y="542"/>
                </a:cubicBezTo>
                <a:lnTo>
                  <a:pt x="1274" y="1245"/>
                </a:lnTo>
                <a:cubicBezTo>
                  <a:pt x="1301" y="1255"/>
                  <a:pt x="1328" y="1261"/>
                  <a:pt x="1355" y="1261"/>
                </a:cubicBezTo>
                <a:cubicBezTo>
                  <a:pt x="1387" y="1261"/>
                  <a:pt x="1420" y="1252"/>
                  <a:pt x="1453" y="1233"/>
                </a:cubicBezTo>
                <a:lnTo>
                  <a:pt x="2167" y="828"/>
                </a:lnTo>
                <a:cubicBezTo>
                  <a:pt x="2215" y="792"/>
                  <a:pt x="2215" y="745"/>
                  <a:pt x="2179" y="721"/>
                </a:cubicBezTo>
                <a:lnTo>
                  <a:pt x="953" y="18"/>
                </a:lnTo>
                <a:cubicBezTo>
                  <a:pt x="923" y="6"/>
                  <a:pt x="893" y="0"/>
                  <a:pt x="864"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224;p31"/>
          <p:cNvSpPr/>
          <p:nvPr/>
        </p:nvSpPr>
        <p:spPr>
          <a:xfrm>
            <a:off x="1995504" y="1998786"/>
            <a:ext cx="84147" cy="47970"/>
          </a:xfrm>
          <a:custGeom>
            <a:avLst/>
            <a:gdLst/>
            <a:ahLst/>
            <a:cxnLst/>
            <a:rect l="l" t="t" r="r" b="b"/>
            <a:pathLst>
              <a:path w="3061" h="1745" extrusionOk="0">
                <a:moveTo>
                  <a:pt x="859" y="0"/>
                </a:moveTo>
                <a:cubicBezTo>
                  <a:pt x="819" y="0"/>
                  <a:pt x="777" y="12"/>
                  <a:pt x="739" y="37"/>
                </a:cubicBezTo>
                <a:lnTo>
                  <a:pt x="72" y="418"/>
                </a:lnTo>
                <a:cubicBezTo>
                  <a:pt x="1" y="454"/>
                  <a:pt x="1" y="514"/>
                  <a:pt x="61" y="549"/>
                </a:cubicBezTo>
                <a:lnTo>
                  <a:pt x="2096" y="1728"/>
                </a:lnTo>
                <a:cubicBezTo>
                  <a:pt x="2129" y="1739"/>
                  <a:pt x="2163" y="1745"/>
                  <a:pt x="2197" y="1745"/>
                </a:cubicBezTo>
                <a:cubicBezTo>
                  <a:pt x="2238" y="1745"/>
                  <a:pt x="2278" y="1736"/>
                  <a:pt x="2311" y="1716"/>
                </a:cubicBezTo>
                <a:lnTo>
                  <a:pt x="2989" y="1323"/>
                </a:lnTo>
                <a:cubicBezTo>
                  <a:pt x="3049" y="1288"/>
                  <a:pt x="3061" y="1240"/>
                  <a:pt x="3001" y="1204"/>
                </a:cubicBezTo>
                <a:lnTo>
                  <a:pt x="953" y="26"/>
                </a:lnTo>
                <a:cubicBezTo>
                  <a:pt x="926" y="9"/>
                  <a:pt x="893" y="0"/>
                  <a:pt x="859"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225;p31"/>
          <p:cNvSpPr/>
          <p:nvPr/>
        </p:nvSpPr>
        <p:spPr>
          <a:xfrm>
            <a:off x="1961473" y="2018524"/>
            <a:ext cx="90690" cy="51929"/>
          </a:xfrm>
          <a:custGeom>
            <a:avLst/>
            <a:gdLst/>
            <a:ahLst/>
            <a:cxnLst/>
            <a:rect l="l" t="t" r="r" b="b"/>
            <a:pathLst>
              <a:path w="3299" h="1889" extrusionOk="0">
                <a:moveTo>
                  <a:pt x="860" y="0"/>
                </a:moveTo>
                <a:cubicBezTo>
                  <a:pt x="816" y="0"/>
                  <a:pt x="774" y="13"/>
                  <a:pt x="739" y="34"/>
                </a:cubicBezTo>
                <a:lnTo>
                  <a:pt x="72" y="415"/>
                </a:lnTo>
                <a:cubicBezTo>
                  <a:pt x="1" y="451"/>
                  <a:pt x="1" y="510"/>
                  <a:pt x="48" y="546"/>
                </a:cubicBezTo>
                <a:lnTo>
                  <a:pt x="2346" y="1867"/>
                </a:lnTo>
                <a:cubicBezTo>
                  <a:pt x="2376" y="1882"/>
                  <a:pt x="2408" y="1889"/>
                  <a:pt x="2440" y="1889"/>
                </a:cubicBezTo>
                <a:cubicBezTo>
                  <a:pt x="2483" y="1889"/>
                  <a:pt x="2526" y="1876"/>
                  <a:pt x="2561" y="1856"/>
                </a:cubicBezTo>
                <a:lnTo>
                  <a:pt x="3227" y="1475"/>
                </a:lnTo>
                <a:cubicBezTo>
                  <a:pt x="3299" y="1439"/>
                  <a:pt x="3299" y="1379"/>
                  <a:pt x="3251" y="1344"/>
                </a:cubicBezTo>
                <a:lnTo>
                  <a:pt x="953" y="22"/>
                </a:lnTo>
                <a:cubicBezTo>
                  <a:pt x="923" y="7"/>
                  <a:pt x="891" y="0"/>
                  <a:pt x="860"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226;p31"/>
          <p:cNvSpPr/>
          <p:nvPr/>
        </p:nvSpPr>
        <p:spPr>
          <a:xfrm>
            <a:off x="2528028" y="2266919"/>
            <a:ext cx="60890" cy="34802"/>
          </a:xfrm>
          <a:custGeom>
            <a:avLst/>
            <a:gdLst/>
            <a:ahLst/>
            <a:cxnLst/>
            <a:rect l="l" t="t" r="r" b="b"/>
            <a:pathLst>
              <a:path w="2215" h="1266" extrusionOk="0">
                <a:moveTo>
                  <a:pt x="868" y="0"/>
                </a:moveTo>
                <a:cubicBezTo>
                  <a:pt x="834" y="0"/>
                  <a:pt x="800" y="10"/>
                  <a:pt x="774" y="23"/>
                </a:cubicBezTo>
                <a:lnTo>
                  <a:pt x="60" y="439"/>
                </a:lnTo>
                <a:cubicBezTo>
                  <a:pt x="12" y="463"/>
                  <a:pt x="0" y="511"/>
                  <a:pt x="48" y="535"/>
                </a:cubicBezTo>
                <a:lnTo>
                  <a:pt x="1274" y="1249"/>
                </a:lnTo>
                <a:cubicBezTo>
                  <a:pt x="1301" y="1260"/>
                  <a:pt x="1328" y="1266"/>
                  <a:pt x="1355" y="1266"/>
                </a:cubicBezTo>
                <a:cubicBezTo>
                  <a:pt x="1387" y="1266"/>
                  <a:pt x="1420" y="1257"/>
                  <a:pt x="1453" y="1237"/>
                </a:cubicBezTo>
                <a:lnTo>
                  <a:pt x="2155" y="832"/>
                </a:lnTo>
                <a:cubicBezTo>
                  <a:pt x="2215" y="797"/>
                  <a:pt x="2215" y="749"/>
                  <a:pt x="2179" y="725"/>
                </a:cubicBezTo>
                <a:lnTo>
                  <a:pt x="953" y="23"/>
                </a:lnTo>
                <a:cubicBezTo>
                  <a:pt x="926" y="7"/>
                  <a:pt x="897" y="0"/>
                  <a:pt x="868"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227;p31"/>
          <p:cNvSpPr/>
          <p:nvPr/>
        </p:nvSpPr>
        <p:spPr>
          <a:xfrm>
            <a:off x="2470740" y="2273160"/>
            <a:ext cx="84147" cy="48025"/>
          </a:xfrm>
          <a:custGeom>
            <a:avLst/>
            <a:gdLst/>
            <a:ahLst/>
            <a:cxnLst/>
            <a:rect l="l" t="t" r="r" b="b"/>
            <a:pathLst>
              <a:path w="3061" h="1747" extrusionOk="0">
                <a:moveTo>
                  <a:pt x="869" y="0"/>
                </a:moveTo>
                <a:cubicBezTo>
                  <a:pt x="826" y="0"/>
                  <a:pt x="781" y="13"/>
                  <a:pt x="739" y="34"/>
                </a:cubicBezTo>
                <a:lnTo>
                  <a:pt x="72" y="415"/>
                </a:lnTo>
                <a:cubicBezTo>
                  <a:pt x="1" y="451"/>
                  <a:pt x="1" y="510"/>
                  <a:pt x="60" y="546"/>
                </a:cubicBezTo>
                <a:lnTo>
                  <a:pt x="2096" y="1725"/>
                </a:lnTo>
                <a:cubicBezTo>
                  <a:pt x="2126" y="1740"/>
                  <a:pt x="2158" y="1746"/>
                  <a:pt x="2190" y="1746"/>
                </a:cubicBezTo>
                <a:cubicBezTo>
                  <a:pt x="2233" y="1746"/>
                  <a:pt x="2276" y="1733"/>
                  <a:pt x="2311" y="1713"/>
                </a:cubicBezTo>
                <a:lnTo>
                  <a:pt x="2989" y="1332"/>
                </a:lnTo>
                <a:cubicBezTo>
                  <a:pt x="3049" y="1296"/>
                  <a:pt x="3061" y="1236"/>
                  <a:pt x="3001" y="1201"/>
                </a:cubicBezTo>
                <a:lnTo>
                  <a:pt x="953" y="22"/>
                </a:lnTo>
                <a:cubicBezTo>
                  <a:pt x="928" y="7"/>
                  <a:pt x="899" y="0"/>
                  <a:pt x="869"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228;p31"/>
          <p:cNvSpPr/>
          <p:nvPr/>
        </p:nvSpPr>
        <p:spPr>
          <a:xfrm>
            <a:off x="2429506" y="2288856"/>
            <a:ext cx="91019" cy="51956"/>
          </a:xfrm>
          <a:custGeom>
            <a:avLst/>
            <a:gdLst/>
            <a:ahLst/>
            <a:cxnLst/>
            <a:rect l="l" t="t" r="r" b="b"/>
            <a:pathLst>
              <a:path w="3311" h="1890" extrusionOk="0">
                <a:moveTo>
                  <a:pt x="871" y="1"/>
                </a:moveTo>
                <a:cubicBezTo>
                  <a:pt x="826" y="1"/>
                  <a:pt x="780" y="14"/>
                  <a:pt x="739" y="34"/>
                </a:cubicBezTo>
                <a:lnTo>
                  <a:pt x="84" y="415"/>
                </a:lnTo>
                <a:cubicBezTo>
                  <a:pt x="13" y="451"/>
                  <a:pt x="1" y="511"/>
                  <a:pt x="60" y="546"/>
                </a:cubicBezTo>
                <a:lnTo>
                  <a:pt x="2358" y="1868"/>
                </a:lnTo>
                <a:cubicBezTo>
                  <a:pt x="2388" y="1883"/>
                  <a:pt x="2418" y="1890"/>
                  <a:pt x="2448" y="1890"/>
                </a:cubicBezTo>
                <a:cubicBezTo>
                  <a:pt x="2489" y="1890"/>
                  <a:pt x="2531" y="1877"/>
                  <a:pt x="2572" y="1856"/>
                </a:cubicBezTo>
                <a:lnTo>
                  <a:pt x="3239" y="1475"/>
                </a:lnTo>
                <a:cubicBezTo>
                  <a:pt x="3311" y="1439"/>
                  <a:pt x="3311" y="1380"/>
                  <a:pt x="3251" y="1344"/>
                </a:cubicBezTo>
                <a:lnTo>
                  <a:pt x="965" y="22"/>
                </a:lnTo>
                <a:cubicBezTo>
                  <a:pt x="935" y="8"/>
                  <a:pt x="903" y="1"/>
                  <a:pt x="871"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229;p31"/>
          <p:cNvSpPr/>
          <p:nvPr/>
        </p:nvSpPr>
        <p:spPr>
          <a:xfrm>
            <a:off x="1927111" y="2038014"/>
            <a:ext cx="60918" cy="34967"/>
          </a:xfrm>
          <a:custGeom>
            <a:avLst/>
            <a:gdLst/>
            <a:ahLst/>
            <a:cxnLst/>
            <a:rect l="l" t="t" r="r" b="b"/>
            <a:pathLst>
              <a:path w="2216" h="1272" extrusionOk="0">
                <a:moveTo>
                  <a:pt x="858" y="1"/>
                </a:moveTo>
                <a:cubicBezTo>
                  <a:pt x="828" y="1"/>
                  <a:pt x="798" y="9"/>
                  <a:pt x="774" y="27"/>
                </a:cubicBezTo>
                <a:lnTo>
                  <a:pt x="48" y="444"/>
                </a:lnTo>
                <a:cubicBezTo>
                  <a:pt x="1" y="468"/>
                  <a:pt x="1" y="515"/>
                  <a:pt x="36" y="539"/>
                </a:cubicBezTo>
                <a:lnTo>
                  <a:pt x="1263" y="1254"/>
                </a:lnTo>
                <a:cubicBezTo>
                  <a:pt x="1292" y="1266"/>
                  <a:pt x="1322" y="1272"/>
                  <a:pt x="1352" y="1272"/>
                </a:cubicBezTo>
                <a:cubicBezTo>
                  <a:pt x="1382" y="1272"/>
                  <a:pt x="1411" y="1266"/>
                  <a:pt x="1441" y="1254"/>
                </a:cubicBezTo>
                <a:lnTo>
                  <a:pt x="2156" y="837"/>
                </a:lnTo>
                <a:cubicBezTo>
                  <a:pt x="2215" y="801"/>
                  <a:pt x="2215" y="754"/>
                  <a:pt x="2168" y="730"/>
                </a:cubicBezTo>
                <a:lnTo>
                  <a:pt x="941" y="27"/>
                </a:lnTo>
                <a:cubicBezTo>
                  <a:pt x="917" y="9"/>
                  <a:pt x="888" y="1"/>
                  <a:pt x="858"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230;p31"/>
          <p:cNvSpPr/>
          <p:nvPr/>
        </p:nvSpPr>
        <p:spPr>
          <a:xfrm>
            <a:off x="1971286" y="2063607"/>
            <a:ext cx="60918" cy="34940"/>
          </a:xfrm>
          <a:custGeom>
            <a:avLst/>
            <a:gdLst/>
            <a:ahLst/>
            <a:cxnLst/>
            <a:rect l="l" t="t" r="r" b="b"/>
            <a:pathLst>
              <a:path w="2216" h="1271" extrusionOk="0">
                <a:moveTo>
                  <a:pt x="879" y="0"/>
                </a:moveTo>
                <a:cubicBezTo>
                  <a:pt x="843" y="0"/>
                  <a:pt x="804" y="10"/>
                  <a:pt x="775" y="25"/>
                </a:cubicBezTo>
                <a:lnTo>
                  <a:pt x="60" y="442"/>
                </a:lnTo>
                <a:cubicBezTo>
                  <a:pt x="1" y="466"/>
                  <a:pt x="1" y="513"/>
                  <a:pt x="49" y="537"/>
                </a:cubicBezTo>
                <a:lnTo>
                  <a:pt x="1275" y="1263"/>
                </a:lnTo>
                <a:cubicBezTo>
                  <a:pt x="1297" y="1268"/>
                  <a:pt x="1318" y="1270"/>
                  <a:pt x="1340" y="1270"/>
                </a:cubicBezTo>
                <a:cubicBezTo>
                  <a:pt x="1376" y="1270"/>
                  <a:pt x="1411" y="1262"/>
                  <a:pt x="1442" y="1239"/>
                </a:cubicBezTo>
                <a:lnTo>
                  <a:pt x="2168" y="823"/>
                </a:lnTo>
                <a:cubicBezTo>
                  <a:pt x="2215" y="799"/>
                  <a:pt x="2215" y="751"/>
                  <a:pt x="2180" y="727"/>
                </a:cubicBezTo>
                <a:lnTo>
                  <a:pt x="942" y="13"/>
                </a:lnTo>
                <a:cubicBezTo>
                  <a:pt x="923" y="4"/>
                  <a:pt x="902" y="0"/>
                  <a:pt x="879"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231;p31"/>
          <p:cNvSpPr/>
          <p:nvPr/>
        </p:nvSpPr>
        <p:spPr>
          <a:xfrm>
            <a:off x="2015819" y="2089392"/>
            <a:ext cx="61220" cy="34637"/>
          </a:xfrm>
          <a:custGeom>
            <a:avLst/>
            <a:gdLst/>
            <a:ahLst/>
            <a:cxnLst/>
            <a:rect l="l" t="t" r="r" b="b"/>
            <a:pathLst>
              <a:path w="2227" h="1260" extrusionOk="0">
                <a:moveTo>
                  <a:pt x="863" y="1"/>
                </a:moveTo>
                <a:cubicBezTo>
                  <a:pt x="834" y="1"/>
                  <a:pt x="804" y="10"/>
                  <a:pt x="774" y="28"/>
                </a:cubicBezTo>
                <a:lnTo>
                  <a:pt x="60" y="432"/>
                </a:lnTo>
                <a:cubicBezTo>
                  <a:pt x="12" y="468"/>
                  <a:pt x="0" y="516"/>
                  <a:pt x="48" y="540"/>
                </a:cubicBezTo>
                <a:lnTo>
                  <a:pt x="1274" y="1242"/>
                </a:lnTo>
                <a:cubicBezTo>
                  <a:pt x="1304" y="1254"/>
                  <a:pt x="1334" y="1260"/>
                  <a:pt x="1362" y="1260"/>
                </a:cubicBezTo>
                <a:cubicBezTo>
                  <a:pt x="1390" y="1260"/>
                  <a:pt x="1417" y="1254"/>
                  <a:pt x="1441" y="1242"/>
                </a:cubicBezTo>
                <a:lnTo>
                  <a:pt x="2167" y="825"/>
                </a:lnTo>
                <a:cubicBezTo>
                  <a:pt x="2215" y="802"/>
                  <a:pt x="2227" y="754"/>
                  <a:pt x="2179" y="730"/>
                </a:cubicBezTo>
                <a:lnTo>
                  <a:pt x="953" y="28"/>
                </a:lnTo>
                <a:cubicBezTo>
                  <a:pt x="923" y="10"/>
                  <a:pt x="893" y="1"/>
                  <a:pt x="863"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232;p31"/>
          <p:cNvSpPr/>
          <p:nvPr/>
        </p:nvSpPr>
        <p:spPr>
          <a:xfrm>
            <a:off x="2038718" y="2063249"/>
            <a:ext cx="50774" cy="28645"/>
          </a:xfrm>
          <a:custGeom>
            <a:avLst/>
            <a:gdLst/>
            <a:ahLst/>
            <a:cxnLst/>
            <a:rect l="l" t="t" r="r" b="b"/>
            <a:pathLst>
              <a:path w="1847" h="1042" extrusionOk="0">
                <a:moveTo>
                  <a:pt x="860" y="1"/>
                </a:moveTo>
                <a:cubicBezTo>
                  <a:pt x="819" y="1"/>
                  <a:pt x="777" y="12"/>
                  <a:pt x="739" y="38"/>
                </a:cubicBezTo>
                <a:lnTo>
                  <a:pt x="72" y="419"/>
                </a:lnTo>
                <a:cubicBezTo>
                  <a:pt x="13" y="455"/>
                  <a:pt x="1" y="514"/>
                  <a:pt x="60" y="550"/>
                </a:cubicBezTo>
                <a:lnTo>
                  <a:pt x="882" y="1014"/>
                </a:lnTo>
                <a:cubicBezTo>
                  <a:pt x="917" y="1032"/>
                  <a:pt x="956" y="1041"/>
                  <a:pt x="995" y="1041"/>
                </a:cubicBezTo>
                <a:cubicBezTo>
                  <a:pt x="1033" y="1041"/>
                  <a:pt x="1072" y="1032"/>
                  <a:pt x="1108" y="1014"/>
                </a:cubicBezTo>
                <a:lnTo>
                  <a:pt x="1775" y="633"/>
                </a:lnTo>
                <a:cubicBezTo>
                  <a:pt x="1834" y="586"/>
                  <a:pt x="1846" y="526"/>
                  <a:pt x="1787" y="502"/>
                </a:cubicBezTo>
                <a:lnTo>
                  <a:pt x="965" y="26"/>
                </a:lnTo>
                <a:cubicBezTo>
                  <a:pt x="932" y="10"/>
                  <a:pt x="896" y="1"/>
                  <a:pt x="860"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233;p31"/>
          <p:cNvSpPr/>
          <p:nvPr/>
        </p:nvSpPr>
        <p:spPr>
          <a:xfrm>
            <a:off x="2074399" y="2083784"/>
            <a:ext cx="50417" cy="28672"/>
          </a:xfrm>
          <a:custGeom>
            <a:avLst/>
            <a:gdLst/>
            <a:ahLst/>
            <a:cxnLst/>
            <a:rect l="l" t="t" r="r" b="b"/>
            <a:pathLst>
              <a:path w="1834" h="1043" extrusionOk="0">
                <a:moveTo>
                  <a:pt x="853" y="1"/>
                </a:moveTo>
                <a:cubicBezTo>
                  <a:pt x="811" y="1"/>
                  <a:pt x="771" y="10"/>
                  <a:pt x="739" y="29"/>
                </a:cubicBezTo>
                <a:lnTo>
                  <a:pt x="72" y="410"/>
                </a:lnTo>
                <a:cubicBezTo>
                  <a:pt x="0" y="458"/>
                  <a:pt x="0" y="505"/>
                  <a:pt x="60" y="541"/>
                </a:cubicBezTo>
                <a:lnTo>
                  <a:pt x="881" y="1017"/>
                </a:lnTo>
                <a:cubicBezTo>
                  <a:pt x="915" y="1034"/>
                  <a:pt x="950" y="1043"/>
                  <a:pt x="986" y="1043"/>
                </a:cubicBezTo>
                <a:cubicBezTo>
                  <a:pt x="1028" y="1043"/>
                  <a:pt x="1069" y="1031"/>
                  <a:pt x="1108" y="1006"/>
                </a:cubicBezTo>
                <a:lnTo>
                  <a:pt x="1763" y="625"/>
                </a:lnTo>
                <a:cubicBezTo>
                  <a:pt x="1834" y="589"/>
                  <a:pt x="1834" y="529"/>
                  <a:pt x="1786" y="494"/>
                </a:cubicBezTo>
                <a:lnTo>
                  <a:pt x="953" y="17"/>
                </a:lnTo>
                <a:cubicBezTo>
                  <a:pt x="921" y="7"/>
                  <a:pt x="886" y="1"/>
                  <a:pt x="853"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234;p31"/>
          <p:cNvSpPr/>
          <p:nvPr/>
        </p:nvSpPr>
        <p:spPr>
          <a:xfrm>
            <a:off x="2109750" y="2104264"/>
            <a:ext cx="50747" cy="28590"/>
          </a:xfrm>
          <a:custGeom>
            <a:avLst/>
            <a:gdLst/>
            <a:ahLst/>
            <a:cxnLst/>
            <a:rect l="l" t="t" r="r" b="b"/>
            <a:pathLst>
              <a:path w="1846" h="1040" extrusionOk="0">
                <a:moveTo>
                  <a:pt x="870" y="1"/>
                </a:moveTo>
                <a:cubicBezTo>
                  <a:pt x="825" y="1"/>
                  <a:pt x="780" y="14"/>
                  <a:pt x="738" y="34"/>
                </a:cubicBezTo>
                <a:lnTo>
                  <a:pt x="72" y="415"/>
                </a:lnTo>
                <a:cubicBezTo>
                  <a:pt x="12" y="451"/>
                  <a:pt x="0" y="511"/>
                  <a:pt x="60" y="546"/>
                </a:cubicBezTo>
                <a:lnTo>
                  <a:pt x="881" y="1023"/>
                </a:lnTo>
                <a:cubicBezTo>
                  <a:pt x="913" y="1033"/>
                  <a:pt x="948" y="1039"/>
                  <a:pt x="983" y="1039"/>
                </a:cubicBezTo>
                <a:cubicBezTo>
                  <a:pt x="1025" y="1039"/>
                  <a:pt x="1068" y="1030"/>
                  <a:pt x="1108" y="1011"/>
                </a:cubicBezTo>
                <a:lnTo>
                  <a:pt x="1774" y="630"/>
                </a:lnTo>
                <a:cubicBezTo>
                  <a:pt x="1834" y="594"/>
                  <a:pt x="1846" y="534"/>
                  <a:pt x="1786" y="499"/>
                </a:cubicBezTo>
                <a:lnTo>
                  <a:pt x="965" y="22"/>
                </a:lnTo>
                <a:cubicBezTo>
                  <a:pt x="935" y="7"/>
                  <a:pt x="903" y="1"/>
                  <a:pt x="870"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235;p31"/>
          <p:cNvSpPr/>
          <p:nvPr/>
        </p:nvSpPr>
        <p:spPr>
          <a:xfrm>
            <a:off x="2145431" y="2124744"/>
            <a:ext cx="50417" cy="28672"/>
          </a:xfrm>
          <a:custGeom>
            <a:avLst/>
            <a:gdLst/>
            <a:ahLst/>
            <a:cxnLst/>
            <a:rect l="l" t="t" r="r" b="b"/>
            <a:pathLst>
              <a:path w="1834" h="1043" extrusionOk="0">
                <a:moveTo>
                  <a:pt x="842" y="1"/>
                </a:moveTo>
                <a:cubicBezTo>
                  <a:pt x="804" y="1"/>
                  <a:pt x="768" y="10"/>
                  <a:pt x="738" y="27"/>
                </a:cubicBezTo>
                <a:lnTo>
                  <a:pt x="71" y="420"/>
                </a:lnTo>
                <a:cubicBezTo>
                  <a:pt x="0" y="456"/>
                  <a:pt x="0" y="516"/>
                  <a:pt x="60" y="539"/>
                </a:cubicBezTo>
                <a:lnTo>
                  <a:pt x="881" y="1016"/>
                </a:lnTo>
                <a:cubicBezTo>
                  <a:pt x="917" y="1034"/>
                  <a:pt x="956" y="1042"/>
                  <a:pt x="993" y="1042"/>
                </a:cubicBezTo>
                <a:cubicBezTo>
                  <a:pt x="1030" y="1042"/>
                  <a:pt x="1066" y="1034"/>
                  <a:pt x="1095" y="1016"/>
                </a:cubicBezTo>
                <a:lnTo>
                  <a:pt x="1762" y="623"/>
                </a:lnTo>
                <a:cubicBezTo>
                  <a:pt x="1834" y="587"/>
                  <a:pt x="1834" y="528"/>
                  <a:pt x="1786" y="504"/>
                </a:cubicBezTo>
                <a:lnTo>
                  <a:pt x="964" y="27"/>
                </a:lnTo>
                <a:cubicBezTo>
                  <a:pt x="923" y="10"/>
                  <a:pt x="881" y="1"/>
                  <a:pt x="842"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236;p31"/>
          <p:cNvSpPr/>
          <p:nvPr/>
        </p:nvSpPr>
        <p:spPr>
          <a:xfrm>
            <a:off x="2180755" y="2145333"/>
            <a:ext cx="50774" cy="28562"/>
          </a:xfrm>
          <a:custGeom>
            <a:avLst/>
            <a:gdLst/>
            <a:ahLst/>
            <a:cxnLst/>
            <a:rect l="l" t="t" r="r" b="b"/>
            <a:pathLst>
              <a:path w="1847" h="1039" extrusionOk="0">
                <a:moveTo>
                  <a:pt x="864" y="0"/>
                </a:moveTo>
                <a:cubicBezTo>
                  <a:pt x="821" y="0"/>
                  <a:pt x="778" y="9"/>
                  <a:pt x="739" y="29"/>
                </a:cubicBezTo>
                <a:lnTo>
                  <a:pt x="72" y="410"/>
                </a:lnTo>
                <a:cubicBezTo>
                  <a:pt x="13" y="457"/>
                  <a:pt x="1" y="505"/>
                  <a:pt x="60" y="541"/>
                </a:cubicBezTo>
                <a:lnTo>
                  <a:pt x="882" y="1017"/>
                </a:lnTo>
                <a:cubicBezTo>
                  <a:pt x="912" y="1032"/>
                  <a:pt x="944" y="1038"/>
                  <a:pt x="976" y="1038"/>
                </a:cubicBezTo>
                <a:cubicBezTo>
                  <a:pt x="1021" y="1038"/>
                  <a:pt x="1067" y="1026"/>
                  <a:pt x="1108" y="1005"/>
                </a:cubicBezTo>
                <a:lnTo>
                  <a:pt x="1775" y="624"/>
                </a:lnTo>
                <a:cubicBezTo>
                  <a:pt x="1834" y="588"/>
                  <a:pt x="1846" y="529"/>
                  <a:pt x="1787" y="493"/>
                </a:cubicBezTo>
                <a:lnTo>
                  <a:pt x="965" y="17"/>
                </a:lnTo>
                <a:cubicBezTo>
                  <a:pt x="933" y="6"/>
                  <a:pt x="899" y="0"/>
                  <a:pt x="864"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237;p31"/>
          <p:cNvSpPr/>
          <p:nvPr/>
        </p:nvSpPr>
        <p:spPr>
          <a:xfrm>
            <a:off x="2216436" y="2165703"/>
            <a:ext cx="50444" cy="28672"/>
          </a:xfrm>
          <a:custGeom>
            <a:avLst/>
            <a:gdLst/>
            <a:ahLst/>
            <a:cxnLst/>
            <a:rect l="l" t="t" r="r" b="b"/>
            <a:pathLst>
              <a:path w="1835" h="1043" extrusionOk="0">
                <a:moveTo>
                  <a:pt x="850" y="0"/>
                </a:moveTo>
                <a:cubicBezTo>
                  <a:pt x="810" y="0"/>
                  <a:pt x="771" y="12"/>
                  <a:pt x="739" y="38"/>
                </a:cubicBezTo>
                <a:lnTo>
                  <a:pt x="72" y="419"/>
                </a:lnTo>
                <a:cubicBezTo>
                  <a:pt x="1" y="454"/>
                  <a:pt x="1" y="514"/>
                  <a:pt x="60" y="550"/>
                </a:cubicBezTo>
                <a:lnTo>
                  <a:pt x="882" y="1026"/>
                </a:lnTo>
                <a:cubicBezTo>
                  <a:pt x="914" y="1037"/>
                  <a:pt x="946" y="1042"/>
                  <a:pt x="978" y="1042"/>
                </a:cubicBezTo>
                <a:cubicBezTo>
                  <a:pt x="1017" y="1042"/>
                  <a:pt x="1057" y="1034"/>
                  <a:pt x="1096" y="1014"/>
                </a:cubicBezTo>
                <a:lnTo>
                  <a:pt x="1763" y="633"/>
                </a:lnTo>
                <a:cubicBezTo>
                  <a:pt x="1834" y="597"/>
                  <a:pt x="1834" y="538"/>
                  <a:pt x="1787" y="502"/>
                </a:cubicBezTo>
                <a:lnTo>
                  <a:pt x="953" y="26"/>
                </a:lnTo>
                <a:cubicBezTo>
                  <a:pt x="920" y="9"/>
                  <a:pt x="884" y="0"/>
                  <a:pt x="850"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238;p31"/>
          <p:cNvSpPr/>
          <p:nvPr/>
        </p:nvSpPr>
        <p:spPr>
          <a:xfrm>
            <a:off x="2251787" y="2186293"/>
            <a:ext cx="50774" cy="28645"/>
          </a:xfrm>
          <a:custGeom>
            <a:avLst/>
            <a:gdLst/>
            <a:ahLst/>
            <a:cxnLst/>
            <a:rect l="l" t="t" r="r" b="b"/>
            <a:pathLst>
              <a:path w="1847" h="1042" extrusionOk="0">
                <a:moveTo>
                  <a:pt x="852" y="0"/>
                </a:moveTo>
                <a:cubicBezTo>
                  <a:pt x="813" y="0"/>
                  <a:pt x="774" y="9"/>
                  <a:pt x="739" y="27"/>
                </a:cubicBezTo>
                <a:lnTo>
                  <a:pt x="72" y="420"/>
                </a:lnTo>
                <a:cubicBezTo>
                  <a:pt x="12" y="455"/>
                  <a:pt x="1" y="515"/>
                  <a:pt x="60" y="539"/>
                </a:cubicBezTo>
                <a:lnTo>
                  <a:pt x="882" y="1015"/>
                </a:lnTo>
                <a:cubicBezTo>
                  <a:pt x="917" y="1033"/>
                  <a:pt x="956" y="1042"/>
                  <a:pt x="995" y="1042"/>
                </a:cubicBezTo>
                <a:cubicBezTo>
                  <a:pt x="1033" y="1042"/>
                  <a:pt x="1072" y="1033"/>
                  <a:pt x="1108" y="1015"/>
                </a:cubicBezTo>
                <a:lnTo>
                  <a:pt x="1775" y="622"/>
                </a:lnTo>
                <a:cubicBezTo>
                  <a:pt x="1834" y="586"/>
                  <a:pt x="1846" y="527"/>
                  <a:pt x="1787" y="503"/>
                </a:cubicBezTo>
                <a:lnTo>
                  <a:pt x="965" y="27"/>
                </a:lnTo>
                <a:cubicBezTo>
                  <a:pt x="929" y="9"/>
                  <a:pt x="891" y="0"/>
                  <a:pt x="852"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239;p31"/>
          <p:cNvSpPr/>
          <p:nvPr/>
        </p:nvSpPr>
        <p:spPr>
          <a:xfrm>
            <a:off x="2287468" y="2206717"/>
            <a:ext cx="50417" cy="28700"/>
          </a:xfrm>
          <a:custGeom>
            <a:avLst/>
            <a:gdLst/>
            <a:ahLst/>
            <a:cxnLst/>
            <a:rect l="l" t="t" r="r" b="b"/>
            <a:pathLst>
              <a:path w="1834" h="1044" extrusionOk="0">
                <a:moveTo>
                  <a:pt x="865" y="0"/>
                </a:moveTo>
                <a:cubicBezTo>
                  <a:pt x="822" y="0"/>
                  <a:pt x="780" y="13"/>
                  <a:pt x="739" y="34"/>
                </a:cubicBezTo>
                <a:lnTo>
                  <a:pt x="72" y="415"/>
                </a:lnTo>
                <a:cubicBezTo>
                  <a:pt x="0" y="451"/>
                  <a:pt x="0" y="510"/>
                  <a:pt x="60" y="546"/>
                </a:cubicBezTo>
                <a:lnTo>
                  <a:pt x="881" y="1022"/>
                </a:lnTo>
                <a:cubicBezTo>
                  <a:pt x="911" y="1037"/>
                  <a:pt x="943" y="1044"/>
                  <a:pt x="976" y="1044"/>
                </a:cubicBezTo>
                <a:cubicBezTo>
                  <a:pt x="1021" y="1044"/>
                  <a:pt x="1066" y="1031"/>
                  <a:pt x="1108" y="1010"/>
                </a:cubicBezTo>
                <a:lnTo>
                  <a:pt x="1762" y="629"/>
                </a:lnTo>
                <a:cubicBezTo>
                  <a:pt x="1834" y="594"/>
                  <a:pt x="1834" y="534"/>
                  <a:pt x="1786" y="498"/>
                </a:cubicBezTo>
                <a:lnTo>
                  <a:pt x="965" y="22"/>
                </a:lnTo>
                <a:cubicBezTo>
                  <a:pt x="930" y="7"/>
                  <a:pt x="897" y="0"/>
                  <a:pt x="865"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240;p31"/>
          <p:cNvSpPr/>
          <p:nvPr/>
        </p:nvSpPr>
        <p:spPr>
          <a:xfrm>
            <a:off x="2322820" y="2227225"/>
            <a:ext cx="50747" cy="28672"/>
          </a:xfrm>
          <a:custGeom>
            <a:avLst/>
            <a:gdLst/>
            <a:ahLst/>
            <a:cxnLst/>
            <a:rect l="l" t="t" r="r" b="b"/>
            <a:pathLst>
              <a:path w="1846" h="1043" extrusionOk="0">
                <a:moveTo>
                  <a:pt x="860" y="1"/>
                </a:moveTo>
                <a:cubicBezTo>
                  <a:pt x="818" y="1"/>
                  <a:pt x="777" y="13"/>
                  <a:pt x="738" y="38"/>
                </a:cubicBezTo>
                <a:lnTo>
                  <a:pt x="72" y="419"/>
                </a:lnTo>
                <a:cubicBezTo>
                  <a:pt x="12" y="455"/>
                  <a:pt x="0" y="514"/>
                  <a:pt x="60" y="550"/>
                </a:cubicBezTo>
                <a:lnTo>
                  <a:pt x="881" y="1026"/>
                </a:lnTo>
                <a:cubicBezTo>
                  <a:pt x="913" y="1037"/>
                  <a:pt x="948" y="1043"/>
                  <a:pt x="983" y="1043"/>
                </a:cubicBezTo>
                <a:cubicBezTo>
                  <a:pt x="1025" y="1043"/>
                  <a:pt x="1068" y="1034"/>
                  <a:pt x="1108" y="1014"/>
                </a:cubicBezTo>
                <a:lnTo>
                  <a:pt x="1774" y="633"/>
                </a:lnTo>
                <a:cubicBezTo>
                  <a:pt x="1834" y="586"/>
                  <a:pt x="1846" y="538"/>
                  <a:pt x="1786" y="502"/>
                </a:cubicBezTo>
                <a:lnTo>
                  <a:pt x="965" y="26"/>
                </a:lnTo>
                <a:cubicBezTo>
                  <a:pt x="931" y="10"/>
                  <a:pt x="896" y="1"/>
                  <a:pt x="860"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241;p31"/>
          <p:cNvSpPr/>
          <p:nvPr/>
        </p:nvSpPr>
        <p:spPr>
          <a:xfrm>
            <a:off x="2358501" y="2247814"/>
            <a:ext cx="50747" cy="28672"/>
          </a:xfrm>
          <a:custGeom>
            <a:avLst/>
            <a:gdLst/>
            <a:ahLst/>
            <a:cxnLst/>
            <a:rect l="l" t="t" r="r" b="b"/>
            <a:pathLst>
              <a:path w="1846" h="1043" extrusionOk="0">
                <a:moveTo>
                  <a:pt x="847" y="0"/>
                </a:moveTo>
                <a:cubicBezTo>
                  <a:pt x="810" y="0"/>
                  <a:pt x="774" y="9"/>
                  <a:pt x="738" y="27"/>
                </a:cubicBezTo>
                <a:lnTo>
                  <a:pt x="71" y="420"/>
                </a:lnTo>
                <a:cubicBezTo>
                  <a:pt x="0" y="456"/>
                  <a:pt x="0" y="515"/>
                  <a:pt x="60" y="539"/>
                </a:cubicBezTo>
                <a:lnTo>
                  <a:pt x="881" y="1015"/>
                </a:lnTo>
                <a:cubicBezTo>
                  <a:pt x="917" y="1033"/>
                  <a:pt x="955" y="1042"/>
                  <a:pt x="994" y="1042"/>
                </a:cubicBezTo>
                <a:cubicBezTo>
                  <a:pt x="1033" y="1042"/>
                  <a:pt x="1072" y="1033"/>
                  <a:pt x="1107" y="1015"/>
                </a:cubicBezTo>
                <a:lnTo>
                  <a:pt x="1762" y="623"/>
                </a:lnTo>
                <a:cubicBezTo>
                  <a:pt x="1834" y="587"/>
                  <a:pt x="1845" y="527"/>
                  <a:pt x="1786" y="492"/>
                </a:cubicBezTo>
                <a:lnTo>
                  <a:pt x="964" y="27"/>
                </a:lnTo>
                <a:cubicBezTo>
                  <a:pt x="923" y="9"/>
                  <a:pt x="884" y="0"/>
                  <a:pt x="847"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242;p31"/>
          <p:cNvSpPr/>
          <p:nvPr/>
        </p:nvSpPr>
        <p:spPr>
          <a:xfrm>
            <a:off x="2393825" y="2268239"/>
            <a:ext cx="50774" cy="28727"/>
          </a:xfrm>
          <a:custGeom>
            <a:avLst/>
            <a:gdLst/>
            <a:ahLst/>
            <a:cxnLst/>
            <a:rect l="l" t="t" r="r" b="b"/>
            <a:pathLst>
              <a:path w="1847" h="1045" extrusionOk="0">
                <a:moveTo>
                  <a:pt x="871" y="1"/>
                </a:moveTo>
                <a:cubicBezTo>
                  <a:pt x="826" y="1"/>
                  <a:pt x="781" y="14"/>
                  <a:pt x="739" y="34"/>
                </a:cubicBezTo>
                <a:lnTo>
                  <a:pt x="84" y="415"/>
                </a:lnTo>
                <a:cubicBezTo>
                  <a:pt x="13" y="451"/>
                  <a:pt x="1" y="511"/>
                  <a:pt x="60" y="546"/>
                </a:cubicBezTo>
                <a:lnTo>
                  <a:pt x="882" y="1023"/>
                </a:lnTo>
                <a:cubicBezTo>
                  <a:pt x="912" y="1037"/>
                  <a:pt x="944" y="1044"/>
                  <a:pt x="976" y="1044"/>
                </a:cubicBezTo>
                <a:cubicBezTo>
                  <a:pt x="1021" y="1044"/>
                  <a:pt x="1067" y="1031"/>
                  <a:pt x="1108" y="1011"/>
                </a:cubicBezTo>
                <a:lnTo>
                  <a:pt x="1775" y="630"/>
                </a:lnTo>
                <a:cubicBezTo>
                  <a:pt x="1834" y="594"/>
                  <a:pt x="1846" y="534"/>
                  <a:pt x="1787" y="499"/>
                </a:cubicBezTo>
                <a:lnTo>
                  <a:pt x="965" y="22"/>
                </a:lnTo>
                <a:cubicBezTo>
                  <a:pt x="935" y="7"/>
                  <a:pt x="903" y="1"/>
                  <a:pt x="871"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243;p31"/>
          <p:cNvSpPr/>
          <p:nvPr/>
        </p:nvSpPr>
        <p:spPr>
          <a:xfrm>
            <a:off x="2066867" y="2040021"/>
            <a:ext cx="51736" cy="29277"/>
          </a:xfrm>
          <a:custGeom>
            <a:avLst/>
            <a:gdLst/>
            <a:ahLst/>
            <a:cxnLst/>
            <a:rect l="l" t="t" r="r" b="b"/>
            <a:pathLst>
              <a:path w="1882" h="1065" extrusionOk="0">
                <a:moveTo>
                  <a:pt x="860" y="0"/>
                </a:moveTo>
                <a:cubicBezTo>
                  <a:pt x="819" y="0"/>
                  <a:pt x="777" y="12"/>
                  <a:pt x="739" y="38"/>
                </a:cubicBezTo>
                <a:lnTo>
                  <a:pt x="72" y="419"/>
                </a:lnTo>
                <a:cubicBezTo>
                  <a:pt x="12" y="454"/>
                  <a:pt x="1" y="514"/>
                  <a:pt x="60" y="550"/>
                </a:cubicBezTo>
                <a:lnTo>
                  <a:pt x="917" y="1038"/>
                </a:lnTo>
                <a:cubicBezTo>
                  <a:pt x="953" y="1056"/>
                  <a:pt x="992" y="1065"/>
                  <a:pt x="1029" y="1065"/>
                </a:cubicBezTo>
                <a:cubicBezTo>
                  <a:pt x="1066" y="1065"/>
                  <a:pt x="1102" y="1056"/>
                  <a:pt x="1132" y="1038"/>
                </a:cubicBezTo>
                <a:lnTo>
                  <a:pt x="1810" y="645"/>
                </a:lnTo>
                <a:cubicBezTo>
                  <a:pt x="1870" y="609"/>
                  <a:pt x="1882" y="550"/>
                  <a:pt x="1822" y="514"/>
                </a:cubicBezTo>
                <a:lnTo>
                  <a:pt x="965" y="26"/>
                </a:lnTo>
                <a:cubicBezTo>
                  <a:pt x="932" y="9"/>
                  <a:pt x="896" y="0"/>
                  <a:pt x="860"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244;p31"/>
          <p:cNvSpPr/>
          <p:nvPr/>
        </p:nvSpPr>
        <p:spPr>
          <a:xfrm>
            <a:off x="2103537" y="2061298"/>
            <a:ext cx="51736" cy="29332"/>
          </a:xfrm>
          <a:custGeom>
            <a:avLst/>
            <a:gdLst/>
            <a:ahLst/>
            <a:cxnLst/>
            <a:rect l="l" t="t" r="r" b="b"/>
            <a:pathLst>
              <a:path w="1882" h="1067" extrusionOk="0">
                <a:moveTo>
                  <a:pt x="858" y="0"/>
                </a:moveTo>
                <a:cubicBezTo>
                  <a:pt x="818" y="0"/>
                  <a:pt x="777" y="12"/>
                  <a:pt x="738" y="38"/>
                </a:cubicBezTo>
                <a:lnTo>
                  <a:pt x="71" y="419"/>
                </a:lnTo>
                <a:cubicBezTo>
                  <a:pt x="12" y="454"/>
                  <a:pt x="0" y="514"/>
                  <a:pt x="60" y="550"/>
                </a:cubicBezTo>
                <a:lnTo>
                  <a:pt x="917" y="1050"/>
                </a:lnTo>
                <a:cubicBezTo>
                  <a:pt x="949" y="1060"/>
                  <a:pt x="983" y="1066"/>
                  <a:pt x="1017" y="1066"/>
                </a:cubicBezTo>
                <a:cubicBezTo>
                  <a:pt x="1058" y="1066"/>
                  <a:pt x="1098" y="1057"/>
                  <a:pt x="1131" y="1038"/>
                </a:cubicBezTo>
                <a:lnTo>
                  <a:pt x="1810" y="645"/>
                </a:lnTo>
                <a:cubicBezTo>
                  <a:pt x="1869" y="609"/>
                  <a:pt x="1881" y="550"/>
                  <a:pt x="1822" y="526"/>
                </a:cubicBezTo>
                <a:lnTo>
                  <a:pt x="953" y="26"/>
                </a:lnTo>
                <a:cubicBezTo>
                  <a:pt x="925" y="9"/>
                  <a:pt x="892" y="0"/>
                  <a:pt x="858"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245;p31"/>
          <p:cNvSpPr/>
          <p:nvPr/>
        </p:nvSpPr>
        <p:spPr>
          <a:xfrm>
            <a:off x="2140181" y="2082355"/>
            <a:ext cx="51406" cy="29222"/>
          </a:xfrm>
          <a:custGeom>
            <a:avLst/>
            <a:gdLst/>
            <a:ahLst/>
            <a:cxnLst/>
            <a:rect l="l" t="t" r="r" b="b"/>
            <a:pathLst>
              <a:path w="1870" h="1063" extrusionOk="0">
                <a:moveTo>
                  <a:pt x="868" y="0"/>
                </a:moveTo>
                <a:cubicBezTo>
                  <a:pt x="826" y="0"/>
                  <a:pt x="780" y="13"/>
                  <a:pt x="739" y="34"/>
                </a:cubicBezTo>
                <a:lnTo>
                  <a:pt x="72" y="415"/>
                </a:lnTo>
                <a:cubicBezTo>
                  <a:pt x="1" y="450"/>
                  <a:pt x="1" y="510"/>
                  <a:pt x="60" y="546"/>
                </a:cubicBezTo>
                <a:lnTo>
                  <a:pt x="917" y="1046"/>
                </a:lnTo>
                <a:cubicBezTo>
                  <a:pt x="949" y="1056"/>
                  <a:pt x="982" y="1062"/>
                  <a:pt x="1014" y="1062"/>
                </a:cubicBezTo>
                <a:cubicBezTo>
                  <a:pt x="1053" y="1062"/>
                  <a:pt x="1092" y="1053"/>
                  <a:pt x="1132" y="1034"/>
                </a:cubicBezTo>
                <a:lnTo>
                  <a:pt x="1810" y="641"/>
                </a:lnTo>
                <a:cubicBezTo>
                  <a:pt x="1870" y="605"/>
                  <a:pt x="1870" y="557"/>
                  <a:pt x="1822" y="522"/>
                </a:cubicBezTo>
                <a:lnTo>
                  <a:pt x="953" y="22"/>
                </a:lnTo>
                <a:cubicBezTo>
                  <a:pt x="928" y="7"/>
                  <a:pt x="899" y="0"/>
                  <a:pt x="868"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246;p31"/>
          <p:cNvSpPr/>
          <p:nvPr/>
        </p:nvSpPr>
        <p:spPr>
          <a:xfrm>
            <a:off x="2176851" y="2103742"/>
            <a:ext cx="51406" cy="29057"/>
          </a:xfrm>
          <a:custGeom>
            <a:avLst/>
            <a:gdLst/>
            <a:ahLst/>
            <a:cxnLst/>
            <a:rect l="l" t="t" r="r" b="b"/>
            <a:pathLst>
              <a:path w="1870" h="1057" extrusionOk="0">
                <a:moveTo>
                  <a:pt x="856" y="1"/>
                </a:moveTo>
                <a:cubicBezTo>
                  <a:pt x="817" y="1"/>
                  <a:pt x="778" y="10"/>
                  <a:pt x="738" y="29"/>
                </a:cubicBezTo>
                <a:lnTo>
                  <a:pt x="71" y="422"/>
                </a:lnTo>
                <a:cubicBezTo>
                  <a:pt x="0" y="458"/>
                  <a:pt x="0" y="506"/>
                  <a:pt x="48" y="541"/>
                </a:cubicBezTo>
                <a:lnTo>
                  <a:pt x="917" y="1030"/>
                </a:lnTo>
                <a:cubicBezTo>
                  <a:pt x="953" y="1047"/>
                  <a:pt x="988" y="1056"/>
                  <a:pt x="1024" y="1056"/>
                </a:cubicBezTo>
                <a:cubicBezTo>
                  <a:pt x="1060" y="1056"/>
                  <a:pt x="1095" y="1047"/>
                  <a:pt x="1131" y="1030"/>
                </a:cubicBezTo>
                <a:lnTo>
                  <a:pt x="1798" y="637"/>
                </a:lnTo>
                <a:cubicBezTo>
                  <a:pt x="1869" y="601"/>
                  <a:pt x="1869" y="553"/>
                  <a:pt x="1822" y="518"/>
                </a:cubicBezTo>
                <a:lnTo>
                  <a:pt x="953" y="18"/>
                </a:lnTo>
                <a:cubicBezTo>
                  <a:pt x="920" y="7"/>
                  <a:pt x="888" y="1"/>
                  <a:pt x="856"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247;p31"/>
          <p:cNvSpPr/>
          <p:nvPr/>
        </p:nvSpPr>
        <p:spPr>
          <a:xfrm>
            <a:off x="2213495" y="2124689"/>
            <a:ext cx="51406" cy="29112"/>
          </a:xfrm>
          <a:custGeom>
            <a:avLst/>
            <a:gdLst/>
            <a:ahLst/>
            <a:cxnLst/>
            <a:rect l="l" t="t" r="r" b="b"/>
            <a:pathLst>
              <a:path w="1870" h="1059" extrusionOk="0">
                <a:moveTo>
                  <a:pt x="857" y="1"/>
                </a:moveTo>
                <a:cubicBezTo>
                  <a:pt x="817" y="1"/>
                  <a:pt x="778" y="10"/>
                  <a:pt x="739" y="29"/>
                </a:cubicBezTo>
                <a:lnTo>
                  <a:pt x="72" y="422"/>
                </a:lnTo>
                <a:cubicBezTo>
                  <a:pt x="1" y="458"/>
                  <a:pt x="1" y="506"/>
                  <a:pt x="48" y="541"/>
                </a:cubicBezTo>
                <a:lnTo>
                  <a:pt x="917" y="1042"/>
                </a:lnTo>
                <a:cubicBezTo>
                  <a:pt x="949" y="1052"/>
                  <a:pt x="982" y="1058"/>
                  <a:pt x="1014" y="1058"/>
                </a:cubicBezTo>
                <a:cubicBezTo>
                  <a:pt x="1053" y="1058"/>
                  <a:pt x="1092" y="1049"/>
                  <a:pt x="1132" y="1030"/>
                </a:cubicBezTo>
                <a:lnTo>
                  <a:pt x="1798" y="649"/>
                </a:lnTo>
                <a:cubicBezTo>
                  <a:pt x="1870" y="601"/>
                  <a:pt x="1870" y="553"/>
                  <a:pt x="1822" y="518"/>
                </a:cubicBezTo>
                <a:lnTo>
                  <a:pt x="953" y="18"/>
                </a:lnTo>
                <a:cubicBezTo>
                  <a:pt x="921" y="7"/>
                  <a:pt x="889" y="1"/>
                  <a:pt x="857"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248;p31"/>
          <p:cNvSpPr/>
          <p:nvPr/>
        </p:nvSpPr>
        <p:spPr>
          <a:xfrm>
            <a:off x="2249836" y="2145746"/>
            <a:ext cx="51736" cy="29277"/>
          </a:xfrm>
          <a:custGeom>
            <a:avLst/>
            <a:gdLst/>
            <a:ahLst/>
            <a:cxnLst/>
            <a:rect l="l" t="t" r="r" b="b"/>
            <a:pathLst>
              <a:path w="1882" h="1065" extrusionOk="0">
                <a:moveTo>
                  <a:pt x="861" y="0"/>
                </a:moveTo>
                <a:cubicBezTo>
                  <a:pt x="821" y="0"/>
                  <a:pt x="782" y="12"/>
                  <a:pt x="750" y="37"/>
                </a:cubicBezTo>
                <a:lnTo>
                  <a:pt x="72" y="418"/>
                </a:lnTo>
                <a:cubicBezTo>
                  <a:pt x="12" y="454"/>
                  <a:pt x="0" y="514"/>
                  <a:pt x="60" y="549"/>
                </a:cubicBezTo>
                <a:lnTo>
                  <a:pt x="929" y="1038"/>
                </a:lnTo>
                <a:cubicBezTo>
                  <a:pt x="959" y="1055"/>
                  <a:pt x="994" y="1064"/>
                  <a:pt x="1032" y="1064"/>
                </a:cubicBezTo>
                <a:cubicBezTo>
                  <a:pt x="1069" y="1064"/>
                  <a:pt x="1107" y="1055"/>
                  <a:pt x="1143" y="1038"/>
                </a:cubicBezTo>
                <a:lnTo>
                  <a:pt x="1810" y="645"/>
                </a:lnTo>
                <a:cubicBezTo>
                  <a:pt x="1869" y="609"/>
                  <a:pt x="1881" y="549"/>
                  <a:pt x="1822" y="526"/>
                </a:cubicBezTo>
                <a:lnTo>
                  <a:pt x="965" y="25"/>
                </a:lnTo>
                <a:cubicBezTo>
                  <a:pt x="931" y="9"/>
                  <a:pt x="896" y="0"/>
                  <a:pt x="861"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249;p31"/>
          <p:cNvSpPr/>
          <p:nvPr/>
        </p:nvSpPr>
        <p:spPr>
          <a:xfrm>
            <a:off x="2286809" y="2166912"/>
            <a:ext cx="51406" cy="29084"/>
          </a:xfrm>
          <a:custGeom>
            <a:avLst/>
            <a:gdLst/>
            <a:ahLst/>
            <a:cxnLst/>
            <a:rect l="l" t="t" r="r" b="b"/>
            <a:pathLst>
              <a:path w="1870" h="1058" extrusionOk="0">
                <a:moveTo>
                  <a:pt x="864" y="1"/>
                </a:moveTo>
                <a:cubicBezTo>
                  <a:pt x="821" y="1"/>
                  <a:pt x="778" y="10"/>
                  <a:pt x="739" y="29"/>
                </a:cubicBezTo>
                <a:lnTo>
                  <a:pt x="72" y="422"/>
                </a:lnTo>
                <a:cubicBezTo>
                  <a:pt x="12" y="458"/>
                  <a:pt x="1" y="518"/>
                  <a:pt x="60" y="541"/>
                </a:cubicBezTo>
                <a:lnTo>
                  <a:pt x="917" y="1041"/>
                </a:lnTo>
                <a:cubicBezTo>
                  <a:pt x="949" y="1052"/>
                  <a:pt x="982" y="1058"/>
                  <a:pt x="1013" y="1058"/>
                </a:cubicBezTo>
                <a:cubicBezTo>
                  <a:pt x="1051" y="1058"/>
                  <a:pt x="1087" y="1049"/>
                  <a:pt x="1120" y="1030"/>
                </a:cubicBezTo>
                <a:lnTo>
                  <a:pt x="1798" y="649"/>
                </a:lnTo>
                <a:cubicBezTo>
                  <a:pt x="1858" y="613"/>
                  <a:pt x="1870" y="553"/>
                  <a:pt x="1810" y="518"/>
                </a:cubicBezTo>
                <a:lnTo>
                  <a:pt x="965" y="17"/>
                </a:lnTo>
                <a:cubicBezTo>
                  <a:pt x="933" y="7"/>
                  <a:pt x="898" y="1"/>
                  <a:pt x="864"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250;p31"/>
          <p:cNvSpPr/>
          <p:nvPr/>
        </p:nvSpPr>
        <p:spPr>
          <a:xfrm>
            <a:off x="2323150" y="2188189"/>
            <a:ext cx="51736" cy="29222"/>
          </a:xfrm>
          <a:custGeom>
            <a:avLst/>
            <a:gdLst/>
            <a:ahLst/>
            <a:cxnLst/>
            <a:rect l="l" t="t" r="r" b="b"/>
            <a:pathLst>
              <a:path w="1882" h="1063" extrusionOk="0">
                <a:moveTo>
                  <a:pt x="864" y="1"/>
                </a:moveTo>
                <a:cubicBezTo>
                  <a:pt x="823" y="1"/>
                  <a:pt x="783" y="10"/>
                  <a:pt x="750" y="29"/>
                </a:cubicBezTo>
                <a:lnTo>
                  <a:pt x="72" y="422"/>
                </a:lnTo>
                <a:cubicBezTo>
                  <a:pt x="12" y="458"/>
                  <a:pt x="0" y="517"/>
                  <a:pt x="60" y="541"/>
                </a:cubicBezTo>
                <a:lnTo>
                  <a:pt x="917" y="1041"/>
                </a:lnTo>
                <a:cubicBezTo>
                  <a:pt x="947" y="1056"/>
                  <a:pt x="979" y="1063"/>
                  <a:pt x="1011" y="1063"/>
                </a:cubicBezTo>
                <a:cubicBezTo>
                  <a:pt x="1056" y="1063"/>
                  <a:pt x="1102" y="1050"/>
                  <a:pt x="1143" y="1029"/>
                </a:cubicBezTo>
                <a:lnTo>
                  <a:pt x="1810" y="648"/>
                </a:lnTo>
                <a:cubicBezTo>
                  <a:pt x="1869" y="613"/>
                  <a:pt x="1881" y="553"/>
                  <a:pt x="1822" y="517"/>
                </a:cubicBezTo>
                <a:lnTo>
                  <a:pt x="965" y="17"/>
                </a:lnTo>
                <a:cubicBezTo>
                  <a:pt x="932" y="7"/>
                  <a:pt x="898" y="1"/>
                  <a:pt x="864"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251;p31"/>
          <p:cNvSpPr/>
          <p:nvPr/>
        </p:nvSpPr>
        <p:spPr>
          <a:xfrm>
            <a:off x="2359793" y="2209191"/>
            <a:ext cx="51736" cy="29277"/>
          </a:xfrm>
          <a:custGeom>
            <a:avLst/>
            <a:gdLst/>
            <a:ahLst/>
            <a:cxnLst/>
            <a:rect l="l" t="t" r="r" b="b"/>
            <a:pathLst>
              <a:path w="1882" h="1065" extrusionOk="0">
                <a:moveTo>
                  <a:pt x="853" y="0"/>
                </a:moveTo>
                <a:cubicBezTo>
                  <a:pt x="816" y="0"/>
                  <a:pt x="780" y="9"/>
                  <a:pt x="751" y="27"/>
                </a:cubicBezTo>
                <a:lnTo>
                  <a:pt x="72" y="420"/>
                </a:lnTo>
                <a:cubicBezTo>
                  <a:pt x="13" y="456"/>
                  <a:pt x="1" y="515"/>
                  <a:pt x="60" y="539"/>
                </a:cubicBezTo>
                <a:lnTo>
                  <a:pt x="917" y="1039"/>
                </a:lnTo>
                <a:cubicBezTo>
                  <a:pt x="951" y="1056"/>
                  <a:pt x="986" y="1065"/>
                  <a:pt x="1022" y="1065"/>
                </a:cubicBezTo>
                <a:cubicBezTo>
                  <a:pt x="1064" y="1065"/>
                  <a:pt x="1105" y="1053"/>
                  <a:pt x="1144" y="1027"/>
                </a:cubicBezTo>
                <a:lnTo>
                  <a:pt x="1810" y="646"/>
                </a:lnTo>
                <a:cubicBezTo>
                  <a:pt x="1870" y="611"/>
                  <a:pt x="1882" y="551"/>
                  <a:pt x="1822" y="515"/>
                </a:cubicBezTo>
                <a:lnTo>
                  <a:pt x="965" y="27"/>
                </a:lnTo>
                <a:cubicBezTo>
                  <a:pt x="929" y="9"/>
                  <a:pt x="891" y="0"/>
                  <a:pt x="853"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252;p31"/>
          <p:cNvSpPr/>
          <p:nvPr/>
        </p:nvSpPr>
        <p:spPr>
          <a:xfrm>
            <a:off x="2396464" y="2230496"/>
            <a:ext cx="51406" cy="29167"/>
          </a:xfrm>
          <a:custGeom>
            <a:avLst/>
            <a:gdLst/>
            <a:ahLst/>
            <a:cxnLst/>
            <a:rect l="l" t="t" r="r" b="b"/>
            <a:pathLst>
              <a:path w="1870" h="1061" extrusionOk="0">
                <a:moveTo>
                  <a:pt x="858" y="1"/>
                </a:moveTo>
                <a:cubicBezTo>
                  <a:pt x="818" y="1"/>
                  <a:pt x="777" y="13"/>
                  <a:pt x="738" y="38"/>
                </a:cubicBezTo>
                <a:lnTo>
                  <a:pt x="72" y="419"/>
                </a:lnTo>
                <a:cubicBezTo>
                  <a:pt x="0" y="455"/>
                  <a:pt x="0" y="514"/>
                  <a:pt x="60" y="550"/>
                </a:cubicBezTo>
                <a:lnTo>
                  <a:pt x="917" y="1038"/>
                </a:lnTo>
                <a:cubicBezTo>
                  <a:pt x="949" y="1054"/>
                  <a:pt x="981" y="1061"/>
                  <a:pt x="1014" y="1061"/>
                </a:cubicBezTo>
                <a:cubicBezTo>
                  <a:pt x="1053" y="1061"/>
                  <a:pt x="1092" y="1051"/>
                  <a:pt x="1131" y="1038"/>
                </a:cubicBezTo>
                <a:lnTo>
                  <a:pt x="1798" y="645"/>
                </a:lnTo>
                <a:cubicBezTo>
                  <a:pt x="1869" y="610"/>
                  <a:pt x="1869" y="550"/>
                  <a:pt x="1822" y="514"/>
                </a:cubicBezTo>
                <a:lnTo>
                  <a:pt x="953" y="26"/>
                </a:lnTo>
                <a:cubicBezTo>
                  <a:pt x="925" y="10"/>
                  <a:pt x="892" y="1"/>
                  <a:pt x="858"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253;p31"/>
          <p:cNvSpPr/>
          <p:nvPr/>
        </p:nvSpPr>
        <p:spPr>
          <a:xfrm>
            <a:off x="2433107" y="2251443"/>
            <a:ext cx="51736" cy="29332"/>
          </a:xfrm>
          <a:custGeom>
            <a:avLst/>
            <a:gdLst/>
            <a:ahLst/>
            <a:cxnLst/>
            <a:rect l="l" t="t" r="r" b="b"/>
            <a:pathLst>
              <a:path w="1882" h="1067" extrusionOk="0">
                <a:moveTo>
                  <a:pt x="861" y="1"/>
                </a:moveTo>
                <a:cubicBezTo>
                  <a:pt x="821" y="1"/>
                  <a:pt x="783" y="13"/>
                  <a:pt x="751" y="38"/>
                </a:cubicBezTo>
                <a:lnTo>
                  <a:pt x="72" y="419"/>
                </a:lnTo>
                <a:cubicBezTo>
                  <a:pt x="13" y="455"/>
                  <a:pt x="1" y="514"/>
                  <a:pt x="60" y="550"/>
                </a:cubicBezTo>
                <a:lnTo>
                  <a:pt x="917" y="1050"/>
                </a:lnTo>
                <a:cubicBezTo>
                  <a:pt x="950" y="1061"/>
                  <a:pt x="984" y="1067"/>
                  <a:pt x="1019" y="1067"/>
                </a:cubicBezTo>
                <a:cubicBezTo>
                  <a:pt x="1061" y="1067"/>
                  <a:pt x="1104" y="1058"/>
                  <a:pt x="1144" y="1038"/>
                </a:cubicBezTo>
                <a:lnTo>
                  <a:pt x="1810" y="645"/>
                </a:lnTo>
                <a:cubicBezTo>
                  <a:pt x="1870" y="610"/>
                  <a:pt x="1882" y="550"/>
                  <a:pt x="1822" y="526"/>
                </a:cubicBezTo>
                <a:lnTo>
                  <a:pt x="965" y="26"/>
                </a:lnTo>
                <a:cubicBezTo>
                  <a:pt x="932" y="10"/>
                  <a:pt x="896" y="1"/>
                  <a:pt x="861"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254;p31"/>
          <p:cNvSpPr/>
          <p:nvPr/>
        </p:nvSpPr>
        <p:spPr>
          <a:xfrm>
            <a:off x="2076351" y="2006181"/>
            <a:ext cx="55667" cy="31696"/>
          </a:xfrm>
          <a:custGeom>
            <a:avLst/>
            <a:gdLst/>
            <a:ahLst/>
            <a:cxnLst/>
            <a:rect l="l" t="t" r="r" b="b"/>
            <a:pathLst>
              <a:path w="2025" h="1153" extrusionOk="0">
                <a:moveTo>
                  <a:pt x="860" y="1"/>
                </a:moveTo>
                <a:cubicBezTo>
                  <a:pt x="828" y="1"/>
                  <a:pt x="799" y="7"/>
                  <a:pt x="775" y="19"/>
                </a:cubicBezTo>
                <a:lnTo>
                  <a:pt x="60" y="423"/>
                </a:lnTo>
                <a:cubicBezTo>
                  <a:pt x="13" y="459"/>
                  <a:pt x="1" y="507"/>
                  <a:pt x="48" y="530"/>
                </a:cubicBezTo>
                <a:lnTo>
                  <a:pt x="1072" y="1126"/>
                </a:lnTo>
                <a:cubicBezTo>
                  <a:pt x="1102" y="1144"/>
                  <a:pt x="1135" y="1153"/>
                  <a:pt x="1168" y="1153"/>
                </a:cubicBezTo>
                <a:cubicBezTo>
                  <a:pt x="1200" y="1153"/>
                  <a:pt x="1233" y="1144"/>
                  <a:pt x="1263" y="1126"/>
                </a:cubicBezTo>
                <a:lnTo>
                  <a:pt x="1965" y="721"/>
                </a:lnTo>
                <a:cubicBezTo>
                  <a:pt x="2025" y="685"/>
                  <a:pt x="2025" y="638"/>
                  <a:pt x="1977" y="614"/>
                </a:cubicBezTo>
                <a:lnTo>
                  <a:pt x="953" y="19"/>
                </a:lnTo>
                <a:cubicBezTo>
                  <a:pt x="924" y="7"/>
                  <a:pt x="891" y="1"/>
                  <a:pt x="860"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255;p31"/>
          <p:cNvSpPr/>
          <p:nvPr/>
        </p:nvSpPr>
        <p:spPr>
          <a:xfrm>
            <a:off x="2117612" y="2029795"/>
            <a:ext cx="55667" cy="31696"/>
          </a:xfrm>
          <a:custGeom>
            <a:avLst/>
            <a:gdLst/>
            <a:ahLst/>
            <a:cxnLst/>
            <a:rect l="l" t="t" r="r" b="b"/>
            <a:pathLst>
              <a:path w="2025" h="1153" extrusionOk="0">
                <a:moveTo>
                  <a:pt x="867" y="0"/>
                </a:moveTo>
                <a:cubicBezTo>
                  <a:pt x="831" y="0"/>
                  <a:pt x="795" y="9"/>
                  <a:pt x="762" y="29"/>
                </a:cubicBezTo>
                <a:lnTo>
                  <a:pt x="60" y="433"/>
                </a:lnTo>
                <a:cubicBezTo>
                  <a:pt x="0" y="469"/>
                  <a:pt x="0" y="517"/>
                  <a:pt x="48" y="541"/>
                </a:cubicBezTo>
                <a:lnTo>
                  <a:pt x="1072" y="1136"/>
                </a:lnTo>
                <a:cubicBezTo>
                  <a:pt x="1098" y="1147"/>
                  <a:pt x="1125" y="1153"/>
                  <a:pt x="1152" y="1153"/>
                </a:cubicBezTo>
                <a:cubicBezTo>
                  <a:pt x="1185" y="1153"/>
                  <a:pt x="1217" y="1144"/>
                  <a:pt x="1250" y="1124"/>
                </a:cubicBezTo>
                <a:lnTo>
                  <a:pt x="1965" y="719"/>
                </a:lnTo>
                <a:cubicBezTo>
                  <a:pt x="2012" y="684"/>
                  <a:pt x="2024" y="648"/>
                  <a:pt x="1976" y="612"/>
                </a:cubicBezTo>
                <a:lnTo>
                  <a:pt x="953" y="17"/>
                </a:lnTo>
                <a:cubicBezTo>
                  <a:pt x="926" y="6"/>
                  <a:pt x="897" y="0"/>
                  <a:pt x="867"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256;p31"/>
          <p:cNvSpPr/>
          <p:nvPr/>
        </p:nvSpPr>
        <p:spPr>
          <a:xfrm>
            <a:off x="2158846" y="2053518"/>
            <a:ext cx="55337" cy="31806"/>
          </a:xfrm>
          <a:custGeom>
            <a:avLst/>
            <a:gdLst/>
            <a:ahLst/>
            <a:cxnLst/>
            <a:rect l="l" t="t" r="r" b="b"/>
            <a:pathLst>
              <a:path w="2013" h="1157" extrusionOk="0">
                <a:moveTo>
                  <a:pt x="860" y="0"/>
                </a:moveTo>
                <a:cubicBezTo>
                  <a:pt x="828" y="0"/>
                  <a:pt x="795" y="10"/>
                  <a:pt x="762" y="23"/>
                </a:cubicBezTo>
                <a:lnTo>
                  <a:pt x="60" y="440"/>
                </a:lnTo>
                <a:cubicBezTo>
                  <a:pt x="0" y="463"/>
                  <a:pt x="0" y="511"/>
                  <a:pt x="48" y="535"/>
                </a:cubicBezTo>
                <a:lnTo>
                  <a:pt x="1072" y="1130"/>
                </a:lnTo>
                <a:cubicBezTo>
                  <a:pt x="1102" y="1148"/>
                  <a:pt x="1134" y="1157"/>
                  <a:pt x="1167" y="1157"/>
                </a:cubicBezTo>
                <a:cubicBezTo>
                  <a:pt x="1200" y="1157"/>
                  <a:pt x="1232" y="1148"/>
                  <a:pt x="1262" y="1130"/>
                </a:cubicBezTo>
                <a:lnTo>
                  <a:pt x="1953" y="713"/>
                </a:lnTo>
                <a:cubicBezTo>
                  <a:pt x="2012" y="690"/>
                  <a:pt x="2012" y="642"/>
                  <a:pt x="1977" y="618"/>
                </a:cubicBezTo>
                <a:lnTo>
                  <a:pt x="941" y="23"/>
                </a:lnTo>
                <a:cubicBezTo>
                  <a:pt x="914" y="7"/>
                  <a:pt x="887" y="0"/>
                  <a:pt x="860"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257;p31"/>
          <p:cNvSpPr/>
          <p:nvPr/>
        </p:nvSpPr>
        <p:spPr>
          <a:xfrm>
            <a:off x="2199750" y="2077297"/>
            <a:ext cx="55667" cy="31641"/>
          </a:xfrm>
          <a:custGeom>
            <a:avLst/>
            <a:gdLst/>
            <a:ahLst/>
            <a:cxnLst/>
            <a:rect l="l" t="t" r="r" b="b"/>
            <a:pathLst>
              <a:path w="2025" h="1151" extrusionOk="0">
                <a:moveTo>
                  <a:pt x="864" y="0"/>
                </a:moveTo>
                <a:cubicBezTo>
                  <a:pt x="834" y="0"/>
                  <a:pt x="804" y="9"/>
                  <a:pt x="774" y="27"/>
                </a:cubicBezTo>
                <a:lnTo>
                  <a:pt x="60" y="432"/>
                </a:lnTo>
                <a:cubicBezTo>
                  <a:pt x="12" y="468"/>
                  <a:pt x="0" y="515"/>
                  <a:pt x="48" y="539"/>
                </a:cubicBezTo>
                <a:lnTo>
                  <a:pt x="1072" y="1134"/>
                </a:lnTo>
                <a:cubicBezTo>
                  <a:pt x="1099" y="1145"/>
                  <a:pt x="1128" y="1151"/>
                  <a:pt x="1157" y="1151"/>
                </a:cubicBezTo>
                <a:cubicBezTo>
                  <a:pt x="1193" y="1151"/>
                  <a:pt x="1230" y="1142"/>
                  <a:pt x="1263" y="1122"/>
                </a:cubicBezTo>
                <a:lnTo>
                  <a:pt x="1965" y="730"/>
                </a:lnTo>
                <a:cubicBezTo>
                  <a:pt x="2025" y="694"/>
                  <a:pt x="2025" y="646"/>
                  <a:pt x="1977" y="622"/>
                </a:cubicBezTo>
                <a:lnTo>
                  <a:pt x="953" y="27"/>
                </a:lnTo>
                <a:cubicBezTo>
                  <a:pt x="923" y="9"/>
                  <a:pt x="893" y="0"/>
                  <a:pt x="864"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258;p31"/>
          <p:cNvSpPr/>
          <p:nvPr/>
        </p:nvSpPr>
        <p:spPr>
          <a:xfrm>
            <a:off x="2240984" y="2101185"/>
            <a:ext cx="55667" cy="31696"/>
          </a:xfrm>
          <a:custGeom>
            <a:avLst/>
            <a:gdLst/>
            <a:ahLst/>
            <a:cxnLst/>
            <a:rect l="l" t="t" r="r" b="b"/>
            <a:pathLst>
              <a:path w="2025" h="1153" extrusionOk="0">
                <a:moveTo>
                  <a:pt x="859" y="0"/>
                </a:moveTo>
                <a:cubicBezTo>
                  <a:pt x="828" y="0"/>
                  <a:pt x="798" y="9"/>
                  <a:pt x="775" y="27"/>
                </a:cubicBezTo>
                <a:lnTo>
                  <a:pt x="60" y="432"/>
                </a:lnTo>
                <a:cubicBezTo>
                  <a:pt x="13" y="456"/>
                  <a:pt x="1" y="503"/>
                  <a:pt x="48" y="539"/>
                </a:cubicBezTo>
                <a:lnTo>
                  <a:pt x="1072" y="1135"/>
                </a:lnTo>
                <a:cubicBezTo>
                  <a:pt x="1102" y="1146"/>
                  <a:pt x="1132" y="1152"/>
                  <a:pt x="1162" y="1152"/>
                </a:cubicBezTo>
                <a:cubicBezTo>
                  <a:pt x="1191" y="1152"/>
                  <a:pt x="1221" y="1146"/>
                  <a:pt x="1251" y="1135"/>
                </a:cubicBezTo>
                <a:lnTo>
                  <a:pt x="1965" y="718"/>
                </a:lnTo>
                <a:cubicBezTo>
                  <a:pt x="2013" y="694"/>
                  <a:pt x="2025" y="646"/>
                  <a:pt x="1977" y="623"/>
                </a:cubicBezTo>
                <a:lnTo>
                  <a:pt x="953" y="27"/>
                </a:lnTo>
                <a:cubicBezTo>
                  <a:pt x="923" y="9"/>
                  <a:pt x="891" y="0"/>
                  <a:pt x="859"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259;p31"/>
          <p:cNvSpPr/>
          <p:nvPr/>
        </p:nvSpPr>
        <p:spPr>
          <a:xfrm>
            <a:off x="2282218" y="2124689"/>
            <a:ext cx="55667" cy="31723"/>
          </a:xfrm>
          <a:custGeom>
            <a:avLst/>
            <a:gdLst/>
            <a:ahLst/>
            <a:cxnLst/>
            <a:rect l="l" t="t" r="r" b="b"/>
            <a:pathLst>
              <a:path w="2025" h="1154" extrusionOk="0">
                <a:moveTo>
                  <a:pt x="868" y="1"/>
                </a:moveTo>
                <a:cubicBezTo>
                  <a:pt x="832" y="1"/>
                  <a:pt x="796" y="10"/>
                  <a:pt x="763" y="29"/>
                </a:cubicBezTo>
                <a:lnTo>
                  <a:pt x="60" y="434"/>
                </a:lnTo>
                <a:cubicBezTo>
                  <a:pt x="1" y="470"/>
                  <a:pt x="1" y="518"/>
                  <a:pt x="48" y="541"/>
                </a:cubicBezTo>
                <a:lnTo>
                  <a:pt x="1072" y="1137"/>
                </a:lnTo>
                <a:cubicBezTo>
                  <a:pt x="1099" y="1147"/>
                  <a:pt x="1126" y="1153"/>
                  <a:pt x="1153" y="1153"/>
                </a:cubicBezTo>
                <a:cubicBezTo>
                  <a:pt x="1185" y="1153"/>
                  <a:pt x="1218" y="1145"/>
                  <a:pt x="1251" y="1125"/>
                </a:cubicBezTo>
                <a:lnTo>
                  <a:pt x="1965" y="720"/>
                </a:lnTo>
                <a:cubicBezTo>
                  <a:pt x="2013" y="696"/>
                  <a:pt x="2025" y="649"/>
                  <a:pt x="1977" y="613"/>
                </a:cubicBezTo>
                <a:lnTo>
                  <a:pt x="953" y="18"/>
                </a:lnTo>
                <a:cubicBezTo>
                  <a:pt x="927" y="7"/>
                  <a:pt x="897" y="1"/>
                  <a:pt x="868"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260;p31"/>
          <p:cNvSpPr/>
          <p:nvPr/>
        </p:nvSpPr>
        <p:spPr>
          <a:xfrm>
            <a:off x="2323479" y="2148604"/>
            <a:ext cx="55667" cy="31696"/>
          </a:xfrm>
          <a:custGeom>
            <a:avLst/>
            <a:gdLst/>
            <a:ahLst/>
            <a:cxnLst/>
            <a:rect l="l" t="t" r="r" b="b"/>
            <a:pathLst>
              <a:path w="2025" h="1153" extrusionOk="0">
                <a:moveTo>
                  <a:pt x="868" y="0"/>
                </a:moveTo>
                <a:cubicBezTo>
                  <a:pt x="834" y="0"/>
                  <a:pt x="800" y="9"/>
                  <a:pt x="774" y="29"/>
                </a:cubicBezTo>
                <a:lnTo>
                  <a:pt x="60" y="433"/>
                </a:lnTo>
                <a:cubicBezTo>
                  <a:pt x="12" y="469"/>
                  <a:pt x="0" y="517"/>
                  <a:pt x="48" y="541"/>
                </a:cubicBezTo>
                <a:lnTo>
                  <a:pt x="1072" y="1136"/>
                </a:lnTo>
                <a:cubicBezTo>
                  <a:pt x="1098" y="1147"/>
                  <a:pt x="1128" y="1153"/>
                  <a:pt x="1156" y="1153"/>
                </a:cubicBezTo>
                <a:cubicBezTo>
                  <a:pt x="1191" y="1153"/>
                  <a:pt x="1224" y="1144"/>
                  <a:pt x="1250" y="1124"/>
                </a:cubicBezTo>
                <a:lnTo>
                  <a:pt x="1965" y="719"/>
                </a:lnTo>
                <a:cubicBezTo>
                  <a:pt x="2012" y="683"/>
                  <a:pt x="2024" y="636"/>
                  <a:pt x="1976" y="612"/>
                </a:cubicBezTo>
                <a:lnTo>
                  <a:pt x="953" y="17"/>
                </a:lnTo>
                <a:cubicBezTo>
                  <a:pt x="926" y="6"/>
                  <a:pt x="897" y="0"/>
                  <a:pt x="868"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261;p31"/>
          <p:cNvSpPr/>
          <p:nvPr/>
        </p:nvSpPr>
        <p:spPr>
          <a:xfrm>
            <a:off x="2364384" y="2172163"/>
            <a:ext cx="55667" cy="31861"/>
          </a:xfrm>
          <a:custGeom>
            <a:avLst/>
            <a:gdLst/>
            <a:ahLst/>
            <a:cxnLst/>
            <a:rect l="l" t="t" r="r" b="b"/>
            <a:pathLst>
              <a:path w="2025" h="1159" extrusionOk="0">
                <a:moveTo>
                  <a:pt x="867" y="0"/>
                </a:moveTo>
                <a:cubicBezTo>
                  <a:pt x="831" y="0"/>
                  <a:pt x="795" y="9"/>
                  <a:pt x="762" y="29"/>
                </a:cubicBezTo>
                <a:lnTo>
                  <a:pt x="60" y="434"/>
                </a:lnTo>
                <a:cubicBezTo>
                  <a:pt x="12" y="469"/>
                  <a:pt x="0" y="517"/>
                  <a:pt x="48" y="541"/>
                </a:cubicBezTo>
                <a:lnTo>
                  <a:pt x="1072" y="1136"/>
                </a:lnTo>
                <a:cubicBezTo>
                  <a:pt x="1099" y="1152"/>
                  <a:pt x="1128" y="1159"/>
                  <a:pt x="1156" y="1159"/>
                </a:cubicBezTo>
                <a:cubicBezTo>
                  <a:pt x="1191" y="1159"/>
                  <a:pt x="1224" y="1149"/>
                  <a:pt x="1250" y="1136"/>
                </a:cubicBezTo>
                <a:lnTo>
                  <a:pt x="1965" y="719"/>
                </a:lnTo>
                <a:cubicBezTo>
                  <a:pt x="2012" y="696"/>
                  <a:pt x="2024" y="648"/>
                  <a:pt x="1977" y="612"/>
                </a:cubicBezTo>
                <a:lnTo>
                  <a:pt x="953" y="17"/>
                </a:lnTo>
                <a:cubicBezTo>
                  <a:pt x="926" y="6"/>
                  <a:pt x="897" y="0"/>
                  <a:pt x="867"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262;p31"/>
          <p:cNvSpPr/>
          <p:nvPr/>
        </p:nvSpPr>
        <p:spPr>
          <a:xfrm>
            <a:off x="2405618" y="2196051"/>
            <a:ext cx="55667" cy="31696"/>
          </a:xfrm>
          <a:custGeom>
            <a:avLst/>
            <a:gdLst/>
            <a:ahLst/>
            <a:cxnLst/>
            <a:rect l="l" t="t" r="r" b="b"/>
            <a:pathLst>
              <a:path w="2025" h="1153" extrusionOk="0">
                <a:moveTo>
                  <a:pt x="868" y="1"/>
                </a:moveTo>
                <a:cubicBezTo>
                  <a:pt x="832" y="1"/>
                  <a:pt x="795" y="9"/>
                  <a:pt x="763" y="29"/>
                </a:cubicBezTo>
                <a:lnTo>
                  <a:pt x="60" y="434"/>
                </a:lnTo>
                <a:cubicBezTo>
                  <a:pt x="1" y="470"/>
                  <a:pt x="1" y="517"/>
                  <a:pt x="48" y="541"/>
                </a:cubicBezTo>
                <a:lnTo>
                  <a:pt x="1072" y="1136"/>
                </a:lnTo>
                <a:cubicBezTo>
                  <a:pt x="1099" y="1147"/>
                  <a:pt x="1126" y="1153"/>
                  <a:pt x="1152" y="1153"/>
                </a:cubicBezTo>
                <a:cubicBezTo>
                  <a:pt x="1185" y="1153"/>
                  <a:pt x="1218" y="1144"/>
                  <a:pt x="1251" y="1124"/>
                </a:cubicBezTo>
                <a:lnTo>
                  <a:pt x="1965" y="720"/>
                </a:lnTo>
                <a:cubicBezTo>
                  <a:pt x="2013" y="684"/>
                  <a:pt x="2025" y="636"/>
                  <a:pt x="1977" y="612"/>
                </a:cubicBezTo>
                <a:lnTo>
                  <a:pt x="953" y="17"/>
                </a:lnTo>
                <a:cubicBezTo>
                  <a:pt x="926" y="6"/>
                  <a:pt x="897" y="1"/>
                  <a:pt x="868"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263;p31"/>
          <p:cNvSpPr/>
          <p:nvPr/>
        </p:nvSpPr>
        <p:spPr>
          <a:xfrm>
            <a:off x="2446852" y="2219775"/>
            <a:ext cx="55337" cy="31888"/>
          </a:xfrm>
          <a:custGeom>
            <a:avLst/>
            <a:gdLst/>
            <a:ahLst/>
            <a:cxnLst/>
            <a:rect l="l" t="t" r="r" b="b"/>
            <a:pathLst>
              <a:path w="2013" h="1160" extrusionOk="0">
                <a:moveTo>
                  <a:pt x="861" y="1"/>
                </a:moveTo>
                <a:cubicBezTo>
                  <a:pt x="828" y="1"/>
                  <a:pt x="795" y="10"/>
                  <a:pt x="763" y="23"/>
                </a:cubicBezTo>
                <a:lnTo>
                  <a:pt x="60" y="440"/>
                </a:lnTo>
                <a:cubicBezTo>
                  <a:pt x="1" y="464"/>
                  <a:pt x="1" y="511"/>
                  <a:pt x="36" y="547"/>
                </a:cubicBezTo>
                <a:lnTo>
                  <a:pt x="1072" y="1142"/>
                </a:lnTo>
                <a:cubicBezTo>
                  <a:pt x="1094" y="1153"/>
                  <a:pt x="1120" y="1159"/>
                  <a:pt x="1148" y="1159"/>
                </a:cubicBezTo>
                <a:cubicBezTo>
                  <a:pt x="1182" y="1159"/>
                  <a:pt x="1218" y="1150"/>
                  <a:pt x="1251" y="1131"/>
                </a:cubicBezTo>
                <a:lnTo>
                  <a:pt x="1953" y="726"/>
                </a:lnTo>
                <a:cubicBezTo>
                  <a:pt x="2013" y="690"/>
                  <a:pt x="2013" y="642"/>
                  <a:pt x="1965" y="619"/>
                </a:cubicBezTo>
                <a:lnTo>
                  <a:pt x="941" y="23"/>
                </a:lnTo>
                <a:cubicBezTo>
                  <a:pt x="914" y="7"/>
                  <a:pt x="888" y="1"/>
                  <a:pt x="861"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264;p31"/>
          <p:cNvSpPr/>
          <p:nvPr/>
        </p:nvSpPr>
        <p:spPr>
          <a:xfrm>
            <a:off x="2487756" y="2243498"/>
            <a:ext cx="55695" cy="31723"/>
          </a:xfrm>
          <a:custGeom>
            <a:avLst/>
            <a:gdLst/>
            <a:ahLst/>
            <a:cxnLst/>
            <a:rect l="l" t="t" r="r" b="b"/>
            <a:pathLst>
              <a:path w="2026" h="1154" extrusionOk="0">
                <a:moveTo>
                  <a:pt x="869" y="1"/>
                </a:moveTo>
                <a:cubicBezTo>
                  <a:pt x="835" y="1"/>
                  <a:pt x="801" y="10"/>
                  <a:pt x="775" y="29"/>
                </a:cubicBezTo>
                <a:lnTo>
                  <a:pt x="61" y="434"/>
                </a:lnTo>
                <a:cubicBezTo>
                  <a:pt x="13" y="470"/>
                  <a:pt x="1" y="518"/>
                  <a:pt x="49" y="541"/>
                </a:cubicBezTo>
                <a:lnTo>
                  <a:pt x="1073" y="1137"/>
                </a:lnTo>
                <a:cubicBezTo>
                  <a:pt x="1099" y="1147"/>
                  <a:pt x="1128" y="1153"/>
                  <a:pt x="1158" y="1153"/>
                </a:cubicBezTo>
                <a:cubicBezTo>
                  <a:pt x="1194" y="1153"/>
                  <a:pt x="1230" y="1144"/>
                  <a:pt x="1263" y="1125"/>
                </a:cubicBezTo>
                <a:lnTo>
                  <a:pt x="1966" y="720"/>
                </a:lnTo>
                <a:cubicBezTo>
                  <a:pt x="2025" y="684"/>
                  <a:pt x="2025" y="637"/>
                  <a:pt x="1977" y="613"/>
                </a:cubicBezTo>
                <a:lnTo>
                  <a:pt x="953" y="18"/>
                </a:lnTo>
                <a:cubicBezTo>
                  <a:pt x="927" y="7"/>
                  <a:pt x="898" y="1"/>
                  <a:pt x="869"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265;p31"/>
          <p:cNvSpPr/>
          <p:nvPr/>
        </p:nvSpPr>
        <p:spPr>
          <a:xfrm>
            <a:off x="2425575" y="2325967"/>
            <a:ext cx="61248" cy="34720"/>
          </a:xfrm>
          <a:custGeom>
            <a:avLst/>
            <a:gdLst/>
            <a:ahLst/>
            <a:cxnLst/>
            <a:rect l="l" t="t" r="r" b="b"/>
            <a:pathLst>
              <a:path w="2228" h="1263" extrusionOk="0">
                <a:moveTo>
                  <a:pt x="865" y="0"/>
                </a:moveTo>
                <a:cubicBezTo>
                  <a:pt x="837" y="0"/>
                  <a:pt x="810" y="6"/>
                  <a:pt x="787" y="18"/>
                </a:cubicBezTo>
                <a:lnTo>
                  <a:pt x="60" y="435"/>
                </a:lnTo>
                <a:cubicBezTo>
                  <a:pt x="13" y="470"/>
                  <a:pt x="1" y="518"/>
                  <a:pt x="48" y="542"/>
                </a:cubicBezTo>
                <a:lnTo>
                  <a:pt x="1275" y="1244"/>
                </a:lnTo>
                <a:cubicBezTo>
                  <a:pt x="1305" y="1256"/>
                  <a:pt x="1334" y="1262"/>
                  <a:pt x="1364" y="1262"/>
                </a:cubicBezTo>
                <a:cubicBezTo>
                  <a:pt x="1394" y="1262"/>
                  <a:pt x="1424" y="1256"/>
                  <a:pt x="1453" y="1244"/>
                </a:cubicBezTo>
                <a:lnTo>
                  <a:pt x="2168" y="828"/>
                </a:lnTo>
                <a:cubicBezTo>
                  <a:pt x="2215" y="792"/>
                  <a:pt x="2227" y="756"/>
                  <a:pt x="2180" y="732"/>
                </a:cubicBezTo>
                <a:lnTo>
                  <a:pt x="953" y="18"/>
                </a:lnTo>
                <a:cubicBezTo>
                  <a:pt x="924" y="6"/>
                  <a:pt x="894" y="0"/>
                  <a:pt x="865"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266;p31"/>
          <p:cNvSpPr/>
          <p:nvPr/>
        </p:nvSpPr>
        <p:spPr>
          <a:xfrm>
            <a:off x="2381399" y="2300127"/>
            <a:ext cx="60890" cy="34885"/>
          </a:xfrm>
          <a:custGeom>
            <a:avLst/>
            <a:gdLst/>
            <a:ahLst/>
            <a:cxnLst/>
            <a:rect l="l" t="t" r="r" b="b"/>
            <a:pathLst>
              <a:path w="2215" h="1269" extrusionOk="0">
                <a:moveTo>
                  <a:pt x="867" y="1"/>
                </a:moveTo>
                <a:cubicBezTo>
                  <a:pt x="834" y="1"/>
                  <a:pt x="801" y="10"/>
                  <a:pt x="774" y="29"/>
                </a:cubicBezTo>
                <a:lnTo>
                  <a:pt x="48" y="446"/>
                </a:lnTo>
                <a:cubicBezTo>
                  <a:pt x="12" y="482"/>
                  <a:pt x="0" y="517"/>
                  <a:pt x="36" y="541"/>
                </a:cubicBezTo>
                <a:lnTo>
                  <a:pt x="1263" y="1256"/>
                </a:lnTo>
                <a:cubicBezTo>
                  <a:pt x="1285" y="1265"/>
                  <a:pt x="1308" y="1269"/>
                  <a:pt x="1331" y="1269"/>
                </a:cubicBezTo>
                <a:cubicBezTo>
                  <a:pt x="1368" y="1269"/>
                  <a:pt x="1404" y="1258"/>
                  <a:pt x="1441" y="1244"/>
                </a:cubicBezTo>
                <a:lnTo>
                  <a:pt x="2155" y="827"/>
                </a:lnTo>
                <a:cubicBezTo>
                  <a:pt x="2215" y="803"/>
                  <a:pt x="2215" y="755"/>
                  <a:pt x="2167" y="732"/>
                </a:cubicBezTo>
                <a:lnTo>
                  <a:pt x="941" y="17"/>
                </a:lnTo>
                <a:cubicBezTo>
                  <a:pt x="920" y="7"/>
                  <a:pt x="893" y="1"/>
                  <a:pt x="867"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267;p31"/>
          <p:cNvSpPr/>
          <p:nvPr/>
        </p:nvSpPr>
        <p:spPr>
          <a:xfrm>
            <a:off x="2336894" y="2274891"/>
            <a:ext cx="60890" cy="34720"/>
          </a:xfrm>
          <a:custGeom>
            <a:avLst/>
            <a:gdLst/>
            <a:ahLst/>
            <a:cxnLst/>
            <a:rect l="l" t="t" r="r" b="b"/>
            <a:pathLst>
              <a:path w="2215" h="1263" extrusionOk="0">
                <a:moveTo>
                  <a:pt x="857" y="1"/>
                </a:moveTo>
                <a:cubicBezTo>
                  <a:pt x="828" y="1"/>
                  <a:pt x="798" y="7"/>
                  <a:pt x="774" y="19"/>
                </a:cubicBezTo>
                <a:lnTo>
                  <a:pt x="60" y="435"/>
                </a:lnTo>
                <a:cubicBezTo>
                  <a:pt x="0" y="459"/>
                  <a:pt x="0" y="507"/>
                  <a:pt x="48" y="530"/>
                </a:cubicBezTo>
                <a:lnTo>
                  <a:pt x="1274" y="1245"/>
                </a:lnTo>
                <a:cubicBezTo>
                  <a:pt x="1298" y="1257"/>
                  <a:pt x="1328" y="1263"/>
                  <a:pt x="1358" y="1263"/>
                </a:cubicBezTo>
                <a:cubicBezTo>
                  <a:pt x="1387" y="1263"/>
                  <a:pt x="1417" y="1257"/>
                  <a:pt x="1441" y="1245"/>
                </a:cubicBezTo>
                <a:lnTo>
                  <a:pt x="2167" y="828"/>
                </a:lnTo>
                <a:cubicBezTo>
                  <a:pt x="2215" y="792"/>
                  <a:pt x="2215" y="745"/>
                  <a:pt x="2179" y="721"/>
                </a:cubicBezTo>
                <a:lnTo>
                  <a:pt x="941" y="19"/>
                </a:lnTo>
                <a:cubicBezTo>
                  <a:pt x="917" y="7"/>
                  <a:pt x="887" y="1"/>
                  <a:pt x="857"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268;p31"/>
          <p:cNvSpPr/>
          <p:nvPr/>
        </p:nvSpPr>
        <p:spPr>
          <a:xfrm>
            <a:off x="2060324" y="2115177"/>
            <a:ext cx="292961" cy="168596"/>
          </a:xfrm>
          <a:custGeom>
            <a:avLst/>
            <a:gdLst/>
            <a:ahLst/>
            <a:cxnLst/>
            <a:rect l="l" t="t" r="r" b="b"/>
            <a:pathLst>
              <a:path w="10657" h="6133" extrusionOk="0">
                <a:moveTo>
                  <a:pt x="858" y="0"/>
                </a:moveTo>
                <a:cubicBezTo>
                  <a:pt x="828" y="0"/>
                  <a:pt x="798" y="6"/>
                  <a:pt x="774" y="18"/>
                </a:cubicBezTo>
                <a:lnTo>
                  <a:pt x="48" y="435"/>
                </a:lnTo>
                <a:cubicBezTo>
                  <a:pt x="0" y="459"/>
                  <a:pt x="0" y="506"/>
                  <a:pt x="36" y="530"/>
                </a:cubicBezTo>
                <a:lnTo>
                  <a:pt x="9716" y="6114"/>
                </a:lnTo>
                <a:cubicBezTo>
                  <a:pt x="9740" y="6126"/>
                  <a:pt x="9769" y="6132"/>
                  <a:pt x="9799" y="6132"/>
                </a:cubicBezTo>
                <a:cubicBezTo>
                  <a:pt x="9829" y="6132"/>
                  <a:pt x="9859" y="6126"/>
                  <a:pt x="9883" y="6114"/>
                </a:cubicBezTo>
                <a:lnTo>
                  <a:pt x="10609" y="5698"/>
                </a:lnTo>
                <a:cubicBezTo>
                  <a:pt x="10657" y="5674"/>
                  <a:pt x="10657" y="5626"/>
                  <a:pt x="10621" y="5602"/>
                </a:cubicBezTo>
                <a:lnTo>
                  <a:pt x="941" y="18"/>
                </a:lnTo>
                <a:cubicBezTo>
                  <a:pt x="917" y="6"/>
                  <a:pt x="887" y="0"/>
                  <a:pt x="858"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269;p31"/>
          <p:cNvSpPr/>
          <p:nvPr/>
        </p:nvSpPr>
        <p:spPr>
          <a:xfrm>
            <a:off x="2272074" y="1896915"/>
            <a:ext cx="350910" cy="204608"/>
          </a:xfrm>
          <a:custGeom>
            <a:avLst/>
            <a:gdLst/>
            <a:ahLst/>
            <a:cxnLst/>
            <a:rect l="l" t="t" r="r" b="b"/>
            <a:pathLst>
              <a:path w="12765" h="7443" extrusionOk="0">
                <a:moveTo>
                  <a:pt x="12359" y="5144"/>
                </a:moveTo>
                <a:lnTo>
                  <a:pt x="3656" y="108"/>
                </a:lnTo>
                <a:cubicBezTo>
                  <a:pt x="3406" y="1"/>
                  <a:pt x="3120" y="13"/>
                  <a:pt x="2894" y="144"/>
                </a:cubicBezTo>
                <a:lnTo>
                  <a:pt x="263" y="1656"/>
                </a:lnTo>
                <a:lnTo>
                  <a:pt x="1" y="1608"/>
                </a:lnTo>
                <a:lnTo>
                  <a:pt x="1" y="1954"/>
                </a:lnTo>
                <a:cubicBezTo>
                  <a:pt x="13" y="2037"/>
                  <a:pt x="60" y="2108"/>
                  <a:pt x="132" y="2144"/>
                </a:cubicBezTo>
                <a:lnTo>
                  <a:pt x="9121" y="7323"/>
                </a:lnTo>
                <a:cubicBezTo>
                  <a:pt x="9359" y="7442"/>
                  <a:pt x="9645" y="7430"/>
                  <a:pt x="9883" y="7300"/>
                </a:cubicBezTo>
                <a:lnTo>
                  <a:pt x="12574" y="5740"/>
                </a:lnTo>
                <a:cubicBezTo>
                  <a:pt x="12681" y="5692"/>
                  <a:pt x="12752" y="5597"/>
                  <a:pt x="12764" y="5490"/>
                </a:cubicBezTo>
                <a:lnTo>
                  <a:pt x="12764" y="5144"/>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270;p31"/>
          <p:cNvSpPr/>
          <p:nvPr/>
        </p:nvSpPr>
        <p:spPr>
          <a:xfrm>
            <a:off x="2272074" y="1888393"/>
            <a:ext cx="350910" cy="202464"/>
          </a:xfrm>
          <a:custGeom>
            <a:avLst/>
            <a:gdLst/>
            <a:ahLst/>
            <a:cxnLst/>
            <a:rect l="l" t="t" r="r" b="b"/>
            <a:pathLst>
              <a:path w="12765" h="7365" extrusionOk="0">
                <a:moveTo>
                  <a:pt x="3305" y="1"/>
                </a:moveTo>
                <a:cubicBezTo>
                  <a:pt x="3161" y="1"/>
                  <a:pt x="3018" y="37"/>
                  <a:pt x="2894" y="109"/>
                </a:cubicBezTo>
                <a:lnTo>
                  <a:pt x="191" y="1668"/>
                </a:lnTo>
                <a:cubicBezTo>
                  <a:pt x="96" y="1704"/>
                  <a:pt x="25" y="1799"/>
                  <a:pt x="1" y="1906"/>
                </a:cubicBezTo>
                <a:cubicBezTo>
                  <a:pt x="13" y="1990"/>
                  <a:pt x="60" y="2073"/>
                  <a:pt x="144" y="2097"/>
                </a:cubicBezTo>
                <a:lnTo>
                  <a:pt x="9121" y="7288"/>
                </a:lnTo>
                <a:cubicBezTo>
                  <a:pt x="9237" y="7338"/>
                  <a:pt x="9358" y="7364"/>
                  <a:pt x="9478" y="7364"/>
                </a:cubicBezTo>
                <a:cubicBezTo>
                  <a:pt x="9617" y="7364"/>
                  <a:pt x="9755" y="7329"/>
                  <a:pt x="9883" y="7252"/>
                </a:cubicBezTo>
                <a:lnTo>
                  <a:pt x="12586" y="5705"/>
                </a:lnTo>
                <a:cubicBezTo>
                  <a:pt x="12681" y="5657"/>
                  <a:pt x="12752" y="5562"/>
                  <a:pt x="12764" y="5454"/>
                </a:cubicBezTo>
                <a:cubicBezTo>
                  <a:pt x="12764" y="5371"/>
                  <a:pt x="12705" y="5300"/>
                  <a:pt x="12633" y="5264"/>
                </a:cubicBezTo>
                <a:lnTo>
                  <a:pt x="3656" y="73"/>
                </a:lnTo>
                <a:cubicBezTo>
                  <a:pt x="3543" y="25"/>
                  <a:pt x="3424" y="1"/>
                  <a:pt x="3305" y="1"/>
                </a:cubicBezTo>
                <a:close/>
              </a:path>
            </a:pathLst>
          </a:cu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271;p31"/>
          <p:cNvSpPr/>
          <p:nvPr/>
        </p:nvSpPr>
        <p:spPr>
          <a:xfrm>
            <a:off x="2361112" y="1854059"/>
            <a:ext cx="173489" cy="185942"/>
          </a:xfrm>
          <a:custGeom>
            <a:avLst/>
            <a:gdLst/>
            <a:ahLst/>
            <a:cxnLst/>
            <a:rect l="l" t="t" r="r" b="b"/>
            <a:pathLst>
              <a:path w="6311" h="6764" extrusionOk="0">
                <a:moveTo>
                  <a:pt x="5441" y="3072"/>
                </a:moveTo>
                <a:lnTo>
                  <a:pt x="0" y="0"/>
                </a:lnTo>
                <a:lnTo>
                  <a:pt x="0" y="3298"/>
                </a:lnTo>
                <a:cubicBezTo>
                  <a:pt x="0" y="3322"/>
                  <a:pt x="12" y="3334"/>
                  <a:pt x="24" y="3346"/>
                </a:cubicBezTo>
                <a:lnTo>
                  <a:pt x="5906" y="6739"/>
                </a:lnTo>
                <a:cubicBezTo>
                  <a:pt x="5965" y="6763"/>
                  <a:pt x="6025" y="6763"/>
                  <a:pt x="6084" y="6727"/>
                </a:cubicBezTo>
                <a:lnTo>
                  <a:pt x="6263" y="6620"/>
                </a:lnTo>
                <a:cubicBezTo>
                  <a:pt x="6287" y="6608"/>
                  <a:pt x="6311" y="6584"/>
                  <a:pt x="6311" y="6561"/>
                </a:cubicBezTo>
                <a:lnTo>
                  <a:pt x="6311" y="3263"/>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272;p31"/>
          <p:cNvSpPr/>
          <p:nvPr/>
        </p:nvSpPr>
        <p:spPr>
          <a:xfrm>
            <a:off x="2360453" y="1848973"/>
            <a:ext cx="173819" cy="100146"/>
          </a:xfrm>
          <a:custGeom>
            <a:avLst/>
            <a:gdLst/>
            <a:ahLst/>
            <a:cxnLst/>
            <a:rect l="l" t="t" r="r" b="b"/>
            <a:pathLst>
              <a:path w="6323" h="3643" extrusionOk="0">
                <a:moveTo>
                  <a:pt x="334" y="1"/>
                </a:moveTo>
                <a:cubicBezTo>
                  <a:pt x="304" y="1"/>
                  <a:pt x="274" y="7"/>
                  <a:pt x="250" y="19"/>
                </a:cubicBezTo>
                <a:lnTo>
                  <a:pt x="60" y="126"/>
                </a:lnTo>
                <a:cubicBezTo>
                  <a:pt x="12" y="161"/>
                  <a:pt x="0" y="197"/>
                  <a:pt x="48" y="221"/>
                </a:cubicBezTo>
                <a:lnTo>
                  <a:pt x="5930" y="3614"/>
                </a:lnTo>
                <a:cubicBezTo>
                  <a:pt x="5956" y="3634"/>
                  <a:pt x="5986" y="3643"/>
                  <a:pt x="6017" y="3643"/>
                </a:cubicBezTo>
                <a:cubicBezTo>
                  <a:pt x="6043" y="3643"/>
                  <a:pt x="6070" y="3637"/>
                  <a:pt x="6096" y="3626"/>
                </a:cubicBezTo>
                <a:lnTo>
                  <a:pt x="6287" y="3507"/>
                </a:lnTo>
                <a:cubicBezTo>
                  <a:pt x="6311" y="3495"/>
                  <a:pt x="6323" y="3483"/>
                  <a:pt x="6323" y="3459"/>
                </a:cubicBezTo>
                <a:cubicBezTo>
                  <a:pt x="6323" y="3436"/>
                  <a:pt x="6311" y="3424"/>
                  <a:pt x="6299" y="3412"/>
                </a:cubicBezTo>
                <a:lnTo>
                  <a:pt x="417" y="19"/>
                </a:lnTo>
                <a:cubicBezTo>
                  <a:pt x="393" y="7"/>
                  <a:pt x="364" y="1"/>
                  <a:pt x="334" y="1"/>
                </a:cubicBezTo>
                <a:close/>
              </a:path>
            </a:pathLst>
          </a:custGeom>
          <a:solidFill>
            <a:srgbClr val="351D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273;p31"/>
          <p:cNvSpPr/>
          <p:nvPr/>
        </p:nvSpPr>
        <p:spPr>
          <a:xfrm>
            <a:off x="2146723" y="1276036"/>
            <a:ext cx="607172" cy="791465"/>
          </a:xfrm>
          <a:custGeom>
            <a:avLst/>
            <a:gdLst/>
            <a:ahLst/>
            <a:cxnLst/>
            <a:rect l="l" t="t" r="r" b="b"/>
            <a:pathLst>
              <a:path w="22087" h="28791" extrusionOk="0">
                <a:moveTo>
                  <a:pt x="21575" y="11883"/>
                </a:moveTo>
                <a:lnTo>
                  <a:pt x="1132" y="72"/>
                </a:lnTo>
                <a:cubicBezTo>
                  <a:pt x="1037" y="13"/>
                  <a:pt x="917" y="1"/>
                  <a:pt x="810" y="49"/>
                </a:cubicBezTo>
                <a:lnTo>
                  <a:pt x="1" y="525"/>
                </a:lnTo>
                <a:lnTo>
                  <a:pt x="632" y="965"/>
                </a:lnTo>
                <a:lnTo>
                  <a:pt x="632" y="15550"/>
                </a:lnTo>
                <a:cubicBezTo>
                  <a:pt x="644" y="15931"/>
                  <a:pt x="822" y="16277"/>
                  <a:pt x="1132" y="16491"/>
                </a:cubicBezTo>
                <a:lnTo>
                  <a:pt x="21063" y="28004"/>
                </a:lnTo>
                <a:lnTo>
                  <a:pt x="21087" y="28790"/>
                </a:lnTo>
                <a:lnTo>
                  <a:pt x="21896" y="28326"/>
                </a:lnTo>
                <a:cubicBezTo>
                  <a:pt x="22015" y="28231"/>
                  <a:pt x="22087" y="28076"/>
                  <a:pt x="22063" y="27921"/>
                </a:cubicBezTo>
                <a:lnTo>
                  <a:pt x="22063" y="12824"/>
                </a:lnTo>
                <a:cubicBezTo>
                  <a:pt x="22063" y="12443"/>
                  <a:pt x="21872" y="12098"/>
                  <a:pt x="21575" y="11883"/>
                </a:cubicBezTo>
                <a:close/>
              </a:path>
            </a:pathLst>
          </a:cu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274;p31"/>
          <p:cNvSpPr/>
          <p:nvPr/>
        </p:nvSpPr>
        <p:spPr>
          <a:xfrm>
            <a:off x="2141500" y="1288819"/>
            <a:ext cx="590155" cy="779974"/>
          </a:xfrm>
          <a:custGeom>
            <a:avLst/>
            <a:gdLst/>
            <a:ahLst/>
            <a:cxnLst/>
            <a:rect l="l" t="t" r="r" b="b"/>
            <a:pathLst>
              <a:path w="21468" h="28373" extrusionOk="0">
                <a:moveTo>
                  <a:pt x="20955" y="11883"/>
                </a:moveTo>
                <a:lnTo>
                  <a:pt x="512" y="84"/>
                </a:lnTo>
                <a:cubicBezTo>
                  <a:pt x="417" y="12"/>
                  <a:pt x="286" y="0"/>
                  <a:pt x="191" y="60"/>
                </a:cubicBezTo>
                <a:cubicBezTo>
                  <a:pt x="60" y="143"/>
                  <a:pt x="0" y="298"/>
                  <a:pt x="12" y="453"/>
                </a:cubicBezTo>
                <a:lnTo>
                  <a:pt x="12" y="15550"/>
                </a:lnTo>
                <a:cubicBezTo>
                  <a:pt x="24" y="15931"/>
                  <a:pt x="203" y="16276"/>
                  <a:pt x="512" y="16502"/>
                </a:cubicBezTo>
                <a:lnTo>
                  <a:pt x="20955" y="28301"/>
                </a:lnTo>
                <a:cubicBezTo>
                  <a:pt x="21050" y="28373"/>
                  <a:pt x="21169" y="28373"/>
                  <a:pt x="21277" y="28325"/>
                </a:cubicBezTo>
                <a:cubicBezTo>
                  <a:pt x="21396" y="28230"/>
                  <a:pt x="21467" y="28075"/>
                  <a:pt x="21443" y="27932"/>
                </a:cubicBezTo>
                <a:lnTo>
                  <a:pt x="21443" y="12823"/>
                </a:lnTo>
                <a:cubicBezTo>
                  <a:pt x="21443" y="12454"/>
                  <a:pt x="21253" y="12097"/>
                  <a:pt x="20955" y="11883"/>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275;p31"/>
          <p:cNvSpPr/>
          <p:nvPr/>
        </p:nvSpPr>
        <p:spPr>
          <a:xfrm>
            <a:off x="2154585" y="1305175"/>
            <a:ext cx="563957" cy="747591"/>
          </a:xfrm>
          <a:custGeom>
            <a:avLst/>
            <a:gdLst/>
            <a:ahLst/>
            <a:cxnLst/>
            <a:rect l="l" t="t" r="r" b="b"/>
            <a:pathLst>
              <a:path w="20515" h="27195" extrusionOk="0">
                <a:moveTo>
                  <a:pt x="20217" y="11597"/>
                </a:moveTo>
                <a:lnTo>
                  <a:pt x="298" y="96"/>
                </a:lnTo>
                <a:cubicBezTo>
                  <a:pt x="131" y="1"/>
                  <a:pt x="0" y="96"/>
                  <a:pt x="0" y="322"/>
                </a:cubicBezTo>
                <a:lnTo>
                  <a:pt x="0" y="15014"/>
                </a:lnTo>
                <a:cubicBezTo>
                  <a:pt x="0" y="15241"/>
                  <a:pt x="108" y="15455"/>
                  <a:pt x="298" y="15598"/>
                </a:cubicBezTo>
                <a:lnTo>
                  <a:pt x="20217" y="27099"/>
                </a:lnTo>
                <a:cubicBezTo>
                  <a:pt x="20384" y="27194"/>
                  <a:pt x="20515" y="27099"/>
                  <a:pt x="20515" y="26873"/>
                </a:cubicBezTo>
                <a:lnTo>
                  <a:pt x="20515" y="12169"/>
                </a:lnTo>
                <a:cubicBezTo>
                  <a:pt x="20515" y="11942"/>
                  <a:pt x="20396" y="11728"/>
                  <a:pt x="20217" y="11597"/>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276;p31"/>
          <p:cNvSpPr/>
          <p:nvPr/>
        </p:nvSpPr>
        <p:spPr>
          <a:xfrm>
            <a:off x="2118904" y="3078800"/>
            <a:ext cx="47173" cy="27188"/>
          </a:xfrm>
          <a:custGeom>
            <a:avLst/>
            <a:gdLst/>
            <a:ahLst/>
            <a:cxnLst/>
            <a:rect l="l" t="t" r="r" b="b"/>
            <a:pathLst>
              <a:path w="1716" h="989" extrusionOk="0">
                <a:moveTo>
                  <a:pt x="1417" y="822"/>
                </a:moveTo>
                <a:cubicBezTo>
                  <a:pt x="1060" y="989"/>
                  <a:pt x="655" y="989"/>
                  <a:pt x="298" y="822"/>
                </a:cubicBezTo>
                <a:cubicBezTo>
                  <a:pt x="1" y="643"/>
                  <a:pt x="1" y="358"/>
                  <a:pt x="298" y="179"/>
                </a:cubicBezTo>
                <a:cubicBezTo>
                  <a:pt x="655" y="0"/>
                  <a:pt x="1060" y="0"/>
                  <a:pt x="1417" y="179"/>
                </a:cubicBezTo>
                <a:cubicBezTo>
                  <a:pt x="1715" y="358"/>
                  <a:pt x="1715" y="631"/>
                  <a:pt x="1417" y="822"/>
                </a:cubicBezTo>
                <a:close/>
              </a:path>
            </a:pathLst>
          </a:custGeom>
          <a:solidFill>
            <a:srgbClr val="7929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20" name="Google Shape;2277;p31"/>
          <p:cNvGrpSpPr/>
          <p:nvPr/>
        </p:nvGrpSpPr>
        <p:grpSpPr>
          <a:xfrm>
            <a:off x="2019292" y="2852748"/>
            <a:ext cx="554153" cy="346298"/>
            <a:chOff x="4798906" y="2849477"/>
            <a:chExt cx="603127" cy="376902"/>
          </a:xfrm>
        </p:grpSpPr>
        <p:sp>
          <p:nvSpPr>
            <p:cNvPr id="2821" name="Google Shape;2278;p31"/>
            <p:cNvSpPr/>
            <p:nvPr/>
          </p:nvSpPr>
          <p:spPr>
            <a:xfrm>
              <a:off x="4798906" y="2875119"/>
              <a:ext cx="603127" cy="351261"/>
            </a:xfrm>
            <a:custGeom>
              <a:avLst/>
              <a:gdLst/>
              <a:ahLst/>
              <a:cxnLst/>
              <a:rect l="l" t="t" r="r" b="b"/>
              <a:pathLst>
                <a:path w="20158" h="11740" extrusionOk="0">
                  <a:moveTo>
                    <a:pt x="19443" y="3799"/>
                  </a:moveTo>
                  <a:lnTo>
                    <a:pt x="13157" y="167"/>
                  </a:lnTo>
                  <a:cubicBezTo>
                    <a:pt x="12859" y="0"/>
                    <a:pt x="12323" y="24"/>
                    <a:pt x="11966" y="215"/>
                  </a:cubicBezTo>
                  <a:lnTo>
                    <a:pt x="655" y="6751"/>
                  </a:lnTo>
                  <a:lnTo>
                    <a:pt x="0" y="6501"/>
                  </a:lnTo>
                  <a:lnTo>
                    <a:pt x="0" y="7347"/>
                  </a:lnTo>
                  <a:cubicBezTo>
                    <a:pt x="12" y="7478"/>
                    <a:pt x="95" y="7597"/>
                    <a:pt x="215" y="7644"/>
                  </a:cubicBezTo>
                  <a:lnTo>
                    <a:pt x="7001" y="11573"/>
                  </a:lnTo>
                  <a:cubicBezTo>
                    <a:pt x="7299" y="11740"/>
                    <a:pt x="7835" y="11716"/>
                    <a:pt x="8192" y="11514"/>
                  </a:cubicBezTo>
                  <a:lnTo>
                    <a:pt x="19860" y="4775"/>
                  </a:lnTo>
                  <a:cubicBezTo>
                    <a:pt x="20015" y="4703"/>
                    <a:pt x="20134" y="4561"/>
                    <a:pt x="20158" y="4394"/>
                  </a:cubicBezTo>
                  <a:lnTo>
                    <a:pt x="20158" y="3548"/>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279;p31"/>
            <p:cNvSpPr/>
            <p:nvPr/>
          </p:nvSpPr>
          <p:spPr>
            <a:xfrm>
              <a:off x="4799265" y="2849477"/>
              <a:ext cx="602768" cy="351620"/>
            </a:xfrm>
            <a:custGeom>
              <a:avLst/>
              <a:gdLst/>
              <a:ahLst/>
              <a:cxnLst/>
              <a:rect l="l" t="t" r="r" b="b"/>
              <a:pathLst>
                <a:path w="20146" h="11752" extrusionOk="0">
                  <a:moveTo>
                    <a:pt x="6989" y="11573"/>
                  </a:moveTo>
                  <a:lnTo>
                    <a:pt x="203" y="7656"/>
                  </a:lnTo>
                  <a:cubicBezTo>
                    <a:pt x="83" y="7596"/>
                    <a:pt x="0" y="7489"/>
                    <a:pt x="0" y="7358"/>
                  </a:cubicBezTo>
                  <a:cubicBezTo>
                    <a:pt x="12" y="7180"/>
                    <a:pt x="131" y="7037"/>
                    <a:pt x="286" y="6965"/>
                  </a:cubicBezTo>
                  <a:lnTo>
                    <a:pt x="11966" y="226"/>
                  </a:lnTo>
                  <a:cubicBezTo>
                    <a:pt x="12311" y="24"/>
                    <a:pt x="12847" y="0"/>
                    <a:pt x="13145" y="179"/>
                  </a:cubicBezTo>
                  <a:lnTo>
                    <a:pt x="19931" y="4096"/>
                  </a:lnTo>
                  <a:cubicBezTo>
                    <a:pt x="20050" y="4155"/>
                    <a:pt x="20134" y="4263"/>
                    <a:pt x="20146" y="4394"/>
                  </a:cubicBezTo>
                  <a:cubicBezTo>
                    <a:pt x="20122" y="4572"/>
                    <a:pt x="20003" y="4715"/>
                    <a:pt x="19848" y="4786"/>
                  </a:cubicBezTo>
                  <a:lnTo>
                    <a:pt x="8180" y="11525"/>
                  </a:lnTo>
                  <a:cubicBezTo>
                    <a:pt x="7823" y="11728"/>
                    <a:pt x="7299" y="11752"/>
                    <a:pt x="6989" y="11573"/>
                  </a:cubicBezTo>
                  <a:close/>
                </a:path>
              </a:pathLst>
            </a:custGeom>
            <a:gradFill>
              <a:gsLst>
                <a:gs pos="0">
                  <a:srgbClr val="9D7FDB"/>
                </a:gs>
                <a:gs pos="100000">
                  <a:srgbClr val="552FA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280;p31"/>
            <p:cNvSpPr/>
            <p:nvPr/>
          </p:nvSpPr>
          <p:spPr>
            <a:xfrm>
              <a:off x="4869068" y="2854803"/>
              <a:ext cx="526562" cy="303897"/>
            </a:xfrm>
            <a:custGeom>
              <a:avLst/>
              <a:gdLst/>
              <a:ahLst/>
              <a:cxnLst/>
              <a:rect l="l" t="t" r="r" b="b"/>
              <a:pathLst>
                <a:path w="17599" h="10157" extrusionOk="0">
                  <a:moveTo>
                    <a:pt x="7037" y="10062"/>
                  </a:moveTo>
                  <a:lnTo>
                    <a:pt x="191" y="6109"/>
                  </a:lnTo>
                  <a:cubicBezTo>
                    <a:pt x="1" y="6001"/>
                    <a:pt x="36" y="5823"/>
                    <a:pt x="239" y="5704"/>
                  </a:cubicBezTo>
                  <a:lnTo>
                    <a:pt x="9871" y="132"/>
                  </a:lnTo>
                  <a:cubicBezTo>
                    <a:pt x="10085" y="13"/>
                    <a:pt x="10347" y="1"/>
                    <a:pt x="10574" y="108"/>
                  </a:cubicBezTo>
                  <a:lnTo>
                    <a:pt x="17420" y="4061"/>
                  </a:lnTo>
                  <a:cubicBezTo>
                    <a:pt x="17598" y="4168"/>
                    <a:pt x="17574" y="4347"/>
                    <a:pt x="17372" y="4466"/>
                  </a:cubicBezTo>
                  <a:lnTo>
                    <a:pt x="7740" y="10026"/>
                  </a:lnTo>
                  <a:cubicBezTo>
                    <a:pt x="7526" y="10145"/>
                    <a:pt x="7264" y="10157"/>
                    <a:pt x="7037" y="10062"/>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281;p31"/>
            <p:cNvSpPr/>
            <p:nvPr/>
          </p:nvSpPr>
          <p:spPr>
            <a:xfrm>
              <a:off x="4911106" y="3097755"/>
              <a:ext cx="44222" cy="25342"/>
            </a:xfrm>
            <a:custGeom>
              <a:avLst/>
              <a:gdLst/>
              <a:ahLst/>
              <a:cxnLst/>
              <a:rect l="l" t="t" r="r" b="b"/>
              <a:pathLst>
                <a:path w="1478" h="847" extrusionOk="0">
                  <a:moveTo>
                    <a:pt x="1215" y="691"/>
                  </a:moveTo>
                  <a:cubicBezTo>
                    <a:pt x="917" y="846"/>
                    <a:pt x="560" y="846"/>
                    <a:pt x="263" y="691"/>
                  </a:cubicBezTo>
                  <a:cubicBezTo>
                    <a:pt x="1" y="548"/>
                    <a:pt x="1" y="298"/>
                    <a:pt x="263" y="156"/>
                  </a:cubicBezTo>
                  <a:cubicBezTo>
                    <a:pt x="560" y="1"/>
                    <a:pt x="917" y="1"/>
                    <a:pt x="1215" y="156"/>
                  </a:cubicBezTo>
                  <a:cubicBezTo>
                    <a:pt x="1477" y="298"/>
                    <a:pt x="1477" y="548"/>
                    <a:pt x="1215" y="69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5" name="Google Shape;2282;p31"/>
          <p:cNvGrpSpPr/>
          <p:nvPr/>
        </p:nvGrpSpPr>
        <p:grpSpPr>
          <a:xfrm>
            <a:off x="264048" y="2589078"/>
            <a:ext cx="526471" cy="1006509"/>
            <a:chOff x="1497487" y="1370526"/>
            <a:chExt cx="1262521" cy="2413692"/>
          </a:xfrm>
        </p:grpSpPr>
        <p:sp>
          <p:nvSpPr>
            <p:cNvPr id="2826" name="Google Shape;2283;p31"/>
            <p:cNvSpPr/>
            <p:nvPr/>
          </p:nvSpPr>
          <p:spPr>
            <a:xfrm>
              <a:off x="2128740" y="1735041"/>
              <a:ext cx="631267" cy="2049177"/>
            </a:xfrm>
            <a:custGeom>
              <a:avLst/>
              <a:gdLst/>
              <a:ahLst/>
              <a:cxnLst/>
              <a:rect l="l" t="t" r="r" b="b"/>
              <a:pathLst>
                <a:path w="13836" h="44911" extrusionOk="0">
                  <a:moveTo>
                    <a:pt x="1" y="44911"/>
                  </a:moveTo>
                  <a:lnTo>
                    <a:pt x="1" y="7978"/>
                  </a:lnTo>
                  <a:lnTo>
                    <a:pt x="13836" y="0"/>
                  </a:lnTo>
                  <a:lnTo>
                    <a:pt x="13836" y="36934"/>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284;p31"/>
            <p:cNvSpPr/>
            <p:nvPr/>
          </p:nvSpPr>
          <p:spPr>
            <a:xfrm>
              <a:off x="1497487" y="1370526"/>
              <a:ext cx="1262489" cy="728534"/>
            </a:xfrm>
            <a:custGeom>
              <a:avLst/>
              <a:gdLst/>
              <a:ahLst/>
              <a:cxnLst/>
              <a:rect l="l" t="t" r="r" b="b"/>
              <a:pathLst>
                <a:path w="27671" h="15967" extrusionOk="0">
                  <a:moveTo>
                    <a:pt x="1" y="7989"/>
                  </a:moveTo>
                  <a:lnTo>
                    <a:pt x="13836" y="0"/>
                  </a:lnTo>
                  <a:lnTo>
                    <a:pt x="27671" y="7989"/>
                  </a:lnTo>
                  <a:lnTo>
                    <a:pt x="13836" y="15967"/>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285;p31"/>
            <p:cNvSpPr/>
            <p:nvPr/>
          </p:nvSpPr>
          <p:spPr>
            <a:xfrm>
              <a:off x="1627890" y="1445492"/>
              <a:ext cx="1001742" cy="578602"/>
            </a:xfrm>
            <a:custGeom>
              <a:avLst/>
              <a:gdLst/>
              <a:ahLst/>
              <a:cxnLst/>
              <a:rect l="l" t="t" r="r" b="b"/>
              <a:pathLst>
                <a:path w="21956" h="12681" extrusionOk="0">
                  <a:moveTo>
                    <a:pt x="0" y="6346"/>
                  </a:moveTo>
                  <a:lnTo>
                    <a:pt x="10978" y="0"/>
                  </a:lnTo>
                  <a:lnTo>
                    <a:pt x="21955" y="6346"/>
                  </a:lnTo>
                  <a:lnTo>
                    <a:pt x="10978" y="12681"/>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286;p31"/>
            <p:cNvSpPr/>
            <p:nvPr/>
          </p:nvSpPr>
          <p:spPr>
            <a:xfrm>
              <a:off x="1497487" y="1735041"/>
              <a:ext cx="631268" cy="2049177"/>
            </a:xfrm>
            <a:custGeom>
              <a:avLst/>
              <a:gdLst/>
              <a:ahLst/>
              <a:cxnLst/>
              <a:rect l="l" t="t" r="r" b="b"/>
              <a:pathLst>
                <a:path w="13836" h="44911" extrusionOk="0">
                  <a:moveTo>
                    <a:pt x="13836" y="7978"/>
                  </a:moveTo>
                  <a:lnTo>
                    <a:pt x="1" y="0"/>
                  </a:lnTo>
                  <a:lnTo>
                    <a:pt x="1" y="36934"/>
                  </a:lnTo>
                  <a:lnTo>
                    <a:pt x="13836" y="4491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287;p31"/>
            <p:cNvSpPr/>
            <p:nvPr/>
          </p:nvSpPr>
          <p:spPr>
            <a:xfrm>
              <a:off x="2168390" y="1825748"/>
              <a:ext cx="512871" cy="1742788"/>
            </a:xfrm>
            <a:custGeom>
              <a:avLst/>
              <a:gdLst/>
              <a:ahLst/>
              <a:cxnLst/>
              <a:rect l="l" t="t" r="r" b="b"/>
              <a:pathLst>
                <a:path w="11241" h="38196" extrusionOk="0">
                  <a:moveTo>
                    <a:pt x="11240" y="1"/>
                  </a:moveTo>
                  <a:lnTo>
                    <a:pt x="11240" y="31707"/>
                  </a:lnTo>
                  <a:lnTo>
                    <a:pt x="1" y="38196"/>
                  </a:lnTo>
                  <a:lnTo>
                    <a:pt x="1" y="64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288;p31"/>
            <p:cNvSpPr/>
            <p:nvPr/>
          </p:nvSpPr>
          <p:spPr>
            <a:xfrm>
              <a:off x="2168390" y="2509151"/>
              <a:ext cx="512871" cy="387377"/>
            </a:xfrm>
            <a:custGeom>
              <a:avLst/>
              <a:gdLst/>
              <a:ahLst/>
              <a:cxnLst/>
              <a:rect l="l" t="t" r="r" b="b"/>
              <a:pathLst>
                <a:path w="11241" h="8490" extrusionOk="0">
                  <a:moveTo>
                    <a:pt x="1" y="6490"/>
                  </a:moveTo>
                  <a:lnTo>
                    <a:pt x="1" y="8490"/>
                  </a:lnTo>
                  <a:lnTo>
                    <a:pt x="11240" y="1989"/>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289;p31"/>
            <p:cNvSpPr/>
            <p:nvPr/>
          </p:nvSpPr>
          <p:spPr>
            <a:xfrm>
              <a:off x="2200466" y="2683538"/>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290;p31"/>
            <p:cNvSpPr/>
            <p:nvPr/>
          </p:nvSpPr>
          <p:spPr>
            <a:xfrm>
              <a:off x="2453059" y="2621075"/>
              <a:ext cx="65791" cy="95133"/>
            </a:xfrm>
            <a:custGeom>
              <a:avLst/>
              <a:gdLst/>
              <a:ahLst/>
              <a:cxnLst/>
              <a:rect l="l" t="t" r="r" b="b"/>
              <a:pathLst>
                <a:path w="1442" h="2085" extrusionOk="0">
                  <a:moveTo>
                    <a:pt x="1441" y="0"/>
                  </a:moveTo>
                  <a:lnTo>
                    <a:pt x="1" y="822"/>
                  </a:lnTo>
                  <a:lnTo>
                    <a:pt x="1" y="2084"/>
                  </a:lnTo>
                  <a:lnTo>
                    <a:pt x="1441" y="1251"/>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291;p31"/>
            <p:cNvSpPr/>
            <p:nvPr/>
          </p:nvSpPr>
          <p:spPr>
            <a:xfrm>
              <a:off x="2539979" y="2542824"/>
              <a:ext cx="128799" cy="119042"/>
            </a:xfrm>
            <a:custGeom>
              <a:avLst/>
              <a:gdLst/>
              <a:ahLst/>
              <a:cxnLst/>
              <a:rect l="l" t="t" r="r" b="b"/>
              <a:pathLst>
                <a:path w="2823" h="2609" extrusionOk="0">
                  <a:moveTo>
                    <a:pt x="1" y="1620"/>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292;p31"/>
            <p:cNvSpPr/>
            <p:nvPr/>
          </p:nvSpPr>
          <p:spPr>
            <a:xfrm>
              <a:off x="2553575" y="2559706"/>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50"/>
                  </a:moveTo>
                  <a:lnTo>
                    <a:pt x="1620" y="393"/>
                  </a:lnTo>
                  <a:lnTo>
                    <a:pt x="1620" y="631"/>
                  </a:lnTo>
                  <a:lnTo>
                    <a:pt x="1893" y="476"/>
                  </a:lnTo>
                  <a:lnTo>
                    <a:pt x="1893" y="250"/>
                  </a:lnTo>
                  <a:close/>
                  <a:moveTo>
                    <a:pt x="2298" y="357"/>
                  </a:moveTo>
                  <a:lnTo>
                    <a:pt x="2024" y="512"/>
                  </a:lnTo>
                  <a:lnTo>
                    <a:pt x="2024" y="750"/>
                  </a:lnTo>
                  <a:lnTo>
                    <a:pt x="2298" y="595"/>
                  </a:lnTo>
                  <a:lnTo>
                    <a:pt x="2298" y="357"/>
                  </a:lnTo>
                  <a:close/>
                  <a:moveTo>
                    <a:pt x="1489" y="476"/>
                  </a:moveTo>
                  <a:lnTo>
                    <a:pt x="1215" y="631"/>
                  </a:lnTo>
                  <a:lnTo>
                    <a:pt x="1215" y="869"/>
                  </a:lnTo>
                  <a:lnTo>
                    <a:pt x="1489" y="703"/>
                  </a:lnTo>
                  <a:lnTo>
                    <a:pt x="1489" y="476"/>
                  </a:lnTo>
                  <a:close/>
                  <a:moveTo>
                    <a:pt x="1893" y="595"/>
                  </a:moveTo>
                  <a:lnTo>
                    <a:pt x="1620" y="750"/>
                  </a:lnTo>
                  <a:lnTo>
                    <a:pt x="1620" y="988"/>
                  </a:lnTo>
                  <a:lnTo>
                    <a:pt x="1893" y="834"/>
                  </a:lnTo>
                  <a:lnTo>
                    <a:pt x="1893" y="595"/>
                  </a:lnTo>
                  <a:close/>
                  <a:moveTo>
                    <a:pt x="1084" y="703"/>
                  </a:moveTo>
                  <a:lnTo>
                    <a:pt x="810" y="857"/>
                  </a:lnTo>
                  <a:lnTo>
                    <a:pt x="810" y="1095"/>
                  </a:lnTo>
                  <a:lnTo>
                    <a:pt x="1084" y="941"/>
                  </a:lnTo>
                  <a:lnTo>
                    <a:pt x="1084" y="703"/>
                  </a:lnTo>
                  <a:close/>
                  <a:moveTo>
                    <a:pt x="1489" y="822"/>
                  </a:moveTo>
                  <a:lnTo>
                    <a:pt x="1215" y="976"/>
                  </a:lnTo>
                  <a:lnTo>
                    <a:pt x="1215" y="1215"/>
                  </a:lnTo>
                  <a:lnTo>
                    <a:pt x="1489" y="1060"/>
                  </a:lnTo>
                  <a:lnTo>
                    <a:pt x="1489" y="822"/>
                  </a:lnTo>
                  <a:close/>
                  <a:moveTo>
                    <a:pt x="679" y="941"/>
                  </a:moveTo>
                  <a:lnTo>
                    <a:pt x="405" y="1095"/>
                  </a:lnTo>
                  <a:lnTo>
                    <a:pt x="405" y="1334"/>
                  </a:lnTo>
                  <a:lnTo>
                    <a:pt x="679" y="1179"/>
                  </a:lnTo>
                  <a:lnTo>
                    <a:pt x="679" y="941"/>
                  </a:lnTo>
                  <a:close/>
                  <a:moveTo>
                    <a:pt x="1084" y="1048"/>
                  </a:moveTo>
                  <a:lnTo>
                    <a:pt x="810" y="1203"/>
                  </a:lnTo>
                  <a:lnTo>
                    <a:pt x="810" y="1441"/>
                  </a:lnTo>
                  <a:lnTo>
                    <a:pt x="1084" y="1286"/>
                  </a:lnTo>
                  <a:lnTo>
                    <a:pt x="1084" y="1048"/>
                  </a:lnTo>
                  <a:close/>
                  <a:moveTo>
                    <a:pt x="274" y="1167"/>
                  </a:moveTo>
                  <a:lnTo>
                    <a:pt x="0" y="1322"/>
                  </a:lnTo>
                  <a:lnTo>
                    <a:pt x="0" y="1560"/>
                  </a:lnTo>
                  <a:lnTo>
                    <a:pt x="274" y="1405"/>
                  </a:lnTo>
                  <a:lnTo>
                    <a:pt x="274" y="1167"/>
                  </a:lnTo>
                  <a:close/>
                  <a:moveTo>
                    <a:pt x="679" y="1286"/>
                  </a:moveTo>
                  <a:lnTo>
                    <a:pt x="405" y="1441"/>
                  </a:lnTo>
                  <a:lnTo>
                    <a:pt x="405" y="1679"/>
                  </a:lnTo>
                  <a:lnTo>
                    <a:pt x="679" y="1524"/>
                  </a:lnTo>
                  <a:lnTo>
                    <a:pt x="679" y="1286"/>
                  </a:lnTo>
                  <a:close/>
                  <a:moveTo>
                    <a:pt x="274" y="1512"/>
                  </a:moveTo>
                  <a:lnTo>
                    <a:pt x="0" y="1667"/>
                  </a:lnTo>
                  <a:lnTo>
                    <a:pt x="0" y="1905"/>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293;p31"/>
            <p:cNvSpPr/>
            <p:nvPr/>
          </p:nvSpPr>
          <p:spPr>
            <a:xfrm>
              <a:off x="2467751" y="2650504"/>
              <a:ext cx="36409" cy="42205"/>
            </a:xfrm>
            <a:custGeom>
              <a:avLst/>
              <a:gdLst/>
              <a:ahLst/>
              <a:cxnLst/>
              <a:rect l="l" t="t" r="r" b="b"/>
              <a:pathLst>
                <a:path w="798" h="925" extrusionOk="0">
                  <a:moveTo>
                    <a:pt x="750" y="1"/>
                  </a:moveTo>
                  <a:cubicBezTo>
                    <a:pt x="739" y="1"/>
                    <a:pt x="727" y="4"/>
                    <a:pt x="715" y="10"/>
                  </a:cubicBezTo>
                  <a:cubicBezTo>
                    <a:pt x="667" y="34"/>
                    <a:pt x="643" y="82"/>
                    <a:pt x="643" y="141"/>
                  </a:cubicBezTo>
                  <a:cubicBezTo>
                    <a:pt x="643" y="176"/>
                    <a:pt x="662" y="198"/>
                    <a:pt x="686" y="198"/>
                  </a:cubicBezTo>
                  <a:cubicBezTo>
                    <a:pt x="695" y="198"/>
                    <a:pt x="705" y="195"/>
                    <a:pt x="715" y="189"/>
                  </a:cubicBezTo>
                  <a:cubicBezTo>
                    <a:pt x="762" y="153"/>
                    <a:pt x="786" y="106"/>
                    <a:pt x="798" y="58"/>
                  </a:cubicBezTo>
                  <a:cubicBezTo>
                    <a:pt x="798" y="23"/>
                    <a:pt x="779" y="1"/>
                    <a:pt x="750" y="1"/>
                  </a:cubicBezTo>
                  <a:close/>
                  <a:moveTo>
                    <a:pt x="433" y="180"/>
                  </a:moveTo>
                  <a:cubicBezTo>
                    <a:pt x="424" y="180"/>
                    <a:pt x="415" y="183"/>
                    <a:pt x="405" y="189"/>
                  </a:cubicBezTo>
                  <a:cubicBezTo>
                    <a:pt x="357" y="225"/>
                    <a:pt x="334" y="272"/>
                    <a:pt x="322" y="320"/>
                  </a:cubicBezTo>
                  <a:cubicBezTo>
                    <a:pt x="322" y="355"/>
                    <a:pt x="341" y="377"/>
                    <a:pt x="370" y="377"/>
                  </a:cubicBezTo>
                  <a:cubicBezTo>
                    <a:pt x="380" y="377"/>
                    <a:pt x="392" y="374"/>
                    <a:pt x="405" y="368"/>
                  </a:cubicBezTo>
                  <a:cubicBezTo>
                    <a:pt x="453" y="344"/>
                    <a:pt x="476" y="284"/>
                    <a:pt x="476" y="237"/>
                  </a:cubicBezTo>
                  <a:cubicBezTo>
                    <a:pt x="476" y="202"/>
                    <a:pt x="457" y="180"/>
                    <a:pt x="433" y="180"/>
                  </a:cubicBezTo>
                  <a:close/>
                  <a:moveTo>
                    <a:pt x="757" y="356"/>
                  </a:moveTo>
                  <a:cubicBezTo>
                    <a:pt x="745" y="356"/>
                    <a:pt x="730" y="360"/>
                    <a:pt x="715" y="368"/>
                  </a:cubicBezTo>
                  <a:cubicBezTo>
                    <a:pt x="667" y="391"/>
                    <a:pt x="643" y="439"/>
                    <a:pt x="643" y="498"/>
                  </a:cubicBezTo>
                  <a:cubicBezTo>
                    <a:pt x="643" y="530"/>
                    <a:pt x="659" y="546"/>
                    <a:pt x="680" y="546"/>
                  </a:cubicBezTo>
                  <a:cubicBezTo>
                    <a:pt x="691" y="546"/>
                    <a:pt x="703" y="542"/>
                    <a:pt x="715" y="534"/>
                  </a:cubicBezTo>
                  <a:cubicBezTo>
                    <a:pt x="762" y="510"/>
                    <a:pt x="786" y="463"/>
                    <a:pt x="798" y="403"/>
                  </a:cubicBezTo>
                  <a:cubicBezTo>
                    <a:pt x="798" y="371"/>
                    <a:pt x="782" y="356"/>
                    <a:pt x="757" y="356"/>
                  </a:cubicBezTo>
                  <a:close/>
                  <a:moveTo>
                    <a:pt x="105" y="370"/>
                  </a:moveTo>
                  <a:cubicBezTo>
                    <a:pt x="95" y="370"/>
                    <a:pt x="84" y="373"/>
                    <a:pt x="72" y="379"/>
                  </a:cubicBezTo>
                  <a:cubicBezTo>
                    <a:pt x="24" y="415"/>
                    <a:pt x="0" y="463"/>
                    <a:pt x="0" y="510"/>
                  </a:cubicBezTo>
                  <a:cubicBezTo>
                    <a:pt x="0" y="545"/>
                    <a:pt x="19" y="567"/>
                    <a:pt x="44" y="567"/>
                  </a:cubicBezTo>
                  <a:cubicBezTo>
                    <a:pt x="52" y="567"/>
                    <a:pt x="62" y="564"/>
                    <a:pt x="72" y="558"/>
                  </a:cubicBezTo>
                  <a:cubicBezTo>
                    <a:pt x="119" y="534"/>
                    <a:pt x="143" y="475"/>
                    <a:pt x="143" y="427"/>
                  </a:cubicBezTo>
                  <a:cubicBezTo>
                    <a:pt x="143" y="392"/>
                    <a:pt x="130" y="370"/>
                    <a:pt x="105" y="370"/>
                  </a:cubicBezTo>
                  <a:close/>
                  <a:moveTo>
                    <a:pt x="433" y="537"/>
                  </a:moveTo>
                  <a:cubicBezTo>
                    <a:pt x="424" y="537"/>
                    <a:pt x="415" y="540"/>
                    <a:pt x="405" y="546"/>
                  </a:cubicBezTo>
                  <a:cubicBezTo>
                    <a:pt x="357" y="570"/>
                    <a:pt x="334" y="618"/>
                    <a:pt x="322" y="677"/>
                  </a:cubicBezTo>
                  <a:cubicBezTo>
                    <a:pt x="322" y="712"/>
                    <a:pt x="341" y="734"/>
                    <a:pt x="370" y="734"/>
                  </a:cubicBezTo>
                  <a:cubicBezTo>
                    <a:pt x="380" y="734"/>
                    <a:pt x="392" y="731"/>
                    <a:pt x="405" y="725"/>
                  </a:cubicBezTo>
                  <a:cubicBezTo>
                    <a:pt x="441" y="689"/>
                    <a:pt x="476" y="641"/>
                    <a:pt x="476" y="594"/>
                  </a:cubicBezTo>
                  <a:cubicBezTo>
                    <a:pt x="476" y="559"/>
                    <a:pt x="457" y="537"/>
                    <a:pt x="433" y="537"/>
                  </a:cubicBezTo>
                  <a:close/>
                  <a:moveTo>
                    <a:pt x="105" y="727"/>
                  </a:moveTo>
                  <a:cubicBezTo>
                    <a:pt x="95" y="727"/>
                    <a:pt x="84" y="730"/>
                    <a:pt x="72" y="737"/>
                  </a:cubicBezTo>
                  <a:cubicBezTo>
                    <a:pt x="24" y="760"/>
                    <a:pt x="0" y="808"/>
                    <a:pt x="0" y="868"/>
                  </a:cubicBezTo>
                  <a:cubicBezTo>
                    <a:pt x="0" y="902"/>
                    <a:pt x="19" y="925"/>
                    <a:pt x="44" y="925"/>
                  </a:cubicBezTo>
                  <a:cubicBezTo>
                    <a:pt x="52" y="925"/>
                    <a:pt x="62" y="922"/>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294;p31"/>
            <p:cNvSpPr/>
            <p:nvPr/>
          </p:nvSpPr>
          <p:spPr>
            <a:xfrm>
              <a:off x="2168390" y="2486338"/>
              <a:ext cx="512871" cy="318936"/>
            </a:xfrm>
            <a:custGeom>
              <a:avLst/>
              <a:gdLst/>
              <a:ahLst/>
              <a:cxnLst/>
              <a:rect l="l" t="t" r="r" b="b"/>
              <a:pathLst>
                <a:path w="11241" h="6990" extrusionOk="0">
                  <a:moveTo>
                    <a:pt x="11240" y="501"/>
                  </a:moveTo>
                  <a:lnTo>
                    <a:pt x="10371" y="1"/>
                  </a:lnTo>
                  <a:lnTo>
                    <a:pt x="1" y="5990"/>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295;p31"/>
            <p:cNvSpPr/>
            <p:nvPr/>
          </p:nvSpPr>
          <p:spPr>
            <a:xfrm>
              <a:off x="2168390" y="1825748"/>
              <a:ext cx="512871" cy="387377"/>
            </a:xfrm>
            <a:custGeom>
              <a:avLst/>
              <a:gdLst/>
              <a:ahLst/>
              <a:cxnLst/>
              <a:rect l="l" t="t" r="r" b="b"/>
              <a:pathLst>
                <a:path w="11241" h="8490"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296;p31"/>
            <p:cNvSpPr/>
            <p:nvPr/>
          </p:nvSpPr>
          <p:spPr>
            <a:xfrm>
              <a:off x="2200466" y="2000135"/>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297;p31"/>
            <p:cNvSpPr/>
            <p:nvPr/>
          </p:nvSpPr>
          <p:spPr>
            <a:xfrm>
              <a:off x="2453059" y="1937671"/>
              <a:ext cx="65791" cy="95635"/>
            </a:xfrm>
            <a:custGeom>
              <a:avLst/>
              <a:gdLst/>
              <a:ahLst/>
              <a:cxnLst/>
              <a:rect l="l" t="t" r="r" b="b"/>
              <a:pathLst>
                <a:path w="1442" h="2096" extrusionOk="0">
                  <a:moveTo>
                    <a:pt x="1441" y="0"/>
                  </a:moveTo>
                  <a:lnTo>
                    <a:pt x="1" y="834"/>
                  </a:lnTo>
                  <a:lnTo>
                    <a:pt x="1" y="2096"/>
                  </a:lnTo>
                  <a:lnTo>
                    <a:pt x="1441" y="1263"/>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298;p31"/>
            <p:cNvSpPr/>
            <p:nvPr/>
          </p:nvSpPr>
          <p:spPr>
            <a:xfrm>
              <a:off x="2467751" y="1967101"/>
              <a:ext cx="36409" cy="42205"/>
            </a:xfrm>
            <a:custGeom>
              <a:avLst/>
              <a:gdLst/>
              <a:ahLst/>
              <a:cxnLst/>
              <a:rect l="l" t="t" r="r" b="b"/>
              <a:pathLst>
                <a:path w="798" h="925" extrusionOk="0">
                  <a:moveTo>
                    <a:pt x="750" y="1"/>
                  </a:moveTo>
                  <a:cubicBezTo>
                    <a:pt x="739" y="1"/>
                    <a:pt x="727" y="4"/>
                    <a:pt x="715" y="10"/>
                  </a:cubicBezTo>
                  <a:cubicBezTo>
                    <a:pt x="667" y="46"/>
                    <a:pt x="643" y="94"/>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8" y="189"/>
                  </a:moveTo>
                  <a:cubicBezTo>
                    <a:pt x="428" y="189"/>
                    <a:pt x="416" y="193"/>
                    <a:pt x="405" y="201"/>
                  </a:cubicBezTo>
                  <a:cubicBezTo>
                    <a:pt x="357" y="225"/>
                    <a:pt x="334" y="272"/>
                    <a:pt x="322" y="332"/>
                  </a:cubicBezTo>
                  <a:cubicBezTo>
                    <a:pt x="322" y="364"/>
                    <a:pt x="337" y="379"/>
                    <a:pt x="362" y="379"/>
                  </a:cubicBezTo>
                  <a:cubicBezTo>
                    <a:pt x="375" y="379"/>
                    <a:pt x="389" y="375"/>
                    <a:pt x="405" y="367"/>
                  </a:cubicBezTo>
                  <a:cubicBezTo>
                    <a:pt x="441" y="344"/>
                    <a:pt x="476" y="296"/>
                    <a:pt x="476" y="248"/>
                  </a:cubicBezTo>
                  <a:cubicBezTo>
                    <a:pt x="476" y="208"/>
                    <a:pt x="460" y="189"/>
                    <a:pt x="438" y="189"/>
                  </a:cubicBezTo>
                  <a:close/>
                  <a:moveTo>
                    <a:pt x="750" y="358"/>
                  </a:moveTo>
                  <a:cubicBezTo>
                    <a:pt x="739" y="358"/>
                    <a:pt x="727" y="361"/>
                    <a:pt x="715" y="367"/>
                  </a:cubicBezTo>
                  <a:cubicBezTo>
                    <a:pt x="667" y="391"/>
                    <a:pt x="643" y="439"/>
                    <a:pt x="643" y="498"/>
                  </a:cubicBezTo>
                  <a:cubicBezTo>
                    <a:pt x="643" y="533"/>
                    <a:pt x="662" y="555"/>
                    <a:pt x="686" y="555"/>
                  </a:cubicBezTo>
                  <a:cubicBezTo>
                    <a:pt x="695" y="555"/>
                    <a:pt x="705" y="552"/>
                    <a:pt x="715" y="546"/>
                  </a:cubicBezTo>
                  <a:cubicBezTo>
                    <a:pt x="762" y="510"/>
                    <a:pt x="786" y="463"/>
                    <a:pt x="798" y="415"/>
                  </a:cubicBezTo>
                  <a:cubicBezTo>
                    <a:pt x="798" y="380"/>
                    <a:pt x="779" y="358"/>
                    <a:pt x="750" y="358"/>
                  </a:cubicBezTo>
                  <a:close/>
                  <a:moveTo>
                    <a:pt x="110" y="380"/>
                  </a:moveTo>
                  <a:cubicBezTo>
                    <a:pt x="99" y="380"/>
                    <a:pt x="87" y="384"/>
                    <a:pt x="72" y="391"/>
                  </a:cubicBezTo>
                  <a:cubicBezTo>
                    <a:pt x="24" y="415"/>
                    <a:pt x="0" y="463"/>
                    <a:pt x="0" y="522"/>
                  </a:cubicBezTo>
                  <a:cubicBezTo>
                    <a:pt x="0" y="548"/>
                    <a:pt x="19" y="568"/>
                    <a:pt x="42" y="568"/>
                  </a:cubicBezTo>
                  <a:cubicBezTo>
                    <a:pt x="52" y="568"/>
                    <a:pt x="62" y="565"/>
                    <a:pt x="72" y="558"/>
                  </a:cubicBezTo>
                  <a:cubicBezTo>
                    <a:pt x="119" y="534"/>
                    <a:pt x="143" y="487"/>
                    <a:pt x="143" y="439"/>
                  </a:cubicBezTo>
                  <a:cubicBezTo>
                    <a:pt x="143" y="398"/>
                    <a:pt x="132" y="380"/>
                    <a:pt x="110" y="380"/>
                  </a:cubicBezTo>
                  <a:close/>
                  <a:moveTo>
                    <a:pt x="433" y="537"/>
                  </a:moveTo>
                  <a:cubicBezTo>
                    <a:pt x="424" y="537"/>
                    <a:pt x="415" y="540"/>
                    <a:pt x="405" y="546"/>
                  </a:cubicBezTo>
                  <a:cubicBezTo>
                    <a:pt x="357" y="582"/>
                    <a:pt x="334" y="629"/>
                    <a:pt x="322" y="677"/>
                  </a:cubicBezTo>
                  <a:cubicBezTo>
                    <a:pt x="322" y="712"/>
                    <a:pt x="341" y="734"/>
                    <a:pt x="370" y="734"/>
                  </a:cubicBezTo>
                  <a:cubicBezTo>
                    <a:pt x="380" y="734"/>
                    <a:pt x="392" y="731"/>
                    <a:pt x="405" y="725"/>
                  </a:cubicBezTo>
                  <a:cubicBezTo>
                    <a:pt x="441" y="701"/>
                    <a:pt x="476" y="653"/>
                    <a:pt x="476" y="594"/>
                  </a:cubicBezTo>
                  <a:cubicBezTo>
                    <a:pt x="476" y="559"/>
                    <a:pt x="457" y="537"/>
                    <a:pt x="433" y="537"/>
                  </a:cubicBezTo>
                  <a:close/>
                  <a:moveTo>
                    <a:pt x="105" y="727"/>
                  </a:moveTo>
                  <a:cubicBezTo>
                    <a:pt x="95" y="727"/>
                    <a:pt x="84" y="730"/>
                    <a:pt x="72" y="737"/>
                  </a:cubicBezTo>
                  <a:cubicBezTo>
                    <a:pt x="24" y="772"/>
                    <a:pt x="0" y="820"/>
                    <a:pt x="0" y="868"/>
                  </a:cubicBezTo>
                  <a:cubicBezTo>
                    <a:pt x="0" y="902"/>
                    <a:pt x="19" y="925"/>
                    <a:pt x="44" y="925"/>
                  </a:cubicBezTo>
                  <a:cubicBezTo>
                    <a:pt x="52" y="925"/>
                    <a:pt x="62" y="922"/>
                    <a:pt x="72" y="915"/>
                  </a:cubicBezTo>
                  <a:cubicBezTo>
                    <a:pt x="119" y="891"/>
                    <a:pt x="143" y="844"/>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299;p31"/>
            <p:cNvSpPr/>
            <p:nvPr/>
          </p:nvSpPr>
          <p:spPr>
            <a:xfrm>
              <a:off x="2168390" y="2372270"/>
              <a:ext cx="512871" cy="387377"/>
            </a:xfrm>
            <a:custGeom>
              <a:avLst/>
              <a:gdLst/>
              <a:ahLst/>
              <a:cxnLst/>
              <a:rect l="l" t="t" r="r" b="b"/>
              <a:pathLst>
                <a:path w="11241" h="8490" extrusionOk="0">
                  <a:moveTo>
                    <a:pt x="1" y="6489"/>
                  </a:moveTo>
                  <a:lnTo>
                    <a:pt x="1" y="8490"/>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300;p31"/>
            <p:cNvSpPr/>
            <p:nvPr/>
          </p:nvSpPr>
          <p:spPr>
            <a:xfrm>
              <a:off x="2200466" y="2546657"/>
              <a:ext cx="221646" cy="169004"/>
            </a:xfrm>
            <a:custGeom>
              <a:avLst/>
              <a:gdLst/>
              <a:ahLst/>
              <a:cxnLst/>
              <a:rect l="l" t="t" r="r" b="b"/>
              <a:pathLst>
                <a:path w="4858" h="3704"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301;p31"/>
            <p:cNvSpPr/>
            <p:nvPr/>
          </p:nvSpPr>
          <p:spPr>
            <a:xfrm>
              <a:off x="2453059" y="2484193"/>
              <a:ext cx="65791" cy="95635"/>
            </a:xfrm>
            <a:custGeom>
              <a:avLst/>
              <a:gdLst/>
              <a:ahLst/>
              <a:cxnLst/>
              <a:rect l="l" t="t" r="r" b="b"/>
              <a:pathLst>
                <a:path w="1442" h="2096" extrusionOk="0">
                  <a:moveTo>
                    <a:pt x="1441" y="0"/>
                  </a:moveTo>
                  <a:lnTo>
                    <a:pt x="1" y="834"/>
                  </a:lnTo>
                  <a:lnTo>
                    <a:pt x="1" y="2096"/>
                  </a:lnTo>
                  <a:lnTo>
                    <a:pt x="1441" y="1262"/>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302;p31"/>
            <p:cNvSpPr/>
            <p:nvPr/>
          </p:nvSpPr>
          <p:spPr>
            <a:xfrm>
              <a:off x="2539979" y="2405943"/>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303;p31"/>
            <p:cNvSpPr/>
            <p:nvPr/>
          </p:nvSpPr>
          <p:spPr>
            <a:xfrm>
              <a:off x="2553575" y="2423327"/>
              <a:ext cx="104892" cy="86966"/>
            </a:xfrm>
            <a:custGeom>
              <a:avLst/>
              <a:gdLst/>
              <a:ahLst/>
              <a:cxnLst/>
              <a:rect l="l" t="t" r="r" b="b"/>
              <a:pathLst>
                <a:path w="2299" h="1906" extrusionOk="0">
                  <a:moveTo>
                    <a:pt x="2298" y="1"/>
                  </a:moveTo>
                  <a:lnTo>
                    <a:pt x="2024" y="155"/>
                  </a:lnTo>
                  <a:lnTo>
                    <a:pt x="2024" y="394"/>
                  </a:lnTo>
                  <a:lnTo>
                    <a:pt x="2298" y="239"/>
                  </a:lnTo>
                  <a:lnTo>
                    <a:pt x="2298" y="1"/>
                  </a:lnTo>
                  <a:close/>
                  <a:moveTo>
                    <a:pt x="1893" y="227"/>
                  </a:moveTo>
                  <a:lnTo>
                    <a:pt x="1620" y="394"/>
                  </a:lnTo>
                  <a:lnTo>
                    <a:pt x="1620" y="632"/>
                  </a:lnTo>
                  <a:lnTo>
                    <a:pt x="1893" y="465"/>
                  </a:lnTo>
                  <a:lnTo>
                    <a:pt x="1893" y="227"/>
                  </a:lnTo>
                  <a:close/>
                  <a:moveTo>
                    <a:pt x="2298" y="358"/>
                  </a:moveTo>
                  <a:lnTo>
                    <a:pt x="2024" y="501"/>
                  </a:lnTo>
                  <a:lnTo>
                    <a:pt x="2024" y="739"/>
                  </a:lnTo>
                  <a:lnTo>
                    <a:pt x="2298" y="596"/>
                  </a:lnTo>
                  <a:lnTo>
                    <a:pt x="2298" y="358"/>
                  </a:lnTo>
                  <a:close/>
                  <a:moveTo>
                    <a:pt x="1489" y="465"/>
                  </a:moveTo>
                  <a:lnTo>
                    <a:pt x="1215" y="620"/>
                  </a:lnTo>
                  <a:lnTo>
                    <a:pt x="1215" y="858"/>
                  </a:lnTo>
                  <a:lnTo>
                    <a:pt x="1489" y="703"/>
                  </a:lnTo>
                  <a:lnTo>
                    <a:pt x="1489" y="465"/>
                  </a:lnTo>
                  <a:close/>
                  <a:moveTo>
                    <a:pt x="1893" y="584"/>
                  </a:moveTo>
                  <a:lnTo>
                    <a:pt x="1620" y="739"/>
                  </a:lnTo>
                  <a:lnTo>
                    <a:pt x="1620" y="977"/>
                  </a:lnTo>
                  <a:lnTo>
                    <a:pt x="1893" y="822"/>
                  </a:lnTo>
                  <a:lnTo>
                    <a:pt x="1893" y="584"/>
                  </a:lnTo>
                  <a:close/>
                  <a:moveTo>
                    <a:pt x="1084" y="703"/>
                  </a:moveTo>
                  <a:lnTo>
                    <a:pt x="810" y="858"/>
                  </a:lnTo>
                  <a:lnTo>
                    <a:pt x="810" y="1096"/>
                  </a:lnTo>
                  <a:lnTo>
                    <a:pt x="1084" y="929"/>
                  </a:lnTo>
                  <a:lnTo>
                    <a:pt x="1084" y="703"/>
                  </a:lnTo>
                  <a:close/>
                  <a:moveTo>
                    <a:pt x="1489" y="810"/>
                  </a:moveTo>
                  <a:lnTo>
                    <a:pt x="1215" y="977"/>
                  </a:lnTo>
                  <a:lnTo>
                    <a:pt x="1215" y="1203"/>
                  </a:lnTo>
                  <a:lnTo>
                    <a:pt x="1489" y="1048"/>
                  </a:lnTo>
                  <a:lnTo>
                    <a:pt x="1489" y="810"/>
                  </a:lnTo>
                  <a:close/>
                  <a:moveTo>
                    <a:pt x="679" y="941"/>
                  </a:moveTo>
                  <a:lnTo>
                    <a:pt x="405" y="1084"/>
                  </a:lnTo>
                  <a:lnTo>
                    <a:pt x="405" y="1322"/>
                  </a:lnTo>
                  <a:lnTo>
                    <a:pt x="679" y="1179"/>
                  </a:lnTo>
                  <a:lnTo>
                    <a:pt x="679" y="941"/>
                  </a:lnTo>
                  <a:close/>
                  <a:moveTo>
                    <a:pt x="1084" y="1048"/>
                  </a:moveTo>
                  <a:lnTo>
                    <a:pt x="810" y="1203"/>
                  </a:lnTo>
                  <a:lnTo>
                    <a:pt x="810" y="1453"/>
                  </a:lnTo>
                  <a:lnTo>
                    <a:pt x="1084" y="1286"/>
                  </a:lnTo>
                  <a:lnTo>
                    <a:pt x="1084" y="1048"/>
                  </a:lnTo>
                  <a:close/>
                  <a:moveTo>
                    <a:pt x="274" y="1156"/>
                  </a:moveTo>
                  <a:lnTo>
                    <a:pt x="0" y="1322"/>
                  </a:lnTo>
                  <a:lnTo>
                    <a:pt x="0" y="1560"/>
                  </a:lnTo>
                  <a:lnTo>
                    <a:pt x="274" y="1394"/>
                  </a:lnTo>
                  <a:lnTo>
                    <a:pt x="274" y="1156"/>
                  </a:lnTo>
                  <a:close/>
                  <a:moveTo>
                    <a:pt x="679" y="1275"/>
                  </a:moveTo>
                  <a:lnTo>
                    <a:pt x="405" y="1429"/>
                  </a:lnTo>
                  <a:lnTo>
                    <a:pt x="405" y="1667"/>
                  </a:lnTo>
                  <a:lnTo>
                    <a:pt x="679" y="1513"/>
                  </a:lnTo>
                  <a:lnTo>
                    <a:pt x="679" y="1275"/>
                  </a:lnTo>
                  <a:close/>
                  <a:moveTo>
                    <a:pt x="274" y="1513"/>
                  </a:moveTo>
                  <a:lnTo>
                    <a:pt x="0" y="1667"/>
                  </a:lnTo>
                  <a:lnTo>
                    <a:pt x="0" y="1906"/>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304;p31"/>
            <p:cNvSpPr/>
            <p:nvPr/>
          </p:nvSpPr>
          <p:spPr>
            <a:xfrm>
              <a:off x="2467751" y="2513623"/>
              <a:ext cx="36409" cy="42205"/>
            </a:xfrm>
            <a:custGeom>
              <a:avLst/>
              <a:gdLst/>
              <a:ahLst/>
              <a:cxnLst/>
              <a:rect l="l" t="t" r="r" b="b"/>
              <a:pathLst>
                <a:path w="798" h="925" extrusionOk="0">
                  <a:moveTo>
                    <a:pt x="750" y="1"/>
                  </a:moveTo>
                  <a:cubicBezTo>
                    <a:pt x="739" y="1"/>
                    <a:pt x="727" y="4"/>
                    <a:pt x="715" y="10"/>
                  </a:cubicBezTo>
                  <a:cubicBezTo>
                    <a:pt x="667" y="46"/>
                    <a:pt x="643" y="93"/>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3" y="191"/>
                  </a:moveTo>
                  <a:cubicBezTo>
                    <a:pt x="424" y="191"/>
                    <a:pt x="415" y="194"/>
                    <a:pt x="405" y="200"/>
                  </a:cubicBezTo>
                  <a:cubicBezTo>
                    <a:pt x="357" y="224"/>
                    <a:pt x="334" y="272"/>
                    <a:pt x="322" y="331"/>
                  </a:cubicBezTo>
                  <a:cubicBezTo>
                    <a:pt x="322" y="363"/>
                    <a:pt x="337" y="379"/>
                    <a:pt x="362" y="379"/>
                  </a:cubicBezTo>
                  <a:cubicBezTo>
                    <a:pt x="375" y="379"/>
                    <a:pt x="389" y="375"/>
                    <a:pt x="405" y="367"/>
                  </a:cubicBezTo>
                  <a:cubicBezTo>
                    <a:pt x="453" y="343"/>
                    <a:pt x="476" y="296"/>
                    <a:pt x="476" y="248"/>
                  </a:cubicBezTo>
                  <a:cubicBezTo>
                    <a:pt x="476" y="213"/>
                    <a:pt x="457" y="191"/>
                    <a:pt x="433" y="191"/>
                  </a:cubicBezTo>
                  <a:close/>
                  <a:moveTo>
                    <a:pt x="750" y="358"/>
                  </a:moveTo>
                  <a:cubicBezTo>
                    <a:pt x="739" y="358"/>
                    <a:pt x="727" y="361"/>
                    <a:pt x="715" y="367"/>
                  </a:cubicBezTo>
                  <a:cubicBezTo>
                    <a:pt x="667" y="391"/>
                    <a:pt x="643" y="450"/>
                    <a:pt x="643" y="498"/>
                  </a:cubicBezTo>
                  <a:cubicBezTo>
                    <a:pt x="643" y="533"/>
                    <a:pt x="662" y="555"/>
                    <a:pt x="686" y="555"/>
                  </a:cubicBezTo>
                  <a:cubicBezTo>
                    <a:pt x="695" y="555"/>
                    <a:pt x="705" y="552"/>
                    <a:pt x="715" y="546"/>
                  </a:cubicBezTo>
                  <a:cubicBezTo>
                    <a:pt x="762" y="510"/>
                    <a:pt x="786" y="462"/>
                    <a:pt x="798" y="415"/>
                  </a:cubicBezTo>
                  <a:cubicBezTo>
                    <a:pt x="798" y="380"/>
                    <a:pt x="779" y="358"/>
                    <a:pt x="750" y="358"/>
                  </a:cubicBezTo>
                  <a:close/>
                  <a:moveTo>
                    <a:pt x="105" y="382"/>
                  </a:moveTo>
                  <a:cubicBezTo>
                    <a:pt x="95" y="382"/>
                    <a:pt x="84" y="385"/>
                    <a:pt x="72" y="391"/>
                  </a:cubicBezTo>
                  <a:cubicBezTo>
                    <a:pt x="24" y="415"/>
                    <a:pt x="0" y="462"/>
                    <a:pt x="0" y="522"/>
                  </a:cubicBezTo>
                  <a:cubicBezTo>
                    <a:pt x="0" y="548"/>
                    <a:pt x="19" y="567"/>
                    <a:pt x="42" y="567"/>
                  </a:cubicBezTo>
                  <a:cubicBezTo>
                    <a:pt x="52" y="567"/>
                    <a:pt x="62" y="564"/>
                    <a:pt x="72" y="558"/>
                  </a:cubicBezTo>
                  <a:cubicBezTo>
                    <a:pt x="119" y="534"/>
                    <a:pt x="143" y="486"/>
                    <a:pt x="143" y="439"/>
                  </a:cubicBezTo>
                  <a:cubicBezTo>
                    <a:pt x="143" y="404"/>
                    <a:pt x="130" y="382"/>
                    <a:pt x="105" y="382"/>
                  </a:cubicBezTo>
                  <a:close/>
                  <a:moveTo>
                    <a:pt x="430" y="541"/>
                  </a:moveTo>
                  <a:cubicBezTo>
                    <a:pt x="422" y="541"/>
                    <a:pt x="413" y="543"/>
                    <a:pt x="405" y="546"/>
                  </a:cubicBezTo>
                  <a:cubicBezTo>
                    <a:pt x="357" y="581"/>
                    <a:pt x="334" y="629"/>
                    <a:pt x="322" y="677"/>
                  </a:cubicBezTo>
                  <a:cubicBezTo>
                    <a:pt x="322" y="712"/>
                    <a:pt x="341" y="734"/>
                    <a:pt x="370" y="734"/>
                  </a:cubicBezTo>
                  <a:cubicBezTo>
                    <a:pt x="380" y="734"/>
                    <a:pt x="392" y="731"/>
                    <a:pt x="405" y="724"/>
                  </a:cubicBezTo>
                  <a:cubicBezTo>
                    <a:pt x="441" y="701"/>
                    <a:pt x="476" y="653"/>
                    <a:pt x="476" y="593"/>
                  </a:cubicBezTo>
                  <a:cubicBezTo>
                    <a:pt x="476" y="557"/>
                    <a:pt x="456" y="541"/>
                    <a:pt x="430" y="541"/>
                  </a:cubicBezTo>
                  <a:close/>
                  <a:moveTo>
                    <a:pt x="101" y="732"/>
                  </a:moveTo>
                  <a:cubicBezTo>
                    <a:pt x="93" y="732"/>
                    <a:pt x="83" y="733"/>
                    <a:pt x="72" y="736"/>
                  </a:cubicBezTo>
                  <a:cubicBezTo>
                    <a:pt x="24" y="772"/>
                    <a:pt x="0" y="820"/>
                    <a:pt x="0" y="867"/>
                  </a:cubicBezTo>
                  <a:cubicBezTo>
                    <a:pt x="0" y="902"/>
                    <a:pt x="19" y="924"/>
                    <a:pt x="44" y="924"/>
                  </a:cubicBezTo>
                  <a:cubicBezTo>
                    <a:pt x="52" y="924"/>
                    <a:pt x="62" y="921"/>
                    <a:pt x="72" y="915"/>
                  </a:cubicBezTo>
                  <a:cubicBezTo>
                    <a:pt x="119" y="891"/>
                    <a:pt x="143" y="843"/>
                    <a:pt x="143" y="784"/>
                  </a:cubicBezTo>
                  <a:cubicBezTo>
                    <a:pt x="143" y="747"/>
                    <a:pt x="129" y="732"/>
                    <a:pt x="101" y="73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305;p31"/>
            <p:cNvSpPr/>
            <p:nvPr/>
          </p:nvSpPr>
          <p:spPr>
            <a:xfrm>
              <a:off x="2168390" y="2350004"/>
              <a:ext cx="512871" cy="318389"/>
            </a:xfrm>
            <a:custGeom>
              <a:avLst/>
              <a:gdLst/>
              <a:ahLst/>
              <a:cxnLst/>
              <a:rect l="l" t="t" r="r" b="b"/>
              <a:pathLst>
                <a:path w="11241" h="6978" extrusionOk="0">
                  <a:moveTo>
                    <a:pt x="11240" y="488"/>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306;p31"/>
            <p:cNvSpPr/>
            <p:nvPr/>
          </p:nvSpPr>
          <p:spPr>
            <a:xfrm>
              <a:off x="2168390" y="2235890"/>
              <a:ext cx="512871" cy="386876"/>
            </a:xfrm>
            <a:custGeom>
              <a:avLst/>
              <a:gdLst/>
              <a:ahLst/>
              <a:cxnLst/>
              <a:rect l="l" t="t" r="r" b="b"/>
              <a:pathLst>
                <a:path w="11241" h="8479" extrusionOk="0">
                  <a:moveTo>
                    <a:pt x="1" y="6490"/>
                  </a:moveTo>
                  <a:lnTo>
                    <a:pt x="1" y="8478"/>
                  </a:lnTo>
                  <a:lnTo>
                    <a:pt x="11240" y="1989"/>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307;p31"/>
            <p:cNvSpPr/>
            <p:nvPr/>
          </p:nvSpPr>
          <p:spPr>
            <a:xfrm>
              <a:off x="2200466" y="2410277"/>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308;p31"/>
            <p:cNvSpPr/>
            <p:nvPr/>
          </p:nvSpPr>
          <p:spPr>
            <a:xfrm>
              <a:off x="2453059" y="2347814"/>
              <a:ext cx="65791" cy="95133"/>
            </a:xfrm>
            <a:custGeom>
              <a:avLst/>
              <a:gdLst/>
              <a:ahLst/>
              <a:cxnLst/>
              <a:rect l="l" t="t" r="r" b="b"/>
              <a:pathLst>
                <a:path w="1442" h="2085" extrusionOk="0">
                  <a:moveTo>
                    <a:pt x="1441" y="1"/>
                  </a:moveTo>
                  <a:lnTo>
                    <a:pt x="1" y="822"/>
                  </a:lnTo>
                  <a:lnTo>
                    <a:pt x="1" y="2084"/>
                  </a:lnTo>
                  <a:lnTo>
                    <a:pt x="1441" y="1251"/>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309;p31"/>
            <p:cNvSpPr/>
            <p:nvPr/>
          </p:nvSpPr>
          <p:spPr>
            <a:xfrm>
              <a:off x="2539979" y="2269609"/>
              <a:ext cx="128799" cy="118997"/>
            </a:xfrm>
            <a:custGeom>
              <a:avLst/>
              <a:gdLst/>
              <a:ahLst/>
              <a:cxnLst/>
              <a:rect l="l" t="t" r="r" b="b"/>
              <a:pathLst>
                <a:path w="2823" h="2608" extrusionOk="0">
                  <a:moveTo>
                    <a:pt x="1" y="1619"/>
                  </a:moveTo>
                  <a:lnTo>
                    <a:pt x="1" y="2608"/>
                  </a:lnTo>
                  <a:lnTo>
                    <a:pt x="2822" y="976"/>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310;p31"/>
            <p:cNvSpPr/>
            <p:nvPr/>
          </p:nvSpPr>
          <p:spPr>
            <a:xfrm>
              <a:off x="2553575" y="2286993"/>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93"/>
                  </a:lnTo>
                  <a:lnTo>
                    <a:pt x="1620" y="631"/>
                  </a:lnTo>
                  <a:lnTo>
                    <a:pt x="1893" y="476"/>
                  </a:lnTo>
                  <a:lnTo>
                    <a:pt x="1893" y="238"/>
                  </a:lnTo>
                  <a:close/>
                  <a:moveTo>
                    <a:pt x="2298" y="357"/>
                  </a:moveTo>
                  <a:lnTo>
                    <a:pt x="2024" y="500"/>
                  </a:lnTo>
                  <a:lnTo>
                    <a:pt x="2024" y="738"/>
                  </a:lnTo>
                  <a:lnTo>
                    <a:pt x="2298" y="595"/>
                  </a:lnTo>
                  <a:lnTo>
                    <a:pt x="2298" y="357"/>
                  </a:lnTo>
                  <a:close/>
                  <a:moveTo>
                    <a:pt x="1489" y="464"/>
                  </a:moveTo>
                  <a:lnTo>
                    <a:pt x="1215" y="619"/>
                  </a:lnTo>
                  <a:lnTo>
                    <a:pt x="1215" y="857"/>
                  </a:lnTo>
                  <a:lnTo>
                    <a:pt x="1489" y="703"/>
                  </a:lnTo>
                  <a:lnTo>
                    <a:pt x="1489" y="464"/>
                  </a:lnTo>
                  <a:close/>
                  <a:moveTo>
                    <a:pt x="1893" y="584"/>
                  </a:moveTo>
                  <a:lnTo>
                    <a:pt x="1620" y="738"/>
                  </a:lnTo>
                  <a:lnTo>
                    <a:pt x="1620" y="976"/>
                  </a:lnTo>
                  <a:lnTo>
                    <a:pt x="1893" y="822"/>
                  </a:lnTo>
                  <a:lnTo>
                    <a:pt x="1893" y="584"/>
                  </a:lnTo>
                  <a:close/>
                  <a:moveTo>
                    <a:pt x="1084" y="703"/>
                  </a:moveTo>
                  <a:lnTo>
                    <a:pt x="810" y="857"/>
                  </a:lnTo>
                  <a:lnTo>
                    <a:pt x="810" y="1096"/>
                  </a:lnTo>
                  <a:lnTo>
                    <a:pt x="1084" y="941"/>
                  </a:lnTo>
                  <a:lnTo>
                    <a:pt x="1084" y="703"/>
                  </a:lnTo>
                  <a:close/>
                  <a:moveTo>
                    <a:pt x="1489" y="810"/>
                  </a:moveTo>
                  <a:lnTo>
                    <a:pt x="1215" y="976"/>
                  </a:lnTo>
                  <a:lnTo>
                    <a:pt x="1215" y="1215"/>
                  </a:lnTo>
                  <a:lnTo>
                    <a:pt x="1489" y="1048"/>
                  </a:lnTo>
                  <a:lnTo>
                    <a:pt x="1489" y="810"/>
                  </a:lnTo>
                  <a:close/>
                  <a:moveTo>
                    <a:pt x="679" y="929"/>
                  </a:moveTo>
                  <a:lnTo>
                    <a:pt x="405" y="1084"/>
                  </a:lnTo>
                  <a:lnTo>
                    <a:pt x="405" y="1322"/>
                  </a:lnTo>
                  <a:lnTo>
                    <a:pt x="679" y="1167"/>
                  </a:lnTo>
                  <a:lnTo>
                    <a:pt x="679" y="929"/>
                  </a:lnTo>
                  <a:close/>
                  <a:moveTo>
                    <a:pt x="1084" y="1048"/>
                  </a:moveTo>
                  <a:lnTo>
                    <a:pt x="810" y="1203"/>
                  </a:lnTo>
                  <a:lnTo>
                    <a:pt x="810" y="1441"/>
                  </a:lnTo>
                  <a:lnTo>
                    <a:pt x="1084" y="1286"/>
                  </a:lnTo>
                  <a:lnTo>
                    <a:pt x="1084" y="1048"/>
                  </a:lnTo>
                  <a:close/>
                  <a:moveTo>
                    <a:pt x="274" y="1167"/>
                  </a:moveTo>
                  <a:lnTo>
                    <a:pt x="0" y="1310"/>
                  </a:lnTo>
                  <a:lnTo>
                    <a:pt x="0" y="1560"/>
                  </a:lnTo>
                  <a:lnTo>
                    <a:pt x="274" y="1405"/>
                  </a:lnTo>
                  <a:lnTo>
                    <a:pt x="274" y="1167"/>
                  </a:lnTo>
                  <a:close/>
                  <a:moveTo>
                    <a:pt x="679" y="1274"/>
                  </a:moveTo>
                  <a:lnTo>
                    <a:pt x="405" y="1441"/>
                  </a:lnTo>
                  <a:lnTo>
                    <a:pt x="405" y="1679"/>
                  </a:lnTo>
                  <a:lnTo>
                    <a:pt x="679" y="1512"/>
                  </a:lnTo>
                  <a:lnTo>
                    <a:pt x="679" y="1274"/>
                  </a:lnTo>
                  <a:close/>
                  <a:moveTo>
                    <a:pt x="274" y="1512"/>
                  </a:moveTo>
                  <a:lnTo>
                    <a:pt x="0" y="1667"/>
                  </a:lnTo>
                  <a:lnTo>
                    <a:pt x="0" y="1905"/>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311;p31"/>
            <p:cNvSpPr/>
            <p:nvPr/>
          </p:nvSpPr>
          <p:spPr>
            <a:xfrm>
              <a:off x="2467751" y="2377289"/>
              <a:ext cx="36409" cy="42160"/>
            </a:xfrm>
            <a:custGeom>
              <a:avLst/>
              <a:gdLst/>
              <a:ahLst/>
              <a:cxnLst/>
              <a:rect l="l" t="t" r="r" b="b"/>
              <a:pathLst>
                <a:path w="798" h="924" extrusionOk="0">
                  <a:moveTo>
                    <a:pt x="750" y="0"/>
                  </a:moveTo>
                  <a:cubicBezTo>
                    <a:pt x="739" y="0"/>
                    <a:pt x="727" y="3"/>
                    <a:pt x="715" y="9"/>
                  </a:cubicBezTo>
                  <a:cubicBezTo>
                    <a:pt x="667" y="33"/>
                    <a:pt x="643" y="81"/>
                    <a:pt x="643" y="140"/>
                  </a:cubicBezTo>
                  <a:cubicBezTo>
                    <a:pt x="643" y="175"/>
                    <a:pt x="662" y="197"/>
                    <a:pt x="686" y="197"/>
                  </a:cubicBezTo>
                  <a:cubicBezTo>
                    <a:pt x="695" y="197"/>
                    <a:pt x="705" y="194"/>
                    <a:pt x="715" y="188"/>
                  </a:cubicBezTo>
                  <a:cubicBezTo>
                    <a:pt x="762" y="152"/>
                    <a:pt x="786" y="105"/>
                    <a:pt x="798" y="57"/>
                  </a:cubicBezTo>
                  <a:cubicBezTo>
                    <a:pt x="798" y="22"/>
                    <a:pt x="779" y="0"/>
                    <a:pt x="750" y="0"/>
                  </a:cubicBezTo>
                  <a:close/>
                  <a:moveTo>
                    <a:pt x="433" y="179"/>
                  </a:moveTo>
                  <a:cubicBezTo>
                    <a:pt x="424" y="179"/>
                    <a:pt x="415" y="182"/>
                    <a:pt x="405" y="188"/>
                  </a:cubicBezTo>
                  <a:cubicBezTo>
                    <a:pt x="357" y="224"/>
                    <a:pt x="334" y="271"/>
                    <a:pt x="322" y="319"/>
                  </a:cubicBezTo>
                  <a:cubicBezTo>
                    <a:pt x="322" y="354"/>
                    <a:pt x="341" y="376"/>
                    <a:pt x="370" y="376"/>
                  </a:cubicBezTo>
                  <a:cubicBezTo>
                    <a:pt x="380" y="376"/>
                    <a:pt x="392" y="373"/>
                    <a:pt x="405" y="367"/>
                  </a:cubicBezTo>
                  <a:cubicBezTo>
                    <a:pt x="441" y="331"/>
                    <a:pt x="476" y="283"/>
                    <a:pt x="476" y="236"/>
                  </a:cubicBezTo>
                  <a:cubicBezTo>
                    <a:pt x="476" y="201"/>
                    <a:pt x="457" y="179"/>
                    <a:pt x="433" y="179"/>
                  </a:cubicBezTo>
                  <a:close/>
                  <a:moveTo>
                    <a:pt x="757" y="355"/>
                  </a:moveTo>
                  <a:cubicBezTo>
                    <a:pt x="745" y="355"/>
                    <a:pt x="730" y="359"/>
                    <a:pt x="715" y="367"/>
                  </a:cubicBezTo>
                  <a:cubicBezTo>
                    <a:pt x="667" y="390"/>
                    <a:pt x="643" y="438"/>
                    <a:pt x="643" y="486"/>
                  </a:cubicBezTo>
                  <a:cubicBezTo>
                    <a:pt x="643" y="526"/>
                    <a:pt x="660" y="545"/>
                    <a:pt x="682" y="545"/>
                  </a:cubicBezTo>
                  <a:cubicBezTo>
                    <a:pt x="692" y="545"/>
                    <a:pt x="703" y="541"/>
                    <a:pt x="715" y="533"/>
                  </a:cubicBezTo>
                  <a:cubicBezTo>
                    <a:pt x="762" y="510"/>
                    <a:pt x="786" y="462"/>
                    <a:pt x="798" y="402"/>
                  </a:cubicBezTo>
                  <a:cubicBezTo>
                    <a:pt x="798" y="371"/>
                    <a:pt x="782" y="355"/>
                    <a:pt x="757" y="355"/>
                  </a:cubicBezTo>
                  <a:close/>
                  <a:moveTo>
                    <a:pt x="105" y="369"/>
                  </a:moveTo>
                  <a:cubicBezTo>
                    <a:pt x="95" y="369"/>
                    <a:pt x="84" y="372"/>
                    <a:pt x="72" y="379"/>
                  </a:cubicBezTo>
                  <a:cubicBezTo>
                    <a:pt x="24" y="414"/>
                    <a:pt x="0" y="462"/>
                    <a:pt x="0" y="510"/>
                  </a:cubicBezTo>
                  <a:cubicBezTo>
                    <a:pt x="0" y="544"/>
                    <a:pt x="19" y="567"/>
                    <a:pt x="44" y="567"/>
                  </a:cubicBezTo>
                  <a:cubicBezTo>
                    <a:pt x="52" y="567"/>
                    <a:pt x="62" y="564"/>
                    <a:pt x="72" y="557"/>
                  </a:cubicBezTo>
                  <a:cubicBezTo>
                    <a:pt x="119" y="533"/>
                    <a:pt x="143" y="474"/>
                    <a:pt x="143" y="426"/>
                  </a:cubicBezTo>
                  <a:cubicBezTo>
                    <a:pt x="143" y="391"/>
                    <a:pt x="130" y="369"/>
                    <a:pt x="105" y="369"/>
                  </a:cubicBezTo>
                  <a:close/>
                  <a:moveTo>
                    <a:pt x="433" y="536"/>
                  </a:moveTo>
                  <a:cubicBezTo>
                    <a:pt x="424" y="536"/>
                    <a:pt x="415" y="539"/>
                    <a:pt x="405" y="545"/>
                  </a:cubicBezTo>
                  <a:cubicBezTo>
                    <a:pt x="357" y="569"/>
                    <a:pt x="334" y="617"/>
                    <a:pt x="322" y="676"/>
                  </a:cubicBezTo>
                  <a:cubicBezTo>
                    <a:pt x="322" y="711"/>
                    <a:pt x="341" y="733"/>
                    <a:pt x="370" y="733"/>
                  </a:cubicBezTo>
                  <a:cubicBezTo>
                    <a:pt x="380" y="733"/>
                    <a:pt x="392" y="730"/>
                    <a:pt x="405" y="724"/>
                  </a:cubicBezTo>
                  <a:cubicBezTo>
                    <a:pt x="441" y="688"/>
                    <a:pt x="476" y="641"/>
                    <a:pt x="476" y="593"/>
                  </a:cubicBezTo>
                  <a:cubicBezTo>
                    <a:pt x="476" y="558"/>
                    <a:pt x="457" y="536"/>
                    <a:pt x="433" y="536"/>
                  </a:cubicBezTo>
                  <a:close/>
                  <a:moveTo>
                    <a:pt x="105" y="726"/>
                  </a:moveTo>
                  <a:cubicBezTo>
                    <a:pt x="95" y="726"/>
                    <a:pt x="84" y="729"/>
                    <a:pt x="72" y="736"/>
                  </a:cubicBezTo>
                  <a:cubicBezTo>
                    <a:pt x="24" y="760"/>
                    <a:pt x="0" y="807"/>
                    <a:pt x="0" y="867"/>
                  </a:cubicBezTo>
                  <a:cubicBezTo>
                    <a:pt x="0" y="902"/>
                    <a:pt x="19" y="924"/>
                    <a:pt x="44" y="924"/>
                  </a:cubicBezTo>
                  <a:cubicBezTo>
                    <a:pt x="52" y="924"/>
                    <a:pt x="62" y="921"/>
                    <a:pt x="72" y="914"/>
                  </a:cubicBezTo>
                  <a:cubicBezTo>
                    <a:pt x="119" y="879"/>
                    <a:pt x="143" y="831"/>
                    <a:pt x="143" y="783"/>
                  </a:cubicBezTo>
                  <a:cubicBezTo>
                    <a:pt x="143" y="749"/>
                    <a:pt x="130" y="726"/>
                    <a:pt x="105" y="72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312;p31"/>
            <p:cNvSpPr/>
            <p:nvPr/>
          </p:nvSpPr>
          <p:spPr>
            <a:xfrm>
              <a:off x="2168390" y="2213077"/>
              <a:ext cx="512871" cy="318936"/>
            </a:xfrm>
            <a:custGeom>
              <a:avLst/>
              <a:gdLst/>
              <a:ahLst/>
              <a:cxnLst/>
              <a:rect l="l" t="t" r="r" b="b"/>
              <a:pathLst>
                <a:path w="11241" h="6990" extrusionOk="0">
                  <a:moveTo>
                    <a:pt x="11240" y="501"/>
                  </a:moveTo>
                  <a:lnTo>
                    <a:pt x="10371" y="1"/>
                  </a:lnTo>
                  <a:lnTo>
                    <a:pt x="1" y="5990"/>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313;p31"/>
            <p:cNvSpPr/>
            <p:nvPr/>
          </p:nvSpPr>
          <p:spPr>
            <a:xfrm>
              <a:off x="2168390" y="2099009"/>
              <a:ext cx="512871" cy="387377"/>
            </a:xfrm>
            <a:custGeom>
              <a:avLst/>
              <a:gdLst/>
              <a:ahLst/>
              <a:cxnLst/>
              <a:rect l="l" t="t" r="r" b="b"/>
              <a:pathLst>
                <a:path w="11241" h="8490" extrusionOk="0">
                  <a:moveTo>
                    <a:pt x="1" y="6489"/>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314;p31"/>
            <p:cNvSpPr/>
            <p:nvPr/>
          </p:nvSpPr>
          <p:spPr>
            <a:xfrm>
              <a:off x="2200466" y="2273396"/>
              <a:ext cx="221646" cy="169004"/>
            </a:xfrm>
            <a:custGeom>
              <a:avLst/>
              <a:gdLst/>
              <a:ahLst/>
              <a:cxnLst/>
              <a:rect l="l" t="t" r="r" b="b"/>
              <a:pathLst>
                <a:path w="4858" h="3704" extrusionOk="0">
                  <a:moveTo>
                    <a:pt x="0" y="2798"/>
                  </a:moveTo>
                  <a:lnTo>
                    <a:pt x="0" y="3703"/>
                  </a:lnTo>
                  <a:lnTo>
                    <a:pt x="4858" y="905"/>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315;p31"/>
            <p:cNvSpPr/>
            <p:nvPr/>
          </p:nvSpPr>
          <p:spPr>
            <a:xfrm>
              <a:off x="2453059" y="2210932"/>
              <a:ext cx="65791" cy="95635"/>
            </a:xfrm>
            <a:custGeom>
              <a:avLst/>
              <a:gdLst/>
              <a:ahLst/>
              <a:cxnLst/>
              <a:rect l="l" t="t" r="r" b="b"/>
              <a:pathLst>
                <a:path w="1442" h="2096" extrusionOk="0">
                  <a:moveTo>
                    <a:pt x="1441" y="0"/>
                  </a:moveTo>
                  <a:lnTo>
                    <a:pt x="1" y="834"/>
                  </a:lnTo>
                  <a:lnTo>
                    <a:pt x="1" y="2096"/>
                  </a:lnTo>
                  <a:lnTo>
                    <a:pt x="1441" y="1262"/>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316;p31"/>
            <p:cNvSpPr/>
            <p:nvPr/>
          </p:nvSpPr>
          <p:spPr>
            <a:xfrm>
              <a:off x="2539979" y="2132682"/>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317;p31"/>
            <p:cNvSpPr/>
            <p:nvPr/>
          </p:nvSpPr>
          <p:spPr>
            <a:xfrm>
              <a:off x="2553575" y="2150066"/>
              <a:ext cx="104892" cy="86966"/>
            </a:xfrm>
            <a:custGeom>
              <a:avLst/>
              <a:gdLst/>
              <a:ahLst/>
              <a:cxnLst/>
              <a:rect l="l" t="t" r="r" b="b"/>
              <a:pathLst>
                <a:path w="2299" h="1906" extrusionOk="0">
                  <a:moveTo>
                    <a:pt x="2298" y="1"/>
                  </a:moveTo>
                  <a:lnTo>
                    <a:pt x="2024" y="156"/>
                  </a:lnTo>
                  <a:lnTo>
                    <a:pt x="2024" y="394"/>
                  </a:lnTo>
                  <a:lnTo>
                    <a:pt x="2298" y="239"/>
                  </a:lnTo>
                  <a:lnTo>
                    <a:pt x="2298" y="1"/>
                  </a:lnTo>
                  <a:close/>
                  <a:moveTo>
                    <a:pt x="1893" y="239"/>
                  </a:moveTo>
                  <a:lnTo>
                    <a:pt x="1620" y="394"/>
                  </a:lnTo>
                  <a:lnTo>
                    <a:pt x="1620" y="632"/>
                  </a:lnTo>
                  <a:lnTo>
                    <a:pt x="1893" y="477"/>
                  </a:lnTo>
                  <a:lnTo>
                    <a:pt x="1893" y="239"/>
                  </a:lnTo>
                  <a:close/>
                  <a:moveTo>
                    <a:pt x="2298" y="346"/>
                  </a:moveTo>
                  <a:lnTo>
                    <a:pt x="2024" y="501"/>
                  </a:lnTo>
                  <a:lnTo>
                    <a:pt x="2024" y="739"/>
                  </a:lnTo>
                  <a:lnTo>
                    <a:pt x="2298" y="584"/>
                  </a:lnTo>
                  <a:lnTo>
                    <a:pt x="2298" y="346"/>
                  </a:lnTo>
                  <a:close/>
                  <a:moveTo>
                    <a:pt x="1489" y="465"/>
                  </a:moveTo>
                  <a:lnTo>
                    <a:pt x="1215" y="620"/>
                  </a:lnTo>
                  <a:lnTo>
                    <a:pt x="1215" y="858"/>
                  </a:lnTo>
                  <a:lnTo>
                    <a:pt x="1489" y="703"/>
                  </a:lnTo>
                  <a:lnTo>
                    <a:pt x="1489" y="465"/>
                  </a:lnTo>
                  <a:close/>
                  <a:moveTo>
                    <a:pt x="1893" y="596"/>
                  </a:moveTo>
                  <a:lnTo>
                    <a:pt x="1620" y="739"/>
                  </a:lnTo>
                  <a:lnTo>
                    <a:pt x="1620" y="977"/>
                  </a:lnTo>
                  <a:lnTo>
                    <a:pt x="1893" y="822"/>
                  </a:lnTo>
                  <a:lnTo>
                    <a:pt x="1893" y="596"/>
                  </a:lnTo>
                  <a:close/>
                  <a:moveTo>
                    <a:pt x="1084" y="691"/>
                  </a:moveTo>
                  <a:lnTo>
                    <a:pt x="810" y="858"/>
                  </a:lnTo>
                  <a:lnTo>
                    <a:pt x="810" y="1096"/>
                  </a:lnTo>
                  <a:lnTo>
                    <a:pt x="1084" y="929"/>
                  </a:lnTo>
                  <a:lnTo>
                    <a:pt x="1084" y="691"/>
                  </a:lnTo>
                  <a:close/>
                  <a:moveTo>
                    <a:pt x="1489" y="822"/>
                  </a:moveTo>
                  <a:lnTo>
                    <a:pt x="1215" y="965"/>
                  </a:lnTo>
                  <a:lnTo>
                    <a:pt x="1215" y="1203"/>
                  </a:lnTo>
                  <a:lnTo>
                    <a:pt x="1489" y="1060"/>
                  </a:lnTo>
                  <a:lnTo>
                    <a:pt x="1489" y="822"/>
                  </a:lnTo>
                  <a:close/>
                  <a:moveTo>
                    <a:pt x="679" y="929"/>
                  </a:moveTo>
                  <a:lnTo>
                    <a:pt x="405" y="1084"/>
                  </a:lnTo>
                  <a:lnTo>
                    <a:pt x="405" y="1322"/>
                  </a:lnTo>
                  <a:lnTo>
                    <a:pt x="679" y="1168"/>
                  </a:lnTo>
                  <a:lnTo>
                    <a:pt x="679" y="929"/>
                  </a:lnTo>
                  <a:close/>
                  <a:moveTo>
                    <a:pt x="1084" y="1049"/>
                  </a:moveTo>
                  <a:lnTo>
                    <a:pt x="810" y="1203"/>
                  </a:lnTo>
                  <a:lnTo>
                    <a:pt x="810" y="1441"/>
                  </a:lnTo>
                  <a:lnTo>
                    <a:pt x="1084" y="1287"/>
                  </a:lnTo>
                  <a:lnTo>
                    <a:pt x="1084" y="1049"/>
                  </a:lnTo>
                  <a:close/>
                  <a:moveTo>
                    <a:pt x="274" y="1156"/>
                  </a:moveTo>
                  <a:lnTo>
                    <a:pt x="0" y="1322"/>
                  </a:lnTo>
                  <a:lnTo>
                    <a:pt x="0" y="1561"/>
                  </a:lnTo>
                  <a:lnTo>
                    <a:pt x="274" y="1394"/>
                  </a:lnTo>
                  <a:lnTo>
                    <a:pt x="274" y="1156"/>
                  </a:lnTo>
                  <a:close/>
                  <a:moveTo>
                    <a:pt x="679" y="1275"/>
                  </a:moveTo>
                  <a:lnTo>
                    <a:pt x="405" y="1430"/>
                  </a:lnTo>
                  <a:lnTo>
                    <a:pt x="405" y="1668"/>
                  </a:lnTo>
                  <a:lnTo>
                    <a:pt x="679" y="1513"/>
                  </a:lnTo>
                  <a:lnTo>
                    <a:pt x="679" y="1275"/>
                  </a:lnTo>
                  <a:close/>
                  <a:moveTo>
                    <a:pt x="274" y="1513"/>
                  </a:moveTo>
                  <a:lnTo>
                    <a:pt x="0" y="1668"/>
                  </a:lnTo>
                  <a:lnTo>
                    <a:pt x="0" y="1906"/>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318;p31"/>
            <p:cNvSpPr/>
            <p:nvPr/>
          </p:nvSpPr>
          <p:spPr>
            <a:xfrm>
              <a:off x="2467751" y="2240362"/>
              <a:ext cx="36409" cy="42205"/>
            </a:xfrm>
            <a:custGeom>
              <a:avLst/>
              <a:gdLst/>
              <a:ahLst/>
              <a:cxnLst/>
              <a:rect l="l" t="t" r="r" b="b"/>
              <a:pathLst>
                <a:path w="798" h="925" extrusionOk="0">
                  <a:moveTo>
                    <a:pt x="750" y="1"/>
                  </a:moveTo>
                  <a:cubicBezTo>
                    <a:pt x="739" y="1"/>
                    <a:pt x="727" y="4"/>
                    <a:pt x="715" y="10"/>
                  </a:cubicBezTo>
                  <a:cubicBezTo>
                    <a:pt x="667" y="46"/>
                    <a:pt x="643" y="93"/>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3" y="191"/>
                  </a:moveTo>
                  <a:cubicBezTo>
                    <a:pt x="424" y="191"/>
                    <a:pt x="415" y="194"/>
                    <a:pt x="405" y="201"/>
                  </a:cubicBezTo>
                  <a:cubicBezTo>
                    <a:pt x="357" y="224"/>
                    <a:pt x="334" y="272"/>
                    <a:pt x="322" y="332"/>
                  </a:cubicBezTo>
                  <a:cubicBezTo>
                    <a:pt x="322" y="363"/>
                    <a:pt x="337" y="379"/>
                    <a:pt x="362" y="379"/>
                  </a:cubicBezTo>
                  <a:cubicBezTo>
                    <a:pt x="375" y="379"/>
                    <a:pt x="389" y="375"/>
                    <a:pt x="405" y="367"/>
                  </a:cubicBezTo>
                  <a:cubicBezTo>
                    <a:pt x="441" y="344"/>
                    <a:pt x="476" y="296"/>
                    <a:pt x="476" y="248"/>
                  </a:cubicBezTo>
                  <a:cubicBezTo>
                    <a:pt x="476" y="213"/>
                    <a:pt x="457" y="191"/>
                    <a:pt x="433" y="191"/>
                  </a:cubicBezTo>
                  <a:close/>
                  <a:moveTo>
                    <a:pt x="750" y="358"/>
                  </a:moveTo>
                  <a:cubicBezTo>
                    <a:pt x="739" y="358"/>
                    <a:pt x="727" y="361"/>
                    <a:pt x="715" y="367"/>
                  </a:cubicBezTo>
                  <a:cubicBezTo>
                    <a:pt x="667" y="391"/>
                    <a:pt x="643" y="439"/>
                    <a:pt x="643" y="498"/>
                  </a:cubicBezTo>
                  <a:cubicBezTo>
                    <a:pt x="643" y="533"/>
                    <a:pt x="662" y="555"/>
                    <a:pt x="686" y="555"/>
                  </a:cubicBezTo>
                  <a:cubicBezTo>
                    <a:pt x="695" y="555"/>
                    <a:pt x="705" y="552"/>
                    <a:pt x="715" y="546"/>
                  </a:cubicBezTo>
                  <a:cubicBezTo>
                    <a:pt x="762" y="510"/>
                    <a:pt x="786" y="463"/>
                    <a:pt x="798" y="415"/>
                  </a:cubicBezTo>
                  <a:cubicBezTo>
                    <a:pt x="798" y="380"/>
                    <a:pt x="779" y="358"/>
                    <a:pt x="750" y="358"/>
                  </a:cubicBezTo>
                  <a:close/>
                  <a:moveTo>
                    <a:pt x="105" y="382"/>
                  </a:moveTo>
                  <a:cubicBezTo>
                    <a:pt x="95" y="382"/>
                    <a:pt x="84" y="385"/>
                    <a:pt x="72" y="391"/>
                  </a:cubicBezTo>
                  <a:cubicBezTo>
                    <a:pt x="24" y="415"/>
                    <a:pt x="0" y="463"/>
                    <a:pt x="0" y="522"/>
                  </a:cubicBezTo>
                  <a:cubicBezTo>
                    <a:pt x="0" y="548"/>
                    <a:pt x="19" y="567"/>
                    <a:pt x="42" y="567"/>
                  </a:cubicBezTo>
                  <a:cubicBezTo>
                    <a:pt x="52" y="567"/>
                    <a:pt x="62" y="564"/>
                    <a:pt x="72" y="558"/>
                  </a:cubicBezTo>
                  <a:cubicBezTo>
                    <a:pt x="119" y="534"/>
                    <a:pt x="143" y="486"/>
                    <a:pt x="143" y="439"/>
                  </a:cubicBezTo>
                  <a:cubicBezTo>
                    <a:pt x="143" y="404"/>
                    <a:pt x="130" y="382"/>
                    <a:pt x="105" y="382"/>
                  </a:cubicBezTo>
                  <a:close/>
                  <a:moveTo>
                    <a:pt x="430" y="542"/>
                  </a:moveTo>
                  <a:cubicBezTo>
                    <a:pt x="422" y="542"/>
                    <a:pt x="413" y="543"/>
                    <a:pt x="405" y="546"/>
                  </a:cubicBezTo>
                  <a:cubicBezTo>
                    <a:pt x="357" y="582"/>
                    <a:pt x="334" y="629"/>
                    <a:pt x="322" y="677"/>
                  </a:cubicBezTo>
                  <a:cubicBezTo>
                    <a:pt x="322" y="712"/>
                    <a:pt x="341" y="734"/>
                    <a:pt x="370" y="734"/>
                  </a:cubicBezTo>
                  <a:cubicBezTo>
                    <a:pt x="380" y="734"/>
                    <a:pt x="392" y="731"/>
                    <a:pt x="405" y="725"/>
                  </a:cubicBezTo>
                  <a:cubicBezTo>
                    <a:pt x="441" y="701"/>
                    <a:pt x="476" y="653"/>
                    <a:pt x="476" y="594"/>
                  </a:cubicBezTo>
                  <a:cubicBezTo>
                    <a:pt x="476" y="557"/>
                    <a:pt x="456" y="542"/>
                    <a:pt x="430" y="542"/>
                  </a:cubicBezTo>
                  <a:close/>
                  <a:moveTo>
                    <a:pt x="101" y="732"/>
                  </a:moveTo>
                  <a:cubicBezTo>
                    <a:pt x="93" y="732"/>
                    <a:pt x="83" y="734"/>
                    <a:pt x="72" y="736"/>
                  </a:cubicBezTo>
                  <a:cubicBezTo>
                    <a:pt x="24" y="772"/>
                    <a:pt x="0" y="820"/>
                    <a:pt x="0" y="867"/>
                  </a:cubicBezTo>
                  <a:cubicBezTo>
                    <a:pt x="0" y="902"/>
                    <a:pt x="19" y="924"/>
                    <a:pt x="44" y="924"/>
                  </a:cubicBezTo>
                  <a:cubicBezTo>
                    <a:pt x="52" y="924"/>
                    <a:pt x="62" y="921"/>
                    <a:pt x="72" y="915"/>
                  </a:cubicBezTo>
                  <a:cubicBezTo>
                    <a:pt x="119" y="891"/>
                    <a:pt x="143" y="844"/>
                    <a:pt x="143" y="784"/>
                  </a:cubicBezTo>
                  <a:cubicBezTo>
                    <a:pt x="143" y="748"/>
                    <a:pt x="129" y="732"/>
                    <a:pt x="101" y="73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319;p31"/>
            <p:cNvSpPr/>
            <p:nvPr/>
          </p:nvSpPr>
          <p:spPr>
            <a:xfrm>
              <a:off x="2168390" y="2076743"/>
              <a:ext cx="512871" cy="318389"/>
            </a:xfrm>
            <a:custGeom>
              <a:avLst/>
              <a:gdLst/>
              <a:ahLst/>
              <a:cxnLst/>
              <a:rect l="l" t="t" r="r" b="b"/>
              <a:pathLst>
                <a:path w="11241" h="6978" extrusionOk="0">
                  <a:moveTo>
                    <a:pt x="11240" y="489"/>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320;p31"/>
            <p:cNvSpPr/>
            <p:nvPr/>
          </p:nvSpPr>
          <p:spPr>
            <a:xfrm>
              <a:off x="2168390" y="1962675"/>
              <a:ext cx="512871" cy="386830"/>
            </a:xfrm>
            <a:custGeom>
              <a:avLst/>
              <a:gdLst/>
              <a:ahLst/>
              <a:cxnLst/>
              <a:rect l="l" t="t" r="r" b="b"/>
              <a:pathLst>
                <a:path w="11241" h="8478" extrusionOk="0">
                  <a:moveTo>
                    <a:pt x="1" y="6489"/>
                  </a:moveTo>
                  <a:lnTo>
                    <a:pt x="1" y="8477"/>
                  </a:lnTo>
                  <a:lnTo>
                    <a:pt x="11240" y="1988"/>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321;p31"/>
            <p:cNvSpPr/>
            <p:nvPr/>
          </p:nvSpPr>
          <p:spPr>
            <a:xfrm>
              <a:off x="2200466" y="2137062"/>
              <a:ext cx="221646" cy="168959"/>
            </a:xfrm>
            <a:custGeom>
              <a:avLst/>
              <a:gdLst/>
              <a:ahLst/>
              <a:cxnLst/>
              <a:rect l="l" t="t" r="r" b="b"/>
              <a:pathLst>
                <a:path w="4858" h="3703"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322;p31"/>
            <p:cNvSpPr/>
            <p:nvPr/>
          </p:nvSpPr>
          <p:spPr>
            <a:xfrm>
              <a:off x="2453059" y="2074553"/>
              <a:ext cx="65791" cy="95133"/>
            </a:xfrm>
            <a:custGeom>
              <a:avLst/>
              <a:gdLst/>
              <a:ahLst/>
              <a:cxnLst/>
              <a:rect l="l" t="t" r="r" b="b"/>
              <a:pathLst>
                <a:path w="1442" h="2085" extrusionOk="0">
                  <a:moveTo>
                    <a:pt x="1441" y="1"/>
                  </a:moveTo>
                  <a:lnTo>
                    <a:pt x="1" y="822"/>
                  </a:lnTo>
                  <a:lnTo>
                    <a:pt x="1" y="2084"/>
                  </a:lnTo>
                  <a:lnTo>
                    <a:pt x="1441" y="1251"/>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323;p31"/>
            <p:cNvSpPr/>
            <p:nvPr/>
          </p:nvSpPr>
          <p:spPr>
            <a:xfrm>
              <a:off x="2539979" y="1996348"/>
              <a:ext cx="128799" cy="118997"/>
            </a:xfrm>
            <a:custGeom>
              <a:avLst/>
              <a:gdLst/>
              <a:ahLst/>
              <a:cxnLst/>
              <a:rect l="l" t="t" r="r" b="b"/>
              <a:pathLst>
                <a:path w="2823" h="2608" extrusionOk="0">
                  <a:moveTo>
                    <a:pt x="1" y="1620"/>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324;p31"/>
            <p:cNvSpPr/>
            <p:nvPr/>
          </p:nvSpPr>
          <p:spPr>
            <a:xfrm>
              <a:off x="2553575" y="2013732"/>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81"/>
                  </a:lnTo>
                  <a:lnTo>
                    <a:pt x="1620" y="619"/>
                  </a:lnTo>
                  <a:lnTo>
                    <a:pt x="1893" y="477"/>
                  </a:lnTo>
                  <a:lnTo>
                    <a:pt x="1893" y="238"/>
                  </a:lnTo>
                  <a:close/>
                  <a:moveTo>
                    <a:pt x="2298" y="346"/>
                  </a:moveTo>
                  <a:lnTo>
                    <a:pt x="2024" y="500"/>
                  </a:lnTo>
                  <a:lnTo>
                    <a:pt x="2024" y="739"/>
                  </a:lnTo>
                  <a:lnTo>
                    <a:pt x="2298" y="584"/>
                  </a:lnTo>
                  <a:lnTo>
                    <a:pt x="2298" y="346"/>
                  </a:lnTo>
                  <a:close/>
                  <a:moveTo>
                    <a:pt x="1489" y="453"/>
                  </a:moveTo>
                  <a:lnTo>
                    <a:pt x="1215" y="619"/>
                  </a:lnTo>
                  <a:lnTo>
                    <a:pt x="1215" y="858"/>
                  </a:lnTo>
                  <a:lnTo>
                    <a:pt x="1489" y="703"/>
                  </a:lnTo>
                  <a:lnTo>
                    <a:pt x="1489" y="453"/>
                  </a:lnTo>
                  <a:close/>
                  <a:moveTo>
                    <a:pt x="1893" y="596"/>
                  </a:moveTo>
                  <a:lnTo>
                    <a:pt x="1620" y="739"/>
                  </a:lnTo>
                  <a:lnTo>
                    <a:pt x="1620" y="977"/>
                  </a:lnTo>
                  <a:lnTo>
                    <a:pt x="1893" y="834"/>
                  </a:lnTo>
                  <a:lnTo>
                    <a:pt x="1893" y="596"/>
                  </a:lnTo>
                  <a:close/>
                  <a:moveTo>
                    <a:pt x="1084" y="691"/>
                  </a:moveTo>
                  <a:lnTo>
                    <a:pt x="810" y="846"/>
                  </a:lnTo>
                  <a:lnTo>
                    <a:pt x="810" y="1084"/>
                  </a:lnTo>
                  <a:lnTo>
                    <a:pt x="1084" y="929"/>
                  </a:lnTo>
                  <a:lnTo>
                    <a:pt x="1084" y="691"/>
                  </a:lnTo>
                  <a:close/>
                  <a:moveTo>
                    <a:pt x="1489" y="798"/>
                  </a:moveTo>
                  <a:lnTo>
                    <a:pt x="1215" y="977"/>
                  </a:lnTo>
                  <a:lnTo>
                    <a:pt x="1215" y="1203"/>
                  </a:lnTo>
                  <a:lnTo>
                    <a:pt x="1489" y="1036"/>
                  </a:lnTo>
                  <a:lnTo>
                    <a:pt x="1489" y="798"/>
                  </a:lnTo>
                  <a:close/>
                  <a:moveTo>
                    <a:pt x="679" y="917"/>
                  </a:moveTo>
                  <a:lnTo>
                    <a:pt x="405" y="1084"/>
                  </a:lnTo>
                  <a:lnTo>
                    <a:pt x="405" y="1322"/>
                  </a:lnTo>
                  <a:lnTo>
                    <a:pt x="679" y="1155"/>
                  </a:lnTo>
                  <a:lnTo>
                    <a:pt x="679" y="917"/>
                  </a:lnTo>
                  <a:close/>
                  <a:moveTo>
                    <a:pt x="1084" y="1048"/>
                  </a:moveTo>
                  <a:lnTo>
                    <a:pt x="810" y="1203"/>
                  </a:lnTo>
                  <a:lnTo>
                    <a:pt x="810" y="1441"/>
                  </a:lnTo>
                  <a:lnTo>
                    <a:pt x="1084" y="1286"/>
                  </a:lnTo>
                  <a:lnTo>
                    <a:pt x="1084" y="1048"/>
                  </a:lnTo>
                  <a:close/>
                  <a:moveTo>
                    <a:pt x="274" y="1155"/>
                  </a:moveTo>
                  <a:lnTo>
                    <a:pt x="0" y="1310"/>
                  </a:lnTo>
                  <a:lnTo>
                    <a:pt x="0" y="1548"/>
                  </a:lnTo>
                  <a:lnTo>
                    <a:pt x="274" y="1393"/>
                  </a:lnTo>
                  <a:lnTo>
                    <a:pt x="274" y="1155"/>
                  </a:lnTo>
                  <a:close/>
                  <a:moveTo>
                    <a:pt x="679" y="1274"/>
                  </a:moveTo>
                  <a:lnTo>
                    <a:pt x="405" y="1441"/>
                  </a:lnTo>
                  <a:lnTo>
                    <a:pt x="405" y="1679"/>
                  </a:lnTo>
                  <a:lnTo>
                    <a:pt x="679" y="1512"/>
                  </a:lnTo>
                  <a:lnTo>
                    <a:pt x="679" y="1274"/>
                  </a:lnTo>
                  <a:close/>
                  <a:moveTo>
                    <a:pt x="274" y="1512"/>
                  </a:moveTo>
                  <a:lnTo>
                    <a:pt x="0" y="1667"/>
                  </a:lnTo>
                  <a:lnTo>
                    <a:pt x="0" y="1905"/>
                  </a:lnTo>
                  <a:lnTo>
                    <a:pt x="274" y="1751"/>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325;p31"/>
            <p:cNvSpPr/>
            <p:nvPr/>
          </p:nvSpPr>
          <p:spPr>
            <a:xfrm>
              <a:off x="2467751" y="2104028"/>
              <a:ext cx="36409" cy="42160"/>
            </a:xfrm>
            <a:custGeom>
              <a:avLst/>
              <a:gdLst/>
              <a:ahLst/>
              <a:cxnLst/>
              <a:rect l="l" t="t" r="r" b="b"/>
              <a:pathLst>
                <a:path w="798" h="924" extrusionOk="0">
                  <a:moveTo>
                    <a:pt x="750" y="0"/>
                  </a:moveTo>
                  <a:cubicBezTo>
                    <a:pt x="739" y="0"/>
                    <a:pt x="727" y="3"/>
                    <a:pt x="715" y="10"/>
                  </a:cubicBezTo>
                  <a:cubicBezTo>
                    <a:pt x="667" y="33"/>
                    <a:pt x="643" y="81"/>
                    <a:pt x="643" y="141"/>
                  </a:cubicBezTo>
                  <a:cubicBezTo>
                    <a:pt x="643" y="177"/>
                    <a:pt x="664" y="193"/>
                    <a:pt x="690" y="193"/>
                  </a:cubicBezTo>
                  <a:cubicBezTo>
                    <a:pt x="698" y="193"/>
                    <a:pt x="706" y="191"/>
                    <a:pt x="715" y="188"/>
                  </a:cubicBezTo>
                  <a:cubicBezTo>
                    <a:pt x="762" y="153"/>
                    <a:pt x="786" y="105"/>
                    <a:pt x="798" y="57"/>
                  </a:cubicBezTo>
                  <a:cubicBezTo>
                    <a:pt x="798" y="22"/>
                    <a:pt x="779" y="0"/>
                    <a:pt x="750" y="0"/>
                  </a:cubicBezTo>
                  <a:close/>
                  <a:moveTo>
                    <a:pt x="433" y="179"/>
                  </a:moveTo>
                  <a:cubicBezTo>
                    <a:pt x="424" y="179"/>
                    <a:pt x="415" y="182"/>
                    <a:pt x="405" y="188"/>
                  </a:cubicBezTo>
                  <a:cubicBezTo>
                    <a:pt x="357" y="224"/>
                    <a:pt x="334" y="272"/>
                    <a:pt x="322" y="319"/>
                  </a:cubicBezTo>
                  <a:cubicBezTo>
                    <a:pt x="322" y="354"/>
                    <a:pt x="341" y="376"/>
                    <a:pt x="370" y="376"/>
                  </a:cubicBezTo>
                  <a:cubicBezTo>
                    <a:pt x="380" y="376"/>
                    <a:pt x="392" y="373"/>
                    <a:pt x="405" y="367"/>
                  </a:cubicBezTo>
                  <a:cubicBezTo>
                    <a:pt x="441" y="331"/>
                    <a:pt x="476" y="284"/>
                    <a:pt x="476" y="236"/>
                  </a:cubicBezTo>
                  <a:cubicBezTo>
                    <a:pt x="476" y="201"/>
                    <a:pt x="457" y="179"/>
                    <a:pt x="433" y="179"/>
                  </a:cubicBezTo>
                  <a:close/>
                  <a:moveTo>
                    <a:pt x="757" y="355"/>
                  </a:moveTo>
                  <a:cubicBezTo>
                    <a:pt x="745" y="355"/>
                    <a:pt x="730" y="359"/>
                    <a:pt x="715" y="367"/>
                  </a:cubicBezTo>
                  <a:cubicBezTo>
                    <a:pt x="667" y="391"/>
                    <a:pt x="643" y="438"/>
                    <a:pt x="643" y="486"/>
                  </a:cubicBezTo>
                  <a:cubicBezTo>
                    <a:pt x="643" y="527"/>
                    <a:pt x="660" y="545"/>
                    <a:pt x="682" y="545"/>
                  </a:cubicBezTo>
                  <a:cubicBezTo>
                    <a:pt x="692" y="545"/>
                    <a:pt x="703" y="541"/>
                    <a:pt x="715" y="534"/>
                  </a:cubicBezTo>
                  <a:cubicBezTo>
                    <a:pt x="762" y="510"/>
                    <a:pt x="786" y="462"/>
                    <a:pt x="798" y="403"/>
                  </a:cubicBezTo>
                  <a:cubicBezTo>
                    <a:pt x="798" y="371"/>
                    <a:pt x="782" y="355"/>
                    <a:pt x="757" y="355"/>
                  </a:cubicBezTo>
                  <a:close/>
                  <a:moveTo>
                    <a:pt x="105" y="369"/>
                  </a:moveTo>
                  <a:cubicBezTo>
                    <a:pt x="95" y="369"/>
                    <a:pt x="84" y="372"/>
                    <a:pt x="72" y="379"/>
                  </a:cubicBezTo>
                  <a:cubicBezTo>
                    <a:pt x="24" y="414"/>
                    <a:pt x="0" y="462"/>
                    <a:pt x="0" y="510"/>
                  </a:cubicBezTo>
                  <a:cubicBezTo>
                    <a:pt x="0" y="545"/>
                    <a:pt x="19" y="567"/>
                    <a:pt x="44" y="567"/>
                  </a:cubicBezTo>
                  <a:cubicBezTo>
                    <a:pt x="52" y="567"/>
                    <a:pt x="62" y="564"/>
                    <a:pt x="72" y="557"/>
                  </a:cubicBezTo>
                  <a:cubicBezTo>
                    <a:pt x="119" y="534"/>
                    <a:pt x="143" y="474"/>
                    <a:pt x="143" y="426"/>
                  </a:cubicBezTo>
                  <a:cubicBezTo>
                    <a:pt x="143" y="392"/>
                    <a:pt x="130" y="369"/>
                    <a:pt x="105" y="369"/>
                  </a:cubicBezTo>
                  <a:close/>
                  <a:moveTo>
                    <a:pt x="433" y="536"/>
                  </a:moveTo>
                  <a:cubicBezTo>
                    <a:pt x="424" y="536"/>
                    <a:pt x="415" y="539"/>
                    <a:pt x="405" y="545"/>
                  </a:cubicBezTo>
                  <a:cubicBezTo>
                    <a:pt x="357" y="569"/>
                    <a:pt x="334" y="617"/>
                    <a:pt x="322" y="676"/>
                  </a:cubicBezTo>
                  <a:cubicBezTo>
                    <a:pt x="322" y="711"/>
                    <a:pt x="341" y="733"/>
                    <a:pt x="370" y="733"/>
                  </a:cubicBezTo>
                  <a:cubicBezTo>
                    <a:pt x="380" y="733"/>
                    <a:pt x="392" y="730"/>
                    <a:pt x="405" y="724"/>
                  </a:cubicBezTo>
                  <a:cubicBezTo>
                    <a:pt x="441" y="688"/>
                    <a:pt x="476" y="641"/>
                    <a:pt x="476" y="593"/>
                  </a:cubicBezTo>
                  <a:cubicBezTo>
                    <a:pt x="476" y="558"/>
                    <a:pt x="457" y="536"/>
                    <a:pt x="433" y="536"/>
                  </a:cubicBezTo>
                  <a:close/>
                  <a:moveTo>
                    <a:pt x="105" y="727"/>
                  </a:moveTo>
                  <a:cubicBezTo>
                    <a:pt x="95" y="727"/>
                    <a:pt x="84" y="730"/>
                    <a:pt x="72" y="736"/>
                  </a:cubicBezTo>
                  <a:cubicBezTo>
                    <a:pt x="24" y="760"/>
                    <a:pt x="0" y="807"/>
                    <a:pt x="0" y="867"/>
                  </a:cubicBezTo>
                  <a:cubicBezTo>
                    <a:pt x="0" y="902"/>
                    <a:pt x="19" y="924"/>
                    <a:pt x="44" y="924"/>
                  </a:cubicBezTo>
                  <a:cubicBezTo>
                    <a:pt x="52" y="924"/>
                    <a:pt x="62" y="921"/>
                    <a:pt x="72" y="915"/>
                  </a:cubicBezTo>
                  <a:cubicBezTo>
                    <a:pt x="119" y="879"/>
                    <a:pt x="143" y="831"/>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326;p31"/>
            <p:cNvSpPr/>
            <p:nvPr/>
          </p:nvSpPr>
          <p:spPr>
            <a:xfrm>
              <a:off x="2168390" y="1939862"/>
              <a:ext cx="512871" cy="318936"/>
            </a:xfrm>
            <a:custGeom>
              <a:avLst/>
              <a:gdLst/>
              <a:ahLst/>
              <a:cxnLst/>
              <a:rect l="l" t="t" r="r" b="b"/>
              <a:pathLst>
                <a:path w="11241" h="6990" extrusionOk="0">
                  <a:moveTo>
                    <a:pt x="11240" y="500"/>
                  </a:moveTo>
                  <a:lnTo>
                    <a:pt x="10371" y="0"/>
                  </a:lnTo>
                  <a:lnTo>
                    <a:pt x="1" y="5989"/>
                  </a:lnTo>
                  <a:lnTo>
                    <a:pt x="1" y="6989"/>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327;p31"/>
            <p:cNvSpPr/>
            <p:nvPr/>
          </p:nvSpPr>
          <p:spPr>
            <a:xfrm>
              <a:off x="2168390" y="3192007"/>
              <a:ext cx="512871" cy="387423"/>
            </a:xfrm>
            <a:custGeom>
              <a:avLst/>
              <a:gdLst/>
              <a:ahLst/>
              <a:cxnLst/>
              <a:rect l="l" t="t" r="r" b="b"/>
              <a:pathLst>
                <a:path w="11241" h="8491"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328;p31"/>
            <p:cNvSpPr/>
            <p:nvPr/>
          </p:nvSpPr>
          <p:spPr>
            <a:xfrm>
              <a:off x="2200466" y="3366394"/>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329;p31"/>
            <p:cNvSpPr/>
            <p:nvPr/>
          </p:nvSpPr>
          <p:spPr>
            <a:xfrm>
              <a:off x="2453059" y="3303930"/>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330;p31"/>
            <p:cNvSpPr/>
            <p:nvPr/>
          </p:nvSpPr>
          <p:spPr>
            <a:xfrm>
              <a:off x="2539979" y="3225725"/>
              <a:ext cx="128799" cy="118997"/>
            </a:xfrm>
            <a:custGeom>
              <a:avLst/>
              <a:gdLst/>
              <a:ahLst/>
              <a:cxnLst/>
              <a:rect l="l" t="t" r="r" b="b"/>
              <a:pathLst>
                <a:path w="2823" h="2608" extrusionOk="0">
                  <a:moveTo>
                    <a:pt x="1" y="1631"/>
                  </a:moveTo>
                  <a:lnTo>
                    <a:pt x="1" y="2608"/>
                  </a:lnTo>
                  <a:lnTo>
                    <a:pt x="2822" y="988"/>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331;p31"/>
            <p:cNvSpPr/>
            <p:nvPr/>
          </p:nvSpPr>
          <p:spPr>
            <a:xfrm>
              <a:off x="2553575" y="3243109"/>
              <a:ext cx="104892" cy="86966"/>
            </a:xfrm>
            <a:custGeom>
              <a:avLst/>
              <a:gdLst/>
              <a:ahLst/>
              <a:cxnLst/>
              <a:rect l="l" t="t" r="r" b="b"/>
              <a:pathLst>
                <a:path w="2299" h="1906" extrusionOk="0">
                  <a:moveTo>
                    <a:pt x="2298" y="0"/>
                  </a:moveTo>
                  <a:lnTo>
                    <a:pt x="2024" y="155"/>
                  </a:lnTo>
                  <a:lnTo>
                    <a:pt x="2024" y="393"/>
                  </a:lnTo>
                  <a:lnTo>
                    <a:pt x="2298" y="226"/>
                  </a:lnTo>
                  <a:lnTo>
                    <a:pt x="2298" y="0"/>
                  </a:lnTo>
                  <a:close/>
                  <a:moveTo>
                    <a:pt x="1893" y="238"/>
                  </a:moveTo>
                  <a:lnTo>
                    <a:pt x="1620" y="393"/>
                  </a:lnTo>
                  <a:lnTo>
                    <a:pt x="1620" y="631"/>
                  </a:lnTo>
                  <a:lnTo>
                    <a:pt x="1893" y="476"/>
                  </a:lnTo>
                  <a:lnTo>
                    <a:pt x="1893" y="238"/>
                  </a:lnTo>
                  <a:close/>
                  <a:moveTo>
                    <a:pt x="2298" y="345"/>
                  </a:moveTo>
                  <a:lnTo>
                    <a:pt x="2024" y="500"/>
                  </a:lnTo>
                  <a:lnTo>
                    <a:pt x="2024" y="750"/>
                  </a:lnTo>
                  <a:lnTo>
                    <a:pt x="2298" y="584"/>
                  </a:lnTo>
                  <a:lnTo>
                    <a:pt x="2298" y="345"/>
                  </a:lnTo>
                  <a:close/>
                  <a:moveTo>
                    <a:pt x="1489" y="464"/>
                  </a:moveTo>
                  <a:lnTo>
                    <a:pt x="1215" y="619"/>
                  </a:lnTo>
                  <a:lnTo>
                    <a:pt x="1215" y="857"/>
                  </a:lnTo>
                  <a:lnTo>
                    <a:pt x="1489" y="703"/>
                  </a:lnTo>
                  <a:lnTo>
                    <a:pt x="1489" y="464"/>
                  </a:lnTo>
                  <a:close/>
                  <a:moveTo>
                    <a:pt x="1893" y="572"/>
                  </a:moveTo>
                  <a:lnTo>
                    <a:pt x="1620" y="738"/>
                  </a:lnTo>
                  <a:lnTo>
                    <a:pt x="1620" y="976"/>
                  </a:lnTo>
                  <a:lnTo>
                    <a:pt x="1893" y="810"/>
                  </a:lnTo>
                  <a:lnTo>
                    <a:pt x="1893" y="572"/>
                  </a:lnTo>
                  <a:close/>
                  <a:moveTo>
                    <a:pt x="1084" y="703"/>
                  </a:moveTo>
                  <a:lnTo>
                    <a:pt x="810" y="857"/>
                  </a:lnTo>
                  <a:lnTo>
                    <a:pt x="810" y="1095"/>
                  </a:lnTo>
                  <a:lnTo>
                    <a:pt x="1084" y="941"/>
                  </a:lnTo>
                  <a:lnTo>
                    <a:pt x="1084" y="703"/>
                  </a:lnTo>
                  <a:close/>
                  <a:moveTo>
                    <a:pt x="1489" y="810"/>
                  </a:moveTo>
                  <a:lnTo>
                    <a:pt x="1215" y="965"/>
                  </a:lnTo>
                  <a:lnTo>
                    <a:pt x="1215" y="1203"/>
                  </a:lnTo>
                  <a:lnTo>
                    <a:pt x="1489" y="1048"/>
                  </a:lnTo>
                  <a:lnTo>
                    <a:pt x="1489" y="810"/>
                  </a:lnTo>
                  <a:close/>
                  <a:moveTo>
                    <a:pt x="679" y="929"/>
                  </a:moveTo>
                  <a:lnTo>
                    <a:pt x="405" y="1084"/>
                  </a:lnTo>
                  <a:lnTo>
                    <a:pt x="405" y="1322"/>
                  </a:lnTo>
                  <a:lnTo>
                    <a:pt x="679" y="1167"/>
                  </a:lnTo>
                  <a:lnTo>
                    <a:pt x="679" y="929"/>
                  </a:lnTo>
                  <a:close/>
                  <a:moveTo>
                    <a:pt x="1084" y="1048"/>
                  </a:moveTo>
                  <a:lnTo>
                    <a:pt x="810" y="1203"/>
                  </a:lnTo>
                  <a:lnTo>
                    <a:pt x="810" y="1441"/>
                  </a:lnTo>
                  <a:lnTo>
                    <a:pt x="1084" y="1274"/>
                  </a:lnTo>
                  <a:lnTo>
                    <a:pt x="1084" y="1048"/>
                  </a:lnTo>
                  <a:close/>
                  <a:moveTo>
                    <a:pt x="274" y="1167"/>
                  </a:moveTo>
                  <a:lnTo>
                    <a:pt x="0" y="1322"/>
                  </a:lnTo>
                  <a:lnTo>
                    <a:pt x="0" y="1560"/>
                  </a:lnTo>
                  <a:lnTo>
                    <a:pt x="274" y="1405"/>
                  </a:lnTo>
                  <a:lnTo>
                    <a:pt x="274" y="1167"/>
                  </a:lnTo>
                  <a:close/>
                  <a:moveTo>
                    <a:pt x="679" y="1274"/>
                  </a:moveTo>
                  <a:lnTo>
                    <a:pt x="405" y="1429"/>
                  </a:lnTo>
                  <a:lnTo>
                    <a:pt x="405" y="1667"/>
                  </a:lnTo>
                  <a:lnTo>
                    <a:pt x="679" y="1512"/>
                  </a:lnTo>
                  <a:lnTo>
                    <a:pt x="679" y="1274"/>
                  </a:lnTo>
                  <a:close/>
                  <a:moveTo>
                    <a:pt x="274" y="1500"/>
                  </a:moveTo>
                  <a:lnTo>
                    <a:pt x="0" y="1667"/>
                  </a:lnTo>
                  <a:lnTo>
                    <a:pt x="0" y="1905"/>
                  </a:lnTo>
                  <a:lnTo>
                    <a:pt x="274" y="1738"/>
                  </a:lnTo>
                  <a:lnTo>
                    <a:pt x="274" y="150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332;p31"/>
            <p:cNvSpPr/>
            <p:nvPr/>
          </p:nvSpPr>
          <p:spPr>
            <a:xfrm>
              <a:off x="2467751" y="3333633"/>
              <a:ext cx="36409" cy="41932"/>
            </a:xfrm>
            <a:custGeom>
              <a:avLst/>
              <a:gdLst/>
              <a:ahLst/>
              <a:cxnLst/>
              <a:rect l="l" t="t" r="r" b="b"/>
              <a:pathLst>
                <a:path w="798" h="919" extrusionOk="0">
                  <a:moveTo>
                    <a:pt x="746" y="0"/>
                  </a:moveTo>
                  <a:cubicBezTo>
                    <a:pt x="736" y="0"/>
                    <a:pt x="726" y="2"/>
                    <a:pt x="715" y="4"/>
                  </a:cubicBezTo>
                  <a:cubicBezTo>
                    <a:pt x="667" y="40"/>
                    <a:pt x="643" y="88"/>
                    <a:pt x="643" y="135"/>
                  </a:cubicBezTo>
                  <a:cubicBezTo>
                    <a:pt x="643" y="170"/>
                    <a:pt x="662" y="192"/>
                    <a:pt x="686" y="192"/>
                  </a:cubicBezTo>
                  <a:cubicBezTo>
                    <a:pt x="695" y="192"/>
                    <a:pt x="705" y="189"/>
                    <a:pt x="715" y="183"/>
                  </a:cubicBezTo>
                  <a:cubicBezTo>
                    <a:pt x="762" y="159"/>
                    <a:pt x="786" y="112"/>
                    <a:pt x="798" y="52"/>
                  </a:cubicBezTo>
                  <a:cubicBezTo>
                    <a:pt x="798" y="16"/>
                    <a:pt x="777" y="0"/>
                    <a:pt x="746" y="0"/>
                  </a:cubicBezTo>
                  <a:close/>
                  <a:moveTo>
                    <a:pt x="433" y="186"/>
                  </a:moveTo>
                  <a:cubicBezTo>
                    <a:pt x="424" y="186"/>
                    <a:pt x="415" y="189"/>
                    <a:pt x="405" y="195"/>
                  </a:cubicBezTo>
                  <a:cubicBezTo>
                    <a:pt x="357" y="219"/>
                    <a:pt x="334" y="266"/>
                    <a:pt x="322" y="326"/>
                  </a:cubicBezTo>
                  <a:cubicBezTo>
                    <a:pt x="322" y="362"/>
                    <a:pt x="342" y="378"/>
                    <a:pt x="374" y="378"/>
                  </a:cubicBezTo>
                  <a:cubicBezTo>
                    <a:pt x="383" y="378"/>
                    <a:pt x="394" y="376"/>
                    <a:pt x="405" y="374"/>
                  </a:cubicBezTo>
                  <a:cubicBezTo>
                    <a:pt x="441" y="338"/>
                    <a:pt x="476" y="290"/>
                    <a:pt x="476" y="243"/>
                  </a:cubicBezTo>
                  <a:cubicBezTo>
                    <a:pt x="476" y="208"/>
                    <a:pt x="457" y="186"/>
                    <a:pt x="433" y="186"/>
                  </a:cubicBezTo>
                  <a:close/>
                  <a:moveTo>
                    <a:pt x="750" y="352"/>
                  </a:moveTo>
                  <a:cubicBezTo>
                    <a:pt x="739" y="352"/>
                    <a:pt x="727" y="355"/>
                    <a:pt x="715" y="362"/>
                  </a:cubicBezTo>
                  <a:cubicBezTo>
                    <a:pt x="667" y="397"/>
                    <a:pt x="643" y="445"/>
                    <a:pt x="643" y="493"/>
                  </a:cubicBezTo>
                  <a:cubicBezTo>
                    <a:pt x="643" y="527"/>
                    <a:pt x="662" y="550"/>
                    <a:pt x="686" y="550"/>
                  </a:cubicBezTo>
                  <a:cubicBezTo>
                    <a:pt x="695" y="550"/>
                    <a:pt x="705" y="547"/>
                    <a:pt x="715" y="540"/>
                  </a:cubicBezTo>
                  <a:cubicBezTo>
                    <a:pt x="762" y="505"/>
                    <a:pt x="786" y="457"/>
                    <a:pt x="798" y="409"/>
                  </a:cubicBezTo>
                  <a:cubicBezTo>
                    <a:pt x="798" y="374"/>
                    <a:pt x="779" y="352"/>
                    <a:pt x="750" y="352"/>
                  </a:cubicBezTo>
                  <a:close/>
                  <a:moveTo>
                    <a:pt x="105" y="376"/>
                  </a:moveTo>
                  <a:cubicBezTo>
                    <a:pt x="95" y="376"/>
                    <a:pt x="84" y="379"/>
                    <a:pt x="72" y="385"/>
                  </a:cubicBezTo>
                  <a:cubicBezTo>
                    <a:pt x="24" y="409"/>
                    <a:pt x="0" y="457"/>
                    <a:pt x="0" y="516"/>
                  </a:cubicBezTo>
                  <a:cubicBezTo>
                    <a:pt x="0" y="542"/>
                    <a:pt x="19" y="562"/>
                    <a:pt x="42" y="562"/>
                  </a:cubicBezTo>
                  <a:cubicBezTo>
                    <a:pt x="52" y="562"/>
                    <a:pt x="62" y="559"/>
                    <a:pt x="72" y="552"/>
                  </a:cubicBezTo>
                  <a:cubicBezTo>
                    <a:pt x="119" y="528"/>
                    <a:pt x="143" y="481"/>
                    <a:pt x="143" y="433"/>
                  </a:cubicBezTo>
                  <a:cubicBezTo>
                    <a:pt x="143" y="398"/>
                    <a:pt x="130" y="376"/>
                    <a:pt x="105" y="376"/>
                  </a:cubicBezTo>
                  <a:close/>
                  <a:moveTo>
                    <a:pt x="434" y="543"/>
                  </a:moveTo>
                  <a:cubicBezTo>
                    <a:pt x="425" y="543"/>
                    <a:pt x="415" y="545"/>
                    <a:pt x="405" y="552"/>
                  </a:cubicBezTo>
                  <a:cubicBezTo>
                    <a:pt x="357" y="576"/>
                    <a:pt x="334" y="624"/>
                    <a:pt x="322" y="671"/>
                  </a:cubicBezTo>
                  <a:cubicBezTo>
                    <a:pt x="322" y="706"/>
                    <a:pt x="341" y="728"/>
                    <a:pt x="370" y="728"/>
                  </a:cubicBezTo>
                  <a:cubicBezTo>
                    <a:pt x="380" y="728"/>
                    <a:pt x="392" y="725"/>
                    <a:pt x="405" y="719"/>
                  </a:cubicBezTo>
                  <a:cubicBezTo>
                    <a:pt x="453" y="695"/>
                    <a:pt x="476" y="647"/>
                    <a:pt x="476" y="588"/>
                  </a:cubicBezTo>
                  <a:cubicBezTo>
                    <a:pt x="476" y="562"/>
                    <a:pt x="458" y="543"/>
                    <a:pt x="434" y="543"/>
                  </a:cubicBezTo>
                  <a:close/>
                  <a:moveTo>
                    <a:pt x="111" y="731"/>
                  </a:moveTo>
                  <a:cubicBezTo>
                    <a:pt x="101" y="731"/>
                    <a:pt x="87" y="735"/>
                    <a:pt x="72" y="743"/>
                  </a:cubicBezTo>
                  <a:cubicBezTo>
                    <a:pt x="24" y="766"/>
                    <a:pt x="0" y="814"/>
                    <a:pt x="0" y="862"/>
                  </a:cubicBezTo>
                  <a:cubicBezTo>
                    <a:pt x="0" y="897"/>
                    <a:pt x="19" y="919"/>
                    <a:pt x="44" y="919"/>
                  </a:cubicBezTo>
                  <a:cubicBezTo>
                    <a:pt x="52" y="919"/>
                    <a:pt x="62" y="916"/>
                    <a:pt x="72" y="909"/>
                  </a:cubicBezTo>
                  <a:cubicBezTo>
                    <a:pt x="119" y="886"/>
                    <a:pt x="143" y="838"/>
                    <a:pt x="143" y="778"/>
                  </a:cubicBezTo>
                  <a:cubicBezTo>
                    <a:pt x="143" y="747"/>
                    <a:pt x="132" y="731"/>
                    <a:pt x="111" y="73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333;p31"/>
            <p:cNvSpPr/>
            <p:nvPr/>
          </p:nvSpPr>
          <p:spPr>
            <a:xfrm>
              <a:off x="2168390" y="3169741"/>
              <a:ext cx="512871" cy="318389"/>
            </a:xfrm>
            <a:custGeom>
              <a:avLst/>
              <a:gdLst/>
              <a:ahLst/>
              <a:cxnLst/>
              <a:rect l="l" t="t" r="r" b="b"/>
              <a:pathLst>
                <a:path w="11241" h="6978" extrusionOk="0">
                  <a:moveTo>
                    <a:pt x="11240" y="489"/>
                  </a:moveTo>
                  <a:lnTo>
                    <a:pt x="10371" y="1"/>
                  </a:lnTo>
                  <a:lnTo>
                    <a:pt x="1" y="5990"/>
                  </a:lnTo>
                  <a:lnTo>
                    <a:pt x="1" y="6978"/>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334;p31"/>
            <p:cNvSpPr/>
            <p:nvPr/>
          </p:nvSpPr>
          <p:spPr>
            <a:xfrm>
              <a:off x="2168390" y="3055673"/>
              <a:ext cx="512871" cy="387377"/>
            </a:xfrm>
            <a:custGeom>
              <a:avLst/>
              <a:gdLst/>
              <a:ahLst/>
              <a:cxnLst/>
              <a:rect l="l" t="t" r="r" b="b"/>
              <a:pathLst>
                <a:path w="11241" h="8490" extrusionOk="0">
                  <a:moveTo>
                    <a:pt x="1" y="6489"/>
                  </a:moveTo>
                  <a:lnTo>
                    <a:pt x="1" y="8490"/>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335;p31"/>
            <p:cNvSpPr/>
            <p:nvPr/>
          </p:nvSpPr>
          <p:spPr>
            <a:xfrm>
              <a:off x="2200466" y="3230060"/>
              <a:ext cx="221646" cy="169004"/>
            </a:xfrm>
            <a:custGeom>
              <a:avLst/>
              <a:gdLst/>
              <a:ahLst/>
              <a:cxnLst/>
              <a:rect l="l" t="t" r="r" b="b"/>
              <a:pathLst>
                <a:path w="4858" h="3704"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336;p31"/>
            <p:cNvSpPr/>
            <p:nvPr/>
          </p:nvSpPr>
          <p:spPr>
            <a:xfrm>
              <a:off x="2453059" y="3167596"/>
              <a:ext cx="65791" cy="95088"/>
            </a:xfrm>
            <a:custGeom>
              <a:avLst/>
              <a:gdLst/>
              <a:ahLst/>
              <a:cxnLst/>
              <a:rect l="l" t="t" r="r" b="b"/>
              <a:pathLst>
                <a:path w="1442" h="2084" extrusionOk="0">
                  <a:moveTo>
                    <a:pt x="1441" y="0"/>
                  </a:moveTo>
                  <a:lnTo>
                    <a:pt x="1" y="834"/>
                  </a:lnTo>
                  <a:lnTo>
                    <a:pt x="1" y="2084"/>
                  </a:lnTo>
                  <a:lnTo>
                    <a:pt x="1441" y="1250"/>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337;p31"/>
            <p:cNvSpPr/>
            <p:nvPr/>
          </p:nvSpPr>
          <p:spPr>
            <a:xfrm>
              <a:off x="2539979" y="3089346"/>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338;p31"/>
            <p:cNvSpPr/>
            <p:nvPr/>
          </p:nvSpPr>
          <p:spPr>
            <a:xfrm>
              <a:off x="2553575" y="3106182"/>
              <a:ext cx="104892" cy="87514"/>
            </a:xfrm>
            <a:custGeom>
              <a:avLst/>
              <a:gdLst/>
              <a:ahLst/>
              <a:cxnLst/>
              <a:rect l="l" t="t" r="r" b="b"/>
              <a:pathLst>
                <a:path w="2299" h="1918" extrusionOk="0">
                  <a:moveTo>
                    <a:pt x="2298" y="1"/>
                  </a:moveTo>
                  <a:lnTo>
                    <a:pt x="2024" y="167"/>
                  </a:lnTo>
                  <a:lnTo>
                    <a:pt x="2024" y="406"/>
                  </a:lnTo>
                  <a:lnTo>
                    <a:pt x="2298" y="239"/>
                  </a:lnTo>
                  <a:lnTo>
                    <a:pt x="2298" y="1"/>
                  </a:lnTo>
                  <a:close/>
                  <a:moveTo>
                    <a:pt x="1893" y="239"/>
                  </a:moveTo>
                  <a:lnTo>
                    <a:pt x="1620" y="394"/>
                  </a:lnTo>
                  <a:lnTo>
                    <a:pt x="1620" y="632"/>
                  </a:lnTo>
                  <a:lnTo>
                    <a:pt x="1893" y="477"/>
                  </a:lnTo>
                  <a:lnTo>
                    <a:pt x="1893" y="239"/>
                  </a:lnTo>
                  <a:close/>
                  <a:moveTo>
                    <a:pt x="2298" y="358"/>
                  </a:moveTo>
                  <a:lnTo>
                    <a:pt x="2024" y="513"/>
                  </a:lnTo>
                  <a:lnTo>
                    <a:pt x="2024" y="751"/>
                  </a:lnTo>
                  <a:lnTo>
                    <a:pt x="2298" y="596"/>
                  </a:lnTo>
                  <a:lnTo>
                    <a:pt x="2298" y="358"/>
                  </a:lnTo>
                  <a:close/>
                  <a:moveTo>
                    <a:pt x="1489" y="477"/>
                  </a:moveTo>
                  <a:lnTo>
                    <a:pt x="1215" y="632"/>
                  </a:lnTo>
                  <a:lnTo>
                    <a:pt x="1215" y="870"/>
                  </a:lnTo>
                  <a:lnTo>
                    <a:pt x="1489" y="715"/>
                  </a:lnTo>
                  <a:lnTo>
                    <a:pt x="1489" y="477"/>
                  </a:lnTo>
                  <a:close/>
                  <a:moveTo>
                    <a:pt x="1893" y="584"/>
                  </a:moveTo>
                  <a:lnTo>
                    <a:pt x="1620" y="751"/>
                  </a:lnTo>
                  <a:lnTo>
                    <a:pt x="1620" y="989"/>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60"/>
                  </a:lnTo>
                  <a:lnTo>
                    <a:pt x="1489" y="822"/>
                  </a:lnTo>
                  <a:close/>
                  <a:moveTo>
                    <a:pt x="679" y="941"/>
                  </a:moveTo>
                  <a:lnTo>
                    <a:pt x="405" y="1096"/>
                  </a:lnTo>
                  <a:lnTo>
                    <a:pt x="405" y="1334"/>
                  </a:lnTo>
                  <a:lnTo>
                    <a:pt x="679" y="1179"/>
                  </a:lnTo>
                  <a:lnTo>
                    <a:pt x="679" y="941"/>
                  </a:lnTo>
                  <a:close/>
                  <a:moveTo>
                    <a:pt x="1084" y="1048"/>
                  </a:moveTo>
                  <a:lnTo>
                    <a:pt x="810" y="1215"/>
                  </a:lnTo>
                  <a:lnTo>
                    <a:pt x="810" y="1453"/>
                  </a:lnTo>
                  <a:lnTo>
                    <a:pt x="1084" y="1287"/>
                  </a:lnTo>
                  <a:lnTo>
                    <a:pt x="1084" y="1048"/>
                  </a:lnTo>
                  <a:close/>
                  <a:moveTo>
                    <a:pt x="274" y="1168"/>
                  </a:moveTo>
                  <a:lnTo>
                    <a:pt x="0" y="1322"/>
                  </a:lnTo>
                  <a:lnTo>
                    <a:pt x="0" y="1560"/>
                  </a:lnTo>
                  <a:lnTo>
                    <a:pt x="274" y="1406"/>
                  </a:lnTo>
                  <a:lnTo>
                    <a:pt x="274" y="1168"/>
                  </a:lnTo>
                  <a:close/>
                  <a:moveTo>
                    <a:pt x="679" y="1287"/>
                  </a:moveTo>
                  <a:lnTo>
                    <a:pt x="405" y="1441"/>
                  </a:lnTo>
                  <a:lnTo>
                    <a:pt x="405" y="1680"/>
                  </a:lnTo>
                  <a:lnTo>
                    <a:pt x="679" y="1525"/>
                  </a:lnTo>
                  <a:lnTo>
                    <a:pt x="679" y="1287"/>
                  </a:lnTo>
                  <a:close/>
                  <a:moveTo>
                    <a:pt x="274" y="1513"/>
                  </a:moveTo>
                  <a:lnTo>
                    <a:pt x="0" y="1680"/>
                  </a:lnTo>
                  <a:lnTo>
                    <a:pt x="0" y="1918"/>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339;p31"/>
            <p:cNvSpPr/>
            <p:nvPr/>
          </p:nvSpPr>
          <p:spPr>
            <a:xfrm>
              <a:off x="2467751" y="3197026"/>
              <a:ext cx="36409" cy="42205"/>
            </a:xfrm>
            <a:custGeom>
              <a:avLst/>
              <a:gdLst/>
              <a:ahLst/>
              <a:cxnLst/>
              <a:rect l="l" t="t" r="r" b="b"/>
              <a:pathLst>
                <a:path w="798" h="925" extrusionOk="0">
                  <a:moveTo>
                    <a:pt x="750" y="1"/>
                  </a:moveTo>
                  <a:cubicBezTo>
                    <a:pt x="739" y="1"/>
                    <a:pt x="727" y="4"/>
                    <a:pt x="715" y="10"/>
                  </a:cubicBezTo>
                  <a:cubicBezTo>
                    <a:pt x="667" y="34"/>
                    <a:pt x="643" y="81"/>
                    <a:pt x="643" y="141"/>
                  </a:cubicBezTo>
                  <a:cubicBezTo>
                    <a:pt x="643" y="176"/>
                    <a:pt x="662" y="198"/>
                    <a:pt x="686" y="198"/>
                  </a:cubicBezTo>
                  <a:cubicBezTo>
                    <a:pt x="695" y="198"/>
                    <a:pt x="705" y="195"/>
                    <a:pt x="715" y="189"/>
                  </a:cubicBezTo>
                  <a:cubicBezTo>
                    <a:pt x="762" y="153"/>
                    <a:pt x="786" y="105"/>
                    <a:pt x="798" y="58"/>
                  </a:cubicBezTo>
                  <a:cubicBezTo>
                    <a:pt x="798" y="23"/>
                    <a:pt x="779" y="1"/>
                    <a:pt x="750" y="1"/>
                  </a:cubicBezTo>
                  <a:close/>
                  <a:moveTo>
                    <a:pt x="433" y="179"/>
                  </a:moveTo>
                  <a:cubicBezTo>
                    <a:pt x="424" y="179"/>
                    <a:pt x="415" y="182"/>
                    <a:pt x="405" y="189"/>
                  </a:cubicBezTo>
                  <a:cubicBezTo>
                    <a:pt x="357" y="224"/>
                    <a:pt x="334" y="272"/>
                    <a:pt x="322" y="320"/>
                  </a:cubicBezTo>
                  <a:cubicBezTo>
                    <a:pt x="322" y="354"/>
                    <a:pt x="341" y="377"/>
                    <a:pt x="370" y="377"/>
                  </a:cubicBezTo>
                  <a:cubicBezTo>
                    <a:pt x="380" y="377"/>
                    <a:pt x="392" y="374"/>
                    <a:pt x="405" y="367"/>
                  </a:cubicBezTo>
                  <a:cubicBezTo>
                    <a:pt x="453" y="343"/>
                    <a:pt x="476" y="296"/>
                    <a:pt x="476" y="236"/>
                  </a:cubicBezTo>
                  <a:cubicBezTo>
                    <a:pt x="476" y="201"/>
                    <a:pt x="457" y="179"/>
                    <a:pt x="433" y="179"/>
                  </a:cubicBezTo>
                  <a:close/>
                  <a:moveTo>
                    <a:pt x="757" y="355"/>
                  </a:moveTo>
                  <a:cubicBezTo>
                    <a:pt x="745" y="355"/>
                    <a:pt x="730" y="359"/>
                    <a:pt x="715" y="367"/>
                  </a:cubicBezTo>
                  <a:cubicBezTo>
                    <a:pt x="667" y="391"/>
                    <a:pt x="643" y="439"/>
                    <a:pt x="643" y="498"/>
                  </a:cubicBezTo>
                  <a:cubicBezTo>
                    <a:pt x="643" y="530"/>
                    <a:pt x="659" y="546"/>
                    <a:pt x="680" y="546"/>
                  </a:cubicBezTo>
                  <a:cubicBezTo>
                    <a:pt x="691" y="546"/>
                    <a:pt x="703" y="542"/>
                    <a:pt x="715" y="534"/>
                  </a:cubicBezTo>
                  <a:cubicBezTo>
                    <a:pt x="762" y="510"/>
                    <a:pt x="786" y="462"/>
                    <a:pt x="798" y="403"/>
                  </a:cubicBezTo>
                  <a:cubicBezTo>
                    <a:pt x="798" y="371"/>
                    <a:pt x="782" y="355"/>
                    <a:pt x="757" y="355"/>
                  </a:cubicBezTo>
                  <a:close/>
                  <a:moveTo>
                    <a:pt x="105" y="370"/>
                  </a:moveTo>
                  <a:cubicBezTo>
                    <a:pt x="95" y="370"/>
                    <a:pt x="84" y="373"/>
                    <a:pt x="72" y="379"/>
                  </a:cubicBezTo>
                  <a:cubicBezTo>
                    <a:pt x="24" y="415"/>
                    <a:pt x="0" y="462"/>
                    <a:pt x="0" y="510"/>
                  </a:cubicBezTo>
                  <a:cubicBezTo>
                    <a:pt x="0" y="545"/>
                    <a:pt x="19" y="567"/>
                    <a:pt x="44" y="567"/>
                  </a:cubicBezTo>
                  <a:cubicBezTo>
                    <a:pt x="52" y="567"/>
                    <a:pt x="62" y="564"/>
                    <a:pt x="72" y="558"/>
                  </a:cubicBezTo>
                  <a:cubicBezTo>
                    <a:pt x="119" y="534"/>
                    <a:pt x="143" y="474"/>
                    <a:pt x="143" y="427"/>
                  </a:cubicBezTo>
                  <a:cubicBezTo>
                    <a:pt x="143" y="392"/>
                    <a:pt x="130" y="370"/>
                    <a:pt x="105" y="370"/>
                  </a:cubicBezTo>
                  <a:close/>
                  <a:moveTo>
                    <a:pt x="433" y="536"/>
                  </a:moveTo>
                  <a:cubicBezTo>
                    <a:pt x="424" y="536"/>
                    <a:pt x="415" y="539"/>
                    <a:pt x="405" y="546"/>
                  </a:cubicBezTo>
                  <a:cubicBezTo>
                    <a:pt x="357" y="570"/>
                    <a:pt x="334" y="617"/>
                    <a:pt x="322" y="677"/>
                  </a:cubicBezTo>
                  <a:cubicBezTo>
                    <a:pt x="322" y="712"/>
                    <a:pt x="341" y="734"/>
                    <a:pt x="370" y="734"/>
                  </a:cubicBezTo>
                  <a:cubicBezTo>
                    <a:pt x="380" y="734"/>
                    <a:pt x="392" y="731"/>
                    <a:pt x="405" y="724"/>
                  </a:cubicBezTo>
                  <a:cubicBezTo>
                    <a:pt x="453" y="689"/>
                    <a:pt x="476" y="641"/>
                    <a:pt x="476" y="593"/>
                  </a:cubicBezTo>
                  <a:cubicBezTo>
                    <a:pt x="476" y="559"/>
                    <a:pt x="457" y="536"/>
                    <a:pt x="433" y="536"/>
                  </a:cubicBezTo>
                  <a:close/>
                  <a:moveTo>
                    <a:pt x="105" y="727"/>
                  </a:moveTo>
                  <a:cubicBezTo>
                    <a:pt x="95" y="727"/>
                    <a:pt x="84" y="730"/>
                    <a:pt x="72" y="736"/>
                  </a:cubicBezTo>
                  <a:cubicBezTo>
                    <a:pt x="24" y="760"/>
                    <a:pt x="0" y="808"/>
                    <a:pt x="0" y="867"/>
                  </a:cubicBezTo>
                  <a:cubicBezTo>
                    <a:pt x="0" y="902"/>
                    <a:pt x="19" y="924"/>
                    <a:pt x="44" y="924"/>
                  </a:cubicBezTo>
                  <a:cubicBezTo>
                    <a:pt x="52" y="924"/>
                    <a:pt x="62" y="921"/>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340;p31"/>
            <p:cNvSpPr/>
            <p:nvPr/>
          </p:nvSpPr>
          <p:spPr>
            <a:xfrm>
              <a:off x="2168390" y="3032859"/>
              <a:ext cx="512871" cy="318936"/>
            </a:xfrm>
            <a:custGeom>
              <a:avLst/>
              <a:gdLst/>
              <a:ahLst/>
              <a:cxnLst/>
              <a:rect l="l" t="t" r="r" b="b"/>
              <a:pathLst>
                <a:path w="11241" h="6990" extrusionOk="0">
                  <a:moveTo>
                    <a:pt x="11240" y="500"/>
                  </a:moveTo>
                  <a:lnTo>
                    <a:pt x="10371" y="0"/>
                  </a:lnTo>
                  <a:lnTo>
                    <a:pt x="1" y="5989"/>
                  </a:lnTo>
                  <a:lnTo>
                    <a:pt x="1" y="6989"/>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341;p31"/>
            <p:cNvSpPr/>
            <p:nvPr/>
          </p:nvSpPr>
          <p:spPr>
            <a:xfrm>
              <a:off x="2168390" y="2918792"/>
              <a:ext cx="512871" cy="387377"/>
            </a:xfrm>
            <a:custGeom>
              <a:avLst/>
              <a:gdLst/>
              <a:ahLst/>
              <a:cxnLst/>
              <a:rect l="l" t="t" r="r" b="b"/>
              <a:pathLst>
                <a:path w="11241" h="8490" extrusionOk="0">
                  <a:moveTo>
                    <a:pt x="1" y="6489"/>
                  </a:moveTo>
                  <a:lnTo>
                    <a:pt x="1" y="8489"/>
                  </a:lnTo>
                  <a:lnTo>
                    <a:pt x="11240" y="2000"/>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342;p31"/>
            <p:cNvSpPr/>
            <p:nvPr/>
          </p:nvSpPr>
          <p:spPr>
            <a:xfrm>
              <a:off x="2200466" y="3093133"/>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343;p31"/>
            <p:cNvSpPr/>
            <p:nvPr/>
          </p:nvSpPr>
          <p:spPr>
            <a:xfrm>
              <a:off x="2453059" y="3030669"/>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344;p31"/>
            <p:cNvSpPr/>
            <p:nvPr/>
          </p:nvSpPr>
          <p:spPr>
            <a:xfrm>
              <a:off x="2539979" y="2952464"/>
              <a:ext cx="128799" cy="118997"/>
            </a:xfrm>
            <a:custGeom>
              <a:avLst/>
              <a:gdLst/>
              <a:ahLst/>
              <a:cxnLst/>
              <a:rect l="l" t="t" r="r" b="b"/>
              <a:pathLst>
                <a:path w="2823" h="2608" extrusionOk="0">
                  <a:moveTo>
                    <a:pt x="1" y="1631"/>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345;p31"/>
            <p:cNvSpPr/>
            <p:nvPr/>
          </p:nvSpPr>
          <p:spPr>
            <a:xfrm>
              <a:off x="2553575" y="2969848"/>
              <a:ext cx="104892" cy="87514"/>
            </a:xfrm>
            <a:custGeom>
              <a:avLst/>
              <a:gdLst/>
              <a:ahLst/>
              <a:cxnLst/>
              <a:rect l="l" t="t" r="r" b="b"/>
              <a:pathLst>
                <a:path w="2299" h="1918" extrusionOk="0">
                  <a:moveTo>
                    <a:pt x="2298" y="0"/>
                  </a:moveTo>
                  <a:lnTo>
                    <a:pt x="2024" y="155"/>
                  </a:lnTo>
                  <a:lnTo>
                    <a:pt x="2024" y="393"/>
                  </a:lnTo>
                  <a:lnTo>
                    <a:pt x="2298" y="238"/>
                  </a:lnTo>
                  <a:lnTo>
                    <a:pt x="2298" y="0"/>
                  </a:lnTo>
                  <a:close/>
                  <a:moveTo>
                    <a:pt x="1893" y="238"/>
                  </a:moveTo>
                  <a:lnTo>
                    <a:pt x="1620" y="393"/>
                  </a:lnTo>
                  <a:lnTo>
                    <a:pt x="1620" y="631"/>
                  </a:lnTo>
                  <a:lnTo>
                    <a:pt x="1893" y="477"/>
                  </a:lnTo>
                  <a:lnTo>
                    <a:pt x="1893" y="238"/>
                  </a:lnTo>
                  <a:close/>
                  <a:moveTo>
                    <a:pt x="2298" y="357"/>
                  </a:moveTo>
                  <a:lnTo>
                    <a:pt x="2024" y="512"/>
                  </a:lnTo>
                  <a:lnTo>
                    <a:pt x="2024" y="750"/>
                  </a:lnTo>
                  <a:lnTo>
                    <a:pt x="2298" y="596"/>
                  </a:lnTo>
                  <a:lnTo>
                    <a:pt x="2298" y="357"/>
                  </a:lnTo>
                  <a:close/>
                  <a:moveTo>
                    <a:pt x="1489" y="465"/>
                  </a:moveTo>
                  <a:lnTo>
                    <a:pt x="1215" y="619"/>
                  </a:lnTo>
                  <a:lnTo>
                    <a:pt x="1215" y="858"/>
                  </a:lnTo>
                  <a:lnTo>
                    <a:pt x="1489" y="703"/>
                  </a:lnTo>
                  <a:lnTo>
                    <a:pt x="1489" y="465"/>
                  </a:lnTo>
                  <a:close/>
                  <a:moveTo>
                    <a:pt x="1893" y="584"/>
                  </a:moveTo>
                  <a:lnTo>
                    <a:pt x="1620" y="750"/>
                  </a:lnTo>
                  <a:lnTo>
                    <a:pt x="1620" y="988"/>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60"/>
                  </a:lnTo>
                  <a:lnTo>
                    <a:pt x="1489" y="822"/>
                  </a:lnTo>
                  <a:close/>
                  <a:moveTo>
                    <a:pt x="679" y="929"/>
                  </a:moveTo>
                  <a:lnTo>
                    <a:pt x="405" y="1084"/>
                  </a:lnTo>
                  <a:lnTo>
                    <a:pt x="405" y="1322"/>
                  </a:lnTo>
                  <a:lnTo>
                    <a:pt x="679" y="1167"/>
                  </a:lnTo>
                  <a:lnTo>
                    <a:pt x="679" y="929"/>
                  </a:lnTo>
                  <a:close/>
                  <a:moveTo>
                    <a:pt x="1084" y="1048"/>
                  </a:moveTo>
                  <a:lnTo>
                    <a:pt x="810" y="1215"/>
                  </a:lnTo>
                  <a:lnTo>
                    <a:pt x="810" y="1453"/>
                  </a:lnTo>
                  <a:lnTo>
                    <a:pt x="1084" y="1286"/>
                  </a:lnTo>
                  <a:lnTo>
                    <a:pt x="1084" y="1048"/>
                  </a:lnTo>
                  <a:close/>
                  <a:moveTo>
                    <a:pt x="274" y="1167"/>
                  </a:moveTo>
                  <a:lnTo>
                    <a:pt x="0" y="1322"/>
                  </a:lnTo>
                  <a:lnTo>
                    <a:pt x="0" y="1560"/>
                  </a:lnTo>
                  <a:lnTo>
                    <a:pt x="274" y="1405"/>
                  </a:lnTo>
                  <a:lnTo>
                    <a:pt x="274" y="1167"/>
                  </a:lnTo>
                  <a:close/>
                  <a:moveTo>
                    <a:pt x="679" y="1286"/>
                  </a:moveTo>
                  <a:lnTo>
                    <a:pt x="405" y="1441"/>
                  </a:lnTo>
                  <a:lnTo>
                    <a:pt x="405" y="1679"/>
                  </a:lnTo>
                  <a:lnTo>
                    <a:pt x="679" y="1524"/>
                  </a:lnTo>
                  <a:lnTo>
                    <a:pt x="679" y="1286"/>
                  </a:lnTo>
                  <a:close/>
                  <a:moveTo>
                    <a:pt x="274" y="1512"/>
                  </a:moveTo>
                  <a:lnTo>
                    <a:pt x="0" y="1679"/>
                  </a:lnTo>
                  <a:lnTo>
                    <a:pt x="0" y="1917"/>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346;p31"/>
            <p:cNvSpPr/>
            <p:nvPr/>
          </p:nvSpPr>
          <p:spPr>
            <a:xfrm>
              <a:off x="2467751" y="3060373"/>
              <a:ext cx="36409" cy="42479"/>
            </a:xfrm>
            <a:custGeom>
              <a:avLst/>
              <a:gdLst/>
              <a:ahLst/>
              <a:cxnLst/>
              <a:rect l="l" t="t" r="r" b="b"/>
              <a:pathLst>
                <a:path w="798" h="931" extrusionOk="0">
                  <a:moveTo>
                    <a:pt x="745" y="0"/>
                  </a:moveTo>
                  <a:cubicBezTo>
                    <a:pt x="735" y="0"/>
                    <a:pt x="725" y="2"/>
                    <a:pt x="715" y="5"/>
                  </a:cubicBezTo>
                  <a:lnTo>
                    <a:pt x="715" y="17"/>
                  </a:lnTo>
                  <a:cubicBezTo>
                    <a:pt x="667" y="40"/>
                    <a:pt x="643" y="88"/>
                    <a:pt x="643" y="147"/>
                  </a:cubicBezTo>
                  <a:cubicBezTo>
                    <a:pt x="643" y="182"/>
                    <a:pt x="662" y="204"/>
                    <a:pt x="686" y="204"/>
                  </a:cubicBezTo>
                  <a:cubicBezTo>
                    <a:pt x="695" y="204"/>
                    <a:pt x="705" y="202"/>
                    <a:pt x="715" y="195"/>
                  </a:cubicBezTo>
                  <a:cubicBezTo>
                    <a:pt x="762" y="159"/>
                    <a:pt x="786" y="112"/>
                    <a:pt x="798" y="64"/>
                  </a:cubicBezTo>
                  <a:cubicBezTo>
                    <a:pt x="798" y="18"/>
                    <a:pt x="776" y="0"/>
                    <a:pt x="745" y="0"/>
                  </a:cubicBezTo>
                  <a:close/>
                  <a:moveTo>
                    <a:pt x="433" y="186"/>
                  </a:moveTo>
                  <a:cubicBezTo>
                    <a:pt x="424" y="186"/>
                    <a:pt x="415" y="189"/>
                    <a:pt x="405" y="195"/>
                  </a:cubicBezTo>
                  <a:cubicBezTo>
                    <a:pt x="357" y="231"/>
                    <a:pt x="334" y="278"/>
                    <a:pt x="322" y="326"/>
                  </a:cubicBezTo>
                  <a:cubicBezTo>
                    <a:pt x="322" y="361"/>
                    <a:pt x="341" y="383"/>
                    <a:pt x="370" y="383"/>
                  </a:cubicBezTo>
                  <a:cubicBezTo>
                    <a:pt x="380" y="383"/>
                    <a:pt x="392" y="380"/>
                    <a:pt x="405" y="374"/>
                  </a:cubicBezTo>
                  <a:cubicBezTo>
                    <a:pt x="453" y="350"/>
                    <a:pt x="476" y="290"/>
                    <a:pt x="476" y="243"/>
                  </a:cubicBezTo>
                  <a:cubicBezTo>
                    <a:pt x="476" y="208"/>
                    <a:pt x="457" y="186"/>
                    <a:pt x="433" y="186"/>
                  </a:cubicBezTo>
                  <a:close/>
                  <a:moveTo>
                    <a:pt x="750" y="352"/>
                  </a:moveTo>
                  <a:cubicBezTo>
                    <a:pt x="739" y="352"/>
                    <a:pt x="727" y="355"/>
                    <a:pt x="715" y="362"/>
                  </a:cubicBezTo>
                  <a:lnTo>
                    <a:pt x="715" y="374"/>
                  </a:lnTo>
                  <a:cubicBezTo>
                    <a:pt x="667" y="398"/>
                    <a:pt x="643" y="445"/>
                    <a:pt x="643" y="505"/>
                  </a:cubicBezTo>
                  <a:cubicBezTo>
                    <a:pt x="643" y="536"/>
                    <a:pt x="659" y="552"/>
                    <a:pt x="680" y="552"/>
                  </a:cubicBezTo>
                  <a:cubicBezTo>
                    <a:pt x="691" y="552"/>
                    <a:pt x="703" y="548"/>
                    <a:pt x="715" y="540"/>
                  </a:cubicBezTo>
                  <a:cubicBezTo>
                    <a:pt x="762" y="517"/>
                    <a:pt x="786" y="469"/>
                    <a:pt x="798" y="409"/>
                  </a:cubicBezTo>
                  <a:cubicBezTo>
                    <a:pt x="798" y="375"/>
                    <a:pt x="779" y="352"/>
                    <a:pt x="750" y="352"/>
                  </a:cubicBezTo>
                  <a:close/>
                  <a:moveTo>
                    <a:pt x="105" y="376"/>
                  </a:moveTo>
                  <a:cubicBezTo>
                    <a:pt x="95" y="376"/>
                    <a:pt x="84" y="379"/>
                    <a:pt x="72" y="386"/>
                  </a:cubicBezTo>
                  <a:cubicBezTo>
                    <a:pt x="24" y="421"/>
                    <a:pt x="0" y="469"/>
                    <a:pt x="0" y="517"/>
                  </a:cubicBezTo>
                  <a:cubicBezTo>
                    <a:pt x="0" y="551"/>
                    <a:pt x="19" y="574"/>
                    <a:pt x="44" y="574"/>
                  </a:cubicBezTo>
                  <a:cubicBezTo>
                    <a:pt x="52" y="574"/>
                    <a:pt x="62" y="571"/>
                    <a:pt x="72" y="564"/>
                  </a:cubicBezTo>
                  <a:cubicBezTo>
                    <a:pt x="119" y="540"/>
                    <a:pt x="143" y="481"/>
                    <a:pt x="143" y="433"/>
                  </a:cubicBezTo>
                  <a:cubicBezTo>
                    <a:pt x="143" y="398"/>
                    <a:pt x="130" y="376"/>
                    <a:pt x="105" y="376"/>
                  </a:cubicBezTo>
                  <a:close/>
                  <a:moveTo>
                    <a:pt x="438" y="541"/>
                  </a:moveTo>
                  <a:cubicBezTo>
                    <a:pt x="428" y="541"/>
                    <a:pt x="416" y="545"/>
                    <a:pt x="405" y="552"/>
                  </a:cubicBezTo>
                  <a:cubicBezTo>
                    <a:pt x="357" y="576"/>
                    <a:pt x="334" y="624"/>
                    <a:pt x="322" y="683"/>
                  </a:cubicBezTo>
                  <a:cubicBezTo>
                    <a:pt x="322" y="718"/>
                    <a:pt x="341" y="740"/>
                    <a:pt x="370" y="740"/>
                  </a:cubicBezTo>
                  <a:cubicBezTo>
                    <a:pt x="380" y="740"/>
                    <a:pt x="392" y="737"/>
                    <a:pt x="405" y="731"/>
                  </a:cubicBezTo>
                  <a:cubicBezTo>
                    <a:pt x="453" y="695"/>
                    <a:pt x="476" y="648"/>
                    <a:pt x="476" y="600"/>
                  </a:cubicBezTo>
                  <a:cubicBezTo>
                    <a:pt x="476" y="559"/>
                    <a:pt x="460" y="541"/>
                    <a:pt x="438" y="541"/>
                  </a:cubicBezTo>
                  <a:close/>
                  <a:moveTo>
                    <a:pt x="100" y="727"/>
                  </a:moveTo>
                  <a:cubicBezTo>
                    <a:pt x="92" y="727"/>
                    <a:pt x="82" y="728"/>
                    <a:pt x="72" y="731"/>
                  </a:cubicBezTo>
                  <a:lnTo>
                    <a:pt x="72" y="743"/>
                  </a:lnTo>
                  <a:cubicBezTo>
                    <a:pt x="24" y="767"/>
                    <a:pt x="0" y="814"/>
                    <a:pt x="0" y="874"/>
                  </a:cubicBezTo>
                  <a:cubicBezTo>
                    <a:pt x="0" y="909"/>
                    <a:pt x="19" y="931"/>
                    <a:pt x="44" y="931"/>
                  </a:cubicBezTo>
                  <a:cubicBezTo>
                    <a:pt x="52" y="931"/>
                    <a:pt x="62" y="928"/>
                    <a:pt x="72" y="921"/>
                  </a:cubicBezTo>
                  <a:cubicBezTo>
                    <a:pt x="119" y="886"/>
                    <a:pt x="143" y="838"/>
                    <a:pt x="143" y="790"/>
                  </a:cubicBezTo>
                  <a:cubicBezTo>
                    <a:pt x="143" y="744"/>
                    <a:pt x="129" y="727"/>
                    <a:pt x="100"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347;p31"/>
            <p:cNvSpPr/>
            <p:nvPr/>
          </p:nvSpPr>
          <p:spPr>
            <a:xfrm>
              <a:off x="2168390" y="2896480"/>
              <a:ext cx="512871" cy="318389"/>
            </a:xfrm>
            <a:custGeom>
              <a:avLst/>
              <a:gdLst/>
              <a:ahLst/>
              <a:cxnLst/>
              <a:rect l="l" t="t" r="r" b="b"/>
              <a:pathLst>
                <a:path w="11241" h="6978" extrusionOk="0">
                  <a:moveTo>
                    <a:pt x="11240" y="489"/>
                  </a:moveTo>
                  <a:lnTo>
                    <a:pt x="10371" y="1"/>
                  </a:lnTo>
                  <a:lnTo>
                    <a:pt x="1" y="5990"/>
                  </a:lnTo>
                  <a:lnTo>
                    <a:pt x="1" y="6978"/>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348;p31"/>
            <p:cNvSpPr/>
            <p:nvPr/>
          </p:nvSpPr>
          <p:spPr>
            <a:xfrm>
              <a:off x="2168390" y="2782412"/>
              <a:ext cx="512871" cy="387377"/>
            </a:xfrm>
            <a:custGeom>
              <a:avLst/>
              <a:gdLst/>
              <a:ahLst/>
              <a:cxnLst/>
              <a:rect l="l" t="t" r="r" b="b"/>
              <a:pathLst>
                <a:path w="11241" h="8490"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349;p31"/>
            <p:cNvSpPr/>
            <p:nvPr/>
          </p:nvSpPr>
          <p:spPr>
            <a:xfrm>
              <a:off x="2200466" y="2956799"/>
              <a:ext cx="221646" cy="169004"/>
            </a:xfrm>
            <a:custGeom>
              <a:avLst/>
              <a:gdLst/>
              <a:ahLst/>
              <a:cxnLst/>
              <a:rect l="l" t="t" r="r" b="b"/>
              <a:pathLst>
                <a:path w="4858" h="3704" extrusionOk="0">
                  <a:moveTo>
                    <a:pt x="0" y="2798"/>
                  </a:moveTo>
                  <a:lnTo>
                    <a:pt x="0" y="3703"/>
                  </a:lnTo>
                  <a:lnTo>
                    <a:pt x="4858" y="905"/>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350;p31"/>
            <p:cNvSpPr/>
            <p:nvPr/>
          </p:nvSpPr>
          <p:spPr>
            <a:xfrm>
              <a:off x="2453059" y="2894335"/>
              <a:ext cx="65791" cy="95088"/>
            </a:xfrm>
            <a:custGeom>
              <a:avLst/>
              <a:gdLst/>
              <a:ahLst/>
              <a:cxnLst/>
              <a:rect l="l" t="t" r="r" b="b"/>
              <a:pathLst>
                <a:path w="1442" h="2084" extrusionOk="0">
                  <a:moveTo>
                    <a:pt x="1441" y="0"/>
                  </a:moveTo>
                  <a:lnTo>
                    <a:pt x="1" y="822"/>
                  </a:lnTo>
                  <a:lnTo>
                    <a:pt x="1" y="2084"/>
                  </a:lnTo>
                  <a:lnTo>
                    <a:pt x="1441" y="1250"/>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351;p31"/>
            <p:cNvSpPr/>
            <p:nvPr/>
          </p:nvSpPr>
          <p:spPr>
            <a:xfrm>
              <a:off x="2539979" y="2816085"/>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352;p31"/>
            <p:cNvSpPr/>
            <p:nvPr/>
          </p:nvSpPr>
          <p:spPr>
            <a:xfrm>
              <a:off x="2553575" y="2832921"/>
              <a:ext cx="104892" cy="87514"/>
            </a:xfrm>
            <a:custGeom>
              <a:avLst/>
              <a:gdLst/>
              <a:ahLst/>
              <a:cxnLst/>
              <a:rect l="l" t="t" r="r" b="b"/>
              <a:pathLst>
                <a:path w="2299" h="1918" extrusionOk="0">
                  <a:moveTo>
                    <a:pt x="2298" y="1"/>
                  </a:moveTo>
                  <a:lnTo>
                    <a:pt x="2024" y="168"/>
                  </a:lnTo>
                  <a:lnTo>
                    <a:pt x="2024" y="406"/>
                  </a:lnTo>
                  <a:lnTo>
                    <a:pt x="2298" y="239"/>
                  </a:lnTo>
                  <a:lnTo>
                    <a:pt x="2298" y="1"/>
                  </a:lnTo>
                  <a:close/>
                  <a:moveTo>
                    <a:pt x="1893" y="239"/>
                  </a:moveTo>
                  <a:lnTo>
                    <a:pt x="1620" y="394"/>
                  </a:lnTo>
                  <a:lnTo>
                    <a:pt x="1620" y="632"/>
                  </a:lnTo>
                  <a:lnTo>
                    <a:pt x="1893" y="477"/>
                  </a:lnTo>
                  <a:lnTo>
                    <a:pt x="1893" y="239"/>
                  </a:lnTo>
                  <a:close/>
                  <a:moveTo>
                    <a:pt x="2298" y="358"/>
                  </a:moveTo>
                  <a:lnTo>
                    <a:pt x="2024" y="513"/>
                  </a:lnTo>
                  <a:lnTo>
                    <a:pt x="2024" y="751"/>
                  </a:lnTo>
                  <a:lnTo>
                    <a:pt x="2298" y="584"/>
                  </a:lnTo>
                  <a:lnTo>
                    <a:pt x="2298" y="358"/>
                  </a:lnTo>
                  <a:close/>
                  <a:moveTo>
                    <a:pt x="1489" y="477"/>
                  </a:moveTo>
                  <a:lnTo>
                    <a:pt x="1215" y="632"/>
                  </a:lnTo>
                  <a:lnTo>
                    <a:pt x="1215" y="870"/>
                  </a:lnTo>
                  <a:lnTo>
                    <a:pt x="1489" y="715"/>
                  </a:lnTo>
                  <a:lnTo>
                    <a:pt x="1489" y="477"/>
                  </a:lnTo>
                  <a:close/>
                  <a:moveTo>
                    <a:pt x="1893" y="584"/>
                  </a:moveTo>
                  <a:lnTo>
                    <a:pt x="1620" y="751"/>
                  </a:lnTo>
                  <a:lnTo>
                    <a:pt x="1620" y="989"/>
                  </a:lnTo>
                  <a:lnTo>
                    <a:pt x="1893" y="822"/>
                  </a:lnTo>
                  <a:lnTo>
                    <a:pt x="1893" y="584"/>
                  </a:lnTo>
                  <a:close/>
                  <a:moveTo>
                    <a:pt x="1084" y="703"/>
                  </a:moveTo>
                  <a:lnTo>
                    <a:pt x="810" y="858"/>
                  </a:lnTo>
                  <a:lnTo>
                    <a:pt x="810" y="1108"/>
                  </a:lnTo>
                  <a:lnTo>
                    <a:pt x="1084" y="942"/>
                  </a:lnTo>
                  <a:lnTo>
                    <a:pt x="1084" y="703"/>
                  </a:lnTo>
                  <a:close/>
                  <a:moveTo>
                    <a:pt x="1489" y="822"/>
                  </a:moveTo>
                  <a:lnTo>
                    <a:pt x="1215" y="977"/>
                  </a:lnTo>
                  <a:lnTo>
                    <a:pt x="1215" y="1215"/>
                  </a:lnTo>
                  <a:lnTo>
                    <a:pt x="1489" y="1061"/>
                  </a:lnTo>
                  <a:lnTo>
                    <a:pt x="1489" y="822"/>
                  </a:lnTo>
                  <a:close/>
                  <a:moveTo>
                    <a:pt x="679" y="942"/>
                  </a:moveTo>
                  <a:lnTo>
                    <a:pt x="405" y="1096"/>
                  </a:lnTo>
                  <a:lnTo>
                    <a:pt x="405" y="1334"/>
                  </a:lnTo>
                  <a:lnTo>
                    <a:pt x="679" y="1180"/>
                  </a:lnTo>
                  <a:lnTo>
                    <a:pt x="679" y="942"/>
                  </a:lnTo>
                  <a:close/>
                  <a:moveTo>
                    <a:pt x="1084" y="1049"/>
                  </a:moveTo>
                  <a:lnTo>
                    <a:pt x="810" y="1215"/>
                  </a:lnTo>
                  <a:lnTo>
                    <a:pt x="810" y="1453"/>
                  </a:lnTo>
                  <a:lnTo>
                    <a:pt x="1084" y="1287"/>
                  </a:lnTo>
                  <a:lnTo>
                    <a:pt x="1084" y="1049"/>
                  </a:lnTo>
                  <a:close/>
                  <a:moveTo>
                    <a:pt x="274" y="1168"/>
                  </a:moveTo>
                  <a:lnTo>
                    <a:pt x="0" y="1311"/>
                  </a:lnTo>
                  <a:lnTo>
                    <a:pt x="0" y="1549"/>
                  </a:lnTo>
                  <a:lnTo>
                    <a:pt x="274" y="1406"/>
                  </a:lnTo>
                  <a:lnTo>
                    <a:pt x="274" y="1168"/>
                  </a:lnTo>
                  <a:close/>
                  <a:moveTo>
                    <a:pt x="679" y="1287"/>
                  </a:moveTo>
                  <a:lnTo>
                    <a:pt x="405" y="1442"/>
                  </a:lnTo>
                  <a:lnTo>
                    <a:pt x="405" y="1680"/>
                  </a:lnTo>
                  <a:lnTo>
                    <a:pt x="679" y="1525"/>
                  </a:lnTo>
                  <a:lnTo>
                    <a:pt x="679" y="1287"/>
                  </a:lnTo>
                  <a:close/>
                  <a:moveTo>
                    <a:pt x="274" y="1513"/>
                  </a:moveTo>
                  <a:lnTo>
                    <a:pt x="0" y="1680"/>
                  </a:lnTo>
                  <a:lnTo>
                    <a:pt x="0" y="1918"/>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353;p31"/>
            <p:cNvSpPr/>
            <p:nvPr/>
          </p:nvSpPr>
          <p:spPr>
            <a:xfrm>
              <a:off x="2467751" y="2923765"/>
              <a:ext cx="36409" cy="42205"/>
            </a:xfrm>
            <a:custGeom>
              <a:avLst/>
              <a:gdLst/>
              <a:ahLst/>
              <a:cxnLst/>
              <a:rect l="l" t="t" r="r" b="b"/>
              <a:pathLst>
                <a:path w="798" h="925" extrusionOk="0">
                  <a:moveTo>
                    <a:pt x="750" y="1"/>
                  </a:moveTo>
                  <a:cubicBezTo>
                    <a:pt x="739" y="1"/>
                    <a:pt x="727" y="4"/>
                    <a:pt x="715" y="10"/>
                  </a:cubicBezTo>
                  <a:cubicBezTo>
                    <a:pt x="667" y="34"/>
                    <a:pt x="643" y="82"/>
                    <a:pt x="643" y="141"/>
                  </a:cubicBezTo>
                  <a:cubicBezTo>
                    <a:pt x="643" y="178"/>
                    <a:pt x="664" y="193"/>
                    <a:pt x="690" y="193"/>
                  </a:cubicBezTo>
                  <a:cubicBezTo>
                    <a:pt x="698" y="193"/>
                    <a:pt x="706" y="192"/>
                    <a:pt x="715" y="189"/>
                  </a:cubicBezTo>
                  <a:cubicBezTo>
                    <a:pt x="762" y="153"/>
                    <a:pt x="786" y="105"/>
                    <a:pt x="798" y="58"/>
                  </a:cubicBezTo>
                  <a:cubicBezTo>
                    <a:pt x="798" y="23"/>
                    <a:pt x="779" y="1"/>
                    <a:pt x="750" y="1"/>
                  </a:cubicBezTo>
                  <a:close/>
                  <a:moveTo>
                    <a:pt x="433" y="179"/>
                  </a:moveTo>
                  <a:cubicBezTo>
                    <a:pt x="424" y="179"/>
                    <a:pt x="415" y="182"/>
                    <a:pt x="405" y="189"/>
                  </a:cubicBezTo>
                  <a:cubicBezTo>
                    <a:pt x="357" y="224"/>
                    <a:pt x="334" y="272"/>
                    <a:pt x="322" y="320"/>
                  </a:cubicBezTo>
                  <a:cubicBezTo>
                    <a:pt x="322" y="355"/>
                    <a:pt x="341" y="377"/>
                    <a:pt x="370" y="377"/>
                  </a:cubicBezTo>
                  <a:cubicBezTo>
                    <a:pt x="380" y="377"/>
                    <a:pt x="392" y="374"/>
                    <a:pt x="405" y="367"/>
                  </a:cubicBezTo>
                  <a:cubicBezTo>
                    <a:pt x="453" y="344"/>
                    <a:pt x="476" y="284"/>
                    <a:pt x="476" y="236"/>
                  </a:cubicBezTo>
                  <a:cubicBezTo>
                    <a:pt x="476" y="202"/>
                    <a:pt x="457" y="179"/>
                    <a:pt x="433" y="179"/>
                  </a:cubicBezTo>
                  <a:close/>
                  <a:moveTo>
                    <a:pt x="757" y="355"/>
                  </a:moveTo>
                  <a:cubicBezTo>
                    <a:pt x="745" y="355"/>
                    <a:pt x="730" y="359"/>
                    <a:pt x="715" y="367"/>
                  </a:cubicBezTo>
                  <a:cubicBezTo>
                    <a:pt x="667" y="391"/>
                    <a:pt x="643" y="439"/>
                    <a:pt x="643" y="486"/>
                  </a:cubicBezTo>
                  <a:cubicBezTo>
                    <a:pt x="643" y="521"/>
                    <a:pt x="662" y="543"/>
                    <a:pt x="686" y="543"/>
                  </a:cubicBezTo>
                  <a:cubicBezTo>
                    <a:pt x="695" y="543"/>
                    <a:pt x="705" y="540"/>
                    <a:pt x="715" y="534"/>
                  </a:cubicBezTo>
                  <a:cubicBezTo>
                    <a:pt x="762" y="510"/>
                    <a:pt x="786" y="463"/>
                    <a:pt x="798" y="403"/>
                  </a:cubicBezTo>
                  <a:cubicBezTo>
                    <a:pt x="798" y="371"/>
                    <a:pt x="782" y="355"/>
                    <a:pt x="757" y="355"/>
                  </a:cubicBezTo>
                  <a:close/>
                  <a:moveTo>
                    <a:pt x="105" y="370"/>
                  </a:moveTo>
                  <a:cubicBezTo>
                    <a:pt x="95" y="370"/>
                    <a:pt x="84" y="373"/>
                    <a:pt x="72" y="379"/>
                  </a:cubicBezTo>
                  <a:cubicBezTo>
                    <a:pt x="24" y="415"/>
                    <a:pt x="0" y="463"/>
                    <a:pt x="0" y="510"/>
                  </a:cubicBezTo>
                  <a:cubicBezTo>
                    <a:pt x="0" y="545"/>
                    <a:pt x="19" y="567"/>
                    <a:pt x="44" y="567"/>
                  </a:cubicBezTo>
                  <a:cubicBezTo>
                    <a:pt x="52" y="567"/>
                    <a:pt x="62" y="564"/>
                    <a:pt x="72" y="558"/>
                  </a:cubicBezTo>
                  <a:cubicBezTo>
                    <a:pt x="119" y="534"/>
                    <a:pt x="143" y="475"/>
                    <a:pt x="143" y="427"/>
                  </a:cubicBezTo>
                  <a:cubicBezTo>
                    <a:pt x="143" y="392"/>
                    <a:pt x="130" y="370"/>
                    <a:pt x="105" y="370"/>
                  </a:cubicBezTo>
                  <a:close/>
                  <a:moveTo>
                    <a:pt x="433" y="537"/>
                  </a:moveTo>
                  <a:cubicBezTo>
                    <a:pt x="424" y="537"/>
                    <a:pt x="415" y="540"/>
                    <a:pt x="405" y="546"/>
                  </a:cubicBezTo>
                  <a:cubicBezTo>
                    <a:pt x="357" y="570"/>
                    <a:pt x="334" y="617"/>
                    <a:pt x="322" y="677"/>
                  </a:cubicBezTo>
                  <a:cubicBezTo>
                    <a:pt x="322" y="712"/>
                    <a:pt x="341" y="734"/>
                    <a:pt x="370" y="734"/>
                  </a:cubicBezTo>
                  <a:cubicBezTo>
                    <a:pt x="380" y="734"/>
                    <a:pt x="392" y="731"/>
                    <a:pt x="405" y="725"/>
                  </a:cubicBezTo>
                  <a:cubicBezTo>
                    <a:pt x="453" y="689"/>
                    <a:pt x="476" y="641"/>
                    <a:pt x="476" y="594"/>
                  </a:cubicBezTo>
                  <a:cubicBezTo>
                    <a:pt x="476" y="559"/>
                    <a:pt x="457" y="537"/>
                    <a:pt x="433" y="537"/>
                  </a:cubicBezTo>
                  <a:close/>
                  <a:moveTo>
                    <a:pt x="105" y="727"/>
                  </a:moveTo>
                  <a:cubicBezTo>
                    <a:pt x="95" y="727"/>
                    <a:pt x="84" y="730"/>
                    <a:pt x="72" y="736"/>
                  </a:cubicBezTo>
                  <a:cubicBezTo>
                    <a:pt x="24" y="760"/>
                    <a:pt x="0" y="808"/>
                    <a:pt x="0" y="867"/>
                  </a:cubicBezTo>
                  <a:cubicBezTo>
                    <a:pt x="0" y="902"/>
                    <a:pt x="19" y="924"/>
                    <a:pt x="44" y="924"/>
                  </a:cubicBezTo>
                  <a:cubicBezTo>
                    <a:pt x="52" y="924"/>
                    <a:pt x="62" y="921"/>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354;p31"/>
            <p:cNvSpPr/>
            <p:nvPr/>
          </p:nvSpPr>
          <p:spPr>
            <a:xfrm>
              <a:off x="2168390" y="2759599"/>
              <a:ext cx="512871" cy="318936"/>
            </a:xfrm>
            <a:custGeom>
              <a:avLst/>
              <a:gdLst/>
              <a:ahLst/>
              <a:cxnLst/>
              <a:rect l="l" t="t" r="r" b="b"/>
              <a:pathLst>
                <a:path w="11241" h="6990" extrusionOk="0">
                  <a:moveTo>
                    <a:pt x="11240" y="501"/>
                  </a:moveTo>
                  <a:lnTo>
                    <a:pt x="10371" y="1"/>
                  </a:lnTo>
                  <a:lnTo>
                    <a:pt x="1" y="5989"/>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355;p31"/>
            <p:cNvSpPr/>
            <p:nvPr/>
          </p:nvSpPr>
          <p:spPr>
            <a:xfrm>
              <a:off x="2168390" y="2645531"/>
              <a:ext cx="512871" cy="387377"/>
            </a:xfrm>
            <a:custGeom>
              <a:avLst/>
              <a:gdLst/>
              <a:ahLst/>
              <a:cxnLst/>
              <a:rect l="l" t="t" r="r" b="b"/>
              <a:pathLst>
                <a:path w="11241" h="8490" extrusionOk="0">
                  <a:moveTo>
                    <a:pt x="1" y="6489"/>
                  </a:moveTo>
                  <a:lnTo>
                    <a:pt x="1" y="8489"/>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356;p31"/>
            <p:cNvSpPr/>
            <p:nvPr/>
          </p:nvSpPr>
          <p:spPr>
            <a:xfrm>
              <a:off x="2200466" y="2819918"/>
              <a:ext cx="221646" cy="168959"/>
            </a:xfrm>
            <a:custGeom>
              <a:avLst/>
              <a:gdLst/>
              <a:ahLst/>
              <a:cxnLst/>
              <a:rect l="l" t="t" r="r" b="b"/>
              <a:pathLst>
                <a:path w="4858" h="3703"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357;p31"/>
            <p:cNvSpPr/>
            <p:nvPr/>
          </p:nvSpPr>
          <p:spPr>
            <a:xfrm>
              <a:off x="2453059" y="2757408"/>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358;p31"/>
            <p:cNvSpPr/>
            <p:nvPr/>
          </p:nvSpPr>
          <p:spPr>
            <a:xfrm>
              <a:off x="2539979" y="2679204"/>
              <a:ext cx="128799" cy="118997"/>
            </a:xfrm>
            <a:custGeom>
              <a:avLst/>
              <a:gdLst/>
              <a:ahLst/>
              <a:cxnLst/>
              <a:rect l="l" t="t" r="r" b="b"/>
              <a:pathLst>
                <a:path w="2823" h="2608" extrusionOk="0">
                  <a:moveTo>
                    <a:pt x="1" y="1632"/>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359;p31"/>
            <p:cNvSpPr/>
            <p:nvPr/>
          </p:nvSpPr>
          <p:spPr>
            <a:xfrm>
              <a:off x="2553575" y="2696587"/>
              <a:ext cx="104892" cy="86966"/>
            </a:xfrm>
            <a:custGeom>
              <a:avLst/>
              <a:gdLst/>
              <a:ahLst/>
              <a:cxnLst/>
              <a:rect l="l" t="t" r="r" b="b"/>
              <a:pathLst>
                <a:path w="2299" h="1906" extrusionOk="0">
                  <a:moveTo>
                    <a:pt x="2298" y="0"/>
                  </a:moveTo>
                  <a:lnTo>
                    <a:pt x="2024" y="155"/>
                  </a:lnTo>
                  <a:lnTo>
                    <a:pt x="2024" y="393"/>
                  </a:lnTo>
                  <a:lnTo>
                    <a:pt x="2298" y="239"/>
                  </a:lnTo>
                  <a:lnTo>
                    <a:pt x="2298" y="0"/>
                  </a:lnTo>
                  <a:close/>
                  <a:moveTo>
                    <a:pt x="1893" y="239"/>
                  </a:moveTo>
                  <a:lnTo>
                    <a:pt x="1620" y="393"/>
                  </a:lnTo>
                  <a:lnTo>
                    <a:pt x="1620" y="631"/>
                  </a:lnTo>
                  <a:lnTo>
                    <a:pt x="1893" y="477"/>
                  </a:lnTo>
                  <a:lnTo>
                    <a:pt x="1893" y="239"/>
                  </a:lnTo>
                  <a:close/>
                  <a:moveTo>
                    <a:pt x="2298" y="346"/>
                  </a:moveTo>
                  <a:lnTo>
                    <a:pt x="2024" y="501"/>
                  </a:lnTo>
                  <a:lnTo>
                    <a:pt x="2024" y="739"/>
                  </a:lnTo>
                  <a:lnTo>
                    <a:pt x="2298" y="584"/>
                  </a:lnTo>
                  <a:lnTo>
                    <a:pt x="2298" y="346"/>
                  </a:lnTo>
                  <a:close/>
                  <a:moveTo>
                    <a:pt x="1489" y="465"/>
                  </a:moveTo>
                  <a:lnTo>
                    <a:pt x="1215" y="620"/>
                  </a:lnTo>
                  <a:lnTo>
                    <a:pt x="1215" y="858"/>
                  </a:lnTo>
                  <a:lnTo>
                    <a:pt x="1489" y="703"/>
                  </a:lnTo>
                  <a:lnTo>
                    <a:pt x="1489" y="465"/>
                  </a:lnTo>
                  <a:close/>
                  <a:moveTo>
                    <a:pt x="1893" y="584"/>
                  </a:moveTo>
                  <a:lnTo>
                    <a:pt x="1620" y="739"/>
                  </a:lnTo>
                  <a:lnTo>
                    <a:pt x="1620" y="977"/>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48"/>
                  </a:lnTo>
                  <a:lnTo>
                    <a:pt x="1489" y="822"/>
                  </a:lnTo>
                  <a:close/>
                  <a:moveTo>
                    <a:pt x="679" y="929"/>
                  </a:moveTo>
                  <a:lnTo>
                    <a:pt x="405" y="1084"/>
                  </a:lnTo>
                  <a:lnTo>
                    <a:pt x="405" y="1322"/>
                  </a:lnTo>
                  <a:lnTo>
                    <a:pt x="679" y="1167"/>
                  </a:lnTo>
                  <a:lnTo>
                    <a:pt x="679" y="929"/>
                  </a:lnTo>
                  <a:close/>
                  <a:moveTo>
                    <a:pt x="1084" y="1048"/>
                  </a:moveTo>
                  <a:lnTo>
                    <a:pt x="810" y="1203"/>
                  </a:lnTo>
                  <a:lnTo>
                    <a:pt x="810" y="1441"/>
                  </a:lnTo>
                  <a:lnTo>
                    <a:pt x="1084" y="1286"/>
                  </a:lnTo>
                  <a:lnTo>
                    <a:pt x="1084" y="1048"/>
                  </a:lnTo>
                  <a:close/>
                  <a:moveTo>
                    <a:pt x="274" y="1167"/>
                  </a:moveTo>
                  <a:lnTo>
                    <a:pt x="0" y="1322"/>
                  </a:lnTo>
                  <a:lnTo>
                    <a:pt x="0" y="1560"/>
                  </a:lnTo>
                  <a:lnTo>
                    <a:pt x="274" y="1405"/>
                  </a:lnTo>
                  <a:lnTo>
                    <a:pt x="274" y="1167"/>
                  </a:lnTo>
                  <a:close/>
                  <a:moveTo>
                    <a:pt x="679" y="1274"/>
                  </a:moveTo>
                  <a:lnTo>
                    <a:pt x="405" y="1441"/>
                  </a:lnTo>
                  <a:lnTo>
                    <a:pt x="405" y="1679"/>
                  </a:lnTo>
                  <a:lnTo>
                    <a:pt x="679" y="1513"/>
                  </a:lnTo>
                  <a:lnTo>
                    <a:pt x="679" y="1274"/>
                  </a:lnTo>
                  <a:close/>
                  <a:moveTo>
                    <a:pt x="274" y="1513"/>
                  </a:moveTo>
                  <a:lnTo>
                    <a:pt x="0" y="1667"/>
                  </a:lnTo>
                  <a:lnTo>
                    <a:pt x="0" y="1905"/>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360;p31"/>
            <p:cNvSpPr/>
            <p:nvPr/>
          </p:nvSpPr>
          <p:spPr>
            <a:xfrm>
              <a:off x="2467751" y="2786884"/>
              <a:ext cx="36409" cy="42160"/>
            </a:xfrm>
            <a:custGeom>
              <a:avLst/>
              <a:gdLst/>
              <a:ahLst/>
              <a:cxnLst/>
              <a:rect l="l" t="t" r="r" b="b"/>
              <a:pathLst>
                <a:path w="798" h="924" extrusionOk="0">
                  <a:moveTo>
                    <a:pt x="750" y="0"/>
                  </a:moveTo>
                  <a:cubicBezTo>
                    <a:pt x="739" y="0"/>
                    <a:pt x="727" y="3"/>
                    <a:pt x="715" y="10"/>
                  </a:cubicBezTo>
                  <a:cubicBezTo>
                    <a:pt x="667" y="46"/>
                    <a:pt x="643" y="93"/>
                    <a:pt x="643" y="141"/>
                  </a:cubicBezTo>
                  <a:cubicBezTo>
                    <a:pt x="643" y="176"/>
                    <a:pt x="662" y="198"/>
                    <a:pt x="686" y="198"/>
                  </a:cubicBezTo>
                  <a:cubicBezTo>
                    <a:pt x="695" y="198"/>
                    <a:pt x="705" y="195"/>
                    <a:pt x="715" y="188"/>
                  </a:cubicBezTo>
                  <a:cubicBezTo>
                    <a:pt x="762" y="165"/>
                    <a:pt x="786" y="117"/>
                    <a:pt x="798" y="57"/>
                  </a:cubicBezTo>
                  <a:cubicBezTo>
                    <a:pt x="798" y="23"/>
                    <a:pt x="779" y="0"/>
                    <a:pt x="750" y="0"/>
                  </a:cubicBezTo>
                  <a:close/>
                  <a:moveTo>
                    <a:pt x="433" y="191"/>
                  </a:moveTo>
                  <a:cubicBezTo>
                    <a:pt x="424" y="191"/>
                    <a:pt x="415" y="194"/>
                    <a:pt x="405" y="200"/>
                  </a:cubicBezTo>
                  <a:cubicBezTo>
                    <a:pt x="357" y="224"/>
                    <a:pt x="334" y="272"/>
                    <a:pt x="322" y="331"/>
                  </a:cubicBezTo>
                  <a:cubicBezTo>
                    <a:pt x="322" y="363"/>
                    <a:pt x="337" y="379"/>
                    <a:pt x="362" y="379"/>
                  </a:cubicBezTo>
                  <a:cubicBezTo>
                    <a:pt x="375" y="379"/>
                    <a:pt x="389" y="375"/>
                    <a:pt x="405" y="367"/>
                  </a:cubicBezTo>
                  <a:cubicBezTo>
                    <a:pt x="453" y="343"/>
                    <a:pt x="476" y="296"/>
                    <a:pt x="476" y="248"/>
                  </a:cubicBezTo>
                  <a:cubicBezTo>
                    <a:pt x="476" y="213"/>
                    <a:pt x="457" y="191"/>
                    <a:pt x="433" y="191"/>
                  </a:cubicBezTo>
                  <a:close/>
                  <a:moveTo>
                    <a:pt x="750" y="358"/>
                  </a:moveTo>
                  <a:cubicBezTo>
                    <a:pt x="739" y="358"/>
                    <a:pt x="727" y="361"/>
                    <a:pt x="715" y="367"/>
                  </a:cubicBezTo>
                  <a:cubicBezTo>
                    <a:pt x="667" y="391"/>
                    <a:pt x="643" y="450"/>
                    <a:pt x="643" y="498"/>
                  </a:cubicBezTo>
                  <a:cubicBezTo>
                    <a:pt x="643" y="533"/>
                    <a:pt x="662" y="555"/>
                    <a:pt x="686" y="555"/>
                  </a:cubicBezTo>
                  <a:cubicBezTo>
                    <a:pt x="695" y="555"/>
                    <a:pt x="705" y="552"/>
                    <a:pt x="715" y="546"/>
                  </a:cubicBezTo>
                  <a:cubicBezTo>
                    <a:pt x="762" y="510"/>
                    <a:pt x="786" y="462"/>
                    <a:pt x="798" y="415"/>
                  </a:cubicBezTo>
                  <a:cubicBezTo>
                    <a:pt x="798" y="380"/>
                    <a:pt x="779" y="358"/>
                    <a:pt x="750" y="358"/>
                  </a:cubicBezTo>
                  <a:close/>
                  <a:moveTo>
                    <a:pt x="110" y="379"/>
                  </a:moveTo>
                  <a:cubicBezTo>
                    <a:pt x="99" y="379"/>
                    <a:pt x="87" y="383"/>
                    <a:pt x="72" y="391"/>
                  </a:cubicBezTo>
                  <a:cubicBezTo>
                    <a:pt x="24" y="415"/>
                    <a:pt x="0" y="462"/>
                    <a:pt x="0" y="522"/>
                  </a:cubicBezTo>
                  <a:cubicBezTo>
                    <a:pt x="0" y="548"/>
                    <a:pt x="19" y="567"/>
                    <a:pt x="42" y="567"/>
                  </a:cubicBezTo>
                  <a:cubicBezTo>
                    <a:pt x="52" y="567"/>
                    <a:pt x="62" y="564"/>
                    <a:pt x="72" y="557"/>
                  </a:cubicBezTo>
                  <a:cubicBezTo>
                    <a:pt x="119" y="534"/>
                    <a:pt x="143" y="486"/>
                    <a:pt x="143" y="438"/>
                  </a:cubicBezTo>
                  <a:cubicBezTo>
                    <a:pt x="143" y="398"/>
                    <a:pt x="132" y="379"/>
                    <a:pt x="110" y="379"/>
                  </a:cubicBezTo>
                  <a:close/>
                  <a:moveTo>
                    <a:pt x="439" y="546"/>
                  </a:moveTo>
                  <a:cubicBezTo>
                    <a:pt x="429" y="546"/>
                    <a:pt x="417" y="550"/>
                    <a:pt x="405" y="557"/>
                  </a:cubicBezTo>
                  <a:cubicBezTo>
                    <a:pt x="357" y="581"/>
                    <a:pt x="334" y="629"/>
                    <a:pt x="322" y="677"/>
                  </a:cubicBezTo>
                  <a:cubicBezTo>
                    <a:pt x="322" y="711"/>
                    <a:pt x="341" y="734"/>
                    <a:pt x="370" y="734"/>
                  </a:cubicBezTo>
                  <a:cubicBezTo>
                    <a:pt x="380" y="734"/>
                    <a:pt x="392" y="731"/>
                    <a:pt x="405" y="724"/>
                  </a:cubicBezTo>
                  <a:cubicBezTo>
                    <a:pt x="453" y="700"/>
                    <a:pt x="476" y="653"/>
                    <a:pt x="476" y="593"/>
                  </a:cubicBezTo>
                  <a:cubicBezTo>
                    <a:pt x="476" y="561"/>
                    <a:pt x="461" y="546"/>
                    <a:pt x="439" y="546"/>
                  </a:cubicBezTo>
                  <a:close/>
                  <a:moveTo>
                    <a:pt x="111" y="736"/>
                  </a:moveTo>
                  <a:cubicBezTo>
                    <a:pt x="101" y="736"/>
                    <a:pt x="87" y="740"/>
                    <a:pt x="72" y="748"/>
                  </a:cubicBezTo>
                  <a:cubicBezTo>
                    <a:pt x="24" y="772"/>
                    <a:pt x="0" y="819"/>
                    <a:pt x="0" y="867"/>
                  </a:cubicBezTo>
                  <a:cubicBezTo>
                    <a:pt x="0" y="902"/>
                    <a:pt x="19" y="924"/>
                    <a:pt x="44" y="924"/>
                  </a:cubicBezTo>
                  <a:cubicBezTo>
                    <a:pt x="52" y="924"/>
                    <a:pt x="62" y="921"/>
                    <a:pt x="72" y="915"/>
                  </a:cubicBezTo>
                  <a:cubicBezTo>
                    <a:pt x="119" y="891"/>
                    <a:pt x="143" y="843"/>
                    <a:pt x="143" y="784"/>
                  </a:cubicBezTo>
                  <a:cubicBezTo>
                    <a:pt x="143" y="752"/>
                    <a:pt x="132" y="736"/>
                    <a:pt x="111" y="73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361;p31"/>
            <p:cNvSpPr/>
            <p:nvPr/>
          </p:nvSpPr>
          <p:spPr>
            <a:xfrm>
              <a:off x="2168390" y="2623265"/>
              <a:ext cx="512871" cy="318389"/>
            </a:xfrm>
            <a:custGeom>
              <a:avLst/>
              <a:gdLst/>
              <a:ahLst/>
              <a:cxnLst/>
              <a:rect l="l" t="t" r="r" b="b"/>
              <a:pathLst>
                <a:path w="11241" h="6978" extrusionOk="0">
                  <a:moveTo>
                    <a:pt x="11240" y="488"/>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362;p31"/>
            <p:cNvSpPr/>
            <p:nvPr/>
          </p:nvSpPr>
          <p:spPr>
            <a:xfrm>
              <a:off x="1576240" y="1917048"/>
              <a:ext cx="144038" cy="1465190"/>
            </a:xfrm>
            <a:custGeom>
              <a:avLst/>
              <a:gdLst/>
              <a:ahLst/>
              <a:cxnLst/>
              <a:rect l="l" t="t" r="r" b="b"/>
              <a:pathLst>
                <a:path w="3157" h="32112" extrusionOk="0">
                  <a:moveTo>
                    <a:pt x="1" y="0"/>
                  </a:moveTo>
                  <a:lnTo>
                    <a:pt x="561" y="321"/>
                  </a:lnTo>
                  <a:lnTo>
                    <a:pt x="561" y="3322"/>
                  </a:lnTo>
                  <a:lnTo>
                    <a:pt x="1" y="3000"/>
                  </a:lnTo>
                  <a:close/>
                  <a:moveTo>
                    <a:pt x="870" y="3489"/>
                  </a:moveTo>
                  <a:lnTo>
                    <a:pt x="1430" y="3810"/>
                  </a:lnTo>
                  <a:lnTo>
                    <a:pt x="1430" y="810"/>
                  </a:lnTo>
                  <a:lnTo>
                    <a:pt x="870" y="500"/>
                  </a:lnTo>
                  <a:close/>
                  <a:moveTo>
                    <a:pt x="1739" y="3989"/>
                  </a:moveTo>
                  <a:lnTo>
                    <a:pt x="2287" y="4310"/>
                  </a:lnTo>
                  <a:lnTo>
                    <a:pt x="2287" y="1322"/>
                  </a:lnTo>
                  <a:lnTo>
                    <a:pt x="1739" y="1000"/>
                  </a:lnTo>
                  <a:close/>
                  <a:moveTo>
                    <a:pt x="2597" y="4489"/>
                  </a:moveTo>
                  <a:lnTo>
                    <a:pt x="3156" y="4810"/>
                  </a:lnTo>
                  <a:lnTo>
                    <a:pt x="3156" y="1810"/>
                  </a:lnTo>
                  <a:lnTo>
                    <a:pt x="2597" y="1500"/>
                  </a:lnTo>
                  <a:close/>
                  <a:moveTo>
                    <a:pt x="1" y="6310"/>
                  </a:moveTo>
                  <a:lnTo>
                    <a:pt x="561" y="6620"/>
                  </a:lnTo>
                  <a:lnTo>
                    <a:pt x="561" y="3631"/>
                  </a:lnTo>
                  <a:lnTo>
                    <a:pt x="1" y="3310"/>
                  </a:lnTo>
                  <a:close/>
                  <a:moveTo>
                    <a:pt x="870" y="6810"/>
                  </a:moveTo>
                  <a:lnTo>
                    <a:pt x="1430" y="7120"/>
                  </a:lnTo>
                  <a:lnTo>
                    <a:pt x="1430" y="4131"/>
                  </a:lnTo>
                  <a:lnTo>
                    <a:pt x="870" y="3810"/>
                  </a:lnTo>
                  <a:close/>
                  <a:moveTo>
                    <a:pt x="1727" y="7310"/>
                  </a:moveTo>
                  <a:lnTo>
                    <a:pt x="2287" y="7620"/>
                  </a:lnTo>
                  <a:lnTo>
                    <a:pt x="2287" y="4632"/>
                  </a:lnTo>
                  <a:lnTo>
                    <a:pt x="1727" y="4310"/>
                  </a:lnTo>
                  <a:close/>
                  <a:moveTo>
                    <a:pt x="2597" y="7811"/>
                  </a:moveTo>
                  <a:lnTo>
                    <a:pt x="3156" y="8120"/>
                  </a:lnTo>
                  <a:lnTo>
                    <a:pt x="3156" y="5132"/>
                  </a:lnTo>
                  <a:lnTo>
                    <a:pt x="2608" y="4810"/>
                  </a:lnTo>
                  <a:close/>
                  <a:moveTo>
                    <a:pt x="1" y="9620"/>
                  </a:moveTo>
                  <a:lnTo>
                    <a:pt x="561" y="9942"/>
                  </a:lnTo>
                  <a:lnTo>
                    <a:pt x="561" y="6941"/>
                  </a:lnTo>
                  <a:lnTo>
                    <a:pt x="1" y="6620"/>
                  </a:lnTo>
                  <a:close/>
                  <a:moveTo>
                    <a:pt x="870" y="10120"/>
                  </a:moveTo>
                  <a:lnTo>
                    <a:pt x="1430" y="10442"/>
                  </a:lnTo>
                  <a:lnTo>
                    <a:pt x="1430" y="7441"/>
                  </a:lnTo>
                  <a:lnTo>
                    <a:pt x="870" y="7120"/>
                  </a:lnTo>
                  <a:close/>
                  <a:moveTo>
                    <a:pt x="1727" y="10620"/>
                  </a:moveTo>
                  <a:lnTo>
                    <a:pt x="2287" y="10942"/>
                  </a:lnTo>
                  <a:lnTo>
                    <a:pt x="2287" y="7941"/>
                  </a:lnTo>
                  <a:lnTo>
                    <a:pt x="1727" y="7620"/>
                  </a:lnTo>
                  <a:close/>
                  <a:moveTo>
                    <a:pt x="2597" y="11120"/>
                  </a:moveTo>
                  <a:lnTo>
                    <a:pt x="3156" y="11430"/>
                  </a:lnTo>
                  <a:lnTo>
                    <a:pt x="3156" y="8442"/>
                  </a:lnTo>
                  <a:lnTo>
                    <a:pt x="2608" y="8120"/>
                  </a:lnTo>
                  <a:close/>
                  <a:moveTo>
                    <a:pt x="1" y="23670"/>
                  </a:moveTo>
                  <a:lnTo>
                    <a:pt x="561" y="23991"/>
                  </a:lnTo>
                  <a:lnTo>
                    <a:pt x="561" y="20991"/>
                  </a:lnTo>
                  <a:lnTo>
                    <a:pt x="1" y="20669"/>
                  </a:lnTo>
                  <a:close/>
                  <a:moveTo>
                    <a:pt x="870" y="24170"/>
                  </a:moveTo>
                  <a:lnTo>
                    <a:pt x="1430" y="24491"/>
                  </a:lnTo>
                  <a:lnTo>
                    <a:pt x="1430" y="21491"/>
                  </a:lnTo>
                  <a:lnTo>
                    <a:pt x="870" y="21169"/>
                  </a:lnTo>
                  <a:close/>
                  <a:moveTo>
                    <a:pt x="1727" y="24670"/>
                  </a:moveTo>
                  <a:lnTo>
                    <a:pt x="2287" y="24991"/>
                  </a:lnTo>
                  <a:lnTo>
                    <a:pt x="2287" y="21991"/>
                  </a:lnTo>
                  <a:lnTo>
                    <a:pt x="1727" y="21669"/>
                  </a:lnTo>
                  <a:close/>
                  <a:moveTo>
                    <a:pt x="2597" y="25170"/>
                  </a:moveTo>
                  <a:lnTo>
                    <a:pt x="3156" y="25491"/>
                  </a:lnTo>
                  <a:lnTo>
                    <a:pt x="3156" y="22491"/>
                  </a:lnTo>
                  <a:lnTo>
                    <a:pt x="2608" y="22169"/>
                  </a:lnTo>
                  <a:close/>
                  <a:moveTo>
                    <a:pt x="1" y="26980"/>
                  </a:moveTo>
                  <a:lnTo>
                    <a:pt x="561" y="27301"/>
                  </a:lnTo>
                  <a:lnTo>
                    <a:pt x="561" y="24301"/>
                  </a:lnTo>
                  <a:lnTo>
                    <a:pt x="1" y="23979"/>
                  </a:lnTo>
                  <a:close/>
                  <a:moveTo>
                    <a:pt x="870" y="27480"/>
                  </a:moveTo>
                  <a:lnTo>
                    <a:pt x="1430" y="27801"/>
                  </a:lnTo>
                  <a:lnTo>
                    <a:pt x="1430" y="24801"/>
                  </a:lnTo>
                  <a:lnTo>
                    <a:pt x="870" y="24491"/>
                  </a:lnTo>
                  <a:close/>
                  <a:moveTo>
                    <a:pt x="1739" y="27980"/>
                  </a:moveTo>
                  <a:lnTo>
                    <a:pt x="2287" y="28301"/>
                  </a:lnTo>
                  <a:lnTo>
                    <a:pt x="2287" y="25301"/>
                  </a:lnTo>
                  <a:lnTo>
                    <a:pt x="1739" y="24991"/>
                  </a:lnTo>
                  <a:close/>
                  <a:moveTo>
                    <a:pt x="2597" y="28480"/>
                  </a:moveTo>
                  <a:lnTo>
                    <a:pt x="3156" y="28801"/>
                  </a:lnTo>
                  <a:lnTo>
                    <a:pt x="3156" y="25801"/>
                  </a:lnTo>
                  <a:lnTo>
                    <a:pt x="2608" y="25491"/>
                  </a:lnTo>
                  <a:close/>
                  <a:moveTo>
                    <a:pt x="1" y="30289"/>
                  </a:moveTo>
                  <a:lnTo>
                    <a:pt x="561" y="30611"/>
                  </a:lnTo>
                  <a:lnTo>
                    <a:pt x="561" y="27622"/>
                  </a:lnTo>
                  <a:lnTo>
                    <a:pt x="1" y="27301"/>
                  </a:lnTo>
                  <a:close/>
                  <a:moveTo>
                    <a:pt x="870" y="30790"/>
                  </a:moveTo>
                  <a:lnTo>
                    <a:pt x="1430" y="31111"/>
                  </a:lnTo>
                  <a:lnTo>
                    <a:pt x="1430" y="28123"/>
                  </a:lnTo>
                  <a:lnTo>
                    <a:pt x="870" y="27801"/>
                  </a:lnTo>
                  <a:close/>
                  <a:moveTo>
                    <a:pt x="1727" y="31290"/>
                  </a:moveTo>
                  <a:lnTo>
                    <a:pt x="2287" y="31611"/>
                  </a:lnTo>
                  <a:lnTo>
                    <a:pt x="2287" y="28623"/>
                  </a:lnTo>
                  <a:lnTo>
                    <a:pt x="1727" y="28301"/>
                  </a:lnTo>
                  <a:close/>
                  <a:moveTo>
                    <a:pt x="2597" y="31790"/>
                  </a:moveTo>
                  <a:lnTo>
                    <a:pt x="3156" y="32111"/>
                  </a:lnTo>
                  <a:lnTo>
                    <a:pt x="3156" y="29111"/>
                  </a:lnTo>
                  <a:lnTo>
                    <a:pt x="2597" y="288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363;p31"/>
            <p:cNvSpPr/>
            <p:nvPr/>
          </p:nvSpPr>
          <p:spPr>
            <a:xfrm>
              <a:off x="2681241" y="1803482"/>
              <a:ext cx="39146" cy="1502696"/>
            </a:xfrm>
            <a:custGeom>
              <a:avLst/>
              <a:gdLst/>
              <a:ahLst/>
              <a:cxnLst/>
              <a:rect l="l" t="t" r="r" b="b"/>
              <a:pathLst>
                <a:path w="858" h="32934" extrusionOk="0">
                  <a:moveTo>
                    <a:pt x="858" y="32933"/>
                  </a:moveTo>
                  <a:lnTo>
                    <a:pt x="0" y="32433"/>
                  </a:lnTo>
                  <a:lnTo>
                    <a:pt x="0" y="489"/>
                  </a:lnTo>
                  <a:lnTo>
                    <a:pt x="8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364;p31"/>
            <p:cNvSpPr/>
            <p:nvPr/>
          </p:nvSpPr>
          <p:spPr>
            <a:xfrm>
              <a:off x="2168390" y="3283307"/>
              <a:ext cx="551971" cy="341750"/>
            </a:xfrm>
            <a:custGeom>
              <a:avLst/>
              <a:gdLst/>
              <a:ahLst/>
              <a:cxnLst/>
              <a:rect l="l" t="t" r="r" b="b"/>
              <a:pathLst>
                <a:path w="12098" h="7490" extrusionOk="0">
                  <a:moveTo>
                    <a:pt x="1" y="7489"/>
                  </a:moveTo>
                  <a:lnTo>
                    <a:pt x="1" y="6489"/>
                  </a:lnTo>
                  <a:lnTo>
                    <a:pt x="11240" y="0"/>
                  </a:lnTo>
                  <a:lnTo>
                    <a:pt x="12098" y="50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365;p31"/>
            <p:cNvSpPr/>
            <p:nvPr/>
          </p:nvSpPr>
          <p:spPr>
            <a:xfrm>
              <a:off x="2168390" y="3333816"/>
              <a:ext cx="551971" cy="427028"/>
            </a:xfrm>
            <a:custGeom>
              <a:avLst/>
              <a:gdLst/>
              <a:ahLst/>
              <a:cxnLst/>
              <a:rect l="l" t="t" r="r" b="b"/>
              <a:pathLst>
                <a:path w="12098" h="9359" extrusionOk="0">
                  <a:moveTo>
                    <a:pt x="1" y="6989"/>
                  </a:moveTo>
                  <a:lnTo>
                    <a:pt x="12098" y="0"/>
                  </a:lnTo>
                  <a:lnTo>
                    <a:pt x="12098" y="2370"/>
                  </a:lnTo>
                  <a:lnTo>
                    <a:pt x="1" y="9359"/>
                  </a:lnTo>
                  <a:close/>
                </a:path>
              </a:pathLst>
            </a:custGeom>
            <a:solidFill>
              <a:srgbClr val="351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366;p31"/>
            <p:cNvSpPr/>
            <p:nvPr/>
          </p:nvSpPr>
          <p:spPr>
            <a:xfrm>
              <a:off x="2168390" y="3306120"/>
              <a:ext cx="551971" cy="357491"/>
            </a:xfrm>
            <a:custGeom>
              <a:avLst/>
              <a:gdLst/>
              <a:ahLst/>
              <a:cxnLst/>
              <a:rect l="l" t="t" r="r" b="b"/>
              <a:pathLst>
                <a:path w="12098" h="7835" extrusionOk="0">
                  <a:moveTo>
                    <a:pt x="1" y="6989"/>
                  </a:moveTo>
                  <a:lnTo>
                    <a:pt x="12098" y="0"/>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367;p31"/>
            <p:cNvSpPr/>
            <p:nvPr/>
          </p:nvSpPr>
          <p:spPr>
            <a:xfrm>
              <a:off x="2168390" y="3403352"/>
              <a:ext cx="551971" cy="357491"/>
            </a:xfrm>
            <a:custGeom>
              <a:avLst/>
              <a:gdLst/>
              <a:ahLst/>
              <a:cxnLst/>
              <a:rect l="l" t="t" r="r" b="b"/>
              <a:pathLst>
                <a:path w="12098" h="7835" extrusionOk="0">
                  <a:moveTo>
                    <a:pt x="1" y="6989"/>
                  </a:moveTo>
                  <a:lnTo>
                    <a:pt x="12098" y="0"/>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368;p31"/>
            <p:cNvSpPr/>
            <p:nvPr/>
          </p:nvSpPr>
          <p:spPr>
            <a:xfrm>
              <a:off x="2168390" y="3354987"/>
              <a:ext cx="551971" cy="357537"/>
            </a:xfrm>
            <a:custGeom>
              <a:avLst/>
              <a:gdLst/>
              <a:ahLst/>
              <a:cxnLst/>
              <a:rect l="l" t="t" r="r" b="b"/>
              <a:pathLst>
                <a:path w="12098" h="7836" extrusionOk="0">
                  <a:moveTo>
                    <a:pt x="1" y="6978"/>
                  </a:moveTo>
                  <a:lnTo>
                    <a:pt x="12098" y="1"/>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369;p31"/>
            <p:cNvSpPr/>
            <p:nvPr/>
          </p:nvSpPr>
          <p:spPr>
            <a:xfrm>
              <a:off x="2143432" y="2797104"/>
              <a:ext cx="34264" cy="110829"/>
            </a:xfrm>
            <a:custGeom>
              <a:avLst/>
              <a:gdLst/>
              <a:ahLst/>
              <a:cxnLst/>
              <a:rect l="l" t="t" r="r" b="b"/>
              <a:pathLst>
                <a:path w="751" h="2429" extrusionOk="0">
                  <a:moveTo>
                    <a:pt x="524" y="2429"/>
                  </a:moveTo>
                  <a:cubicBezTo>
                    <a:pt x="476" y="2417"/>
                    <a:pt x="441" y="2417"/>
                    <a:pt x="405" y="2393"/>
                  </a:cubicBezTo>
                  <a:lnTo>
                    <a:pt x="107" y="2227"/>
                  </a:lnTo>
                  <a:cubicBezTo>
                    <a:pt x="60" y="2191"/>
                    <a:pt x="48" y="2131"/>
                    <a:pt x="72" y="2096"/>
                  </a:cubicBezTo>
                  <a:cubicBezTo>
                    <a:pt x="95" y="2048"/>
                    <a:pt x="155" y="2024"/>
                    <a:pt x="203" y="2060"/>
                  </a:cubicBezTo>
                  <a:lnTo>
                    <a:pt x="500" y="2227"/>
                  </a:lnTo>
                  <a:cubicBezTo>
                    <a:pt x="512" y="2238"/>
                    <a:pt x="536" y="2238"/>
                    <a:pt x="548" y="2227"/>
                  </a:cubicBezTo>
                  <a:cubicBezTo>
                    <a:pt x="560" y="2215"/>
                    <a:pt x="560" y="2203"/>
                    <a:pt x="560" y="2191"/>
                  </a:cubicBezTo>
                  <a:lnTo>
                    <a:pt x="560" y="619"/>
                  </a:lnTo>
                  <a:cubicBezTo>
                    <a:pt x="560" y="536"/>
                    <a:pt x="524" y="464"/>
                    <a:pt x="453" y="417"/>
                  </a:cubicBezTo>
                  <a:lnTo>
                    <a:pt x="107" y="226"/>
                  </a:lnTo>
                  <a:cubicBezTo>
                    <a:pt x="0" y="155"/>
                    <a:pt x="95" y="0"/>
                    <a:pt x="203" y="60"/>
                  </a:cubicBezTo>
                  <a:lnTo>
                    <a:pt x="548" y="250"/>
                  </a:lnTo>
                  <a:cubicBezTo>
                    <a:pt x="679" y="333"/>
                    <a:pt x="750" y="464"/>
                    <a:pt x="750" y="619"/>
                  </a:cubicBezTo>
                  <a:lnTo>
                    <a:pt x="750" y="2191"/>
                  </a:lnTo>
                  <a:cubicBezTo>
                    <a:pt x="750" y="2262"/>
                    <a:pt x="714" y="2346"/>
                    <a:pt x="643" y="2381"/>
                  </a:cubicBezTo>
                  <a:cubicBezTo>
                    <a:pt x="607" y="2405"/>
                    <a:pt x="560" y="2417"/>
                    <a:pt x="524" y="2429"/>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370;p31"/>
            <p:cNvSpPr/>
            <p:nvPr/>
          </p:nvSpPr>
          <p:spPr>
            <a:xfrm>
              <a:off x="1676756" y="1474282"/>
              <a:ext cx="903968" cy="521568"/>
            </a:xfrm>
            <a:custGeom>
              <a:avLst/>
              <a:gdLst/>
              <a:ahLst/>
              <a:cxnLst/>
              <a:rect l="l" t="t" r="r" b="b"/>
              <a:pathLst>
                <a:path w="19813" h="11431" extrusionOk="0">
                  <a:moveTo>
                    <a:pt x="9895" y="286"/>
                  </a:moveTo>
                  <a:lnTo>
                    <a:pt x="19301" y="5715"/>
                  </a:lnTo>
                  <a:lnTo>
                    <a:pt x="9907" y="11145"/>
                  </a:lnTo>
                  <a:lnTo>
                    <a:pt x="501" y="5715"/>
                  </a:lnTo>
                  <a:lnTo>
                    <a:pt x="9895" y="286"/>
                  </a:lnTo>
                  <a:close/>
                  <a:moveTo>
                    <a:pt x="9907" y="0"/>
                  </a:moveTo>
                  <a:lnTo>
                    <a:pt x="1" y="5715"/>
                  </a:lnTo>
                  <a:lnTo>
                    <a:pt x="9907" y="11430"/>
                  </a:lnTo>
                  <a:lnTo>
                    <a:pt x="19813" y="5715"/>
                  </a:lnTo>
                  <a:lnTo>
                    <a:pt x="99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371;p31"/>
            <p:cNvSpPr/>
            <p:nvPr/>
          </p:nvSpPr>
          <p:spPr>
            <a:xfrm>
              <a:off x="2086352" y="2071313"/>
              <a:ext cx="6022" cy="1695518"/>
            </a:xfrm>
            <a:custGeom>
              <a:avLst/>
              <a:gdLst/>
              <a:ahLst/>
              <a:cxnLst/>
              <a:rect l="l" t="t" r="r" b="b"/>
              <a:pathLst>
                <a:path w="132" h="37160" extrusionOk="0">
                  <a:moveTo>
                    <a:pt x="1" y="0"/>
                  </a:moveTo>
                  <a:lnTo>
                    <a:pt x="1" y="37076"/>
                  </a:lnTo>
                  <a:lnTo>
                    <a:pt x="132" y="37160"/>
                  </a:lnTo>
                  <a:lnTo>
                    <a:pt x="132" y="119"/>
                  </a:lnTo>
                  <a:lnTo>
                    <a:pt x="120" y="7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372;p31"/>
            <p:cNvSpPr/>
            <p:nvPr/>
          </p:nvSpPr>
          <p:spPr>
            <a:xfrm>
              <a:off x="1533898" y="1752425"/>
              <a:ext cx="6023" cy="1695518"/>
            </a:xfrm>
            <a:custGeom>
              <a:avLst/>
              <a:gdLst/>
              <a:ahLst/>
              <a:cxnLst/>
              <a:rect l="l" t="t" r="r" b="b"/>
              <a:pathLst>
                <a:path w="132" h="37160" extrusionOk="0">
                  <a:moveTo>
                    <a:pt x="0" y="0"/>
                  </a:moveTo>
                  <a:lnTo>
                    <a:pt x="0" y="37076"/>
                  </a:lnTo>
                  <a:lnTo>
                    <a:pt x="131" y="37160"/>
                  </a:lnTo>
                  <a:lnTo>
                    <a:pt x="131" y="119"/>
                  </a:lnTo>
                  <a:lnTo>
                    <a:pt x="119" y="72"/>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373;p31"/>
            <p:cNvSpPr/>
            <p:nvPr/>
          </p:nvSpPr>
          <p:spPr>
            <a:xfrm>
              <a:off x="2539979" y="1857847"/>
              <a:ext cx="128799" cy="118997"/>
            </a:xfrm>
            <a:custGeom>
              <a:avLst/>
              <a:gdLst/>
              <a:ahLst/>
              <a:cxnLst/>
              <a:rect l="l" t="t" r="r" b="b"/>
              <a:pathLst>
                <a:path w="2823" h="2608" extrusionOk="0">
                  <a:moveTo>
                    <a:pt x="1" y="1620"/>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374;p31"/>
            <p:cNvSpPr/>
            <p:nvPr/>
          </p:nvSpPr>
          <p:spPr>
            <a:xfrm>
              <a:off x="2553575" y="1875231"/>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81"/>
                  </a:lnTo>
                  <a:lnTo>
                    <a:pt x="1620" y="619"/>
                  </a:lnTo>
                  <a:lnTo>
                    <a:pt x="1893" y="477"/>
                  </a:lnTo>
                  <a:lnTo>
                    <a:pt x="1893" y="238"/>
                  </a:lnTo>
                  <a:close/>
                  <a:moveTo>
                    <a:pt x="2298" y="346"/>
                  </a:moveTo>
                  <a:lnTo>
                    <a:pt x="2024" y="500"/>
                  </a:lnTo>
                  <a:lnTo>
                    <a:pt x="2024" y="739"/>
                  </a:lnTo>
                  <a:lnTo>
                    <a:pt x="2298" y="584"/>
                  </a:lnTo>
                  <a:lnTo>
                    <a:pt x="2298" y="346"/>
                  </a:lnTo>
                  <a:close/>
                  <a:moveTo>
                    <a:pt x="1489" y="453"/>
                  </a:moveTo>
                  <a:lnTo>
                    <a:pt x="1215" y="619"/>
                  </a:lnTo>
                  <a:lnTo>
                    <a:pt x="1215" y="858"/>
                  </a:lnTo>
                  <a:lnTo>
                    <a:pt x="1489" y="703"/>
                  </a:lnTo>
                  <a:lnTo>
                    <a:pt x="1489" y="453"/>
                  </a:lnTo>
                  <a:close/>
                  <a:moveTo>
                    <a:pt x="1893" y="596"/>
                  </a:moveTo>
                  <a:lnTo>
                    <a:pt x="1620" y="739"/>
                  </a:lnTo>
                  <a:lnTo>
                    <a:pt x="1620" y="977"/>
                  </a:lnTo>
                  <a:lnTo>
                    <a:pt x="1893" y="834"/>
                  </a:lnTo>
                  <a:lnTo>
                    <a:pt x="1893" y="596"/>
                  </a:lnTo>
                  <a:close/>
                  <a:moveTo>
                    <a:pt x="1084" y="691"/>
                  </a:moveTo>
                  <a:lnTo>
                    <a:pt x="810" y="846"/>
                  </a:lnTo>
                  <a:lnTo>
                    <a:pt x="810" y="1084"/>
                  </a:lnTo>
                  <a:lnTo>
                    <a:pt x="1084" y="929"/>
                  </a:lnTo>
                  <a:lnTo>
                    <a:pt x="1084" y="691"/>
                  </a:lnTo>
                  <a:close/>
                  <a:moveTo>
                    <a:pt x="1489" y="798"/>
                  </a:moveTo>
                  <a:lnTo>
                    <a:pt x="1215" y="977"/>
                  </a:lnTo>
                  <a:lnTo>
                    <a:pt x="1215" y="1203"/>
                  </a:lnTo>
                  <a:lnTo>
                    <a:pt x="1489" y="1036"/>
                  </a:lnTo>
                  <a:lnTo>
                    <a:pt x="1489" y="798"/>
                  </a:lnTo>
                  <a:close/>
                  <a:moveTo>
                    <a:pt x="679" y="917"/>
                  </a:moveTo>
                  <a:lnTo>
                    <a:pt x="405" y="1084"/>
                  </a:lnTo>
                  <a:lnTo>
                    <a:pt x="405" y="1322"/>
                  </a:lnTo>
                  <a:lnTo>
                    <a:pt x="679" y="1155"/>
                  </a:lnTo>
                  <a:lnTo>
                    <a:pt x="679" y="917"/>
                  </a:lnTo>
                  <a:close/>
                  <a:moveTo>
                    <a:pt x="1084" y="1048"/>
                  </a:moveTo>
                  <a:lnTo>
                    <a:pt x="810" y="1203"/>
                  </a:lnTo>
                  <a:lnTo>
                    <a:pt x="810" y="1441"/>
                  </a:lnTo>
                  <a:lnTo>
                    <a:pt x="1084" y="1286"/>
                  </a:lnTo>
                  <a:lnTo>
                    <a:pt x="1084" y="1048"/>
                  </a:lnTo>
                  <a:close/>
                  <a:moveTo>
                    <a:pt x="274" y="1155"/>
                  </a:moveTo>
                  <a:lnTo>
                    <a:pt x="0" y="1310"/>
                  </a:lnTo>
                  <a:lnTo>
                    <a:pt x="0" y="1548"/>
                  </a:lnTo>
                  <a:lnTo>
                    <a:pt x="274" y="1393"/>
                  </a:lnTo>
                  <a:lnTo>
                    <a:pt x="274" y="1155"/>
                  </a:lnTo>
                  <a:close/>
                  <a:moveTo>
                    <a:pt x="679" y="1274"/>
                  </a:moveTo>
                  <a:lnTo>
                    <a:pt x="405" y="1441"/>
                  </a:lnTo>
                  <a:lnTo>
                    <a:pt x="405" y="1679"/>
                  </a:lnTo>
                  <a:lnTo>
                    <a:pt x="679" y="1512"/>
                  </a:lnTo>
                  <a:lnTo>
                    <a:pt x="679" y="1274"/>
                  </a:lnTo>
                  <a:close/>
                  <a:moveTo>
                    <a:pt x="274" y="1512"/>
                  </a:moveTo>
                  <a:lnTo>
                    <a:pt x="0" y="1667"/>
                  </a:lnTo>
                  <a:lnTo>
                    <a:pt x="0" y="1905"/>
                  </a:lnTo>
                  <a:lnTo>
                    <a:pt x="274" y="1751"/>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8" name="Google Shape;2375;p31"/>
          <p:cNvGrpSpPr/>
          <p:nvPr/>
        </p:nvGrpSpPr>
        <p:grpSpPr>
          <a:xfrm>
            <a:off x="1050932" y="2884167"/>
            <a:ext cx="201672" cy="232906"/>
            <a:chOff x="3669150" y="2223718"/>
            <a:chExt cx="436237" cy="503799"/>
          </a:xfrm>
        </p:grpSpPr>
        <p:sp>
          <p:nvSpPr>
            <p:cNvPr id="2919" name="Google Shape;2376;p31"/>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377;p31"/>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378;p31"/>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2" name="Google Shape;2379;p31"/>
          <p:cNvGrpSpPr/>
          <p:nvPr/>
        </p:nvGrpSpPr>
        <p:grpSpPr>
          <a:xfrm>
            <a:off x="1688477" y="1523896"/>
            <a:ext cx="350953" cy="405306"/>
            <a:chOff x="3669150" y="2223718"/>
            <a:chExt cx="436237" cy="503799"/>
          </a:xfrm>
        </p:grpSpPr>
        <p:sp>
          <p:nvSpPr>
            <p:cNvPr id="2923" name="Google Shape;2380;p31"/>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381;p31"/>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382;p31"/>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6" name="Google Shape;2383;p31"/>
          <p:cNvGrpSpPr/>
          <p:nvPr/>
        </p:nvGrpSpPr>
        <p:grpSpPr>
          <a:xfrm>
            <a:off x="1421039" y="3045291"/>
            <a:ext cx="350850" cy="405098"/>
            <a:chOff x="3669150" y="1828675"/>
            <a:chExt cx="1805712" cy="2084909"/>
          </a:xfrm>
        </p:grpSpPr>
        <p:sp>
          <p:nvSpPr>
            <p:cNvPr id="2927" name="Google Shape;2384;p31"/>
            <p:cNvSpPr/>
            <p:nvPr/>
          </p:nvSpPr>
          <p:spPr>
            <a:xfrm>
              <a:off x="5038625" y="3014705"/>
              <a:ext cx="436237" cy="251920"/>
            </a:xfrm>
            <a:custGeom>
              <a:avLst/>
              <a:gdLst/>
              <a:ahLst/>
              <a:cxnLst/>
              <a:rect l="l" t="t" r="r" b="b"/>
              <a:pathLst>
                <a:path w="11609" h="6704" extrusionOk="0">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385;p31"/>
            <p:cNvSpPr/>
            <p:nvPr/>
          </p:nvSpPr>
          <p:spPr>
            <a:xfrm>
              <a:off x="5038625" y="3140436"/>
              <a:ext cx="218363" cy="378105"/>
            </a:xfrm>
            <a:custGeom>
              <a:avLst/>
              <a:gdLst/>
              <a:ahLst/>
              <a:cxnLst/>
              <a:rect l="l" t="t" r="r" b="b"/>
              <a:pathLst>
                <a:path w="5811" h="10062" extrusionOk="0">
                  <a:moveTo>
                    <a:pt x="0" y="0"/>
                  </a:moveTo>
                  <a:lnTo>
                    <a:pt x="0" y="6704"/>
                  </a:lnTo>
                  <a:lnTo>
                    <a:pt x="5811" y="10061"/>
                  </a:lnTo>
                  <a:lnTo>
                    <a:pt x="5811" y="3358"/>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386;p31"/>
            <p:cNvSpPr/>
            <p:nvPr/>
          </p:nvSpPr>
          <p:spPr>
            <a:xfrm>
              <a:off x="5256944" y="3140436"/>
              <a:ext cx="217912" cy="378105"/>
            </a:xfrm>
            <a:custGeom>
              <a:avLst/>
              <a:gdLst/>
              <a:ahLst/>
              <a:cxnLst/>
              <a:rect l="l" t="t" r="r" b="b"/>
              <a:pathLst>
                <a:path w="5799" h="10062" extrusionOk="0">
                  <a:moveTo>
                    <a:pt x="5799" y="0"/>
                  </a:moveTo>
                  <a:lnTo>
                    <a:pt x="1" y="3358"/>
                  </a:lnTo>
                  <a:lnTo>
                    <a:pt x="1" y="10061"/>
                  </a:lnTo>
                  <a:lnTo>
                    <a:pt x="5799" y="6704"/>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387;p31"/>
            <p:cNvSpPr/>
            <p:nvPr/>
          </p:nvSpPr>
          <p:spPr>
            <a:xfrm>
              <a:off x="5038625" y="2619211"/>
              <a:ext cx="436237" cy="251920"/>
            </a:xfrm>
            <a:custGeom>
              <a:avLst/>
              <a:gdLst/>
              <a:ahLst/>
              <a:cxnLst/>
              <a:rect l="l" t="t" r="r" b="b"/>
              <a:pathLst>
                <a:path w="11609" h="6704" extrusionOk="0">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388;p31"/>
            <p:cNvSpPr/>
            <p:nvPr/>
          </p:nvSpPr>
          <p:spPr>
            <a:xfrm>
              <a:off x="5038625" y="2744943"/>
              <a:ext cx="218363" cy="378105"/>
            </a:xfrm>
            <a:custGeom>
              <a:avLst/>
              <a:gdLst/>
              <a:ahLst/>
              <a:cxnLst/>
              <a:rect l="l" t="t" r="r" b="b"/>
              <a:pathLst>
                <a:path w="5811" h="10062" extrusionOk="0">
                  <a:moveTo>
                    <a:pt x="0" y="0"/>
                  </a:moveTo>
                  <a:lnTo>
                    <a:pt x="0" y="6704"/>
                  </a:lnTo>
                  <a:lnTo>
                    <a:pt x="5811" y="10061"/>
                  </a:lnTo>
                  <a:lnTo>
                    <a:pt x="5811" y="3358"/>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389;p31"/>
            <p:cNvSpPr/>
            <p:nvPr/>
          </p:nvSpPr>
          <p:spPr>
            <a:xfrm>
              <a:off x="5256944" y="2744943"/>
              <a:ext cx="217912" cy="378105"/>
            </a:xfrm>
            <a:custGeom>
              <a:avLst/>
              <a:gdLst/>
              <a:ahLst/>
              <a:cxnLst/>
              <a:rect l="l" t="t" r="r" b="b"/>
              <a:pathLst>
                <a:path w="5799" h="10062" extrusionOk="0">
                  <a:moveTo>
                    <a:pt x="5799" y="0"/>
                  </a:moveTo>
                  <a:lnTo>
                    <a:pt x="1" y="3358"/>
                  </a:lnTo>
                  <a:lnTo>
                    <a:pt x="1" y="10061"/>
                  </a:lnTo>
                  <a:lnTo>
                    <a:pt x="5799" y="6704"/>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390;p31"/>
            <p:cNvSpPr/>
            <p:nvPr/>
          </p:nvSpPr>
          <p:spPr>
            <a:xfrm>
              <a:off x="4696378" y="3212020"/>
              <a:ext cx="436237" cy="251920"/>
            </a:xfrm>
            <a:custGeom>
              <a:avLst/>
              <a:gdLst/>
              <a:ahLst/>
              <a:cxnLst/>
              <a:rect l="l" t="t" r="r" b="b"/>
              <a:pathLst>
                <a:path w="11609" h="6704" extrusionOk="0">
                  <a:moveTo>
                    <a:pt x="5810" y="6704"/>
                  </a:moveTo>
                  <a:lnTo>
                    <a:pt x="0" y="3358"/>
                  </a:lnTo>
                  <a:lnTo>
                    <a:pt x="5798" y="0"/>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391;p31"/>
            <p:cNvSpPr/>
            <p:nvPr/>
          </p:nvSpPr>
          <p:spPr>
            <a:xfrm>
              <a:off x="4696378" y="3338165"/>
              <a:ext cx="218363" cy="377654"/>
            </a:xfrm>
            <a:custGeom>
              <a:avLst/>
              <a:gdLst/>
              <a:ahLst/>
              <a:cxnLst/>
              <a:rect l="l" t="t" r="r" b="b"/>
              <a:pathLst>
                <a:path w="5811" h="10050" extrusionOk="0">
                  <a:moveTo>
                    <a:pt x="0" y="1"/>
                  </a:moveTo>
                  <a:lnTo>
                    <a:pt x="0" y="6704"/>
                  </a:lnTo>
                  <a:lnTo>
                    <a:pt x="5810" y="10050"/>
                  </a:lnTo>
                  <a:lnTo>
                    <a:pt x="5810" y="3347"/>
                  </a:lnTo>
                  <a:lnTo>
                    <a:pt x="0"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392;p31"/>
            <p:cNvSpPr/>
            <p:nvPr/>
          </p:nvSpPr>
          <p:spPr>
            <a:xfrm>
              <a:off x="4914697" y="3338165"/>
              <a:ext cx="217912" cy="377654"/>
            </a:xfrm>
            <a:custGeom>
              <a:avLst/>
              <a:gdLst/>
              <a:ahLst/>
              <a:cxnLst/>
              <a:rect l="l" t="t" r="r" b="b"/>
              <a:pathLst>
                <a:path w="5799" h="10050" extrusionOk="0">
                  <a:moveTo>
                    <a:pt x="5799" y="1"/>
                  </a:moveTo>
                  <a:lnTo>
                    <a:pt x="0" y="3347"/>
                  </a:lnTo>
                  <a:lnTo>
                    <a:pt x="0" y="10050"/>
                  </a:lnTo>
                  <a:lnTo>
                    <a:pt x="5799" y="6704"/>
                  </a:lnTo>
                  <a:lnTo>
                    <a:pt x="5799"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393;p31"/>
            <p:cNvSpPr/>
            <p:nvPr/>
          </p:nvSpPr>
          <p:spPr>
            <a:xfrm>
              <a:off x="4696378" y="2816977"/>
              <a:ext cx="436237" cy="251920"/>
            </a:xfrm>
            <a:custGeom>
              <a:avLst/>
              <a:gdLst/>
              <a:ahLst/>
              <a:cxnLst/>
              <a:rect l="l" t="t" r="r" b="b"/>
              <a:pathLst>
                <a:path w="11609" h="6704" extrusionOk="0">
                  <a:moveTo>
                    <a:pt x="5810" y="6703"/>
                  </a:moveTo>
                  <a:lnTo>
                    <a:pt x="0" y="3346"/>
                  </a:lnTo>
                  <a:lnTo>
                    <a:pt x="5798" y="0"/>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394;p31"/>
            <p:cNvSpPr/>
            <p:nvPr/>
          </p:nvSpPr>
          <p:spPr>
            <a:xfrm>
              <a:off x="4696378" y="2942671"/>
              <a:ext cx="218363" cy="378105"/>
            </a:xfrm>
            <a:custGeom>
              <a:avLst/>
              <a:gdLst/>
              <a:ahLst/>
              <a:cxnLst/>
              <a:rect l="l" t="t" r="r" b="b"/>
              <a:pathLst>
                <a:path w="5811" h="10062" extrusionOk="0">
                  <a:moveTo>
                    <a:pt x="0" y="1"/>
                  </a:moveTo>
                  <a:lnTo>
                    <a:pt x="0" y="6704"/>
                  </a:lnTo>
                  <a:lnTo>
                    <a:pt x="5810" y="10062"/>
                  </a:lnTo>
                  <a:lnTo>
                    <a:pt x="5810" y="3358"/>
                  </a:lnTo>
                  <a:lnTo>
                    <a:pt x="0"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395;p31"/>
            <p:cNvSpPr/>
            <p:nvPr/>
          </p:nvSpPr>
          <p:spPr>
            <a:xfrm>
              <a:off x="4914697" y="2942671"/>
              <a:ext cx="217912" cy="378105"/>
            </a:xfrm>
            <a:custGeom>
              <a:avLst/>
              <a:gdLst/>
              <a:ahLst/>
              <a:cxnLst/>
              <a:rect l="l" t="t" r="r" b="b"/>
              <a:pathLst>
                <a:path w="5799" h="10062" extrusionOk="0">
                  <a:moveTo>
                    <a:pt x="5799" y="1"/>
                  </a:moveTo>
                  <a:lnTo>
                    <a:pt x="0" y="3358"/>
                  </a:lnTo>
                  <a:lnTo>
                    <a:pt x="0" y="10062"/>
                  </a:lnTo>
                  <a:lnTo>
                    <a:pt x="5799" y="6704"/>
                  </a:lnTo>
                  <a:lnTo>
                    <a:pt x="5799"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396;p31"/>
            <p:cNvSpPr/>
            <p:nvPr/>
          </p:nvSpPr>
          <p:spPr>
            <a:xfrm>
              <a:off x="4354094" y="1828675"/>
              <a:ext cx="436275" cy="251920"/>
            </a:xfrm>
            <a:custGeom>
              <a:avLst/>
              <a:gdLst/>
              <a:ahLst/>
              <a:cxnLst/>
              <a:rect l="l" t="t" r="r" b="b"/>
              <a:pathLst>
                <a:path w="11610" h="6704" extrusionOk="0">
                  <a:moveTo>
                    <a:pt x="5799" y="6704"/>
                  </a:moveTo>
                  <a:lnTo>
                    <a:pt x="1" y="3346"/>
                  </a:lnTo>
                  <a:lnTo>
                    <a:pt x="5799" y="0"/>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397;p31"/>
            <p:cNvSpPr/>
            <p:nvPr/>
          </p:nvSpPr>
          <p:spPr>
            <a:xfrm>
              <a:off x="4354094" y="1954406"/>
              <a:ext cx="217950" cy="378067"/>
            </a:xfrm>
            <a:custGeom>
              <a:avLst/>
              <a:gdLst/>
              <a:ahLst/>
              <a:cxnLst/>
              <a:rect l="l" t="t" r="r" b="b"/>
              <a:pathLst>
                <a:path w="5800" h="10061" extrusionOk="0">
                  <a:moveTo>
                    <a:pt x="1" y="0"/>
                  </a:moveTo>
                  <a:lnTo>
                    <a:pt x="1" y="6703"/>
                  </a:lnTo>
                  <a:lnTo>
                    <a:pt x="5799" y="10061"/>
                  </a:lnTo>
                  <a:lnTo>
                    <a:pt x="5799" y="3358"/>
                  </a:lnTo>
                  <a:lnTo>
                    <a:pt x="1"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398;p31"/>
            <p:cNvSpPr/>
            <p:nvPr/>
          </p:nvSpPr>
          <p:spPr>
            <a:xfrm>
              <a:off x="4572000" y="1954406"/>
              <a:ext cx="218363" cy="378067"/>
            </a:xfrm>
            <a:custGeom>
              <a:avLst/>
              <a:gdLst/>
              <a:ahLst/>
              <a:cxnLst/>
              <a:rect l="l" t="t" r="r" b="b"/>
              <a:pathLst>
                <a:path w="5811" h="10061" extrusionOk="0">
                  <a:moveTo>
                    <a:pt x="5810" y="0"/>
                  </a:moveTo>
                  <a:lnTo>
                    <a:pt x="0" y="3358"/>
                  </a:lnTo>
                  <a:lnTo>
                    <a:pt x="0" y="10061"/>
                  </a:lnTo>
                  <a:lnTo>
                    <a:pt x="5810" y="6703"/>
                  </a:lnTo>
                  <a:lnTo>
                    <a:pt x="581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399;p31"/>
            <p:cNvSpPr/>
            <p:nvPr/>
          </p:nvSpPr>
          <p:spPr>
            <a:xfrm>
              <a:off x="4696378" y="2026403"/>
              <a:ext cx="436237" cy="251957"/>
            </a:xfrm>
            <a:custGeom>
              <a:avLst/>
              <a:gdLst/>
              <a:ahLst/>
              <a:cxnLst/>
              <a:rect l="l" t="t" r="r" b="b"/>
              <a:pathLst>
                <a:path w="11609" h="6705" extrusionOk="0">
                  <a:moveTo>
                    <a:pt x="5798" y="6704"/>
                  </a:moveTo>
                  <a:lnTo>
                    <a:pt x="0" y="3347"/>
                  </a:lnTo>
                  <a:lnTo>
                    <a:pt x="5798" y="1"/>
                  </a:lnTo>
                  <a:lnTo>
                    <a:pt x="11609" y="3347"/>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400;p31"/>
            <p:cNvSpPr/>
            <p:nvPr/>
          </p:nvSpPr>
          <p:spPr>
            <a:xfrm>
              <a:off x="4696378" y="2152134"/>
              <a:ext cx="217912" cy="378105"/>
            </a:xfrm>
            <a:custGeom>
              <a:avLst/>
              <a:gdLst/>
              <a:ahLst/>
              <a:cxnLst/>
              <a:rect l="l" t="t" r="r" b="b"/>
              <a:pathLst>
                <a:path w="5799" h="10062" extrusionOk="0">
                  <a:moveTo>
                    <a:pt x="0" y="1"/>
                  </a:moveTo>
                  <a:lnTo>
                    <a:pt x="0" y="6704"/>
                  </a:lnTo>
                  <a:lnTo>
                    <a:pt x="5798" y="10061"/>
                  </a:lnTo>
                  <a:lnTo>
                    <a:pt x="5798" y="3358"/>
                  </a:lnTo>
                  <a:lnTo>
                    <a:pt x="0"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401;p31"/>
            <p:cNvSpPr/>
            <p:nvPr/>
          </p:nvSpPr>
          <p:spPr>
            <a:xfrm>
              <a:off x="4914247" y="2152134"/>
              <a:ext cx="218363" cy="378105"/>
            </a:xfrm>
            <a:custGeom>
              <a:avLst/>
              <a:gdLst/>
              <a:ahLst/>
              <a:cxnLst/>
              <a:rect l="l" t="t" r="r" b="b"/>
              <a:pathLst>
                <a:path w="5811" h="10062" extrusionOk="0">
                  <a:moveTo>
                    <a:pt x="5811" y="1"/>
                  </a:moveTo>
                  <a:lnTo>
                    <a:pt x="0" y="3358"/>
                  </a:lnTo>
                  <a:lnTo>
                    <a:pt x="0" y="10061"/>
                  </a:lnTo>
                  <a:lnTo>
                    <a:pt x="5811" y="6704"/>
                  </a:lnTo>
                  <a:lnTo>
                    <a:pt x="5811"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402;p31"/>
            <p:cNvSpPr/>
            <p:nvPr/>
          </p:nvSpPr>
          <p:spPr>
            <a:xfrm>
              <a:off x="5038625"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403;p31"/>
            <p:cNvSpPr/>
            <p:nvPr/>
          </p:nvSpPr>
          <p:spPr>
            <a:xfrm>
              <a:off x="5038625"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404;p31"/>
            <p:cNvSpPr/>
            <p:nvPr/>
          </p:nvSpPr>
          <p:spPr>
            <a:xfrm>
              <a:off x="5256944"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405;p31"/>
            <p:cNvSpPr/>
            <p:nvPr/>
          </p:nvSpPr>
          <p:spPr>
            <a:xfrm>
              <a:off x="4011397" y="2026403"/>
              <a:ext cx="436726" cy="251957"/>
            </a:xfrm>
            <a:custGeom>
              <a:avLst/>
              <a:gdLst/>
              <a:ahLst/>
              <a:cxnLst/>
              <a:rect l="l" t="t" r="r" b="b"/>
              <a:pathLst>
                <a:path w="11622" h="6705" extrusionOk="0">
                  <a:moveTo>
                    <a:pt x="5811" y="6704"/>
                  </a:moveTo>
                  <a:lnTo>
                    <a:pt x="1" y="3347"/>
                  </a:lnTo>
                  <a:lnTo>
                    <a:pt x="5811" y="1"/>
                  </a:lnTo>
                  <a:lnTo>
                    <a:pt x="11621" y="3347"/>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406;p31"/>
            <p:cNvSpPr/>
            <p:nvPr/>
          </p:nvSpPr>
          <p:spPr>
            <a:xfrm>
              <a:off x="4011397" y="2152134"/>
              <a:ext cx="218363" cy="378105"/>
            </a:xfrm>
            <a:custGeom>
              <a:avLst/>
              <a:gdLst/>
              <a:ahLst/>
              <a:cxnLst/>
              <a:rect l="l" t="t" r="r" b="b"/>
              <a:pathLst>
                <a:path w="5811" h="10062" extrusionOk="0">
                  <a:moveTo>
                    <a:pt x="1" y="1"/>
                  </a:moveTo>
                  <a:lnTo>
                    <a:pt x="1" y="6704"/>
                  </a:lnTo>
                  <a:lnTo>
                    <a:pt x="5811" y="10061"/>
                  </a:lnTo>
                  <a:lnTo>
                    <a:pt x="5811" y="3358"/>
                  </a:lnTo>
                  <a:lnTo>
                    <a:pt x="1"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407;p31"/>
            <p:cNvSpPr/>
            <p:nvPr/>
          </p:nvSpPr>
          <p:spPr>
            <a:xfrm>
              <a:off x="4229716" y="2152134"/>
              <a:ext cx="218400" cy="378105"/>
            </a:xfrm>
            <a:custGeom>
              <a:avLst/>
              <a:gdLst/>
              <a:ahLst/>
              <a:cxnLst/>
              <a:rect l="l" t="t" r="r" b="b"/>
              <a:pathLst>
                <a:path w="5812" h="10062" extrusionOk="0">
                  <a:moveTo>
                    <a:pt x="5811" y="1"/>
                  </a:moveTo>
                  <a:lnTo>
                    <a:pt x="1" y="3358"/>
                  </a:lnTo>
                  <a:lnTo>
                    <a:pt x="1" y="10061"/>
                  </a:lnTo>
                  <a:lnTo>
                    <a:pt x="5811" y="6704"/>
                  </a:lnTo>
                  <a:lnTo>
                    <a:pt x="5811"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408;p31"/>
            <p:cNvSpPr/>
            <p:nvPr/>
          </p:nvSpPr>
          <p:spPr>
            <a:xfrm>
              <a:off x="4354094" y="2223718"/>
              <a:ext cx="436275" cy="251920"/>
            </a:xfrm>
            <a:custGeom>
              <a:avLst/>
              <a:gdLst/>
              <a:ahLst/>
              <a:cxnLst/>
              <a:rect l="l" t="t" r="r" b="b"/>
              <a:pathLst>
                <a:path w="11610" h="6704" extrusionOk="0">
                  <a:moveTo>
                    <a:pt x="5799" y="6704"/>
                  </a:moveTo>
                  <a:lnTo>
                    <a:pt x="1" y="3358"/>
                  </a:lnTo>
                  <a:lnTo>
                    <a:pt x="5799"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409;p31"/>
            <p:cNvSpPr/>
            <p:nvPr/>
          </p:nvSpPr>
          <p:spPr>
            <a:xfrm>
              <a:off x="4354094" y="2349900"/>
              <a:ext cx="217950" cy="377616"/>
            </a:xfrm>
            <a:custGeom>
              <a:avLst/>
              <a:gdLst/>
              <a:ahLst/>
              <a:cxnLst/>
              <a:rect l="l" t="t" r="r" b="b"/>
              <a:pathLst>
                <a:path w="5800" h="10049" extrusionOk="0">
                  <a:moveTo>
                    <a:pt x="1" y="0"/>
                  </a:moveTo>
                  <a:lnTo>
                    <a:pt x="1" y="6703"/>
                  </a:lnTo>
                  <a:lnTo>
                    <a:pt x="5799" y="10049"/>
                  </a:lnTo>
                  <a:lnTo>
                    <a:pt x="5799" y="3346"/>
                  </a:lnTo>
                  <a:lnTo>
                    <a:pt x="1"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410;p31"/>
            <p:cNvSpPr/>
            <p:nvPr/>
          </p:nvSpPr>
          <p:spPr>
            <a:xfrm>
              <a:off x="4572000" y="2349900"/>
              <a:ext cx="218363" cy="377616"/>
            </a:xfrm>
            <a:custGeom>
              <a:avLst/>
              <a:gdLst/>
              <a:ahLst/>
              <a:cxnLst/>
              <a:rect l="l" t="t" r="r" b="b"/>
              <a:pathLst>
                <a:path w="5811" h="10049" extrusionOk="0">
                  <a:moveTo>
                    <a:pt x="5810" y="0"/>
                  </a:moveTo>
                  <a:lnTo>
                    <a:pt x="0" y="3346"/>
                  </a:lnTo>
                  <a:lnTo>
                    <a:pt x="0" y="10049"/>
                  </a:lnTo>
                  <a:lnTo>
                    <a:pt x="5810" y="6703"/>
                  </a:lnTo>
                  <a:lnTo>
                    <a:pt x="581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411;p31"/>
            <p:cNvSpPr/>
            <p:nvPr/>
          </p:nvSpPr>
          <p:spPr>
            <a:xfrm>
              <a:off x="4696378" y="2421483"/>
              <a:ext cx="436237" cy="251920"/>
            </a:xfrm>
            <a:custGeom>
              <a:avLst/>
              <a:gdLst/>
              <a:ahLst/>
              <a:cxnLst/>
              <a:rect l="l" t="t" r="r" b="b"/>
              <a:pathLst>
                <a:path w="11609" h="6704" extrusionOk="0">
                  <a:moveTo>
                    <a:pt x="5810" y="6703"/>
                  </a:moveTo>
                  <a:lnTo>
                    <a:pt x="0" y="3358"/>
                  </a:lnTo>
                  <a:lnTo>
                    <a:pt x="5798" y="0"/>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412;p31"/>
            <p:cNvSpPr/>
            <p:nvPr/>
          </p:nvSpPr>
          <p:spPr>
            <a:xfrm>
              <a:off x="4696378" y="2547628"/>
              <a:ext cx="218363" cy="377654"/>
            </a:xfrm>
            <a:custGeom>
              <a:avLst/>
              <a:gdLst/>
              <a:ahLst/>
              <a:cxnLst/>
              <a:rect l="l" t="t" r="r" b="b"/>
              <a:pathLst>
                <a:path w="5811" h="10050" extrusionOk="0">
                  <a:moveTo>
                    <a:pt x="0" y="1"/>
                  </a:moveTo>
                  <a:lnTo>
                    <a:pt x="0" y="6704"/>
                  </a:lnTo>
                  <a:lnTo>
                    <a:pt x="5810" y="10050"/>
                  </a:lnTo>
                  <a:lnTo>
                    <a:pt x="5810" y="3346"/>
                  </a:lnTo>
                  <a:lnTo>
                    <a:pt x="0"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413;p31"/>
            <p:cNvSpPr/>
            <p:nvPr/>
          </p:nvSpPr>
          <p:spPr>
            <a:xfrm>
              <a:off x="4914697" y="2547628"/>
              <a:ext cx="217912" cy="377654"/>
            </a:xfrm>
            <a:custGeom>
              <a:avLst/>
              <a:gdLst/>
              <a:ahLst/>
              <a:cxnLst/>
              <a:rect l="l" t="t" r="r" b="b"/>
              <a:pathLst>
                <a:path w="5799" h="10050" extrusionOk="0">
                  <a:moveTo>
                    <a:pt x="5799" y="1"/>
                  </a:moveTo>
                  <a:lnTo>
                    <a:pt x="0" y="3346"/>
                  </a:lnTo>
                  <a:lnTo>
                    <a:pt x="0" y="10050"/>
                  </a:lnTo>
                  <a:lnTo>
                    <a:pt x="5799" y="6704"/>
                  </a:lnTo>
                  <a:lnTo>
                    <a:pt x="5799"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414;p31"/>
            <p:cNvSpPr/>
            <p:nvPr/>
          </p:nvSpPr>
          <p:spPr>
            <a:xfrm>
              <a:off x="3669150" y="3014705"/>
              <a:ext cx="436237" cy="251920"/>
            </a:xfrm>
            <a:custGeom>
              <a:avLst/>
              <a:gdLst/>
              <a:ahLst/>
              <a:cxnLst/>
              <a:rect l="l" t="t" r="r" b="b"/>
              <a:pathLst>
                <a:path w="11609" h="6704" extrusionOk="0">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415;p31"/>
            <p:cNvSpPr/>
            <p:nvPr/>
          </p:nvSpPr>
          <p:spPr>
            <a:xfrm>
              <a:off x="3669150" y="3140436"/>
              <a:ext cx="218363" cy="377654"/>
            </a:xfrm>
            <a:custGeom>
              <a:avLst/>
              <a:gdLst/>
              <a:ahLst/>
              <a:cxnLst/>
              <a:rect l="l" t="t" r="r" b="b"/>
              <a:pathLst>
                <a:path w="5811" h="10050" extrusionOk="0">
                  <a:moveTo>
                    <a:pt x="0" y="0"/>
                  </a:moveTo>
                  <a:lnTo>
                    <a:pt x="0" y="6704"/>
                  </a:lnTo>
                  <a:lnTo>
                    <a:pt x="5811" y="10049"/>
                  </a:lnTo>
                  <a:lnTo>
                    <a:pt x="5811" y="3358"/>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416;p31"/>
            <p:cNvSpPr/>
            <p:nvPr/>
          </p:nvSpPr>
          <p:spPr>
            <a:xfrm>
              <a:off x="3887469" y="3140436"/>
              <a:ext cx="217912" cy="377654"/>
            </a:xfrm>
            <a:custGeom>
              <a:avLst/>
              <a:gdLst/>
              <a:ahLst/>
              <a:cxnLst/>
              <a:rect l="l" t="t" r="r" b="b"/>
              <a:pathLst>
                <a:path w="5799" h="10050" extrusionOk="0">
                  <a:moveTo>
                    <a:pt x="5799" y="0"/>
                  </a:moveTo>
                  <a:lnTo>
                    <a:pt x="1" y="3358"/>
                  </a:lnTo>
                  <a:lnTo>
                    <a:pt x="1" y="10049"/>
                  </a:lnTo>
                  <a:lnTo>
                    <a:pt x="5799" y="6704"/>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417;p31"/>
            <p:cNvSpPr/>
            <p:nvPr/>
          </p:nvSpPr>
          <p:spPr>
            <a:xfrm>
              <a:off x="4011397" y="3212020"/>
              <a:ext cx="436726" cy="251920"/>
            </a:xfrm>
            <a:custGeom>
              <a:avLst/>
              <a:gdLst/>
              <a:ahLst/>
              <a:cxnLst/>
              <a:rect l="l" t="t" r="r" b="b"/>
              <a:pathLst>
                <a:path w="11622" h="6704" extrusionOk="0">
                  <a:moveTo>
                    <a:pt x="5811" y="6704"/>
                  </a:moveTo>
                  <a:lnTo>
                    <a:pt x="1" y="3358"/>
                  </a:lnTo>
                  <a:lnTo>
                    <a:pt x="5811" y="0"/>
                  </a:lnTo>
                  <a:lnTo>
                    <a:pt x="11621"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418;p31"/>
            <p:cNvSpPr/>
            <p:nvPr/>
          </p:nvSpPr>
          <p:spPr>
            <a:xfrm>
              <a:off x="4011397" y="3338165"/>
              <a:ext cx="218363" cy="377654"/>
            </a:xfrm>
            <a:custGeom>
              <a:avLst/>
              <a:gdLst/>
              <a:ahLst/>
              <a:cxnLst/>
              <a:rect l="l" t="t" r="r" b="b"/>
              <a:pathLst>
                <a:path w="5811" h="10050" extrusionOk="0">
                  <a:moveTo>
                    <a:pt x="1" y="1"/>
                  </a:moveTo>
                  <a:lnTo>
                    <a:pt x="1" y="6704"/>
                  </a:lnTo>
                  <a:lnTo>
                    <a:pt x="5811" y="10050"/>
                  </a:lnTo>
                  <a:lnTo>
                    <a:pt x="5811" y="3347"/>
                  </a:lnTo>
                  <a:lnTo>
                    <a:pt x="1"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419;p31"/>
            <p:cNvSpPr/>
            <p:nvPr/>
          </p:nvSpPr>
          <p:spPr>
            <a:xfrm>
              <a:off x="4229716" y="3338165"/>
              <a:ext cx="218400" cy="377654"/>
            </a:xfrm>
            <a:custGeom>
              <a:avLst/>
              <a:gdLst/>
              <a:ahLst/>
              <a:cxnLst/>
              <a:rect l="l" t="t" r="r" b="b"/>
              <a:pathLst>
                <a:path w="5812" h="10050" extrusionOk="0">
                  <a:moveTo>
                    <a:pt x="5811" y="1"/>
                  </a:moveTo>
                  <a:lnTo>
                    <a:pt x="1" y="3347"/>
                  </a:lnTo>
                  <a:lnTo>
                    <a:pt x="1" y="10050"/>
                  </a:lnTo>
                  <a:lnTo>
                    <a:pt x="5811" y="6704"/>
                  </a:lnTo>
                  <a:lnTo>
                    <a:pt x="5811"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420;p31"/>
            <p:cNvSpPr/>
            <p:nvPr/>
          </p:nvSpPr>
          <p:spPr>
            <a:xfrm>
              <a:off x="4354094" y="3409748"/>
              <a:ext cx="436275" cy="251957"/>
            </a:xfrm>
            <a:custGeom>
              <a:avLst/>
              <a:gdLst/>
              <a:ahLst/>
              <a:cxnLst/>
              <a:rect l="l" t="t" r="r" b="b"/>
              <a:pathLst>
                <a:path w="11610" h="6705" extrusionOk="0">
                  <a:moveTo>
                    <a:pt x="5799" y="6704"/>
                  </a:moveTo>
                  <a:lnTo>
                    <a:pt x="1" y="3359"/>
                  </a:lnTo>
                  <a:lnTo>
                    <a:pt x="5799" y="1"/>
                  </a:lnTo>
                  <a:lnTo>
                    <a:pt x="11609" y="3359"/>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421;p31"/>
            <p:cNvSpPr/>
            <p:nvPr/>
          </p:nvSpPr>
          <p:spPr>
            <a:xfrm>
              <a:off x="4354094" y="3535930"/>
              <a:ext cx="217950" cy="377654"/>
            </a:xfrm>
            <a:custGeom>
              <a:avLst/>
              <a:gdLst/>
              <a:ahLst/>
              <a:cxnLst/>
              <a:rect l="l" t="t" r="r" b="b"/>
              <a:pathLst>
                <a:path w="5800" h="10050" extrusionOk="0">
                  <a:moveTo>
                    <a:pt x="1" y="1"/>
                  </a:moveTo>
                  <a:lnTo>
                    <a:pt x="1" y="6704"/>
                  </a:lnTo>
                  <a:lnTo>
                    <a:pt x="5799" y="10049"/>
                  </a:lnTo>
                  <a:lnTo>
                    <a:pt x="5799" y="3346"/>
                  </a:lnTo>
                  <a:lnTo>
                    <a:pt x="1"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422;p31"/>
            <p:cNvSpPr/>
            <p:nvPr/>
          </p:nvSpPr>
          <p:spPr>
            <a:xfrm>
              <a:off x="4572000" y="3535930"/>
              <a:ext cx="218363" cy="377654"/>
            </a:xfrm>
            <a:custGeom>
              <a:avLst/>
              <a:gdLst/>
              <a:ahLst/>
              <a:cxnLst/>
              <a:rect l="l" t="t" r="r" b="b"/>
              <a:pathLst>
                <a:path w="5811" h="10050" extrusionOk="0">
                  <a:moveTo>
                    <a:pt x="5810" y="1"/>
                  </a:moveTo>
                  <a:lnTo>
                    <a:pt x="0" y="3346"/>
                  </a:lnTo>
                  <a:lnTo>
                    <a:pt x="0" y="10049"/>
                  </a:lnTo>
                  <a:lnTo>
                    <a:pt x="5810" y="6704"/>
                  </a:lnTo>
                  <a:lnTo>
                    <a:pt x="581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423;p31"/>
            <p:cNvSpPr/>
            <p:nvPr/>
          </p:nvSpPr>
          <p:spPr>
            <a:xfrm>
              <a:off x="3669150" y="2619211"/>
              <a:ext cx="436237" cy="251920"/>
            </a:xfrm>
            <a:custGeom>
              <a:avLst/>
              <a:gdLst/>
              <a:ahLst/>
              <a:cxnLst/>
              <a:rect l="l" t="t" r="r" b="b"/>
              <a:pathLst>
                <a:path w="11609" h="6704" extrusionOk="0">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424;p31"/>
            <p:cNvSpPr/>
            <p:nvPr/>
          </p:nvSpPr>
          <p:spPr>
            <a:xfrm>
              <a:off x="3669150" y="2744943"/>
              <a:ext cx="218363" cy="378105"/>
            </a:xfrm>
            <a:custGeom>
              <a:avLst/>
              <a:gdLst/>
              <a:ahLst/>
              <a:cxnLst/>
              <a:rect l="l" t="t" r="r" b="b"/>
              <a:pathLst>
                <a:path w="5811" h="10062" extrusionOk="0">
                  <a:moveTo>
                    <a:pt x="0" y="0"/>
                  </a:moveTo>
                  <a:lnTo>
                    <a:pt x="0" y="6704"/>
                  </a:lnTo>
                  <a:lnTo>
                    <a:pt x="5811" y="10061"/>
                  </a:lnTo>
                  <a:lnTo>
                    <a:pt x="5811" y="3358"/>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425;p31"/>
            <p:cNvSpPr/>
            <p:nvPr/>
          </p:nvSpPr>
          <p:spPr>
            <a:xfrm>
              <a:off x="3887469" y="2744943"/>
              <a:ext cx="217912" cy="378105"/>
            </a:xfrm>
            <a:custGeom>
              <a:avLst/>
              <a:gdLst/>
              <a:ahLst/>
              <a:cxnLst/>
              <a:rect l="l" t="t" r="r" b="b"/>
              <a:pathLst>
                <a:path w="5799" h="10062" extrusionOk="0">
                  <a:moveTo>
                    <a:pt x="5799" y="0"/>
                  </a:moveTo>
                  <a:lnTo>
                    <a:pt x="1" y="3358"/>
                  </a:lnTo>
                  <a:lnTo>
                    <a:pt x="1" y="10061"/>
                  </a:lnTo>
                  <a:lnTo>
                    <a:pt x="5799" y="6704"/>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426;p31"/>
            <p:cNvSpPr/>
            <p:nvPr/>
          </p:nvSpPr>
          <p:spPr>
            <a:xfrm>
              <a:off x="4011397" y="2816977"/>
              <a:ext cx="436726" cy="251920"/>
            </a:xfrm>
            <a:custGeom>
              <a:avLst/>
              <a:gdLst/>
              <a:ahLst/>
              <a:cxnLst/>
              <a:rect l="l" t="t" r="r" b="b"/>
              <a:pathLst>
                <a:path w="11622" h="6704" extrusionOk="0">
                  <a:moveTo>
                    <a:pt x="5811" y="6703"/>
                  </a:moveTo>
                  <a:lnTo>
                    <a:pt x="1" y="3346"/>
                  </a:lnTo>
                  <a:lnTo>
                    <a:pt x="5811" y="0"/>
                  </a:lnTo>
                  <a:lnTo>
                    <a:pt x="11621"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427;p31"/>
            <p:cNvSpPr/>
            <p:nvPr/>
          </p:nvSpPr>
          <p:spPr>
            <a:xfrm>
              <a:off x="4011397" y="2942671"/>
              <a:ext cx="218363" cy="378105"/>
            </a:xfrm>
            <a:custGeom>
              <a:avLst/>
              <a:gdLst/>
              <a:ahLst/>
              <a:cxnLst/>
              <a:rect l="l" t="t" r="r" b="b"/>
              <a:pathLst>
                <a:path w="5811" h="10062" extrusionOk="0">
                  <a:moveTo>
                    <a:pt x="1" y="1"/>
                  </a:moveTo>
                  <a:lnTo>
                    <a:pt x="1" y="6704"/>
                  </a:lnTo>
                  <a:lnTo>
                    <a:pt x="5811" y="10062"/>
                  </a:lnTo>
                  <a:lnTo>
                    <a:pt x="5811" y="3358"/>
                  </a:lnTo>
                  <a:lnTo>
                    <a:pt x="1"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428;p31"/>
            <p:cNvSpPr/>
            <p:nvPr/>
          </p:nvSpPr>
          <p:spPr>
            <a:xfrm>
              <a:off x="4229716" y="2942671"/>
              <a:ext cx="218400" cy="378105"/>
            </a:xfrm>
            <a:custGeom>
              <a:avLst/>
              <a:gdLst/>
              <a:ahLst/>
              <a:cxnLst/>
              <a:rect l="l" t="t" r="r" b="b"/>
              <a:pathLst>
                <a:path w="5812" h="10062" extrusionOk="0">
                  <a:moveTo>
                    <a:pt x="5811" y="1"/>
                  </a:moveTo>
                  <a:lnTo>
                    <a:pt x="1" y="3358"/>
                  </a:lnTo>
                  <a:lnTo>
                    <a:pt x="1" y="10062"/>
                  </a:lnTo>
                  <a:lnTo>
                    <a:pt x="5811" y="6704"/>
                  </a:lnTo>
                  <a:lnTo>
                    <a:pt x="5811"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429;p31"/>
            <p:cNvSpPr/>
            <p:nvPr/>
          </p:nvSpPr>
          <p:spPr>
            <a:xfrm>
              <a:off x="4354094" y="3014705"/>
              <a:ext cx="436275" cy="251920"/>
            </a:xfrm>
            <a:custGeom>
              <a:avLst/>
              <a:gdLst/>
              <a:ahLst/>
              <a:cxnLst/>
              <a:rect l="l" t="t" r="r" b="b"/>
              <a:pathLst>
                <a:path w="11610" h="6704" extrusionOk="0">
                  <a:moveTo>
                    <a:pt x="5799" y="6704"/>
                  </a:moveTo>
                  <a:lnTo>
                    <a:pt x="1" y="3346"/>
                  </a:lnTo>
                  <a:lnTo>
                    <a:pt x="5799"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430;p31"/>
            <p:cNvSpPr/>
            <p:nvPr/>
          </p:nvSpPr>
          <p:spPr>
            <a:xfrm>
              <a:off x="4354094" y="3140436"/>
              <a:ext cx="217950" cy="377654"/>
            </a:xfrm>
            <a:custGeom>
              <a:avLst/>
              <a:gdLst/>
              <a:ahLst/>
              <a:cxnLst/>
              <a:rect l="l" t="t" r="r" b="b"/>
              <a:pathLst>
                <a:path w="5800" h="10050" extrusionOk="0">
                  <a:moveTo>
                    <a:pt x="1" y="0"/>
                  </a:moveTo>
                  <a:lnTo>
                    <a:pt x="1" y="6704"/>
                  </a:lnTo>
                  <a:lnTo>
                    <a:pt x="5799" y="10049"/>
                  </a:lnTo>
                  <a:lnTo>
                    <a:pt x="5799" y="3358"/>
                  </a:lnTo>
                  <a:lnTo>
                    <a:pt x="1"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431;p31"/>
            <p:cNvSpPr/>
            <p:nvPr/>
          </p:nvSpPr>
          <p:spPr>
            <a:xfrm>
              <a:off x="4572000" y="3140436"/>
              <a:ext cx="218363" cy="377654"/>
            </a:xfrm>
            <a:custGeom>
              <a:avLst/>
              <a:gdLst/>
              <a:ahLst/>
              <a:cxnLst/>
              <a:rect l="l" t="t" r="r" b="b"/>
              <a:pathLst>
                <a:path w="5811" h="10050" extrusionOk="0">
                  <a:moveTo>
                    <a:pt x="5810" y="0"/>
                  </a:moveTo>
                  <a:lnTo>
                    <a:pt x="0" y="3358"/>
                  </a:lnTo>
                  <a:lnTo>
                    <a:pt x="0" y="10049"/>
                  </a:lnTo>
                  <a:lnTo>
                    <a:pt x="5810" y="6704"/>
                  </a:lnTo>
                  <a:lnTo>
                    <a:pt x="581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432;p31"/>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433;p31"/>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434;p31"/>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435;p31"/>
            <p:cNvSpPr/>
            <p:nvPr/>
          </p:nvSpPr>
          <p:spPr>
            <a:xfrm>
              <a:off x="4011397" y="2421483"/>
              <a:ext cx="436726" cy="251920"/>
            </a:xfrm>
            <a:custGeom>
              <a:avLst/>
              <a:gdLst/>
              <a:ahLst/>
              <a:cxnLst/>
              <a:rect l="l" t="t" r="r" b="b"/>
              <a:pathLst>
                <a:path w="11622" h="6704" extrusionOk="0">
                  <a:moveTo>
                    <a:pt x="5811" y="6703"/>
                  </a:moveTo>
                  <a:lnTo>
                    <a:pt x="1" y="3358"/>
                  </a:lnTo>
                  <a:lnTo>
                    <a:pt x="5811" y="0"/>
                  </a:lnTo>
                  <a:lnTo>
                    <a:pt x="11621"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436;p31"/>
            <p:cNvSpPr/>
            <p:nvPr/>
          </p:nvSpPr>
          <p:spPr>
            <a:xfrm>
              <a:off x="4011397" y="2547628"/>
              <a:ext cx="218363" cy="377654"/>
            </a:xfrm>
            <a:custGeom>
              <a:avLst/>
              <a:gdLst/>
              <a:ahLst/>
              <a:cxnLst/>
              <a:rect l="l" t="t" r="r" b="b"/>
              <a:pathLst>
                <a:path w="5811" h="10050" extrusionOk="0">
                  <a:moveTo>
                    <a:pt x="1" y="1"/>
                  </a:moveTo>
                  <a:lnTo>
                    <a:pt x="1" y="6704"/>
                  </a:lnTo>
                  <a:lnTo>
                    <a:pt x="5811" y="10050"/>
                  </a:lnTo>
                  <a:lnTo>
                    <a:pt x="5811" y="3346"/>
                  </a:lnTo>
                  <a:lnTo>
                    <a:pt x="1"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437;p31"/>
            <p:cNvSpPr/>
            <p:nvPr/>
          </p:nvSpPr>
          <p:spPr>
            <a:xfrm>
              <a:off x="4229716" y="2547628"/>
              <a:ext cx="218400" cy="377654"/>
            </a:xfrm>
            <a:custGeom>
              <a:avLst/>
              <a:gdLst/>
              <a:ahLst/>
              <a:cxnLst/>
              <a:rect l="l" t="t" r="r" b="b"/>
              <a:pathLst>
                <a:path w="5812" h="10050" extrusionOk="0">
                  <a:moveTo>
                    <a:pt x="5811" y="1"/>
                  </a:moveTo>
                  <a:lnTo>
                    <a:pt x="1" y="3346"/>
                  </a:lnTo>
                  <a:lnTo>
                    <a:pt x="1" y="10050"/>
                  </a:lnTo>
                  <a:lnTo>
                    <a:pt x="5811" y="6704"/>
                  </a:lnTo>
                  <a:lnTo>
                    <a:pt x="5811"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438;p31"/>
            <p:cNvSpPr/>
            <p:nvPr/>
          </p:nvSpPr>
          <p:spPr>
            <a:xfrm>
              <a:off x="4354094" y="2619211"/>
              <a:ext cx="436275" cy="251920"/>
            </a:xfrm>
            <a:custGeom>
              <a:avLst/>
              <a:gdLst/>
              <a:ahLst/>
              <a:cxnLst/>
              <a:rect l="l" t="t" r="r" b="b"/>
              <a:pathLst>
                <a:path w="11610" h="6704" extrusionOk="0">
                  <a:moveTo>
                    <a:pt x="5799" y="6704"/>
                  </a:moveTo>
                  <a:lnTo>
                    <a:pt x="1" y="3346"/>
                  </a:lnTo>
                  <a:lnTo>
                    <a:pt x="5799"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439;p31"/>
            <p:cNvSpPr/>
            <p:nvPr/>
          </p:nvSpPr>
          <p:spPr>
            <a:xfrm>
              <a:off x="4354094" y="2744943"/>
              <a:ext cx="217950" cy="378105"/>
            </a:xfrm>
            <a:custGeom>
              <a:avLst/>
              <a:gdLst/>
              <a:ahLst/>
              <a:cxnLst/>
              <a:rect l="l" t="t" r="r" b="b"/>
              <a:pathLst>
                <a:path w="5800" h="10062" extrusionOk="0">
                  <a:moveTo>
                    <a:pt x="1" y="0"/>
                  </a:moveTo>
                  <a:lnTo>
                    <a:pt x="1" y="6704"/>
                  </a:lnTo>
                  <a:lnTo>
                    <a:pt x="5799" y="10061"/>
                  </a:lnTo>
                  <a:lnTo>
                    <a:pt x="5799" y="3358"/>
                  </a:lnTo>
                  <a:lnTo>
                    <a:pt x="1"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440;p31"/>
            <p:cNvSpPr/>
            <p:nvPr/>
          </p:nvSpPr>
          <p:spPr>
            <a:xfrm>
              <a:off x="4572000" y="2744943"/>
              <a:ext cx="218363" cy="378105"/>
            </a:xfrm>
            <a:custGeom>
              <a:avLst/>
              <a:gdLst/>
              <a:ahLst/>
              <a:cxnLst/>
              <a:rect l="l" t="t" r="r" b="b"/>
              <a:pathLst>
                <a:path w="5811" h="10062" extrusionOk="0">
                  <a:moveTo>
                    <a:pt x="5810" y="0"/>
                  </a:moveTo>
                  <a:lnTo>
                    <a:pt x="0" y="3358"/>
                  </a:lnTo>
                  <a:lnTo>
                    <a:pt x="0" y="10061"/>
                  </a:lnTo>
                  <a:lnTo>
                    <a:pt x="5810" y="6704"/>
                  </a:lnTo>
                  <a:lnTo>
                    <a:pt x="581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4" name="Google Shape;2441;p31"/>
          <p:cNvGrpSpPr/>
          <p:nvPr/>
        </p:nvGrpSpPr>
        <p:grpSpPr>
          <a:xfrm>
            <a:off x="421165" y="1845616"/>
            <a:ext cx="350850" cy="405098"/>
            <a:chOff x="3669150" y="1828675"/>
            <a:chExt cx="1805712" cy="2084909"/>
          </a:xfrm>
        </p:grpSpPr>
        <p:sp>
          <p:nvSpPr>
            <p:cNvPr id="2985" name="Google Shape;2442;p31"/>
            <p:cNvSpPr/>
            <p:nvPr/>
          </p:nvSpPr>
          <p:spPr>
            <a:xfrm>
              <a:off x="5038625" y="3014705"/>
              <a:ext cx="436237" cy="251920"/>
            </a:xfrm>
            <a:custGeom>
              <a:avLst/>
              <a:gdLst/>
              <a:ahLst/>
              <a:cxnLst/>
              <a:rect l="l" t="t" r="r" b="b"/>
              <a:pathLst>
                <a:path w="11609" h="6704" extrusionOk="0">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443;p31"/>
            <p:cNvSpPr/>
            <p:nvPr/>
          </p:nvSpPr>
          <p:spPr>
            <a:xfrm>
              <a:off x="5038625" y="3140436"/>
              <a:ext cx="218363" cy="378105"/>
            </a:xfrm>
            <a:custGeom>
              <a:avLst/>
              <a:gdLst/>
              <a:ahLst/>
              <a:cxnLst/>
              <a:rect l="l" t="t" r="r" b="b"/>
              <a:pathLst>
                <a:path w="5811" h="10062" extrusionOk="0">
                  <a:moveTo>
                    <a:pt x="0" y="0"/>
                  </a:moveTo>
                  <a:lnTo>
                    <a:pt x="0" y="6704"/>
                  </a:lnTo>
                  <a:lnTo>
                    <a:pt x="5811" y="10061"/>
                  </a:lnTo>
                  <a:lnTo>
                    <a:pt x="5811" y="3358"/>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444;p31"/>
            <p:cNvSpPr/>
            <p:nvPr/>
          </p:nvSpPr>
          <p:spPr>
            <a:xfrm>
              <a:off x="5256944" y="3140436"/>
              <a:ext cx="217912" cy="378105"/>
            </a:xfrm>
            <a:custGeom>
              <a:avLst/>
              <a:gdLst/>
              <a:ahLst/>
              <a:cxnLst/>
              <a:rect l="l" t="t" r="r" b="b"/>
              <a:pathLst>
                <a:path w="5799" h="10062" extrusionOk="0">
                  <a:moveTo>
                    <a:pt x="5799" y="0"/>
                  </a:moveTo>
                  <a:lnTo>
                    <a:pt x="1" y="3358"/>
                  </a:lnTo>
                  <a:lnTo>
                    <a:pt x="1" y="10061"/>
                  </a:lnTo>
                  <a:lnTo>
                    <a:pt x="5799" y="6704"/>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445;p31"/>
            <p:cNvSpPr/>
            <p:nvPr/>
          </p:nvSpPr>
          <p:spPr>
            <a:xfrm>
              <a:off x="5038625" y="2619211"/>
              <a:ext cx="436237" cy="251920"/>
            </a:xfrm>
            <a:custGeom>
              <a:avLst/>
              <a:gdLst/>
              <a:ahLst/>
              <a:cxnLst/>
              <a:rect l="l" t="t" r="r" b="b"/>
              <a:pathLst>
                <a:path w="11609" h="6704" extrusionOk="0">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446;p31"/>
            <p:cNvSpPr/>
            <p:nvPr/>
          </p:nvSpPr>
          <p:spPr>
            <a:xfrm>
              <a:off x="5038625" y="2744943"/>
              <a:ext cx="218363" cy="378105"/>
            </a:xfrm>
            <a:custGeom>
              <a:avLst/>
              <a:gdLst/>
              <a:ahLst/>
              <a:cxnLst/>
              <a:rect l="l" t="t" r="r" b="b"/>
              <a:pathLst>
                <a:path w="5811" h="10062" extrusionOk="0">
                  <a:moveTo>
                    <a:pt x="0" y="0"/>
                  </a:moveTo>
                  <a:lnTo>
                    <a:pt x="0" y="6704"/>
                  </a:lnTo>
                  <a:lnTo>
                    <a:pt x="5811" y="10061"/>
                  </a:lnTo>
                  <a:lnTo>
                    <a:pt x="5811" y="3358"/>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447;p31"/>
            <p:cNvSpPr/>
            <p:nvPr/>
          </p:nvSpPr>
          <p:spPr>
            <a:xfrm>
              <a:off x="5256944" y="2744943"/>
              <a:ext cx="217912" cy="378105"/>
            </a:xfrm>
            <a:custGeom>
              <a:avLst/>
              <a:gdLst/>
              <a:ahLst/>
              <a:cxnLst/>
              <a:rect l="l" t="t" r="r" b="b"/>
              <a:pathLst>
                <a:path w="5799" h="10062" extrusionOk="0">
                  <a:moveTo>
                    <a:pt x="5799" y="0"/>
                  </a:moveTo>
                  <a:lnTo>
                    <a:pt x="1" y="3358"/>
                  </a:lnTo>
                  <a:lnTo>
                    <a:pt x="1" y="10061"/>
                  </a:lnTo>
                  <a:lnTo>
                    <a:pt x="5799" y="6704"/>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448;p31"/>
            <p:cNvSpPr/>
            <p:nvPr/>
          </p:nvSpPr>
          <p:spPr>
            <a:xfrm>
              <a:off x="4696378" y="3212020"/>
              <a:ext cx="436237" cy="251920"/>
            </a:xfrm>
            <a:custGeom>
              <a:avLst/>
              <a:gdLst/>
              <a:ahLst/>
              <a:cxnLst/>
              <a:rect l="l" t="t" r="r" b="b"/>
              <a:pathLst>
                <a:path w="11609" h="6704" extrusionOk="0">
                  <a:moveTo>
                    <a:pt x="5810" y="6704"/>
                  </a:moveTo>
                  <a:lnTo>
                    <a:pt x="0" y="3358"/>
                  </a:lnTo>
                  <a:lnTo>
                    <a:pt x="5798" y="0"/>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449;p31"/>
            <p:cNvSpPr/>
            <p:nvPr/>
          </p:nvSpPr>
          <p:spPr>
            <a:xfrm>
              <a:off x="4696378" y="3338165"/>
              <a:ext cx="218363" cy="377654"/>
            </a:xfrm>
            <a:custGeom>
              <a:avLst/>
              <a:gdLst/>
              <a:ahLst/>
              <a:cxnLst/>
              <a:rect l="l" t="t" r="r" b="b"/>
              <a:pathLst>
                <a:path w="5811" h="10050" extrusionOk="0">
                  <a:moveTo>
                    <a:pt x="0" y="1"/>
                  </a:moveTo>
                  <a:lnTo>
                    <a:pt x="0" y="6704"/>
                  </a:lnTo>
                  <a:lnTo>
                    <a:pt x="5810" y="10050"/>
                  </a:lnTo>
                  <a:lnTo>
                    <a:pt x="5810" y="3347"/>
                  </a:lnTo>
                  <a:lnTo>
                    <a:pt x="0"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450;p31"/>
            <p:cNvSpPr/>
            <p:nvPr/>
          </p:nvSpPr>
          <p:spPr>
            <a:xfrm>
              <a:off x="4914697" y="3338165"/>
              <a:ext cx="217912" cy="377654"/>
            </a:xfrm>
            <a:custGeom>
              <a:avLst/>
              <a:gdLst/>
              <a:ahLst/>
              <a:cxnLst/>
              <a:rect l="l" t="t" r="r" b="b"/>
              <a:pathLst>
                <a:path w="5799" h="10050" extrusionOk="0">
                  <a:moveTo>
                    <a:pt x="5799" y="1"/>
                  </a:moveTo>
                  <a:lnTo>
                    <a:pt x="0" y="3347"/>
                  </a:lnTo>
                  <a:lnTo>
                    <a:pt x="0" y="10050"/>
                  </a:lnTo>
                  <a:lnTo>
                    <a:pt x="5799" y="6704"/>
                  </a:lnTo>
                  <a:lnTo>
                    <a:pt x="5799"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451;p31"/>
            <p:cNvSpPr/>
            <p:nvPr/>
          </p:nvSpPr>
          <p:spPr>
            <a:xfrm>
              <a:off x="4696378" y="2816977"/>
              <a:ext cx="436237" cy="251920"/>
            </a:xfrm>
            <a:custGeom>
              <a:avLst/>
              <a:gdLst/>
              <a:ahLst/>
              <a:cxnLst/>
              <a:rect l="l" t="t" r="r" b="b"/>
              <a:pathLst>
                <a:path w="11609" h="6704" extrusionOk="0">
                  <a:moveTo>
                    <a:pt x="5810" y="6703"/>
                  </a:moveTo>
                  <a:lnTo>
                    <a:pt x="0" y="3346"/>
                  </a:lnTo>
                  <a:lnTo>
                    <a:pt x="5798" y="0"/>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452;p31"/>
            <p:cNvSpPr/>
            <p:nvPr/>
          </p:nvSpPr>
          <p:spPr>
            <a:xfrm>
              <a:off x="4696378" y="2942671"/>
              <a:ext cx="218363" cy="378105"/>
            </a:xfrm>
            <a:custGeom>
              <a:avLst/>
              <a:gdLst/>
              <a:ahLst/>
              <a:cxnLst/>
              <a:rect l="l" t="t" r="r" b="b"/>
              <a:pathLst>
                <a:path w="5811" h="10062" extrusionOk="0">
                  <a:moveTo>
                    <a:pt x="0" y="1"/>
                  </a:moveTo>
                  <a:lnTo>
                    <a:pt x="0" y="6704"/>
                  </a:lnTo>
                  <a:lnTo>
                    <a:pt x="5810" y="10062"/>
                  </a:lnTo>
                  <a:lnTo>
                    <a:pt x="5810" y="3358"/>
                  </a:lnTo>
                  <a:lnTo>
                    <a:pt x="0"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453;p31"/>
            <p:cNvSpPr/>
            <p:nvPr/>
          </p:nvSpPr>
          <p:spPr>
            <a:xfrm>
              <a:off x="4914697" y="2942671"/>
              <a:ext cx="217912" cy="378105"/>
            </a:xfrm>
            <a:custGeom>
              <a:avLst/>
              <a:gdLst/>
              <a:ahLst/>
              <a:cxnLst/>
              <a:rect l="l" t="t" r="r" b="b"/>
              <a:pathLst>
                <a:path w="5799" h="10062" extrusionOk="0">
                  <a:moveTo>
                    <a:pt x="5799" y="1"/>
                  </a:moveTo>
                  <a:lnTo>
                    <a:pt x="0" y="3358"/>
                  </a:lnTo>
                  <a:lnTo>
                    <a:pt x="0" y="10062"/>
                  </a:lnTo>
                  <a:lnTo>
                    <a:pt x="5799" y="6704"/>
                  </a:lnTo>
                  <a:lnTo>
                    <a:pt x="5799"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454;p31"/>
            <p:cNvSpPr/>
            <p:nvPr/>
          </p:nvSpPr>
          <p:spPr>
            <a:xfrm>
              <a:off x="4354094" y="1828675"/>
              <a:ext cx="436275" cy="251920"/>
            </a:xfrm>
            <a:custGeom>
              <a:avLst/>
              <a:gdLst/>
              <a:ahLst/>
              <a:cxnLst/>
              <a:rect l="l" t="t" r="r" b="b"/>
              <a:pathLst>
                <a:path w="11610" h="6704" extrusionOk="0">
                  <a:moveTo>
                    <a:pt x="5799" y="6704"/>
                  </a:moveTo>
                  <a:lnTo>
                    <a:pt x="1" y="3346"/>
                  </a:lnTo>
                  <a:lnTo>
                    <a:pt x="5799" y="0"/>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455;p31"/>
            <p:cNvSpPr/>
            <p:nvPr/>
          </p:nvSpPr>
          <p:spPr>
            <a:xfrm>
              <a:off x="4354094" y="1954406"/>
              <a:ext cx="217950" cy="378067"/>
            </a:xfrm>
            <a:custGeom>
              <a:avLst/>
              <a:gdLst/>
              <a:ahLst/>
              <a:cxnLst/>
              <a:rect l="l" t="t" r="r" b="b"/>
              <a:pathLst>
                <a:path w="5800" h="10061" extrusionOk="0">
                  <a:moveTo>
                    <a:pt x="1" y="0"/>
                  </a:moveTo>
                  <a:lnTo>
                    <a:pt x="1" y="6703"/>
                  </a:lnTo>
                  <a:lnTo>
                    <a:pt x="5799" y="10061"/>
                  </a:lnTo>
                  <a:lnTo>
                    <a:pt x="5799" y="3358"/>
                  </a:lnTo>
                  <a:lnTo>
                    <a:pt x="1"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456;p31"/>
            <p:cNvSpPr/>
            <p:nvPr/>
          </p:nvSpPr>
          <p:spPr>
            <a:xfrm>
              <a:off x="4572000" y="1954406"/>
              <a:ext cx="218363" cy="378067"/>
            </a:xfrm>
            <a:custGeom>
              <a:avLst/>
              <a:gdLst/>
              <a:ahLst/>
              <a:cxnLst/>
              <a:rect l="l" t="t" r="r" b="b"/>
              <a:pathLst>
                <a:path w="5811" h="10061" extrusionOk="0">
                  <a:moveTo>
                    <a:pt x="5810" y="0"/>
                  </a:moveTo>
                  <a:lnTo>
                    <a:pt x="0" y="3358"/>
                  </a:lnTo>
                  <a:lnTo>
                    <a:pt x="0" y="10061"/>
                  </a:lnTo>
                  <a:lnTo>
                    <a:pt x="5810" y="6703"/>
                  </a:lnTo>
                  <a:lnTo>
                    <a:pt x="581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2457;p31"/>
            <p:cNvSpPr/>
            <p:nvPr/>
          </p:nvSpPr>
          <p:spPr>
            <a:xfrm>
              <a:off x="4696378" y="2026403"/>
              <a:ext cx="436237" cy="251957"/>
            </a:xfrm>
            <a:custGeom>
              <a:avLst/>
              <a:gdLst/>
              <a:ahLst/>
              <a:cxnLst/>
              <a:rect l="l" t="t" r="r" b="b"/>
              <a:pathLst>
                <a:path w="11609" h="6705" extrusionOk="0">
                  <a:moveTo>
                    <a:pt x="5798" y="6704"/>
                  </a:moveTo>
                  <a:lnTo>
                    <a:pt x="0" y="3347"/>
                  </a:lnTo>
                  <a:lnTo>
                    <a:pt x="5798" y="1"/>
                  </a:lnTo>
                  <a:lnTo>
                    <a:pt x="11609" y="3347"/>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2458;p31"/>
            <p:cNvSpPr/>
            <p:nvPr/>
          </p:nvSpPr>
          <p:spPr>
            <a:xfrm>
              <a:off x="4696378" y="2152134"/>
              <a:ext cx="217912" cy="378105"/>
            </a:xfrm>
            <a:custGeom>
              <a:avLst/>
              <a:gdLst/>
              <a:ahLst/>
              <a:cxnLst/>
              <a:rect l="l" t="t" r="r" b="b"/>
              <a:pathLst>
                <a:path w="5799" h="10062" extrusionOk="0">
                  <a:moveTo>
                    <a:pt x="0" y="1"/>
                  </a:moveTo>
                  <a:lnTo>
                    <a:pt x="0" y="6704"/>
                  </a:lnTo>
                  <a:lnTo>
                    <a:pt x="5798" y="10061"/>
                  </a:lnTo>
                  <a:lnTo>
                    <a:pt x="5798" y="3358"/>
                  </a:lnTo>
                  <a:lnTo>
                    <a:pt x="0"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2459;p31"/>
            <p:cNvSpPr/>
            <p:nvPr/>
          </p:nvSpPr>
          <p:spPr>
            <a:xfrm>
              <a:off x="4914247" y="2152134"/>
              <a:ext cx="218363" cy="378105"/>
            </a:xfrm>
            <a:custGeom>
              <a:avLst/>
              <a:gdLst/>
              <a:ahLst/>
              <a:cxnLst/>
              <a:rect l="l" t="t" r="r" b="b"/>
              <a:pathLst>
                <a:path w="5811" h="10062" extrusionOk="0">
                  <a:moveTo>
                    <a:pt x="5811" y="1"/>
                  </a:moveTo>
                  <a:lnTo>
                    <a:pt x="0" y="3358"/>
                  </a:lnTo>
                  <a:lnTo>
                    <a:pt x="0" y="10061"/>
                  </a:lnTo>
                  <a:lnTo>
                    <a:pt x="5811" y="6704"/>
                  </a:lnTo>
                  <a:lnTo>
                    <a:pt x="5811"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2460;p31"/>
            <p:cNvSpPr/>
            <p:nvPr/>
          </p:nvSpPr>
          <p:spPr>
            <a:xfrm>
              <a:off x="5038625"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2461;p31"/>
            <p:cNvSpPr/>
            <p:nvPr/>
          </p:nvSpPr>
          <p:spPr>
            <a:xfrm>
              <a:off x="5038625"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2462;p31"/>
            <p:cNvSpPr/>
            <p:nvPr/>
          </p:nvSpPr>
          <p:spPr>
            <a:xfrm>
              <a:off x="5256944"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2463;p31"/>
            <p:cNvSpPr/>
            <p:nvPr/>
          </p:nvSpPr>
          <p:spPr>
            <a:xfrm>
              <a:off x="4011397" y="2026403"/>
              <a:ext cx="436726" cy="251957"/>
            </a:xfrm>
            <a:custGeom>
              <a:avLst/>
              <a:gdLst/>
              <a:ahLst/>
              <a:cxnLst/>
              <a:rect l="l" t="t" r="r" b="b"/>
              <a:pathLst>
                <a:path w="11622" h="6705" extrusionOk="0">
                  <a:moveTo>
                    <a:pt x="5811" y="6704"/>
                  </a:moveTo>
                  <a:lnTo>
                    <a:pt x="1" y="3347"/>
                  </a:lnTo>
                  <a:lnTo>
                    <a:pt x="5811" y="1"/>
                  </a:lnTo>
                  <a:lnTo>
                    <a:pt x="11621" y="3347"/>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2464;p31"/>
            <p:cNvSpPr/>
            <p:nvPr/>
          </p:nvSpPr>
          <p:spPr>
            <a:xfrm>
              <a:off x="4011397" y="2152134"/>
              <a:ext cx="218363" cy="378105"/>
            </a:xfrm>
            <a:custGeom>
              <a:avLst/>
              <a:gdLst/>
              <a:ahLst/>
              <a:cxnLst/>
              <a:rect l="l" t="t" r="r" b="b"/>
              <a:pathLst>
                <a:path w="5811" h="10062" extrusionOk="0">
                  <a:moveTo>
                    <a:pt x="1" y="1"/>
                  </a:moveTo>
                  <a:lnTo>
                    <a:pt x="1" y="6704"/>
                  </a:lnTo>
                  <a:lnTo>
                    <a:pt x="5811" y="10061"/>
                  </a:lnTo>
                  <a:lnTo>
                    <a:pt x="5811" y="3358"/>
                  </a:lnTo>
                  <a:lnTo>
                    <a:pt x="1"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2465;p31"/>
            <p:cNvSpPr/>
            <p:nvPr/>
          </p:nvSpPr>
          <p:spPr>
            <a:xfrm>
              <a:off x="4229716" y="2152134"/>
              <a:ext cx="218400" cy="378105"/>
            </a:xfrm>
            <a:custGeom>
              <a:avLst/>
              <a:gdLst/>
              <a:ahLst/>
              <a:cxnLst/>
              <a:rect l="l" t="t" r="r" b="b"/>
              <a:pathLst>
                <a:path w="5812" h="10062" extrusionOk="0">
                  <a:moveTo>
                    <a:pt x="5811" y="1"/>
                  </a:moveTo>
                  <a:lnTo>
                    <a:pt x="1" y="3358"/>
                  </a:lnTo>
                  <a:lnTo>
                    <a:pt x="1" y="10061"/>
                  </a:lnTo>
                  <a:lnTo>
                    <a:pt x="5811" y="6704"/>
                  </a:lnTo>
                  <a:lnTo>
                    <a:pt x="5811"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2466;p31"/>
            <p:cNvSpPr/>
            <p:nvPr/>
          </p:nvSpPr>
          <p:spPr>
            <a:xfrm>
              <a:off x="4354094" y="2223718"/>
              <a:ext cx="436275" cy="251920"/>
            </a:xfrm>
            <a:custGeom>
              <a:avLst/>
              <a:gdLst/>
              <a:ahLst/>
              <a:cxnLst/>
              <a:rect l="l" t="t" r="r" b="b"/>
              <a:pathLst>
                <a:path w="11610" h="6704" extrusionOk="0">
                  <a:moveTo>
                    <a:pt x="5799" y="6704"/>
                  </a:moveTo>
                  <a:lnTo>
                    <a:pt x="1" y="3358"/>
                  </a:lnTo>
                  <a:lnTo>
                    <a:pt x="5799"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2467;p31"/>
            <p:cNvSpPr/>
            <p:nvPr/>
          </p:nvSpPr>
          <p:spPr>
            <a:xfrm>
              <a:off x="4354094" y="2349900"/>
              <a:ext cx="217950" cy="377616"/>
            </a:xfrm>
            <a:custGeom>
              <a:avLst/>
              <a:gdLst/>
              <a:ahLst/>
              <a:cxnLst/>
              <a:rect l="l" t="t" r="r" b="b"/>
              <a:pathLst>
                <a:path w="5800" h="10049" extrusionOk="0">
                  <a:moveTo>
                    <a:pt x="1" y="0"/>
                  </a:moveTo>
                  <a:lnTo>
                    <a:pt x="1" y="6703"/>
                  </a:lnTo>
                  <a:lnTo>
                    <a:pt x="5799" y="10049"/>
                  </a:lnTo>
                  <a:lnTo>
                    <a:pt x="5799" y="3346"/>
                  </a:lnTo>
                  <a:lnTo>
                    <a:pt x="1"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2468;p31"/>
            <p:cNvSpPr/>
            <p:nvPr/>
          </p:nvSpPr>
          <p:spPr>
            <a:xfrm>
              <a:off x="4572000" y="2349900"/>
              <a:ext cx="218363" cy="377616"/>
            </a:xfrm>
            <a:custGeom>
              <a:avLst/>
              <a:gdLst/>
              <a:ahLst/>
              <a:cxnLst/>
              <a:rect l="l" t="t" r="r" b="b"/>
              <a:pathLst>
                <a:path w="5811" h="10049" extrusionOk="0">
                  <a:moveTo>
                    <a:pt x="5810" y="0"/>
                  </a:moveTo>
                  <a:lnTo>
                    <a:pt x="0" y="3346"/>
                  </a:lnTo>
                  <a:lnTo>
                    <a:pt x="0" y="10049"/>
                  </a:lnTo>
                  <a:lnTo>
                    <a:pt x="5810" y="6703"/>
                  </a:lnTo>
                  <a:lnTo>
                    <a:pt x="581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2469;p31"/>
            <p:cNvSpPr/>
            <p:nvPr/>
          </p:nvSpPr>
          <p:spPr>
            <a:xfrm>
              <a:off x="4696378" y="2421483"/>
              <a:ext cx="436237" cy="251920"/>
            </a:xfrm>
            <a:custGeom>
              <a:avLst/>
              <a:gdLst/>
              <a:ahLst/>
              <a:cxnLst/>
              <a:rect l="l" t="t" r="r" b="b"/>
              <a:pathLst>
                <a:path w="11609" h="6704" extrusionOk="0">
                  <a:moveTo>
                    <a:pt x="5810" y="6703"/>
                  </a:moveTo>
                  <a:lnTo>
                    <a:pt x="0" y="3358"/>
                  </a:lnTo>
                  <a:lnTo>
                    <a:pt x="5798" y="0"/>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2470;p31"/>
            <p:cNvSpPr/>
            <p:nvPr/>
          </p:nvSpPr>
          <p:spPr>
            <a:xfrm>
              <a:off x="4696378" y="2547628"/>
              <a:ext cx="218363" cy="377654"/>
            </a:xfrm>
            <a:custGeom>
              <a:avLst/>
              <a:gdLst/>
              <a:ahLst/>
              <a:cxnLst/>
              <a:rect l="l" t="t" r="r" b="b"/>
              <a:pathLst>
                <a:path w="5811" h="10050" extrusionOk="0">
                  <a:moveTo>
                    <a:pt x="0" y="1"/>
                  </a:moveTo>
                  <a:lnTo>
                    <a:pt x="0" y="6704"/>
                  </a:lnTo>
                  <a:lnTo>
                    <a:pt x="5810" y="10050"/>
                  </a:lnTo>
                  <a:lnTo>
                    <a:pt x="5810" y="3346"/>
                  </a:lnTo>
                  <a:lnTo>
                    <a:pt x="0"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2471;p31"/>
            <p:cNvSpPr/>
            <p:nvPr/>
          </p:nvSpPr>
          <p:spPr>
            <a:xfrm>
              <a:off x="4914697" y="2547628"/>
              <a:ext cx="217912" cy="377654"/>
            </a:xfrm>
            <a:custGeom>
              <a:avLst/>
              <a:gdLst/>
              <a:ahLst/>
              <a:cxnLst/>
              <a:rect l="l" t="t" r="r" b="b"/>
              <a:pathLst>
                <a:path w="5799" h="10050" extrusionOk="0">
                  <a:moveTo>
                    <a:pt x="5799" y="1"/>
                  </a:moveTo>
                  <a:lnTo>
                    <a:pt x="0" y="3346"/>
                  </a:lnTo>
                  <a:lnTo>
                    <a:pt x="0" y="10050"/>
                  </a:lnTo>
                  <a:lnTo>
                    <a:pt x="5799" y="6704"/>
                  </a:lnTo>
                  <a:lnTo>
                    <a:pt x="5799"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2472;p31"/>
            <p:cNvSpPr/>
            <p:nvPr/>
          </p:nvSpPr>
          <p:spPr>
            <a:xfrm>
              <a:off x="3669150" y="3014705"/>
              <a:ext cx="436237" cy="251920"/>
            </a:xfrm>
            <a:custGeom>
              <a:avLst/>
              <a:gdLst/>
              <a:ahLst/>
              <a:cxnLst/>
              <a:rect l="l" t="t" r="r" b="b"/>
              <a:pathLst>
                <a:path w="11609" h="6704" extrusionOk="0">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2473;p31"/>
            <p:cNvSpPr/>
            <p:nvPr/>
          </p:nvSpPr>
          <p:spPr>
            <a:xfrm>
              <a:off x="3669150" y="3140436"/>
              <a:ext cx="218363" cy="377654"/>
            </a:xfrm>
            <a:custGeom>
              <a:avLst/>
              <a:gdLst/>
              <a:ahLst/>
              <a:cxnLst/>
              <a:rect l="l" t="t" r="r" b="b"/>
              <a:pathLst>
                <a:path w="5811" h="10050" extrusionOk="0">
                  <a:moveTo>
                    <a:pt x="0" y="0"/>
                  </a:moveTo>
                  <a:lnTo>
                    <a:pt x="0" y="6704"/>
                  </a:lnTo>
                  <a:lnTo>
                    <a:pt x="5811" y="10049"/>
                  </a:lnTo>
                  <a:lnTo>
                    <a:pt x="5811" y="3358"/>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2474;p31"/>
            <p:cNvSpPr/>
            <p:nvPr/>
          </p:nvSpPr>
          <p:spPr>
            <a:xfrm>
              <a:off x="3887469" y="3140436"/>
              <a:ext cx="217912" cy="377654"/>
            </a:xfrm>
            <a:custGeom>
              <a:avLst/>
              <a:gdLst/>
              <a:ahLst/>
              <a:cxnLst/>
              <a:rect l="l" t="t" r="r" b="b"/>
              <a:pathLst>
                <a:path w="5799" h="10050" extrusionOk="0">
                  <a:moveTo>
                    <a:pt x="5799" y="0"/>
                  </a:moveTo>
                  <a:lnTo>
                    <a:pt x="1" y="3358"/>
                  </a:lnTo>
                  <a:lnTo>
                    <a:pt x="1" y="10049"/>
                  </a:lnTo>
                  <a:lnTo>
                    <a:pt x="5799" y="6704"/>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2475;p31"/>
            <p:cNvSpPr/>
            <p:nvPr/>
          </p:nvSpPr>
          <p:spPr>
            <a:xfrm>
              <a:off x="4011397" y="3212020"/>
              <a:ext cx="436726" cy="251920"/>
            </a:xfrm>
            <a:custGeom>
              <a:avLst/>
              <a:gdLst/>
              <a:ahLst/>
              <a:cxnLst/>
              <a:rect l="l" t="t" r="r" b="b"/>
              <a:pathLst>
                <a:path w="11622" h="6704" extrusionOk="0">
                  <a:moveTo>
                    <a:pt x="5811" y="6704"/>
                  </a:moveTo>
                  <a:lnTo>
                    <a:pt x="1" y="3358"/>
                  </a:lnTo>
                  <a:lnTo>
                    <a:pt x="5811" y="0"/>
                  </a:lnTo>
                  <a:lnTo>
                    <a:pt x="11621"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2476;p31"/>
            <p:cNvSpPr/>
            <p:nvPr/>
          </p:nvSpPr>
          <p:spPr>
            <a:xfrm>
              <a:off x="4011397" y="3338165"/>
              <a:ext cx="218363" cy="377654"/>
            </a:xfrm>
            <a:custGeom>
              <a:avLst/>
              <a:gdLst/>
              <a:ahLst/>
              <a:cxnLst/>
              <a:rect l="l" t="t" r="r" b="b"/>
              <a:pathLst>
                <a:path w="5811" h="10050" extrusionOk="0">
                  <a:moveTo>
                    <a:pt x="1" y="1"/>
                  </a:moveTo>
                  <a:lnTo>
                    <a:pt x="1" y="6704"/>
                  </a:lnTo>
                  <a:lnTo>
                    <a:pt x="5811" y="10050"/>
                  </a:lnTo>
                  <a:lnTo>
                    <a:pt x="5811" y="3347"/>
                  </a:lnTo>
                  <a:lnTo>
                    <a:pt x="1"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2477;p31"/>
            <p:cNvSpPr/>
            <p:nvPr/>
          </p:nvSpPr>
          <p:spPr>
            <a:xfrm>
              <a:off x="4229716" y="3338165"/>
              <a:ext cx="218400" cy="377654"/>
            </a:xfrm>
            <a:custGeom>
              <a:avLst/>
              <a:gdLst/>
              <a:ahLst/>
              <a:cxnLst/>
              <a:rect l="l" t="t" r="r" b="b"/>
              <a:pathLst>
                <a:path w="5812" h="10050" extrusionOk="0">
                  <a:moveTo>
                    <a:pt x="5811" y="1"/>
                  </a:moveTo>
                  <a:lnTo>
                    <a:pt x="1" y="3347"/>
                  </a:lnTo>
                  <a:lnTo>
                    <a:pt x="1" y="10050"/>
                  </a:lnTo>
                  <a:lnTo>
                    <a:pt x="5811" y="6704"/>
                  </a:lnTo>
                  <a:lnTo>
                    <a:pt x="5811"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2478;p31"/>
            <p:cNvSpPr/>
            <p:nvPr/>
          </p:nvSpPr>
          <p:spPr>
            <a:xfrm>
              <a:off x="4354094" y="3409748"/>
              <a:ext cx="436275" cy="251957"/>
            </a:xfrm>
            <a:custGeom>
              <a:avLst/>
              <a:gdLst/>
              <a:ahLst/>
              <a:cxnLst/>
              <a:rect l="l" t="t" r="r" b="b"/>
              <a:pathLst>
                <a:path w="11610" h="6705" extrusionOk="0">
                  <a:moveTo>
                    <a:pt x="5799" y="6704"/>
                  </a:moveTo>
                  <a:lnTo>
                    <a:pt x="1" y="3359"/>
                  </a:lnTo>
                  <a:lnTo>
                    <a:pt x="5799" y="1"/>
                  </a:lnTo>
                  <a:lnTo>
                    <a:pt x="11609" y="3359"/>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2479;p31"/>
            <p:cNvSpPr/>
            <p:nvPr/>
          </p:nvSpPr>
          <p:spPr>
            <a:xfrm>
              <a:off x="4354094" y="3535930"/>
              <a:ext cx="217950" cy="377654"/>
            </a:xfrm>
            <a:custGeom>
              <a:avLst/>
              <a:gdLst/>
              <a:ahLst/>
              <a:cxnLst/>
              <a:rect l="l" t="t" r="r" b="b"/>
              <a:pathLst>
                <a:path w="5800" h="10050" extrusionOk="0">
                  <a:moveTo>
                    <a:pt x="1" y="1"/>
                  </a:moveTo>
                  <a:lnTo>
                    <a:pt x="1" y="6704"/>
                  </a:lnTo>
                  <a:lnTo>
                    <a:pt x="5799" y="10049"/>
                  </a:lnTo>
                  <a:lnTo>
                    <a:pt x="5799" y="3346"/>
                  </a:lnTo>
                  <a:lnTo>
                    <a:pt x="1"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2480;p31"/>
            <p:cNvSpPr/>
            <p:nvPr/>
          </p:nvSpPr>
          <p:spPr>
            <a:xfrm>
              <a:off x="4572000" y="3535930"/>
              <a:ext cx="218363" cy="377654"/>
            </a:xfrm>
            <a:custGeom>
              <a:avLst/>
              <a:gdLst/>
              <a:ahLst/>
              <a:cxnLst/>
              <a:rect l="l" t="t" r="r" b="b"/>
              <a:pathLst>
                <a:path w="5811" h="10050" extrusionOk="0">
                  <a:moveTo>
                    <a:pt x="5810" y="1"/>
                  </a:moveTo>
                  <a:lnTo>
                    <a:pt x="0" y="3346"/>
                  </a:lnTo>
                  <a:lnTo>
                    <a:pt x="0" y="10049"/>
                  </a:lnTo>
                  <a:lnTo>
                    <a:pt x="5810" y="6704"/>
                  </a:lnTo>
                  <a:lnTo>
                    <a:pt x="581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2481;p31"/>
            <p:cNvSpPr/>
            <p:nvPr/>
          </p:nvSpPr>
          <p:spPr>
            <a:xfrm>
              <a:off x="3669150" y="2619211"/>
              <a:ext cx="436237" cy="251920"/>
            </a:xfrm>
            <a:custGeom>
              <a:avLst/>
              <a:gdLst/>
              <a:ahLst/>
              <a:cxnLst/>
              <a:rect l="l" t="t" r="r" b="b"/>
              <a:pathLst>
                <a:path w="11609" h="6704" extrusionOk="0">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2482;p31"/>
            <p:cNvSpPr/>
            <p:nvPr/>
          </p:nvSpPr>
          <p:spPr>
            <a:xfrm>
              <a:off x="3669150" y="2744943"/>
              <a:ext cx="218363" cy="378105"/>
            </a:xfrm>
            <a:custGeom>
              <a:avLst/>
              <a:gdLst/>
              <a:ahLst/>
              <a:cxnLst/>
              <a:rect l="l" t="t" r="r" b="b"/>
              <a:pathLst>
                <a:path w="5811" h="10062" extrusionOk="0">
                  <a:moveTo>
                    <a:pt x="0" y="0"/>
                  </a:moveTo>
                  <a:lnTo>
                    <a:pt x="0" y="6704"/>
                  </a:lnTo>
                  <a:lnTo>
                    <a:pt x="5811" y="10061"/>
                  </a:lnTo>
                  <a:lnTo>
                    <a:pt x="5811" y="3358"/>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2483;p31"/>
            <p:cNvSpPr/>
            <p:nvPr/>
          </p:nvSpPr>
          <p:spPr>
            <a:xfrm>
              <a:off x="3887469" y="2744943"/>
              <a:ext cx="217912" cy="378105"/>
            </a:xfrm>
            <a:custGeom>
              <a:avLst/>
              <a:gdLst/>
              <a:ahLst/>
              <a:cxnLst/>
              <a:rect l="l" t="t" r="r" b="b"/>
              <a:pathLst>
                <a:path w="5799" h="10062" extrusionOk="0">
                  <a:moveTo>
                    <a:pt x="5799" y="0"/>
                  </a:moveTo>
                  <a:lnTo>
                    <a:pt x="1" y="3358"/>
                  </a:lnTo>
                  <a:lnTo>
                    <a:pt x="1" y="10061"/>
                  </a:lnTo>
                  <a:lnTo>
                    <a:pt x="5799" y="6704"/>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2484;p31"/>
            <p:cNvSpPr/>
            <p:nvPr/>
          </p:nvSpPr>
          <p:spPr>
            <a:xfrm>
              <a:off x="4011397" y="2816977"/>
              <a:ext cx="436726" cy="251920"/>
            </a:xfrm>
            <a:custGeom>
              <a:avLst/>
              <a:gdLst/>
              <a:ahLst/>
              <a:cxnLst/>
              <a:rect l="l" t="t" r="r" b="b"/>
              <a:pathLst>
                <a:path w="11622" h="6704" extrusionOk="0">
                  <a:moveTo>
                    <a:pt x="5811" y="6703"/>
                  </a:moveTo>
                  <a:lnTo>
                    <a:pt x="1" y="3346"/>
                  </a:lnTo>
                  <a:lnTo>
                    <a:pt x="5811" y="0"/>
                  </a:lnTo>
                  <a:lnTo>
                    <a:pt x="11621"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2485;p31"/>
            <p:cNvSpPr/>
            <p:nvPr/>
          </p:nvSpPr>
          <p:spPr>
            <a:xfrm>
              <a:off x="4011397" y="2942671"/>
              <a:ext cx="218363" cy="378105"/>
            </a:xfrm>
            <a:custGeom>
              <a:avLst/>
              <a:gdLst/>
              <a:ahLst/>
              <a:cxnLst/>
              <a:rect l="l" t="t" r="r" b="b"/>
              <a:pathLst>
                <a:path w="5811" h="10062" extrusionOk="0">
                  <a:moveTo>
                    <a:pt x="1" y="1"/>
                  </a:moveTo>
                  <a:lnTo>
                    <a:pt x="1" y="6704"/>
                  </a:lnTo>
                  <a:lnTo>
                    <a:pt x="5811" y="10062"/>
                  </a:lnTo>
                  <a:lnTo>
                    <a:pt x="5811" y="3358"/>
                  </a:lnTo>
                  <a:lnTo>
                    <a:pt x="1"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2486;p31"/>
            <p:cNvSpPr/>
            <p:nvPr/>
          </p:nvSpPr>
          <p:spPr>
            <a:xfrm>
              <a:off x="4229716" y="2942671"/>
              <a:ext cx="218400" cy="378105"/>
            </a:xfrm>
            <a:custGeom>
              <a:avLst/>
              <a:gdLst/>
              <a:ahLst/>
              <a:cxnLst/>
              <a:rect l="l" t="t" r="r" b="b"/>
              <a:pathLst>
                <a:path w="5812" h="10062" extrusionOk="0">
                  <a:moveTo>
                    <a:pt x="5811" y="1"/>
                  </a:moveTo>
                  <a:lnTo>
                    <a:pt x="1" y="3358"/>
                  </a:lnTo>
                  <a:lnTo>
                    <a:pt x="1" y="10062"/>
                  </a:lnTo>
                  <a:lnTo>
                    <a:pt x="5811" y="6704"/>
                  </a:lnTo>
                  <a:lnTo>
                    <a:pt x="5811"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2487;p31"/>
            <p:cNvSpPr/>
            <p:nvPr/>
          </p:nvSpPr>
          <p:spPr>
            <a:xfrm>
              <a:off x="4354094" y="3014705"/>
              <a:ext cx="436275" cy="251920"/>
            </a:xfrm>
            <a:custGeom>
              <a:avLst/>
              <a:gdLst/>
              <a:ahLst/>
              <a:cxnLst/>
              <a:rect l="l" t="t" r="r" b="b"/>
              <a:pathLst>
                <a:path w="11610" h="6704" extrusionOk="0">
                  <a:moveTo>
                    <a:pt x="5799" y="6704"/>
                  </a:moveTo>
                  <a:lnTo>
                    <a:pt x="1" y="3346"/>
                  </a:lnTo>
                  <a:lnTo>
                    <a:pt x="5799"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2488;p31"/>
            <p:cNvSpPr/>
            <p:nvPr/>
          </p:nvSpPr>
          <p:spPr>
            <a:xfrm>
              <a:off x="4354094" y="3140436"/>
              <a:ext cx="217950" cy="377654"/>
            </a:xfrm>
            <a:custGeom>
              <a:avLst/>
              <a:gdLst/>
              <a:ahLst/>
              <a:cxnLst/>
              <a:rect l="l" t="t" r="r" b="b"/>
              <a:pathLst>
                <a:path w="5800" h="10050" extrusionOk="0">
                  <a:moveTo>
                    <a:pt x="1" y="0"/>
                  </a:moveTo>
                  <a:lnTo>
                    <a:pt x="1" y="6704"/>
                  </a:lnTo>
                  <a:lnTo>
                    <a:pt x="5799" y="10049"/>
                  </a:lnTo>
                  <a:lnTo>
                    <a:pt x="5799" y="3358"/>
                  </a:lnTo>
                  <a:lnTo>
                    <a:pt x="1"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2489;p31"/>
            <p:cNvSpPr/>
            <p:nvPr/>
          </p:nvSpPr>
          <p:spPr>
            <a:xfrm>
              <a:off x="4572000" y="3140436"/>
              <a:ext cx="218363" cy="377654"/>
            </a:xfrm>
            <a:custGeom>
              <a:avLst/>
              <a:gdLst/>
              <a:ahLst/>
              <a:cxnLst/>
              <a:rect l="l" t="t" r="r" b="b"/>
              <a:pathLst>
                <a:path w="5811" h="10050" extrusionOk="0">
                  <a:moveTo>
                    <a:pt x="5810" y="0"/>
                  </a:moveTo>
                  <a:lnTo>
                    <a:pt x="0" y="3358"/>
                  </a:lnTo>
                  <a:lnTo>
                    <a:pt x="0" y="10049"/>
                  </a:lnTo>
                  <a:lnTo>
                    <a:pt x="5810" y="6704"/>
                  </a:lnTo>
                  <a:lnTo>
                    <a:pt x="581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2490;p31"/>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2491;p31"/>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2492;p31"/>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2493;p31"/>
            <p:cNvSpPr/>
            <p:nvPr/>
          </p:nvSpPr>
          <p:spPr>
            <a:xfrm>
              <a:off x="4011397" y="2421483"/>
              <a:ext cx="436726" cy="251920"/>
            </a:xfrm>
            <a:custGeom>
              <a:avLst/>
              <a:gdLst/>
              <a:ahLst/>
              <a:cxnLst/>
              <a:rect l="l" t="t" r="r" b="b"/>
              <a:pathLst>
                <a:path w="11622" h="6704" extrusionOk="0">
                  <a:moveTo>
                    <a:pt x="5811" y="6703"/>
                  </a:moveTo>
                  <a:lnTo>
                    <a:pt x="1" y="3358"/>
                  </a:lnTo>
                  <a:lnTo>
                    <a:pt x="5811" y="0"/>
                  </a:lnTo>
                  <a:lnTo>
                    <a:pt x="11621"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2494;p31"/>
            <p:cNvSpPr/>
            <p:nvPr/>
          </p:nvSpPr>
          <p:spPr>
            <a:xfrm>
              <a:off x="4011397" y="2547628"/>
              <a:ext cx="218363" cy="377654"/>
            </a:xfrm>
            <a:custGeom>
              <a:avLst/>
              <a:gdLst/>
              <a:ahLst/>
              <a:cxnLst/>
              <a:rect l="l" t="t" r="r" b="b"/>
              <a:pathLst>
                <a:path w="5811" h="10050" extrusionOk="0">
                  <a:moveTo>
                    <a:pt x="1" y="1"/>
                  </a:moveTo>
                  <a:lnTo>
                    <a:pt x="1" y="6704"/>
                  </a:lnTo>
                  <a:lnTo>
                    <a:pt x="5811" y="10050"/>
                  </a:lnTo>
                  <a:lnTo>
                    <a:pt x="5811" y="3346"/>
                  </a:lnTo>
                  <a:lnTo>
                    <a:pt x="1"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2495;p31"/>
            <p:cNvSpPr/>
            <p:nvPr/>
          </p:nvSpPr>
          <p:spPr>
            <a:xfrm>
              <a:off x="4229716" y="2547628"/>
              <a:ext cx="218400" cy="377654"/>
            </a:xfrm>
            <a:custGeom>
              <a:avLst/>
              <a:gdLst/>
              <a:ahLst/>
              <a:cxnLst/>
              <a:rect l="l" t="t" r="r" b="b"/>
              <a:pathLst>
                <a:path w="5812" h="10050" extrusionOk="0">
                  <a:moveTo>
                    <a:pt x="5811" y="1"/>
                  </a:moveTo>
                  <a:lnTo>
                    <a:pt x="1" y="3346"/>
                  </a:lnTo>
                  <a:lnTo>
                    <a:pt x="1" y="10050"/>
                  </a:lnTo>
                  <a:lnTo>
                    <a:pt x="5811" y="6704"/>
                  </a:lnTo>
                  <a:lnTo>
                    <a:pt x="5811"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2496;p31"/>
            <p:cNvSpPr/>
            <p:nvPr/>
          </p:nvSpPr>
          <p:spPr>
            <a:xfrm>
              <a:off x="4354094" y="2619211"/>
              <a:ext cx="436275" cy="251920"/>
            </a:xfrm>
            <a:custGeom>
              <a:avLst/>
              <a:gdLst/>
              <a:ahLst/>
              <a:cxnLst/>
              <a:rect l="l" t="t" r="r" b="b"/>
              <a:pathLst>
                <a:path w="11610" h="6704" extrusionOk="0">
                  <a:moveTo>
                    <a:pt x="5799" y="6704"/>
                  </a:moveTo>
                  <a:lnTo>
                    <a:pt x="1" y="3346"/>
                  </a:lnTo>
                  <a:lnTo>
                    <a:pt x="5799"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2497;p31"/>
            <p:cNvSpPr/>
            <p:nvPr/>
          </p:nvSpPr>
          <p:spPr>
            <a:xfrm>
              <a:off x="4354094" y="2744943"/>
              <a:ext cx="217950" cy="378105"/>
            </a:xfrm>
            <a:custGeom>
              <a:avLst/>
              <a:gdLst/>
              <a:ahLst/>
              <a:cxnLst/>
              <a:rect l="l" t="t" r="r" b="b"/>
              <a:pathLst>
                <a:path w="5800" h="10062" extrusionOk="0">
                  <a:moveTo>
                    <a:pt x="1" y="0"/>
                  </a:moveTo>
                  <a:lnTo>
                    <a:pt x="1" y="6704"/>
                  </a:lnTo>
                  <a:lnTo>
                    <a:pt x="5799" y="10061"/>
                  </a:lnTo>
                  <a:lnTo>
                    <a:pt x="5799" y="3358"/>
                  </a:lnTo>
                  <a:lnTo>
                    <a:pt x="1"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2498;p31"/>
            <p:cNvSpPr/>
            <p:nvPr/>
          </p:nvSpPr>
          <p:spPr>
            <a:xfrm>
              <a:off x="4572000" y="2744943"/>
              <a:ext cx="218363" cy="378105"/>
            </a:xfrm>
            <a:custGeom>
              <a:avLst/>
              <a:gdLst/>
              <a:ahLst/>
              <a:cxnLst/>
              <a:rect l="l" t="t" r="r" b="b"/>
              <a:pathLst>
                <a:path w="5811" h="10062" extrusionOk="0">
                  <a:moveTo>
                    <a:pt x="5810" y="0"/>
                  </a:moveTo>
                  <a:lnTo>
                    <a:pt x="0" y="3358"/>
                  </a:lnTo>
                  <a:lnTo>
                    <a:pt x="0" y="10061"/>
                  </a:lnTo>
                  <a:lnTo>
                    <a:pt x="5810" y="6704"/>
                  </a:lnTo>
                  <a:lnTo>
                    <a:pt x="581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2" name="Google Shape;2499;p31"/>
          <p:cNvGrpSpPr/>
          <p:nvPr/>
        </p:nvGrpSpPr>
        <p:grpSpPr>
          <a:xfrm>
            <a:off x="2949887" y="2650982"/>
            <a:ext cx="350953" cy="405306"/>
            <a:chOff x="3669150" y="2223718"/>
            <a:chExt cx="436237" cy="503799"/>
          </a:xfrm>
        </p:grpSpPr>
        <p:sp>
          <p:nvSpPr>
            <p:cNvPr id="3043" name="Google Shape;2500;p31"/>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2501;p31"/>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2502;p31"/>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4" name="Rectangle 3343">
            <a:extLst>
              <a:ext uri="{FF2B5EF4-FFF2-40B4-BE49-F238E27FC236}">
                <a16:creationId xmlns:a16="http://schemas.microsoft.com/office/drawing/2014/main" id="{A8B73C5C-F839-9941-81D4-7739CD424CCC}"/>
              </a:ext>
            </a:extLst>
          </p:cNvPr>
          <p:cNvSpPr/>
          <p:nvPr/>
        </p:nvSpPr>
        <p:spPr>
          <a:xfrm>
            <a:off x="3345384" y="1002072"/>
            <a:ext cx="5613848" cy="3895725"/>
          </a:xfrm>
          <a:prstGeom prst="rect">
            <a:avLst/>
          </a:prstGeom>
          <a:solidFill>
            <a:schemeClr val="bg1"/>
          </a:solidFill>
          <a:ln w="38100">
            <a:solidFill>
              <a:schemeClr val="accent1">
                <a:lumMod val="60000"/>
                <a:lumOff val="40000"/>
              </a:schemeClr>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ln w="0"/>
              <a:solidFill>
                <a:schemeClr val="tx1"/>
              </a:solidFill>
              <a:effectLst>
                <a:outerShdw blurRad="38100" dist="19050" dir="2700000" algn="tl" rotWithShape="0">
                  <a:schemeClr val="dk1">
                    <a:alpha val="40000"/>
                  </a:schemeClr>
                </a:outerShdw>
              </a:effectLst>
            </a:endParaRPr>
          </a:p>
        </p:txBody>
      </p:sp>
      <p:sp>
        <p:nvSpPr>
          <p:cNvPr id="3347" name="ZoneTexte 3346">
            <a:extLst>
              <a:ext uri="{FF2B5EF4-FFF2-40B4-BE49-F238E27FC236}">
                <a16:creationId xmlns:a16="http://schemas.microsoft.com/office/drawing/2014/main" id="{C2F39E0F-A3C0-3514-46A7-069254AC1327}"/>
              </a:ext>
            </a:extLst>
          </p:cNvPr>
          <p:cNvSpPr txBox="1"/>
          <p:nvPr/>
        </p:nvSpPr>
        <p:spPr>
          <a:xfrm>
            <a:off x="3354388" y="1152385"/>
            <a:ext cx="5529087" cy="3539430"/>
          </a:xfrm>
          <a:prstGeom prst="rect">
            <a:avLst/>
          </a:prstGeom>
          <a:noFill/>
        </p:spPr>
        <p:txBody>
          <a:bodyPr wrap="square" rtlCol="0">
            <a:spAutoFit/>
          </a:bodyPr>
          <a:lstStyle/>
          <a:p>
            <a:pPr algn="just"/>
            <a:r>
              <a:rPr lang="fr-FR" sz="1600" dirty="0">
                <a:effectLst/>
                <a:latin typeface="Arial" panose="020B0604020202020204" pitchFamily="34" charset="0"/>
                <a:ea typeface="Calibri" panose="020F0502020204030204" pitchFamily="34" charset="0"/>
                <a:cs typeface="Arial" panose="020B0604020202020204" pitchFamily="34" charset="0"/>
              </a:rPr>
              <a:t>En définitive, il ressort de cette étude que les bases de données NoSQL, loin de remplacer les bases SQL relationnelles traditionnelles, constituent un complément essentiel pour la gestion des données modernes. Elles répondent aux exigences croissantes du big data, où rapidité, flexibilité et scalabilité sont cruciales. Toutefois, malgré leurs nombreux avantages, les bases NoSQL présentent certaines limites qui nécessitent une modélisation et une optimisation rigoureuses pour maximiser leur potentiel. L’émergence de ces technologies reflète l’évolution constante des besoins en gestion des données, ainsi donc une adoption stratégique pourrait offrir un avantage compétitif considérable à ceux qui savent les exploiter efficacement</a:t>
            </a:r>
            <a:r>
              <a:rPr lang="en-US" sz="1600" dirty="0">
                <a:effectLst/>
                <a:latin typeface="Arial" panose="020B0604020202020204" pitchFamily="34" charset="0"/>
                <a:ea typeface="Calibri" panose="020F0502020204030204" pitchFamily="34" charset="0"/>
                <a:cs typeface="Arial" panose="020B0604020202020204" pitchFamily="34" charset="0"/>
              </a:rPr>
              <a:t>.</a:t>
            </a:r>
            <a:endParaRPr lang="fr-FR" sz="1600" dirty="0">
              <a:latin typeface="Arial" panose="020B0604020202020204" pitchFamily="34" charset="0"/>
              <a:cs typeface="Arial" panose="020B0604020202020204" pitchFamily="34" charset="0"/>
            </a:endParaRPr>
          </a:p>
        </p:txBody>
      </p:sp>
      <p:sp>
        <p:nvSpPr>
          <p:cNvPr id="3351" name="Google Shape;2183;p31"/>
          <p:cNvSpPr txBox="1">
            <a:spLocks noGrp="1"/>
          </p:cNvSpPr>
          <p:nvPr>
            <p:ph type="title"/>
          </p:nvPr>
        </p:nvSpPr>
        <p:spPr>
          <a:xfrm>
            <a:off x="2753895" y="135010"/>
            <a:ext cx="2455414" cy="51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en-GB" b="1" dirty="0">
                <a:solidFill>
                  <a:schemeClr val="tx2"/>
                </a:solidFill>
                <a:latin typeface="Fira Sans Extra Condensed SemiBold" panose="020B0604020202020204" charset="0"/>
              </a:rPr>
              <a:t>Conclusion</a:t>
            </a:r>
            <a:endParaRPr b="1" dirty="0">
              <a:solidFill>
                <a:schemeClr val="tx2"/>
              </a:solidFill>
              <a:latin typeface="Fira Sans Extra Condensed SemiBold" panose="020B060402020202020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13"/>
        <p:cNvGrpSpPr/>
        <p:nvPr/>
      </p:nvGrpSpPr>
      <p:grpSpPr>
        <a:xfrm>
          <a:off x="0" y="0"/>
          <a:ext cx="0" cy="0"/>
          <a:chOff x="0" y="0"/>
          <a:chExt cx="0" cy="0"/>
        </a:xfrm>
      </p:grpSpPr>
      <p:sp>
        <p:nvSpPr>
          <p:cNvPr id="4114" name="Google Shape;4114;p48"/>
          <p:cNvSpPr txBox="1">
            <a:spLocks noGrp="1"/>
          </p:cNvSpPr>
          <p:nvPr>
            <p:ph type="title" idx="4294967295"/>
          </p:nvPr>
        </p:nvSpPr>
        <p:spPr>
          <a:xfrm>
            <a:off x="1048350" y="166035"/>
            <a:ext cx="7047300" cy="4824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rgbClr val="000000"/>
              </a:buClr>
              <a:buSzPts val="1100"/>
              <a:buFont typeface="Arial"/>
              <a:buNone/>
            </a:pPr>
            <a:r>
              <a:rPr lang="en-GB" sz="2800" dirty="0">
                <a:solidFill>
                  <a:schemeClr val="tx2"/>
                </a:solidFill>
                <a:latin typeface="Fira Sans Extra Condensed SemiBold" panose="020B0604020202020204" charset="0"/>
                <a:ea typeface="Arial"/>
                <a:cs typeface="Arial"/>
                <a:sym typeface="Arial"/>
              </a:rPr>
              <a:t>Bibliographie</a:t>
            </a:r>
            <a:endParaRPr sz="2800" dirty="0">
              <a:solidFill>
                <a:schemeClr val="tx2"/>
              </a:solidFill>
              <a:latin typeface="Fira Sans Extra Condensed SemiBold" panose="020B0604020202020204" charset="0"/>
              <a:ea typeface="Arial"/>
              <a:cs typeface="Arial"/>
              <a:sym typeface="Arial"/>
            </a:endParaRPr>
          </a:p>
        </p:txBody>
      </p:sp>
      <p:sp>
        <p:nvSpPr>
          <p:cNvPr id="4115" name="Google Shape;4115;p48"/>
          <p:cNvSpPr txBox="1">
            <a:spLocks noGrp="1"/>
          </p:cNvSpPr>
          <p:nvPr>
            <p:ph type="body" idx="4294967295"/>
          </p:nvPr>
        </p:nvSpPr>
        <p:spPr>
          <a:xfrm>
            <a:off x="943675" y="1084204"/>
            <a:ext cx="7079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r>
              <a:rPr lang="en-GB" dirty="0">
                <a:solidFill>
                  <a:schemeClr val="lt1"/>
                </a:solidFill>
                <a:latin typeface="Arial"/>
                <a:ea typeface="Arial"/>
                <a:cs typeface="Arial"/>
                <a:sym typeface="Arial"/>
              </a:rPr>
              <a:t>You can add and edit some to your presentation to present your data in a visual way.</a:t>
            </a:r>
            <a:endParaRPr dirty="0">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dirty="0">
              <a:solidFill>
                <a:srgbClr val="869FB2"/>
              </a:solidFill>
              <a:latin typeface="Arial"/>
              <a:ea typeface="Arial"/>
              <a:cs typeface="Arial"/>
              <a:sym typeface="Arial"/>
            </a:endParaRPr>
          </a:p>
        </p:txBody>
      </p:sp>
      <p:sp>
        <p:nvSpPr>
          <p:cNvPr id="2" name="ZoneTexte 1">
            <a:extLst>
              <a:ext uri="{FF2B5EF4-FFF2-40B4-BE49-F238E27FC236}">
                <a16:creationId xmlns:a16="http://schemas.microsoft.com/office/drawing/2014/main" id="{4EC4524F-FCA1-5366-053D-6DBD07DE16B0}"/>
              </a:ext>
            </a:extLst>
          </p:cNvPr>
          <p:cNvSpPr txBox="1"/>
          <p:nvPr/>
        </p:nvSpPr>
        <p:spPr>
          <a:xfrm>
            <a:off x="236462" y="886751"/>
            <a:ext cx="8715137" cy="4068293"/>
          </a:xfrm>
          <a:prstGeom prst="rect">
            <a:avLst/>
          </a:prstGeom>
          <a:noFill/>
        </p:spPr>
        <p:txBody>
          <a:bodyPr wrap="square" rtlCol="0">
            <a:spAutoFit/>
          </a:bodyPr>
          <a:lstStyle/>
          <a:p>
            <a:pPr algn="just">
              <a:lnSpc>
                <a:spcPct val="107000"/>
              </a:lnSpc>
              <a:spcBef>
                <a:spcPts val="600"/>
              </a:spcBef>
              <a:spcAft>
                <a:spcPts val="600"/>
              </a:spcAft>
            </a:pPr>
            <a:r>
              <a:rPr lang="fr-SN"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Bertrand, Y., &amp; Phan, H.T. </a:t>
            </a:r>
            <a:r>
              <a:rPr lang="fr-SN" sz="1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Les bases de données NoSQL et le Big Data</a:t>
            </a:r>
            <a:r>
              <a:rPr lang="fr-SN"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Disponible en ligne : </a:t>
            </a:r>
            <a:r>
              <a:rPr lang="fr-SN" sz="10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3"/>
              </a:rPr>
              <a:t>eni.fr</a:t>
            </a:r>
            <a:endParaRPr lang="fr-FR"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Bef>
                <a:spcPts val="600"/>
              </a:spcBef>
              <a:spcAft>
                <a:spcPts val="600"/>
              </a:spcAft>
            </a:pPr>
            <a:r>
              <a:rPr lang="fr-SN"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SN" sz="1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NoSQL et Big Data : Comparaison des bases de données MongoDB, Cassandra, Redis</a:t>
            </a:r>
            <a:r>
              <a:rPr lang="fr-SN"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fr-SN" sz="10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4"/>
              </a:rPr>
              <a:t>Journal du Net</a:t>
            </a:r>
            <a:endParaRPr lang="fr-FR"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ts val="600"/>
              </a:spcBef>
              <a:spcAft>
                <a:spcPts val="600"/>
              </a:spcAft>
            </a:pPr>
            <a:r>
              <a:rPr lang="fr-SN"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Ministère de l’Économie, des Finances et de la Relance, </a:t>
            </a:r>
            <a:r>
              <a:rPr lang="fr-SN" sz="1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Le Big Data en France : Enjeux et applications pour les entreprises</a:t>
            </a:r>
            <a:r>
              <a:rPr lang="fr-SN"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Disponible en ligne : economie.gouv.fr</a:t>
            </a:r>
            <a:endParaRPr lang="fr-FR"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ts val="600"/>
              </a:spcBef>
              <a:spcAft>
                <a:spcPts val="600"/>
              </a:spcAft>
            </a:pPr>
            <a:r>
              <a:rPr lang="fr-SN"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SN" sz="1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MongoDB : une base NoSQL pour le Big Data et le Cloud Computing</a:t>
            </a:r>
            <a:r>
              <a:rPr lang="fr-SN"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SN" sz="10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5"/>
              </a:rPr>
              <a:t>OpenClassrooms</a:t>
            </a:r>
            <a:endParaRPr lang="fr-FR"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ts val="600"/>
              </a:spcBef>
              <a:spcAft>
                <a:spcPts val="600"/>
              </a:spcAft>
            </a:pPr>
            <a:r>
              <a:rPr lang="fr-SN"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SN" sz="1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Les bases de données NoSQL : Présentation et cas d’usage</a:t>
            </a:r>
            <a:r>
              <a:rPr lang="fr-SN"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SN" sz="10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6"/>
              </a:rPr>
              <a:t>Developpez.com</a:t>
            </a:r>
            <a:endParaRPr lang="fr-FR"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ts val="600"/>
              </a:spcBef>
              <a:spcAft>
                <a:spcPts val="600"/>
              </a:spcAft>
            </a:pPr>
            <a:r>
              <a:rPr lang="fr-SN"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Bertrand, Y., &amp; Phan, H.T. (2018). </a:t>
            </a:r>
            <a:r>
              <a:rPr lang="fr-SN" sz="1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Les bases de données NoSQL : Principes et mise en œuvre</a:t>
            </a:r>
            <a:r>
              <a:rPr lang="fr-SN"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Editions ENI.</a:t>
            </a:r>
            <a:endParaRPr lang="fr-FR"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ts val="600"/>
              </a:spcBef>
              <a:spcAft>
                <a:spcPts val="600"/>
              </a:spcAft>
            </a:pPr>
            <a:r>
              <a:rPr lang="fr-SN"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Sarrazin, T., &amp; Benhamou, A. (2019). </a:t>
            </a:r>
            <a:r>
              <a:rPr lang="fr-SN" sz="1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Big Data et Machine Learning - Comprendre les bases de données et leur impact sur le traitement des données massives</a:t>
            </a:r>
            <a:r>
              <a:rPr lang="fr-SN"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Dunod.</a:t>
            </a:r>
            <a:endParaRPr lang="fr-FR"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ts val="600"/>
              </a:spcBef>
              <a:spcAft>
                <a:spcPts val="600"/>
              </a:spcAft>
            </a:pPr>
            <a:r>
              <a:rPr lang="fr-SN"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Baude, F., &amp; Beauvallet, G. (2017). </a:t>
            </a:r>
            <a:r>
              <a:rPr lang="fr-SN" sz="1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Introduction au Big Data et à l'Internet des objets : Concepts et outils pour les données massives</a:t>
            </a:r>
            <a:r>
              <a:rPr lang="fr-SN"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Presses des Mines.</a:t>
            </a:r>
            <a:endParaRPr lang="fr-FR"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ts val="600"/>
              </a:spcBef>
              <a:spcAft>
                <a:spcPts val="600"/>
              </a:spcAft>
            </a:pPr>
            <a:r>
              <a:rPr lang="fr-SN"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Darmont, J. (2015). </a:t>
            </a:r>
            <a:r>
              <a:rPr lang="fr-SN" sz="1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Big Data, nouvelles données et nouveaux usages : L'importance de l’analyse de données massives</a:t>
            </a:r>
            <a:r>
              <a:rPr lang="fr-SN"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Techniques de l'Ingénieur.</a:t>
            </a:r>
            <a:endParaRPr lang="fr-FR"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ts val="600"/>
              </a:spcBef>
              <a:spcAft>
                <a:spcPts val="600"/>
              </a:spcAft>
            </a:pPr>
            <a:r>
              <a:rPr lang="fr-SN"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Hug, H. (2016). </a:t>
            </a:r>
            <a:r>
              <a:rPr lang="fr-SN" sz="1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MongoDB - Gestion de Big Data en NoSQL</a:t>
            </a:r>
            <a:r>
              <a:rPr lang="fr-SN"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Editions ENI.</a:t>
            </a:r>
            <a:endParaRPr lang="fr-FR"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ts val="600"/>
              </a:spcBef>
              <a:spcAft>
                <a:spcPts val="600"/>
              </a:spcAft>
            </a:pPr>
            <a:r>
              <a:rPr lang="fr-SN"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Zureik, E., &amp; Fortin, C. (2014). </a:t>
            </a:r>
            <a:r>
              <a:rPr lang="fr-SN" sz="1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Le Big Data à découvert</a:t>
            </a:r>
            <a:r>
              <a:rPr lang="fr-SN"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CNRS Editions.</a:t>
            </a:r>
            <a:endParaRPr lang="fr-FR"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ts val="600"/>
              </a:spcBef>
              <a:spcAft>
                <a:spcPts val="600"/>
              </a:spcAft>
            </a:pPr>
            <a:r>
              <a:rPr lang="fr-SN"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Villard, L. (2017). </a:t>
            </a:r>
            <a:r>
              <a:rPr lang="fr-SN" sz="1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Bases de données et Big Data : Introduction aux nouvelles architectures de gestion des données</a:t>
            </a:r>
            <a:r>
              <a:rPr lang="fr-SN"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Editions ENI.</a:t>
            </a:r>
            <a:endParaRPr lang="fr-FR"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5"/>
        <p:cNvGrpSpPr/>
        <p:nvPr/>
      </p:nvGrpSpPr>
      <p:grpSpPr>
        <a:xfrm>
          <a:off x="0" y="0"/>
          <a:ext cx="0" cy="0"/>
          <a:chOff x="0" y="0"/>
          <a:chExt cx="0" cy="0"/>
        </a:xfrm>
      </p:grpSpPr>
      <p:sp>
        <p:nvSpPr>
          <p:cNvPr id="1426" name="Google Shape;1426;p24"/>
          <p:cNvSpPr/>
          <p:nvPr/>
        </p:nvSpPr>
        <p:spPr>
          <a:xfrm rot="10800000">
            <a:off x="5740525" y="2160971"/>
            <a:ext cx="475525" cy="996875"/>
          </a:xfrm>
          <a:custGeom>
            <a:avLst/>
            <a:gdLst/>
            <a:ahLst/>
            <a:cxnLst/>
            <a:rect l="l" t="t" r="r" b="b"/>
            <a:pathLst>
              <a:path w="19021" h="39875" extrusionOk="0">
                <a:moveTo>
                  <a:pt x="19021" y="39875"/>
                </a:moveTo>
                <a:lnTo>
                  <a:pt x="0" y="29105"/>
                </a:lnTo>
                <a:lnTo>
                  <a:pt x="0" y="0"/>
                </a:lnTo>
              </a:path>
            </a:pathLst>
          </a:custGeom>
          <a:noFill/>
          <a:ln w="76200" cap="flat" cmpd="sng">
            <a:solidFill>
              <a:schemeClr val="accent2"/>
            </a:solidFill>
            <a:prstDash val="solid"/>
            <a:round/>
            <a:headEnd type="none" w="med" len="med"/>
            <a:tailEnd type="none" w="med" len="med"/>
          </a:ln>
        </p:spPr>
      </p:sp>
      <p:sp>
        <p:nvSpPr>
          <p:cNvPr id="1427" name="Google Shape;1427;p24"/>
          <p:cNvSpPr/>
          <p:nvPr/>
        </p:nvSpPr>
        <p:spPr>
          <a:xfrm rot="10800000">
            <a:off x="5740525" y="2160971"/>
            <a:ext cx="475525" cy="996875"/>
          </a:xfrm>
          <a:custGeom>
            <a:avLst/>
            <a:gdLst/>
            <a:ahLst/>
            <a:cxnLst/>
            <a:rect l="l" t="t" r="r" b="b"/>
            <a:pathLst>
              <a:path w="19021" h="39875" extrusionOk="0">
                <a:moveTo>
                  <a:pt x="19021" y="39875"/>
                </a:moveTo>
                <a:lnTo>
                  <a:pt x="0" y="29105"/>
                </a:lnTo>
                <a:lnTo>
                  <a:pt x="0" y="0"/>
                </a:lnTo>
              </a:path>
            </a:pathLst>
          </a:custGeom>
          <a:noFill/>
          <a:ln w="28575" cap="flat" cmpd="sng">
            <a:solidFill>
              <a:schemeClr val="accent4"/>
            </a:solidFill>
            <a:prstDash val="solid"/>
            <a:round/>
            <a:headEnd type="none" w="med" len="med"/>
            <a:tailEnd type="none" w="med" len="med"/>
          </a:ln>
        </p:spPr>
      </p:sp>
      <p:sp>
        <p:nvSpPr>
          <p:cNvPr id="1428" name="Google Shape;1428;p24"/>
          <p:cNvSpPr/>
          <p:nvPr/>
        </p:nvSpPr>
        <p:spPr>
          <a:xfrm rot="10800000">
            <a:off x="7149825" y="1463713"/>
            <a:ext cx="475525" cy="996875"/>
          </a:xfrm>
          <a:custGeom>
            <a:avLst/>
            <a:gdLst/>
            <a:ahLst/>
            <a:cxnLst/>
            <a:rect l="l" t="t" r="r" b="b"/>
            <a:pathLst>
              <a:path w="19021" h="39875" extrusionOk="0">
                <a:moveTo>
                  <a:pt x="19021" y="39875"/>
                </a:moveTo>
                <a:lnTo>
                  <a:pt x="0" y="29105"/>
                </a:lnTo>
                <a:lnTo>
                  <a:pt x="0" y="0"/>
                </a:lnTo>
              </a:path>
            </a:pathLst>
          </a:custGeom>
          <a:noFill/>
          <a:ln w="76200" cap="flat" cmpd="sng">
            <a:solidFill>
              <a:schemeClr val="accent2"/>
            </a:solidFill>
            <a:prstDash val="solid"/>
            <a:round/>
            <a:headEnd type="none" w="med" len="med"/>
            <a:tailEnd type="none" w="med" len="med"/>
          </a:ln>
        </p:spPr>
      </p:sp>
      <p:sp>
        <p:nvSpPr>
          <p:cNvPr id="1429" name="Google Shape;1429;p24"/>
          <p:cNvSpPr/>
          <p:nvPr/>
        </p:nvSpPr>
        <p:spPr>
          <a:xfrm rot="10800000">
            <a:off x="7149825" y="1463713"/>
            <a:ext cx="475525" cy="996875"/>
          </a:xfrm>
          <a:custGeom>
            <a:avLst/>
            <a:gdLst/>
            <a:ahLst/>
            <a:cxnLst/>
            <a:rect l="l" t="t" r="r" b="b"/>
            <a:pathLst>
              <a:path w="19021" h="39875" extrusionOk="0">
                <a:moveTo>
                  <a:pt x="19021" y="39875"/>
                </a:moveTo>
                <a:lnTo>
                  <a:pt x="0" y="29105"/>
                </a:lnTo>
                <a:lnTo>
                  <a:pt x="0" y="0"/>
                </a:lnTo>
              </a:path>
            </a:pathLst>
          </a:custGeom>
          <a:noFill/>
          <a:ln w="28575" cap="flat" cmpd="sng">
            <a:solidFill>
              <a:schemeClr val="accent4"/>
            </a:solidFill>
            <a:prstDash val="solid"/>
            <a:round/>
            <a:headEnd type="none" w="med" len="med"/>
            <a:tailEnd type="none" w="med" len="med"/>
          </a:ln>
        </p:spPr>
      </p:sp>
      <p:sp>
        <p:nvSpPr>
          <p:cNvPr id="1430" name="Google Shape;1430;p24"/>
          <p:cNvSpPr/>
          <p:nvPr/>
        </p:nvSpPr>
        <p:spPr>
          <a:xfrm>
            <a:off x="2821375" y="2725475"/>
            <a:ext cx="475525" cy="996875"/>
          </a:xfrm>
          <a:custGeom>
            <a:avLst/>
            <a:gdLst/>
            <a:ahLst/>
            <a:cxnLst/>
            <a:rect l="l" t="t" r="r" b="b"/>
            <a:pathLst>
              <a:path w="19021" h="39875" extrusionOk="0">
                <a:moveTo>
                  <a:pt x="19021" y="39875"/>
                </a:moveTo>
                <a:lnTo>
                  <a:pt x="0" y="29105"/>
                </a:lnTo>
                <a:lnTo>
                  <a:pt x="0" y="0"/>
                </a:lnTo>
              </a:path>
            </a:pathLst>
          </a:custGeom>
          <a:noFill/>
          <a:ln w="76200" cap="flat" cmpd="sng">
            <a:solidFill>
              <a:schemeClr val="accent2"/>
            </a:solidFill>
            <a:prstDash val="solid"/>
            <a:round/>
            <a:headEnd type="none" w="med" len="med"/>
            <a:tailEnd type="none" w="med" len="med"/>
          </a:ln>
        </p:spPr>
      </p:sp>
      <p:sp>
        <p:nvSpPr>
          <p:cNvPr id="1431" name="Google Shape;1431;p24"/>
          <p:cNvSpPr/>
          <p:nvPr/>
        </p:nvSpPr>
        <p:spPr>
          <a:xfrm>
            <a:off x="2821375" y="2725475"/>
            <a:ext cx="475525" cy="996875"/>
          </a:xfrm>
          <a:custGeom>
            <a:avLst/>
            <a:gdLst/>
            <a:ahLst/>
            <a:cxnLst/>
            <a:rect l="l" t="t" r="r" b="b"/>
            <a:pathLst>
              <a:path w="19021" h="39875" extrusionOk="0">
                <a:moveTo>
                  <a:pt x="19021" y="39875"/>
                </a:moveTo>
                <a:lnTo>
                  <a:pt x="0" y="29105"/>
                </a:lnTo>
                <a:lnTo>
                  <a:pt x="0" y="0"/>
                </a:lnTo>
              </a:path>
            </a:pathLst>
          </a:custGeom>
          <a:noFill/>
          <a:ln w="28575" cap="flat" cmpd="sng">
            <a:solidFill>
              <a:schemeClr val="accent4"/>
            </a:solidFill>
            <a:prstDash val="solid"/>
            <a:round/>
            <a:headEnd type="none" w="med" len="med"/>
            <a:tailEnd type="none" w="med" len="med"/>
          </a:ln>
        </p:spPr>
      </p:sp>
      <p:sp>
        <p:nvSpPr>
          <p:cNvPr id="1432" name="Google Shape;1432;p24"/>
          <p:cNvSpPr/>
          <p:nvPr/>
        </p:nvSpPr>
        <p:spPr>
          <a:xfrm>
            <a:off x="4124175" y="1963475"/>
            <a:ext cx="475525" cy="996875"/>
          </a:xfrm>
          <a:custGeom>
            <a:avLst/>
            <a:gdLst/>
            <a:ahLst/>
            <a:cxnLst/>
            <a:rect l="l" t="t" r="r" b="b"/>
            <a:pathLst>
              <a:path w="19021" h="39875" extrusionOk="0">
                <a:moveTo>
                  <a:pt x="19021" y="39875"/>
                </a:moveTo>
                <a:lnTo>
                  <a:pt x="0" y="29105"/>
                </a:lnTo>
                <a:lnTo>
                  <a:pt x="0" y="0"/>
                </a:lnTo>
              </a:path>
            </a:pathLst>
          </a:custGeom>
          <a:noFill/>
          <a:ln w="76200" cap="flat" cmpd="sng">
            <a:solidFill>
              <a:schemeClr val="accent2"/>
            </a:solidFill>
            <a:prstDash val="solid"/>
            <a:round/>
            <a:headEnd type="none" w="med" len="med"/>
            <a:tailEnd type="none" w="med" len="med"/>
          </a:ln>
        </p:spPr>
      </p:sp>
      <p:sp>
        <p:nvSpPr>
          <p:cNvPr id="1433" name="Google Shape;1433;p24"/>
          <p:cNvSpPr/>
          <p:nvPr/>
        </p:nvSpPr>
        <p:spPr>
          <a:xfrm>
            <a:off x="4124175" y="1963475"/>
            <a:ext cx="475525" cy="996875"/>
          </a:xfrm>
          <a:custGeom>
            <a:avLst/>
            <a:gdLst/>
            <a:ahLst/>
            <a:cxnLst/>
            <a:rect l="l" t="t" r="r" b="b"/>
            <a:pathLst>
              <a:path w="19021" h="39875" extrusionOk="0">
                <a:moveTo>
                  <a:pt x="19021" y="39875"/>
                </a:moveTo>
                <a:lnTo>
                  <a:pt x="0" y="29105"/>
                </a:lnTo>
                <a:lnTo>
                  <a:pt x="0" y="0"/>
                </a:lnTo>
              </a:path>
            </a:pathLst>
          </a:custGeom>
          <a:noFill/>
          <a:ln w="28575" cap="flat" cmpd="sng">
            <a:solidFill>
              <a:schemeClr val="accent4"/>
            </a:solidFill>
            <a:prstDash val="solid"/>
            <a:round/>
            <a:headEnd type="none" w="med" len="med"/>
            <a:tailEnd type="none" w="med" len="med"/>
          </a:ln>
        </p:spPr>
      </p:sp>
      <p:grpSp>
        <p:nvGrpSpPr>
          <p:cNvPr id="1434" name="Google Shape;1434;p24"/>
          <p:cNvGrpSpPr/>
          <p:nvPr/>
        </p:nvGrpSpPr>
        <p:grpSpPr>
          <a:xfrm>
            <a:off x="1518575" y="3411275"/>
            <a:ext cx="475525" cy="996875"/>
            <a:chOff x="1518575" y="3411275"/>
            <a:chExt cx="475525" cy="996875"/>
          </a:xfrm>
        </p:grpSpPr>
        <p:sp>
          <p:nvSpPr>
            <p:cNvPr id="1435" name="Google Shape;1435;p24"/>
            <p:cNvSpPr/>
            <p:nvPr/>
          </p:nvSpPr>
          <p:spPr>
            <a:xfrm>
              <a:off x="1518575" y="3411275"/>
              <a:ext cx="475525" cy="996875"/>
            </a:xfrm>
            <a:custGeom>
              <a:avLst/>
              <a:gdLst/>
              <a:ahLst/>
              <a:cxnLst/>
              <a:rect l="l" t="t" r="r" b="b"/>
              <a:pathLst>
                <a:path w="19021" h="39875" extrusionOk="0">
                  <a:moveTo>
                    <a:pt x="19021" y="39875"/>
                  </a:moveTo>
                  <a:lnTo>
                    <a:pt x="0" y="29105"/>
                  </a:lnTo>
                  <a:lnTo>
                    <a:pt x="0" y="0"/>
                  </a:lnTo>
                </a:path>
              </a:pathLst>
            </a:custGeom>
            <a:noFill/>
            <a:ln w="76200" cap="flat" cmpd="sng">
              <a:solidFill>
                <a:schemeClr val="accent2"/>
              </a:solidFill>
              <a:prstDash val="solid"/>
              <a:round/>
              <a:headEnd type="none" w="med" len="med"/>
              <a:tailEnd type="none" w="med" len="med"/>
            </a:ln>
          </p:spPr>
        </p:sp>
        <p:sp>
          <p:nvSpPr>
            <p:cNvPr id="1436" name="Google Shape;1436;p24"/>
            <p:cNvSpPr/>
            <p:nvPr/>
          </p:nvSpPr>
          <p:spPr>
            <a:xfrm>
              <a:off x="1518575" y="3411275"/>
              <a:ext cx="475525" cy="996875"/>
            </a:xfrm>
            <a:custGeom>
              <a:avLst/>
              <a:gdLst/>
              <a:ahLst/>
              <a:cxnLst/>
              <a:rect l="l" t="t" r="r" b="b"/>
              <a:pathLst>
                <a:path w="19021" h="39875" extrusionOk="0">
                  <a:moveTo>
                    <a:pt x="19021" y="39875"/>
                  </a:moveTo>
                  <a:lnTo>
                    <a:pt x="0" y="29105"/>
                  </a:lnTo>
                  <a:lnTo>
                    <a:pt x="0" y="0"/>
                  </a:lnTo>
                </a:path>
              </a:pathLst>
            </a:custGeom>
            <a:noFill/>
            <a:ln w="28575" cap="flat" cmpd="sng">
              <a:solidFill>
                <a:schemeClr val="accent4"/>
              </a:solidFill>
              <a:prstDash val="solid"/>
              <a:round/>
              <a:headEnd type="none" w="med" len="med"/>
              <a:tailEnd type="none" w="med" len="med"/>
            </a:ln>
          </p:spPr>
        </p:sp>
      </p:grpSp>
      <p:cxnSp>
        <p:nvCxnSpPr>
          <p:cNvPr id="1438" name="Google Shape;1438;p24"/>
          <p:cNvCxnSpPr/>
          <p:nvPr/>
        </p:nvCxnSpPr>
        <p:spPr>
          <a:xfrm flipH="1">
            <a:off x="1906775" y="1501325"/>
            <a:ext cx="5241600" cy="3026400"/>
          </a:xfrm>
          <a:prstGeom prst="straightConnector1">
            <a:avLst/>
          </a:prstGeom>
          <a:noFill/>
          <a:ln w="76200" cap="flat" cmpd="sng">
            <a:solidFill>
              <a:schemeClr val="accent2"/>
            </a:solidFill>
            <a:prstDash val="solid"/>
            <a:round/>
            <a:headEnd type="none" w="med" len="med"/>
            <a:tailEnd type="none" w="med" len="med"/>
          </a:ln>
        </p:spPr>
      </p:cxnSp>
      <p:cxnSp>
        <p:nvCxnSpPr>
          <p:cNvPr id="1439" name="Google Shape;1439;p24"/>
          <p:cNvCxnSpPr/>
          <p:nvPr/>
        </p:nvCxnSpPr>
        <p:spPr>
          <a:xfrm flipH="1">
            <a:off x="1906775" y="1501325"/>
            <a:ext cx="5241600" cy="3026400"/>
          </a:xfrm>
          <a:prstGeom prst="straightConnector1">
            <a:avLst/>
          </a:prstGeom>
          <a:noFill/>
          <a:ln w="28575" cap="flat" cmpd="sng">
            <a:solidFill>
              <a:schemeClr val="accent4"/>
            </a:solidFill>
            <a:prstDash val="solid"/>
            <a:round/>
            <a:headEnd type="none" w="med" len="med"/>
            <a:tailEnd type="none" w="med" len="med"/>
          </a:ln>
        </p:spPr>
      </p:cxnSp>
      <p:grpSp>
        <p:nvGrpSpPr>
          <p:cNvPr id="1440" name="Google Shape;1440;p24"/>
          <p:cNvGrpSpPr/>
          <p:nvPr/>
        </p:nvGrpSpPr>
        <p:grpSpPr>
          <a:xfrm>
            <a:off x="1661788" y="3999227"/>
            <a:ext cx="590840" cy="682345"/>
            <a:chOff x="3662369" y="2223718"/>
            <a:chExt cx="436237" cy="503799"/>
          </a:xfrm>
        </p:grpSpPr>
        <p:sp>
          <p:nvSpPr>
            <p:cNvPr id="1441" name="Google Shape;1441;p24"/>
            <p:cNvSpPr/>
            <p:nvPr/>
          </p:nvSpPr>
          <p:spPr>
            <a:xfrm>
              <a:off x="3662369"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4"/>
            <p:cNvSpPr/>
            <p:nvPr/>
          </p:nvSpPr>
          <p:spPr>
            <a:xfrm>
              <a:off x="3880688"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4" name="Google Shape;1444;p24"/>
          <p:cNvGrpSpPr/>
          <p:nvPr/>
        </p:nvGrpSpPr>
        <p:grpSpPr>
          <a:xfrm>
            <a:off x="2964579" y="3243609"/>
            <a:ext cx="590840" cy="682345"/>
            <a:chOff x="3662369" y="2223718"/>
            <a:chExt cx="436237" cy="503799"/>
          </a:xfrm>
        </p:grpSpPr>
        <p:sp>
          <p:nvSpPr>
            <p:cNvPr id="1445" name="Google Shape;1445;p24"/>
            <p:cNvSpPr/>
            <p:nvPr/>
          </p:nvSpPr>
          <p:spPr>
            <a:xfrm>
              <a:off x="3662369"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4"/>
            <p:cNvSpPr/>
            <p:nvPr/>
          </p:nvSpPr>
          <p:spPr>
            <a:xfrm>
              <a:off x="3880688"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8" name="Google Shape;1448;p24"/>
          <p:cNvGrpSpPr/>
          <p:nvPr/>
        </p:nvGrpSpPr>
        <p:grpSpPr>
          <a:xfrm>
            <a:off x="4271961" y="2502247"/>
            <a:ext cx="590840" cy="682345"/>
            <a:chOff x="3665759" y="2223718"/>
            <a:chExt cx="436237" cy="503799"/>
          </a:xfrm>
        </p:grpSpPr>
        <p:sp>
          <p:nvSpPr>
            <p:cNvPr id="1449" name="Google Shape;1449;p24"/>
            <p:cNvSpPr/>
            <p:nvPr/>
          </p:nvSpPr>
          <p:spPr>
            <a:xfrm>
              <a:off x="3665759"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4"/>
            <p:cNvSpPr/>
            <p:nvPr/>
          </p:nvSpPr>
          <p:spPr>
            <a:xfrm>
              <a:off x="388407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24"/>
          <p:cNvGrpSpPr/>
          <p:nvPr/>
        </p:nvGrpSpPr>
        <p:grpSpPr>
          <a:xfrm>
            <a:off x="5570159" y="1739180"/>
            <a:ext cx="590840" cy="682345"/>
            <a:chOff x="3662369" y="2223718"/>
            <a:chExt cx="436237" cy="503799"/>
          </a:xfrm>
        </p:grpSpPr>
        <p:sp>
          <p:nvSpPr>
            <p:cNvPr id="1453" name="Google Shape;1453;p24"/>
            <p:cNvSpPr/>
            <p:nvPr/>
          </p:nvSpPr>
          <p:spPr>
            <a:xfrm>
              <a:off x="3662369"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4"/>
            <p:cNvSpPr/>
            <p:nvPr/>
          </p:nvSpPr>
          <p:spPr>
            <a:xfrm>
              <a:off x="3880688"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4"/>
          <p:cNvGrpSpPr/>
          <p:nvPr/>
        </p:nvGrpSpPr>
        <p:grpSpPr>
          <a:xfrm>
            <a:off x="6872950" y="986347"/>
            <a:ext cx="590840" cy="682345"/>
            <a:chOff x="3662369" y="2223718"/>
            <a:chExt cx="436237" cy="503799"/>
          </a:xfrm>
        </p:grpSpPr>
        <p:sp>
          <p:nvSpPr>
            <p:cNvPr id="1457" name="Google Shape;1457;p24"/>
            <p:cNvSpPr/>
            <p:nvPr/>
          </p:nvSpPr>
          <p:spPr>
            <a:xfrm>
              <a:off x="3662369"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4"/>
            <p:cNvSpPr/>
            <p:nvPr/>
          </p:nvSpPr>
          <p:spPr>
            <a:xfrm>
              <a:off x="3880688"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4"/>
          <p:cNvGrpSpPr/>
          <p:nvPr/>
        </p:nvGrpSpPr>
        <p:grpSpPr>
          <a:xfrm>
            <a:off x="644641" y="2583879"/>
            <a:ext cx="1752000" cy="813999"/>
            <a:chOff x="644641" y="2583879"/>
            <a:chExt cx="1752000" cy="813999"/>
          </a:xfrm>
        </p:grpSpPr>
        <p:sp>
          <p:nvSpPr>
            <p:cNvPr id="1461" name="Google Shape;1461;p24"/>
            <p:cNvSpPr txBox="1"/>
            <p:nvPr/>
          </p:nvSpPr>
          <p:spPr>
            <a:xfrm>
              <a:off x="644641" y="2583879"/>
              <a:ext cx="1752000" cy="25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Les bases de données </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1462" name="Google Shape;1462;p24"/>
            <p:cNvSpPr txBox="1"/>
            <p:nvPr/>
          </p:nvSpPr>
          <p:spPr>
            <a:xfrm>
              <a:off x="644641" y="2900178"/>
              <a:ext cx="17520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oboto"/>
                  <a:ea typeface="Roboto"/>
                  <a:cs typeface="Roboto"/>
                  <a:sym typeface="Roboto"/>
                </a:rPr>
                <a:t>Sont-elles </a:t>
              </a:r>
              <a:r>
                <a:rPr lang="fr-FR" sz="1200" dirty="0">
                  <a:latin typeface="Roboto"/>
                  <a:ea typeface="Roboto"/>
                  <a:cs typeface="Roboto"/>
                  <a:sym typeface="Roboto"/>
                </a:rPr>
                <a:t>une</a:t>
              </a:r>
              <a:r>
                <a:rPr lang="en-GB" sz="1200" dirty="0">
                  <a:latin typeface="Roboto"/>
                  <a:ea typeface="Roboto"/>
                  <a:cs typeface="Roboto"/>
                  <a:sym typeface="Roboto"/>
                </a:rPr>
                <a:t> </a:t>
              </a:r>
              <a:r>
                <a:rPr lang="fr-FR" sz="1200" dirty="0">
                  <a:latin typeface="Roboto"/>
                  <a:ea typeface="Roboto"/>
                  <a:cs typeface="Roboto"/>
                  <a:sym typeface="Roboto"/>
                </a:rPr>
                <a:t>nécessité</a:t>
              </a:r>
              <a:r>
                <a:rPr lang="en-GB" sz="1200" dirty="0">
                  <a:latin typeface="Roboto"/>
                  <a:ea typeface="Roboto"/>
                  <a:cs typeface="Roboto"/>
                  <a:sym typeface="Roboto"/>
                </a:rPr>
                <a:t> ? OUI</a:t>
              </a:r>
              <a:endParaRPr sz="1200" dirty="0">
                <a:latin typeface="Roboto"/>
                <a:ea typeface="Roboto"/>
                <a:cs typeface="Roboto"/>
                <a:sym typeface="Roboto"/>
              </a:endParaRPr>
            </a:p>
          </p:txBody>
        </p:sp>
      </p:grpSp>
      <p:grpSp>
        <p:nvGrpSpPr>
          <p:cNvPr id="1463" name="Google Shape;1463;p24"/>
          <p:cNvGrpSpPr/>
          <p:nvPr/>
        </p:nvGrpSpPr>
        <p:grpSpPr>
          <a:xfrm>
            <a:off x="1947910" y="1883917"/>
            <a:ext cx="1752019" cy="762341"/>
            <a:chOff x="1947910" y="1883917"/>
            <a:chExt cx="1752019" cy="762341"/>
          </a:xfrm>
        </p:grpSpPr>
        <p:sp>
          <p:nvSpPr>
            <p:cNvPr id="1464" name="Google Shape;1464;p24"/>
            <p:cNvSpPr txBox="1"/>
            <p:nvPr/>
          </p:nvSpPr>
          <p:spPr>
            <a:xfrm>
              <a:off x="1947928" y="1883917"/>
              <a:ext cx="1752000" cy="25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Les SGBD</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1465" name="Google Shape;1465;p24"/>
            <p:cNvSpPr txBox="1"/>
            <p:nvPr/>
          </p:nvSpPr>
          <p:spPr>
            <a:xfrm>
              <a:off x="1947910" y="2133258"/>
              <a:ext cx="1752000" cy="51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oboto"/>
                  <a:ea typeface="Roboto"/>
                  <a:cs typeface="Roboto"/>
                  <a:sym typeface="Roboto"/>
                </a:rPr>
                <a:t>Gestion et manipulation des bases de données</a:t>
              </a:r>
              <a:endParaRPr sz="1200" dirty="0">
                <a:latin typeface="Roboto"/>
                <a:ea typeface="Roboto"/>
                <a:cs typeface="Roboto"/>
                <a:sym typeface="Roboto"/>
              </a:endParaRPr>
            </a:p>
          </p:txBody>
        </p:sp>
      </p:grpSp>
      <p:grpSp>
        <p:nvGrpSpPr>
          <p:cNvPr id="1466" name="Google Shape;1466;p24"/>
          <p:cNvGrpSpPr/>
          <p:nvPr/>
        </p:nvGrpSpPr>
        <p:grpSpPr>
          <a:xfrm>
            <a:off x="5341385" y="3234047"/>
            <a:ext cx="1752000" cy="813637"/>
            <a:chOff x="5341385" y="3234047"/>
            <a:chExt cx="1752000" cy="813637"/>
          </a:xfrm>
        </p:grpSpPr>
        <p:sp>
          <p:nvSpPr>
            <p:cNvPr id="1467" name="Google Shape;1467;p24"/>
            <p:cNvSpPr txBox="1"/>
            <p:nvPr/>
          </p:nvSpPr>
          <p:spPr>
            <a:xfrm>
              <a:off x="5341385" y="3234047"/>
              <a:ext cx="1752000" cy="25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L’histoire NoSQL</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1468" name="Google Shape;1468;p24"/>
            <p:cNvSpPr txBox="1"/>
            <p:nvPr/>
          </p:nvSpPr>
          <p:spPr>
            <a:xfrm>
              <a:off x="5341385" y="3549984"/>
              <a:ext cx="17520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1200" dirty="0">
                  <a:latin typeface="Roboto"/>
                  <a:ea typeface="Roboto"/>
                  <a:cs typeface="Roboto"/>
                  <a:sym typeface="Roboto"/>
                </a:rPr>
                <a:t>Débute au 21</a:t>
              </a:r>
              <a:r>
                <a:rPr lang="fr-FR" sz="1200" baseline="30000" dirty="0">
                  <a:latin typeface="Roboto"/>
                  <a:ea typeface="Roboto"/>
                  <a:cs typeface="Roboto"/>
                  <a:sym typeface="Roboto"/>
                </a:rPr>
                <a:t>e</a:t>
              </a:r>
              <a:r>
                <a:rPr lang="fr-FR" sz="1200" dirty="0">
                  <a:latin typeface="Roboto"/>
                  <a:ea typeface="Roboto"/>
                  <a:cs typeface="Roboto"/>
                  <a:sym typeface="Roboto"/>
                </a:rPr>
                <a:t> siècle grâce à l’avènement du Big Data</a:t>
              </a:r>
              <a:endParaRPr sz="1200" dirty="0">
                <a:latin typeface="Roboto"/>
                <a:ea typeface="Roboto"/>
                <a:cs typeface="Roboto"/>
                <a:sym typeface="Roboto"/>
              </a:endParaRPr>
            </a:p>
          </p:txBody>
        </p:sp>
      </p:grpSp>
      <p:grpSp>
        <p:nvGrpSpPr>
          <p:cNvPr id="1469" name="Google Shape;1469;p24"/>
          <p:cNvGrpSpPr/>
          <p:nvPr/>
        </p:nvGrpSpPr>
        <p:grpSpPr>
          <a:xfrm>
            <a:off x="6750765" y="2538450"/>
            <a:ext cx="1752012" cy="762342"/>
            <a:chOff x="6750765" y="2538450"/>
            <a:chExt cx="1752012" cy="762342"/>
          </a:xfrm>
        </p:grpSpPr>
        <p:sp>
          <p:nvSpPr>
            <p:cNvPr id="1470" name="Google Shape;1470;p24"/>
            <p:cNvSpPr txBox="1"/>
            <p:nvPr/>
          </p:nvSpPr>
          <p:spPr>
            <a:xfrm>
              <a:off x="6750765" y="2538450"/>
              <a:ext cx="1752000" cy="25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Année 2010</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1471" name="Google Shape;1471;p24"/>
            <p:cNvSpPr txBox="1"/>
            <p:nvPr/>
          </p:nvSpPr>
          <p:spPr>
            <a:xfrm>
              <a:off x="6750777" y="2787792"/>
              <a:ext cx="1752000" cy="51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oboto"/>
                  <a:ea typeface="Roboto"/>
                  <a:cs typeface="Roboto"/>
                  <a:sym typeface="Roboto"/>
                </a:rPr>
                <a:t>Le NoSQL devient plus qu’une nécessité</a:t>
              </a:r>
              <a:endParaRPr sz="1200" dirty="0">
                <a:latin typeface="Roboto"/>
                <a:ea typeface="Roboto"/>
                <a:cs typeface="Roboto"/>
                <a:sym typeface="Roboto"/>
              </a:endParaRPr>
            </a:p>
          </p:txBody>
        </p:sp>
      </p:grpSp>
      <p:grpSp>
        <p:nvGrpSpPr>
          <p:cNvPr id="1472" name="Google Shape;1472;p24"/>
          <p:cNvGrpSpPr/>
          <p:nvPr/>
        </p:nvGrpSpPr>
        <p:grpSpPr>
          <a:xfrm>
            <a:off x="3237126" y="1121575"/>
            <a:ext cx="1760517" cy="848284"/>
            <a:chOff x="3237126" y="1121575"/>
            <a:chExt cx="1760517" cy="848284"/>
          </a:xfrm>
        </p:grpSpPr>
        <p:sp>
          <p:nvSpPr>
            <p:cNvPr id="1473" name="Google Shape;1473;p24"/>
            <p:cNvSpPr txBox="1"/>
            <p:nvPr/>
          </p:nvSpPr>
          <p:spPr>
            <a:xfrm>
              <a:off x="3245643" y="1121575"/>
              <a:ext cx="1752000" cy="25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Le </a:t>
              </a:r>
              <a:r>
                <a:rPr lang="fr-FR" sz="1800" dirty="0">
                  <a:solidFill>
                    <a:schemeClr val="lt2"/>
                  </a:solidFill>
                  <a:latin typeface="Fira Sans Extra Condensed SemiBold"/>
                  <a:ea typeface="Fira Sans Extra Condensed SemiBold"/>
                  <a:cs typeface="Fira Sans Extra Condensed SemiBold"/>
                  <a:sym typeface="Fira Sans Extra Condensed SemiBold"/>
                </a:rPr>
                <a:t>modèle</a:t>
              </a:r>
              <a:r>
                <a:rPr lang="en-GB" sz="1800" dirty="0">
                  <a:solidFill>
                    <a:schemeClr val="lt2"/>
                  </a:solidFill>
                  <a:latin typeface="Fira Sans Extra Condensed SemiBold"/>
                  <a:ea typeface="Fira Sans Extra Condensed SemiBold"/>
                  <a:cs typeface="Fira Sans Extra Condensed SemiBold"/>
                  <a:sym typeface="Fira Sans Extra Condensed SemiBold"/>
                </a:rPr>
                <a:t> </a:t>
              </a:r>
              <a:r>
                <a:rPr lang="fr-FR" sz="1800" dirty="0">
                  <a:solidFill>
                    <a:schemeClr val="lt2"/>
                  </a:solidFill>
                  <a:latin typeface="Fira Sans Extra Condensed SemiBold"/>
                  <a:ea typeface="Fira Sans Extra Condensed SemiBold"/>
                  <a:cs typeface="Fira Sans Extra Condensed SemiBold"/>
                  <a:sym typeface="Fira Sans Extra Condensed SemiBold"/>
                </a:rPr>
                <a:t>relationnel</a:t>
              </a:r>
            </a:p>
          </p:txBody>
        </p:sp>
        <p:sp>
          <p:nvSpPr>
            <p:cNvPr id="1474" name="Google Shape;1474;p24"/>
            <p:cNvSpPr txBox="1"/>
            <p:nvPr/>
          </p:nvSpPr>
          <p:spPr>
            <a:xfrm>
              <a:off x="3237126" y="1456859"/>
              <a:ext cx="1752000" cy="51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oboto"/>
                  <a:ea typeface="Roboto"/>
                  <a:cs typeface="Roboto"/>
                  <a:sym typeface="Roboto"/>
                </a:rPr>
                <a:t>La </a:t>
              </a:r>
              <a:r>
                <a:rPr lang="fr-FR" sz="1200" dirty="0">
                  <a:latin typeface="Roboto"/>
                  <a:ea typeface="Roboto"/>
                  <a:cs typeface="Roboto"/>
                  <a:sym typeface="Roboto"/>
                </a:rPr>
                <a:t>norme</a:t>
              </a:r>
              <a:r>
                <a:rPr lang="en-GB" sz="1200" dirty="0">
                  <a:latin typeface="Roboto"/>
                  <a:ea typeface="Roboto"/>
                  <a:cs typeface="Roboto"/>
                  <a:sym typeface="Roboto"/>
                </a:rPr>
                <a:t>, mais pas efficient</a:t>
              </a:r>
              <a:endParaRPr sz="1200" dirty="0">
                <a:latin typeface="Roboto"/>
                <a:ea typeface="Roboto"/>
                <a:cs typeface="Roboto"/>
                <a:sym typeface="Roboto"/>
              </a:endParaRPr>
            </a:p>
          </p:txBody>
        </p:sp>
      </p:grpSp>
      <p:sp>
        <p:nvSpPr>
          <p:cNvPr id="2" name="Rectangle : coins arrondis 1">
            <a:extLst>
              <a:ext uri="{FF2B5EF4-FFF2-40B4-BE49-F238E27FC236}">
                <a16:creationId xmlns:a16="http://schemas.microsoft.com/office/drawing/2014/main" id="{3546FCBD-FD63-2CB5-C136-4488EF1059FC}"/>
              </a:ext>
            </a:extLst>
          </p:cNvPr>
          <p:cNvSpPr/>
          <p:nvPr/>
        </p:nvSpPr>
        <p:spPr>
          <a:xfrm>
            <a:off x="0" y="0"/>
            <a:ext cx="9144000" cy="448980"/>
          </a:xfrm>
          <a:prstGeom prst="roundRect">
            <a:avLst/>
          </a:prstGeom>
          <a:gradFill flip="none" rotWithShape="1">
            <a:gsLst>
              <a:gs pos="0">
                <a:srgbClr val="3C92E0">
                  <a:tint val="66000"/>
                  <a:satMod val="160000"/>
                </a:srgbClr>
              </a:gs>
              <a:gs pos="50000">
                <a:srgbClr val="3C92E0">
                  <a:tint val="44500"/>
                  <a:satMod val="160000"/>
                </a:srgbClr>
              </a:gs>
              <a:gs pos="100000">
                <a:srgbClr val="3C92E0">
                  <a:tint val="23500"/>
                  <a:satMod val="160000"/>
                </a:srgbClr>
              </a:gs>
            </a:gsLst>
            <a:lin ang="2700000" scaled="1"/>
            <a:tileRect/>
          </a:grad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lt2"/>
                </a:solidFill>
                <a:latin typeface="Fira Sans Extra Condensed SemiBold" panose="020B0604020202020204" charset="0"/>
              </a:rPr>
              <a:t>I. </a:t>
            </a:r>
            <a:r>
              <a:rPr lang="en-GB" sz="2400" b="1" dirty="0">
                <a:solidFill>
                  <a:schemeClr val="lt2"/>
                </a:solidFill>
                <a:latin typeface="Fira Sans Extra Condensed SemiBold" panose="020B0604020202020204" charset="0"/>
                <a:sym typeface="Arial"/>
              </a:rPr>
              <a:t>L’histoire des bases de données NoSQL</a:t>
            </a:r>
            <a:endParaRPr lang="fr-FR" sz="2400" b="1" i="1" dirty="0">
              <a:solidFill>
                <a:schemeClr val="tx1"/>
              </a:solidFill>
              <a:latin typeface="Fira Sans Extra Condensed SemiBold" panose="020B0604020202020204" charset="0"/>
            </a:endParaRPr>
          </a:p>
        </p:txBody>
      </p:sp>
    </p:spTree>
    <p:extLst>
      <p:ext uri="{BB962C8B-B14F-4D97-AF65-F5344CB8AC3E}">
        <p14:creationId xmlns:p14="http://schemas.microsoft.com/office/powerpoint/2010/main" val="1365648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 coins arrondis 1">
            <a:extLst>
              <a:ext uri="{FF2B5EF4-FFF2-40B4-BE49-F238E27FC236}">
                <a16:creationId xmlns:a16="http://schemas.microsoft.com/office/drawing/2014/main" id="{ECFC0D68-BE59-C71C-6D2F-A63CCDA09F52}"/>
              </a:ext>
            </a:extLst>
          </p:cNvPr>
          <p:cNvSpPr/>
          <p:nvPr/>
        </p:nvSpPr>
        <p:spPr>
          <a:xfrm>
            <a:off x="399390" y="942090"/>
            <a:ext cx="3844718" cy="1629660"/>
          </a:xfrm>
          <a:prstGeom prst="roundRect">
            <a:avLst/>
          </a:prstGeom>
          <a:gradFill flip="none" rotWithShape="1">
            <a:gsLst>
              <a:gs pos="0">
                <a:srgbClr val="3C92E0">
                  <a:tint val="66000"/>
                  <a:satMod val="160000"/>
                </a:srgbClr>
              </a:gs>
              <a:gs pos="50000">
                <a:srgbClr val="3C92E0">
                  <a:tint val="44500"/>
                  <a:satMod val="160000"/>
                </a:srgbClr>
              </a:gs>
              <a:gs pos="100000">
                <a:srgbClr val="3C92E0">
                  <a:tint val="23500"/>
                  <a:satMod val="160000"/>
                </a:srgbClr>
              </a:gs>
            </a:gsLst>
            <a:lin ang="27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effectLst/>
                <a:latin typeface="Calibri" panose="020F0502020204030204" pitchFamily="34" charset="0"/>
                <a:ea typeface="Calibri" panose="020F0502020204030204" pitchFamily="34" charset="0"/>
              </a:rPr>
              <a:t>Le terme "NoSQL" a été utilisé pour la première fois en 1998 par </a:t>
            </a:r>
            <a:r>
              <a:rPr lang="fr-FR" sz="1600" b="1" dirty="0">
                <a:solidFill>
                  <a:schemeClr val="tx1"/>
                </a:solidFill>
                <a:effectLst/>
                <a:latin typeface="Calibri" panose="020F0502020204030204" pitchFamily="34" charset="0"/>
                <a:ea typeface="Calibri" panose="020F0502020204030204" pitchFamily="34" charset="0"/>
              </a:rPr>
              <a:t>Carlo Strozzi</a:t>
            </a:r>
            <a:r>
              <a:rPr lang="fr-FR" sz="1600" dirty="0">
                <a:solidFill>
                  <a:schemeClr val="tx1"/>
                </a:solidFill>
                <a:effectLst/>
                <a:latin typeface="Calibri" panose="020F0502020204030204" pitchFamily="34" charset="0"/>
                <a:ea typeface="Calibri" panose="020F0502020204030204" pitchFamily="34" charset="0"/>
              </a:rPr>
              <a:t> </a:t>
            </a:r>
            <a:endParaRPr lang="fr-FR" sz="1600" dirty="0">
              <a:solidFill>
                <a:schemeClr val="tx1"/>
              </a:solidFill>
            </a:endParaRPr>
          </a:p>
        </p:txBody>
      </p:sp>
      <p:sp>
        <p:nvSpPr>
          <p:cNvPr id="3" name="Rectangle : coins arrondis 2">
            <a:extLst>
              <a:ext uri="{FF2B5EF4-FFF2-40B4-BE49-F238E27FC236}">
                <a16:creationId xmlns:a16="http://schemas.microsoft.com/office/drawing/2014/main" id="{B0DF1317-2572-0E56-5B71-43489096FD23}"/>
              </a:ext>
            </a:extLst>
          </p:cNvPr>
          <p:cNvSpPr/>
          <p:nvPr/>
        </p:nvSpPr>
        <p:spPr>
          <a:xfrm>
            <a:off x="399390" y="2948322"/>
            <a:ext cx="3844718" cy="1629662"/>
          </a:xfrm>
          <a:prstGeom prst="roundRect">
            <a:avLst/>
          </a:prstGeom>
          <a:gradFill flip="none" rotWithShape="1">
            <a:gsLst>
              <a:gs pos="0">
                <a:srgbClr val="3C92E0">
                  <a:tint val="66000"/>
                  <a:satMod val="160000"/>
                </a:srgbClr>
              </a:gs>
              <a:gs pos="50000">
                <a:srgbClr val="3C92E0">
                  <a:tint val="44500"/>
                  <a:satMod val="160000"/>
                </a:srgbClr>
              </a:gs>
              <a:gs pos="100000">
                <a:srgbClr val="3C92E0">
                  <a:tint val="23500"/>
                  <a:satMod val="160000"/>
                </a:srgbClr>
              </a:gs>
            </a:gsLst>
            <a:lin ang="27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Cependant ce n'est qu'en 2009 que le terme a pris le sens actuel à travers un événement dédié aux bases de données distribuées sous le nom de «NoSQL» organisé par </a:t>
            </a:r>
            <a:r>
              <a:rPr lang="fr-FR" b="1" dirty="0">
                <a:solidFill>
                  <a:schemeClr val="tx1"/>
                </a:solidFill>
              </a:rPr>
              <a:t>Johan Oskarsson</a:t>
            </a:r>
            <a:r>
              <a:rPr lang="fr-FR" dirty="0">
                <a:solidFill>
                  <a:schemeClr val="tx1"/>
                </a:solidFill>
              </a:rPr>
              <a:t>, un développeur de Last.fm.</a:t>
            </a:r>
            <a:endParaRPr lang="fr-FR" sz="1000" dirty="0">
              <a:solidFill>
                <a:schemeClr val="tx1"/>
              </a:solidFill>
            </a:endParaRPr>
          </a:p>
        </p:txBody>
      </p:sp>
      <p:sp>
        <p:nvSpPr>
          <p:cNvPr id="4" name="Rectangle : coins arrondis 3">
            <a:extLst>
              <a:ext uri="{FF2B5EF4-FFF2-40B4-BE49-F238E27FC236}">
                <a16:creationId xmlns:a16="http://schemas.microsoft.com/office/drawing/2014/main" id="{0A8DC89C-B4D1-D97A-6545-1667FA0DD401}"/>
              </a:ext>
            </a:extLst>
          </p:cNvPr>
          <p:cNvSpPr/>
          <p:nvPr/>
        </p:nvSpPr>
        <p:spPr>
          <a:xfrm>
            <a:off x="4738255" y="942089"/>
            <a:ext cx="4075626" cy="1629661"/>
          </a:xfrm>
          <a:prstGeom prst="roundRect">
            <a:avLst/>
          </a:prstGeom>
          <a:gradFill flip="none" rotWithShape="1">
            <a:gsLst>
              <a:gs pos="0">
                <a:srgbClr val="3C92E0">
                  <a:tint val="66000"/>
                  <a:satMod val="160000"/>
                </a:srgbClr>
              </a:gs>
              <a:gs pos="50000">
                <a:srgbClr val="3C92E0">
                  <a:tint val="44500"/>
                  <a:satMod val="160000"/>
                </a:srgbClr>
              </a:gs>
              <a:gs pos="100000">
                <a:srgbClr val="3C92E0">
                  <a:tint val="23500"/>
                  <a:satMod val="160000"/>
                </a:srgbClr>
              </a:gs>
            </a:gsLst>
            <a:lin ang="27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 </a:t>
            </a:r>
            <a:r>
              <a:rPr lang="fr-FR" sz="1600" dirty="0">
                <a:solidFill>
                  <a:schemeClr val="tx1"/>
                </a:solidFill>
                <a:latin typeface="Calibri" panose="020F0502020204030204" pitchFamily="34" charset="0"/>
                <a:cs typeface="Calibri" panose="020F0502020204030204" pitchFamily="34" charset="0"/>
              </a:rPr>
              <a:t>Notons que ses racines découlent de l'évolution des besoins en matière de gestion des données à l'ère du web moderne et des grandes entreprises technologiques</a:t>
            </a:r>
          </a:p>
        </p:txBody>
      </p:sp>
      <p:sp>
        <p:nvSpPr>
          <p:cNvPr id="5" name="Rectangle : coins arrondis 4">
            <a:extLst>
              <a:ext uri="{FF2B5EF4-FFF2-40B4-BE49-F238E27FC236}">
                <a16:creationId xmlns:a16="http://schemas.microsoft.com/office/drawing/2014/main" id="{6AA0C2A0-27D8-79EC-9902-EB9B6AB71233}"/>
              </a:ext>
            </a:extLst>
          </p:cNvPr>
          <p:cNvSpPr/>
          <p:nvPr/>
        </p:nvSpPr>
        <p:spPr>
          <a:xfrm>
            <a:off x="4738255" y="2948321"/>
            <a:ext cx="4075626" cy="1629662"/>
          </a:xfrm>
          <a:prstGeom prst="roundRect">
            <a:avLst/>
          </a:prstGeom>
          <a:gradFill flip="none" rotWithShape="1">
            <a:gsLst>
              <a:gs pos="0">
                <a:srgbClr val="3C92E0">
                  <a:tint val="66000"/>
                  <a:satMod val="160000"/>
                </a:srgbClr>
              </a:gs>
              <a:gs pos="50000">
                <a:srgbClr val="3C92E0">
                  <a:tint val="44500"/>
                  <a:satMod val="160000"/>
                </a:srgbClr>
              </a:gs>
              <a:gs pos="100000">
                <a:srgbClr val="3C92E0">
                  <a:tint val="23500"/>
                  <a:satMod val="160000"/>
                </a:srgbClr>
              </a:gs>
            </a:gsLst>
            <a:lin ang="27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effectLst/>
                <a:latin typeface="Calibri" panose="020F0502020204030204" pitchFamily="34" charset="0"/>
                <a:ea typeface="Calibri" panose="020F0502020204030204" pitchFamily="34" charset="0"/>
              </a:rPr>
              <a:t>Plusieurs moteurs </a:t>
            </a:r>
            <a:r>
              <a:rPr lang="fr-FR" sz="1600" b="1" dirty="0">
                <a:solidFill>
                  <a:schemeClr val="tx1"/>
                </a:solidFill>
                <a:effectLst/>
                <a:latin typeface="Calibri" panose="020F0502020204030204" pitchFamily="34" charset="0"/>
                <a:ea typeface="Calibri" panose="020F0502020204030204" pitchFamily="34" charset="0"/>
              </a:rPr>
              <a:t>NoSQL</a:t>
            </a:r>
            <a:r>
              <a:rPr lang="fr-FR" sz="1600" dirty="0">
                <a:solidFill>
                  <a:schemeClr val="tx1"/>
                </a:solidFill>
                <a:effectLst/>
                <a:latin typeface="Calibri" panose="020F0502020204030204" pitchFamily="34" charset="0"/>
                <a:ea typeface="Calibri" panose="020F0502020204030204" pitchFamily="34" charset="0"/>
              </a:rPr>
              <a:t> sont développés par les entreprises elles-mêmes, qui les utilisent. Ex: Apache Cassandra, DynamoDB </a:t>
            </a:r>
            <a:endParaRPr lang="fr-FR" sz="1600" dirty="0">
              <a:solidFill>
                <a:schemeClr val="tx1"/>
              </a:solidFill>
            </a:endParaRPr>
          </a:p>
        </p:txBody>
      </p:sp>
      <p:sp>
        <p:nvSpPr>
          <p:cNvPr id="6" name="Rectangle : coins arrondis 5">
            <a:extLst>
              <a:ext uri="{FF2B5EF4-FFF2-40B4-BE49-F238E27FC236}">
                <a16:creationId xmlns:a16="http://schemas.microsoft.com/office/drawing/2014/main" id="{BCDAB2FC-055A-2ADB-E0FD-173ACB2E7E7F}"/>
              </a:ext>
            </a:extLst>
          </p:cNvPr>
          <p:cNvSpPr/>
          <p:nvPr/>
        </p:nvSpPr>
        <p:spPr>
          <a:xfrm>
            <a:off x="0" y="-9236"/>
            <a:ext cx="9144000" cy="498763"/>
          </a:xfrm>
          <a:prstGeom prst="roundRect">
            <a:avLst/>
          </a:prstGeom>
          <a:gradFill flip="none" rotWithShape="1">
            <a:gsLst>
              <a:gs pos="0">
                <a:srgbClr val="3C92E0">
                  <a:tint val="66000"/>
                  <a:satMod val="160000"/>
                </a:srgbClr>
              </a:gs>
              <a:gs pos="50000">
                <a:srgbClr val="3C92E0">
                  <a:tint val="44500"/>
                  <a:satMod val="160000"/>
                </a:srgbClr>
              </a:gs>
              <a:gs pos="100000">
                <a:srgbClr val="3C92E0">
                  <a:tint val="23500"/>
                  <a:satMod val="160000"/>
                </a:srgbClr>
              </a:gs>
            </a:gsLst>
            <a:lin ang="2700000" scaled="1"/>
            <a:tileRect/>
          </a:grad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i="1" dirty="0">
                <a:solidFill>
                  <a:schemeClr val="tx2"/>
                </a:solidFill>
                <a:effectLst/>
                <a:latin typeface="Fira Sans Extra Condensed SemiBold" panose="020B0604020202020204" charset="0"/>
                <a:ea typeface="Calibri" panose="020F0502020204030204" pitchFamily="34" charset="0"/>
              </a:rPr>
              <a:t>L’apparition de NoSQL (année 2000)</a:t>
            </a:r>
            <a:endParaRPr lang="fr-FR" sz="2400" b="1" i="1" dirty="0">
              <a:solidFill>
                <a:schemeClr val="tx2"/>
              </a:solidFill>
              <a:latin typeface="Fira Sans Extra Condensed SemiBold" panose="020B0604020202020204" charset="0"/>
            </a:endParaRPr>
          </a:p>
        </p:txBody>
      </p:sp>
    </p:spTree>
    <p:extLst>
      <p:ext uri="{BB962C8B-B14F-4D97-AF65-F5344CB8AC3E}">
        <p14:creationId xmlns:p14="http://schemas.microsoft.com/office/powerpoint/2010/main" val="3996572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0"/>
        <p:cNvGrpSpPr/>
        <p:nvPr/>
      </p:nvGrpSpPr>
      <p:grpSpPr>
        <a:xfrm>
          <a:off x="0" y="0"/>
          <a:ext cx="0" cy="0"/>
          <a:chOff x="0" y="0"/>
          <a:chExt cx="0" cy="0"/>
        </a:xfrm>
      </p:grpSpPr>
      <p:sp>
        <p:nvSpPr>
          <p:cNvPr id="2051" name="Google Shape;2051;p30"/>
          <p:cNvSpPr txBox="1">
            <a:spLocks noGrp="1"/>
          </p:cNvSpPr>
          <p:nvPr>
            <p:ph type="title"/>
          </p:nvPr>
        </p:nvSpPr>
        <p:spPr>
          <a:xfrm>
            <a:off x="535375" y="82368"/>
            <a:ext cx="8114400" cy="5130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chemeClr val="tx2"/>
                </a:solidFill>
              </a:rPr>
              <a:t>II. Les caractéristiques de NoSQL</a:t>
            </a:r>
          </a:p>
        </p:txBody>
      </p:sp>
      <p:grpSp>
        <p:nvGrpSpPr>
          <p:cNvPr id="2052" name="Google Shape;2052;p30"/>
          <p:cNvGrpSpPr/>
          <p:nvPr/>
        </p:nvGrpSpPr>
        <p:grpSpPr>
          <a:xfrm>
            <a:off x="4180051" y="1055691"/>
            <a:ext cx="3053802" cy="3392364"/>
            <a:chOff x="5291599" y="959866"/>
            <a:chExt cx="3053802" cy="3392364"/>
          </a:xfrm>
        </p:grpSpPr>
        <p:sp>
          <p:nvSpPr>
            <p:cNvPr id="2053" name="Google Shape;2053;p30"/>
            <p:cNvSpPr/>
            <p:nvPr/>
          </p:nvSpPr>
          <p:spPr>
            <a:xfrm>
              <a:off x="5364925" y="2575892"/>
              <a:ext cx="2386625" cy="1654725"/>
            </a:xfrm>
            <a:custGeom>
              <a:avLst/>
              <a:gdLst/>
              <a:ahLst/>
              <a:cxnLst/>
              <a:rect l="l" t="t" r="r" b="b"/>
              <a:pathLst>
                <a:path w="76177" h="52816" extrusionOk="0">
                  <a:moveTo>
                    <a:pt x="38660" y="23753"/>
                  </a:moveTo>
                  <a:lnTo>
                    <a:pt x="47685" y="29540"/>
                  </a:lnTo>
                  <a:lnTo>
                    <a:pt x="44435" y="31599"/>
                  </a:lnTo>
                  <a:cubicBezTo>
                    <a:pt x="43593" y="32130"/>
                    <a:pt x="42640" y="32395"/>
                    <a:pt x="41688" y="32395"/>
                  </a:cubicBezTo>
                  <a:cubicBezTo>
                    <a:pt x="40674" y="32395"/>
                    <a:pt x="39663" y="32094"/>
                    <a:pt x="38791" y="31492"/>
                  </a:cubicBezTo>
                  <a:lnTo>
                    <a:pt x="32588" y="27230"/>
                  </a:lnTo>
                  <a:lnTo>
                    <a:pt x="38660" y="23753"/>
                  </a:lnTo>
                  <a:close/>
                  <a:moveTo>
                    <a:pt x="29135" y="0"/>
                  </a:moveTo>
                  <a:cubicBezTo>
                    <a:pt x="28671" y="0"/>
                    <a:pt x="28290" y="393"/>
                    <a:pt x="28314" y="857"/>
                  </a:cubicBezTo>
                  <a:lnTo>
                    <a:pt x="28314" y="6215"/>
                  </a:lnTo>
                  <a:cubicBezTo>
                    <a:pt x="28314" y="7870"/>
                    <a:pt x="29159" y="9406"/>
                    <a:pt x="30552" y="10287"/>
                  </a:cubicBezTo>
                  <a:lnTo>
                    <a:pt x="43125" y="18264"/>
                  </a:lnTo>
                  <a:cubicBezTo>
                    <a:pt x="43304" y="18371"/>
                    <a:pt x="43411" y="18574"/>
                    <a:pt x="43399" y="18788"/>
                  </a:cubicBezTo>
                  <a:cubicBezTo>
                    <a:pt x="43399" y="19003"/>
                    <a:pt x="43280" y="19193"/>
                    <a:pt x="43101" y="19300"/>
                  </a:cubicBezTo>
                  <a:lnTo>
                    <a:pt x="38708" y="21812"/>
                  </a:lnTo>
                  <a:lnTo>
                    <a:pt x="25087" y="13073"/>
                  </a:lnTo>
                  <a:cubicBezTo>
                    <a:pt x="24539" y="12728"/>
                    <a:pt x="24206" y="12109"/>
                    <a:pt x="24206" y="11466"/>
                  </a:cubicBezTo>
                  <a:lnTo>
                    <a:pt x="24206" y="3751"/>
                  </a:lnTo>
                  <a:cubicBezTo>
                    <a:pt x="24218" y="3286"/>
                    <a:pt x="23849" y="2893"/>
                    <a:pt x="23372" y="2893"/>
                  </a:cubicBezTo>
                  <a:cubicBezTo>
                    <a:pt x="22908" y="2893"/>
                    <a:pt x="22527" y="3286"/>
                    <a:pt x="22551" y="3751"/>
                  </a:cubicBezTo>
                  <a:lnTo>
                    <a:pt x="22551" y="11466"/>
                  </a:lnTo>
                  <a:cubicBezTo>
                    <a:pt x="22551" y="12680"/>
                    <a:pt x="23170" y="13811"/>
                    <a:pt x="24194" y="14466"/>
                  </a:cubicBezTo>
                  <a:lnTo>
                    <a:pt x="37088" y="22741"/>
                  </a:lnTo>
                  <a:lnTo>
                    <a:pt x="31076" y="26194"/>
                  </a:lnTo>
                  <a:lnTo>
                    <a:pt x="18074" y="17264"/>
                  </a:lnTo>
                  <a:cubicBezTo>
                    <a:pt x="16574" y="16228"/>
                    <a:pt x="15681" y="14526"/>
                    <a:pt x="15681" y="12716"/>
                  </a:cubicBezTo>
                  <a:lnTo>
                    <a:pt x="15681" y="9382"/>
                  </a:lnTo>
                  <a:cubicBezTo>
                    <a:pt x="15693" y="8906"/>
                    <a:pt x="15324" y="8513"/>
                    <a:pt x="14848" y="8513"/>
                  </a:cubicBezTo>
                  <a:cubicBezTo>
                    <a:pt x="14383" y="8513"/>
                    <a:pt x="14002" y="8906"/>
                    <a:pt x="14026" y="9382"/>
                  </a:cubicBezTo>
                  <a:lnTo>
                    <a:pt x="14026" y="12716"/>
                  </a:lnTo>
                  <a:cubicBezTo>
                    <a:pt x="14026" y="15073"/>
                    <a:pt x="15193" y="17288"/>
                    <a:pt x="17134" y="18622"/>
                  </a:cubicBezTo>
                  <a:lnTo>
                    <a:pt x="30171" y="27587"/>
                  </a:lnTo>
                  <a:lnTo>
                    <a:pt x="30171" y="32254"/>
                  </a:lnTo>
                  <a:cubicBezTo>
                    <a:pt x="30171" y="32814"/>
                    <a:pt x="29885" y="33338"/>
                    <a:pt x="29421" y="33635"/>
                  </a:cubicBezTo>
                  <a:lnTo>
                    <a:pt x="5954" y="48720"/>
                  </a:lnTo>
                  <a:cubicBezTo>
                    <a:pt x="5936" y="48732"/>
                    <a:pt x="5915" y="48738"/>
                    <a:pt x="5894" y="48738"/>
                  </a:cubicBezTo>
                  <a:cubicBezTo>
                    <a:pt x="5873" y="48738"/>
                    <a:pt x="5852" y="48732"/>
                    <a:pt x="5835" y="48720"/>
                  </a:cubicBezTo>
                  <a:cubicBezTo>
                    <a:pt x="5799" y="48709"/>
                    <a:pt x="5775" y="48661"/>
                    <a:pt x="5775" y="48625"/>
                  </a:cubicBezTo>
                  <a:lnTo>
                    <a:pt x="5775" y="43029"/>
                  </a:lnTo>
                  <a:cubicBezTo>
                    <a:pt x="5775" y="42744"/>
                    <a:pt x="5632" y="42482"/>
                    <a:pt x="5394" y="42327"/>
                  </a:cubicBezTo>
                  <a:lnTo>
                    <a:pt x="1644" y="39957"/>
                  </a:lnTo>
                  <a:lnTo>
                    <a:pt x="1644" y="35874"/>
                  </a:lnTo>
                  <a:cubicBezTo>
                    <a:pt x="1644" y="35421"/>
                    <a:pt x="1274" y="35052"/>
                    <a:pt x="822" y="35052"/>
                  </a:cubicBezTo>
                  <a:cubicBezTo>
                    <a:pt x="370" y="35052"/>
                    <a:pt x="0" y="35421"/>
                    <a:pt x="0" y="35874"/>
                  </a:cubicBezTo>
                  <a:lnTo>
                    <a:pt x="0" y="40422"/>
                  </a:lnTo>
                  <a:cubicBezTo>
                    <a:pt x="0" y="40696"/>
                    <a:pt x="143" y="40958"/>
                    <a:pt x="381" y="41112"/>
                  </a:cubicBezTo>
                  <a:lnTo>
                    <a:pt x="4120" y="43482"/>
                  </a:lnTo>
                  <a:lnTo>
                    <a:pt x="4120" y="48625"/>
                  </a:lnTo>
                  <a:cubicBezTo>
                    <a:pt x="4120" y="49268"/>
                    <a:pt x="4477" y="49863"/>
                    <a:pt x="5049" y="50173"/>
                  </a:cubicBezTo>
                  <a:cubicBezTo>
                    <a:pt x="5311" y="50318"/>
                    <a:pt x="5601" y="50390"/>
                    <a:pt x="5893" y="50390"/>
                  </a:cubicBezTo>
                  <a:cubicBezTo>
                    <a:pt x="6224" y="50390"/>
                    <a:pt x="6555" y="50297"/>
                    <a:pt x="6847" y="50113"/>
                  </a:cubicBezTo>
                  <a:lnTo>
                    <a:pt x="30314" y="35028"/>
                  </a:lnTo>
                  <a:cubicBezTo>
                    <a:pt x="31254" y="34421"/>
                    <a:pt x="31826" y="33373"/>
                    <a:pt x="31826" y="32254"/>
                  </a:cubicBezTo>
                  <a:lnTo>
                    <a:pt x="31826" y="28718"/>
                  </a:lnTo>
                  <a:lnTo>
                    <a:pt x="37850" y="32849"/>
                  </a:lnTo>
                  <a:cubicBezTo>
                    <a:pt x="39010" y="33651"/>
                    <a:pt x="40354" y="34053"/>
                    <a:pt x="41700" y="34053"/>
                  </a:cubicBezTo>
                  <a:cubicBezTo>
                    <a:pt x="42953" y="34053"/>
                    <a:pt x="44208" y="33705"/>
                    <a:pt x="45316" y="33004"/>
                  </a:cubicBezTo>
                  <a:lnTo>
                    <a:pt x="48483" y="31004"/>
                  </a:lnTo>
                  <a:lnTo>
                    <a:pt x="48483" y="34671"/>
                  </a:lnTo>
                  <a:cubicBezTo>
                    <a:pt x="48471" y="35790"/>
                    <a:pt x="49042" y="36838"/>
                    <a:pt x="49995" y="37445"/>
                  </a:cubicBezTo>
                  <a:lnTo>
                    <a:pt x="73450" y="52530"/>
                  </a:lnTo>
                  <a:cubicBezTo>
                    <a:pt x="73741" y="52720"/>
                    <a:pt x="74072" y="52816"/>
                    <a:pt x="74402" y="52816"/>
                  </a:cubicBezTo>
                  <a:cubicBezTo>
                    <a:pt x="74694" y="52816"/>
                    <a:pt x="74985" y="52741"/>
                    <a:pt x="75248" y="52590"/>
                  </a:cubicBezTo>
                  <a:cubicBezTo>
                    <a:pt x="75819" y="52292"/>
                    <a:pt x="76177" y="51697"/>
                    <a:pt x="76177" y="51042"/>
                  </a:cubicBezTo>
                  <a:lnTo>
                    <a:pt x="76177" y="42446"/>
                  </a:lnTo>
                  <a:cubicBezTo>
                    <a:pt x="76177" y="41993"/>
                    <a:pt x="75808" y="41624"/>
                    <a:pt x="75343" y="41624"/>
                  </a:cubicBezTo>
                  <a:cubicBezTo>
                    <a:pt x="74891" y="41624"/>
                    <a:pt x="74522" y="41993"/>
                    <a:pt x="74522" y="42446"/>
                  </a:cubicBezTo>
                  <a:lnTo>
                    <a:pt x="74522" y="51042"/>
                  </a:lnTo>
                  <a:cubicBezTo>
                    <a:pt x="74522" y="51078"/>
                    <a:pt x="74498" y="51114"/>
                    <a:pt x="74462" y="51137"/>
                  </a:cubicBezTo>
                  <a:cubicBezTo>
                    <a:pt x="74444" y="51149"/>
                    <a:pt x="74423" y="51155"/>
                    <a:pt x="74403" y="51155"/>
                  </a:cubicBezTo>
                  <a:cubicBezTo>
                    <a:pt x="74382" y="51155"/>
                    <a:pt x="74361" y="51149"/>
                    <a:pt x="74343" y="51137"/>
                  </a:cubicBezTo>
                  <a:lnTo>
                    <a:pt x="50888" y="36040"/>
                  </a:lnTo>
                  <a:cubicBezTo>
                    <a:pt x="50412" y="35743"/>
                    <a:pt x="50126" y="35219"/>
                    <a:pt x="50126" y="34659"/>
                  </a:cubicBezTo>
                  <a:lnTo>
                    <a:pt x="50126" y="29944"/>
                  </a:lnTo>
                  <a:lnTo>
                    <a:pt x="66128" y="19824"/>
                  </a:lnTo>
                  <a:cubicBezTo>
                    <a:pt x="67211" y="19145"/>
                    <a:pt x="67890" y="17967"/>
                    <a:pt x="67949" y="16693"/>
                  </a:cubicBezTo>
                  <a:lnTo>
                    <a:pt x="68283" y="9430"/>
                  </a:lnTo>
                  <a:cubicBezTo>
                    <a:pt x="68283" y="8888"/>
                    <a:pt x="67866" y="8607"/>
                    <a:pt x="67450" y="8607"/>
                  </a:cubicBezTo>
                  <a:cubicBezTo>
                    <a:pt x="67061" y="8607"/>
                    <a:pt x="66674" y="8852"/>
                    <a:pt x="66628" y="9358"/>
                  </a:cubicBezTo>
                  <a:lnTo>
                    <a:pt x="66306" y="16609"/>
                  </a:lnTo>
                  <a:cubicBezTo>
                    <a:pt x="66271" y="17359"/>
                    <a:pt x="65866" y="18038"/>
                    <a:pt x="65247" y="18431"/>
                  </a:cubicBezTo>
                  <a:lnTo>
                    <a:pt x="49221" y="28563"/>
                  </a:lnTo>
                  <a:lnTo>
                    <a:pt x="40267" y="22824"/>
                  </a:lnTo>
                  <a:lnTo>
                    <a:pt x="43923" y="20729"/>
                  </a:lnTo>
                  <a:cubicBezTo>
                    <a:pt x="45387" y="19884"/>
                    <a:pt x="45435" y="17776"/>
                    <a:pt x="44006" y="16871"/>
                  </a:cubicBezTo>
                  <a:lnTo>
                    <a:pt x="31433" y="8894"/>
                  </a:lnTo>
                  <a:cubicBezTo>
                    <a:pt x="30516" y="8311"/>
                    <a:pt x="29957" y="7299"/>
                    <a:pt x="29969" y="6215"/>
                  </a:cubicBezTo>
                  <a:lnTo>
                    <a:pt x="29969" y="857"/>
                  </a:lnTo>
                  <a:cubicBezTo>
                    <a:pt x="29980" y="393"/>
                    <a:pt x="29611" y="0"/>
                    <a:pt x="291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0"/>
            <p:cNvSpPr/>
            <p:nvPr/>
          </p:nvSpPr>
          <p:spPr>
            <a:xfrm>
              <a:off x="5380590" y="2591933"/>
              <a:ext cx="2355295" cy="1622863"/>
            </a:xfrm>
            <a:custGeom>
              <a:avLst/>
              <a:gdLst/>
              <a:ahLst/>
              <a:cxnLst/>
              <a:rect l="l" t="t" r="r" b="b"/>
              <a:pathLst>
                <a:path w="75177" h="51799" extrusionOk="0">
                  <a:moveTo>
                    <a:pt x="38172" y="22670"/>
                  </a:moveTo>
                  <a:lnTo>
                    <a:pt x="48102" y="29039"/>
                  </a:lnTo>
                  <a:lnTo>
                    <a:pt x="44185" y="31504"/>
                  </a:lnTo>
                  <a:cubicBezTo>
                    <a:pt x="43270" y="32085"/>
                    <a:pt x="42227" y="32374"/>
                    <a:pt x="41186" y="32374"/>
                  </a:cubicBezTo>
                  <a:cubicBezTo>
                    <a:pt x="40072" y="32374"/>
                    <a:pt x="38959" y="32043"/>
                    <a:pt x="38005" y="31385"/>
                  </a:cubicBezTo>
                  <a:lnTo>
                    <a:pt x="31159" y="26682"/>
                  </a:lnTo>
                  <a:lnTo>
                    <a:pt x="38172" y="22670"/>
                  </a:lnTo>
                  <a:close/>
                  <a:moveTo>
                    <a:pt x="28635" y="0"/>
                  </a:moveTo>
                  <a:cubicBezTo>
                    <a:pt x="28459" y="0"/>
                    <a:pt x="28284" y="119"/>
                    <a:pt x="28302" y="357"/>
                  </a:cubicBezTo>
                  <a:lnTo>
                    <a:pt x="28302" y="5715"/>
                  </a:lnTo>
                  <a:cubicBezTo>
                    <a:pt x="28302" y="7192"/>
                    <a:pt x="29052" y="8573"/>
                    <a:pt x="30314" y="9358"/>
                  </a:cubicBezTo>
                  <a:lnTo>
                    <a:pt x="42875" y="17348"/>
                  </a:lnTo>
                  <a:cubicBezTo>
                    <a:pt x="43577" y="17788"/>
                    <a:pt x="43554" y="18812"/>
                    <a:pt x="42839" y="19217"/>
                  </a:cubicBezTo>
                  <a:lnTo>
                    <a:pt x="38196" y="21884"/>
                  </a:lnTo>
                  <a:lnTo>
                    <a:pt x="24325" y="12978"/>
                  </a:lnTo>
                  <a:cubicBezTo>
                    <a:pt x="23623" y="12537"/>
                    <a:pt x="23206" y="11775"/>
                    <a:pt x="23206" y="10954"/>
                  </a:cubicBezTo>
                  <a:lnTo>
                    <a:pt x="23206" y="3239"/>
                  </a:lnTo>
                  <a:cubicBezTo>
                    <a:pt x="23224" y="3006"/>
                    <a:pt x="23051" y="2890"/>
                    <a:pt x="22878" y="2890"/>
                  </a:cubicBezTo>
                  <a:cubicBezTo>
                    <a:pt x="22706" y="2890"/>
                    <a:pt x="22533" y="3006"/>
                    <a:pt x="22551" y="3239"/>
                  </a:cubicBezTo>
                  <a:lnTo>
                    <a:pt x="22551" y="10954"/>
                  </a:lnTo>
                  <a:cubicBezTo>
                    <a:pt x="22539" y="12002"/>
                    <a:pt x="23075" y="12978"/>
                    <a:pt x="23956" y="13538"/>
                  </a:cubicBezTo>
                  <a:lnTo>
                    <a:pt x="37541" y="22253"/>
                  </a:lnTo>
                  <a:lnTo>
                    <a:pt x="30552" y="26265"/>
                  </a:lnTo>
                  <a:lnTo>
                    <a:pt x="17288" y="17157"/>
                  </a:lnTo>
                  <a:cubicBezTo>
                    <a:pt x="15657" y="16038"/>
                    <a:pt x="14681" y="14180"/>
                    <a:pt x="14681" y="12204"/>
                  </a:cubicBezTo>
                  <a:lnTo>
                    <a:pt x="14681" y="8870"/>
                  </a:lnTo>
                  <a:cubicBezTo>
                    <a:pt x="14699" y="8632"/>
                    <a:pt x="14523" y="8513"/>
                    <a:pt x="14348" y="8513"/>
                  </a:cubicBezTo>
                  <a:cubicBezTo>
                    <a:pt x="14172" y="8513"/>
                    <a:pt x="13996" y="8632"/>
                    <a:pt x="14014" y="8870"/>
                  </a:cubicBezTo>
                  <a:lnTo>
                    <a:pt x="14014" y="12204"/>
                  </a:lnTo>
                  <a:cubicBezTo>
                    <a:pt x="14014" y="14407"/>
                    <a:pt x="15098" y="16466"/>
                    <a:pt x="16907" y="17717"/>
                  </a:cubicBezTo>
                  <a:lnTo>
                    <a:pt x="30159" y="26813"/>
                  </a:lnTo>
                  <a:lnTo>
                    <a:pt x="30159" y="31742"/>
                  </a:lnTo>
                  <a:cubicBezTo>
                    <a:pt x="30159" y="32468"/>
                    <a:pt x="29790" y="33147"/>
                    <a:pt x="29183" y="33540"/>
                  </a:cubicBezTo>
                  <a:lnTo>
                    <a:pt x="5727" y="48625"/>
                  </a:lnTo>
                  <a:cubicBezTo>
                    <a:pt x="5624" y="48692"/>
                    <a:pt x="5511" y="48723"/>
                    <a:pt x="5401" y="48723"/>
                  </a:cubicBezTo>
                  <a:cubicBezTo>
                    <a:pt x="5083" y="48723"/>
                    <a:pt x="4787" y="48467"/>
                    <a:pt x="4787" y="48113"/>
                  </a:cubicBezTo>
                  <a:lnTo>
                    <a:pt x="4787" y="42517"/>
                  </a:lnTo>
                  <a:cubicBezTo>
                    <a:pt x="4787" y="42398"/>
                    <a:pt x="4739" y="42291"/>
                    <a:pt x="4644" y="42232"/>
                  </a:cubicBezTo>
                  <a:lnTo>
                    <a:pt x="667" y="39719"/>
                  </a:lnTo>
                  <a:lnTo>
                    <a:pt x="667" y="35362"/>
                  </a:lnTo>
                  <a:cubicBezTo>
                    <a:pt x="667" y="35141"/>
                    <a:pt x="501" y="35031"/>
                    <a:pt x="334" y="35031"/>
                  </a:cubicBezTo>
                  <a:cubicBezTo>
                    <a:pt x="167" y="35031"/>
                    <a:pt x="1" y="35141"/>
                    <a:pt x="1" y="35362"/>
                  </a:cubicBezTo>
                  <a:lnTo>
                    <a:pt x="1" y="39910"/>
                  </a:lnTo>
                  <a:cubicBezTo>
                    <a:pt x="1" y="40017"/>
                    <a:pt x="48" y="40124"/>
                    <a:pt x="143" y="40184"/>
                  </a:cubicBezTo>
                  <a:lnTo>
                    <a:pt x="4120" y="42696"/>
                  </a:lnTo>
                  <a:lnTo>
                    <a:pt x="4120" y="48113"/>
                  </a:lnTo>
                  <a:cubicBezTo>
                    <a:pt x="4120" y="48578"/>
                    <a:pt x="4370" y="49006"/>
                    <a:pt x="4787" y="49232"/>
                  </a:cubicBezTo>
                  <a:cubicBezTo>
                    <a:pt x="4974" y="49337"/>
                    <a:pt x="5182" y="49388"/>
                    <a:pt x="5390" y="49388"/>
                  </a:cubicBezTo>
                  <a:cubicBezTo>
                    <a:pt x="5631" y="49388"/>
                    <a:pt x="5873" y="49319"/>
                    <a:pt x="6085" y="49185"/>
                  </a:cubicBezTo>
                  <a:lnTo>
                    <a:pt x="29540" y="34100"/>
                  </a:lnTo>
                  <a:cubicBezTo>
                    <a:pt x="30350" y="33576"/>
                    <a:pt x="30838" y="32695"/>
                    <a:pt x="30838" y="31742"/>
                  </a:cubicBezTo>
                  <a:lnTo>
                    <a:pt x="30838" y="27277"/>
                  </a:lnTo>
                  <a:lnTo>
                    <a:pt x="37636" y="31945"/>
                  </a:lnTo>
                  <a:cubicBezTo>
                    <a:pt x="38708" y="32677"/>
                    <a:pt x="39951" y="33047"/>
                    <a:pt x="41197" y="33047"/>
                  </a:cubicBezTo>
                  <a:cubicBezTo>
                    <a:pt x="42360" y="33047"/>
                    <a:pt x="43525" y="32725"/>
                    <a:pt x="44554" y="32076"/>
                  </a:cubicBezTo>
                  <a:lnTo>
                    <a:pt x="48471" y="29587"/>
                  </a:lnTo>
                  <a:lnTo>
                    <a:pt x="48471" y="34147"/>
                  </a:lnTo>
                  <a:cubicBezTo>
                    <a:pt x="48459" y="35100"/>
                    <a:pt x="48947" y="35993"/>
                    <a:pt x="49757" y="36505"/>
                  </a:cubicBezTo>
                  <a:lnTo>
                    <a:pt x="73212" y="51602"/>
                  </a:lnTo>
                  <a:cubicBezTo>
                    <a:pt x="73418" y="51733"/>
                    <a:pt x="73654" y="51799"/>
                    <a:pt x="73890" y="51799"/>
                  </a:cubicBezTo>
                  <a:cubicBezTo>
                    <a:pt x="74104" y="51799"/>
                    <a:pt x="74318" y="51745"/>
                    <a:pt x="74510" y="51637"/>
                  </a:cubicBezTo>
                  <a:cubicBezTo>
                    <a:pt x="74927" y="51423"/>
                    <a:pt x="75177" y="50995"/>
                    <a:pt x="75177" y="50530"/>
                  </a:cubicBezTo>
                  <a:lnTo>
                    <a:pt x="75177" y="41934"/>
                  </a:lnTo>
                  <a:cubicBezTo>
                    <a:pt x="75177" y="41755"/>
                    <a:pt x="75022" y="41600"/>
                    <a:pt x="74843" y="41600"/>
                  </a:cubicBezTo>
                  <a:cubicBezTo>
                    <a:pt x="74665" y="41600"/>
                    <a:pt x="74510" y="41743"/>
                    <a:pt x="74510" y="41934"/>
                  </a:cubicBezTo>
                  <a:lnTo>
                    <a:pt x="74510" y="50530"/>
                  </a:lnTo>
                  <a:cubicBezTo>
                    <a:pt x="74510" y="50885"/>
                    <a:pt x="74218" y="51135"/>
                    <a:pt x="73902" y="51135"/>
                  </a:cubicBezTo>
                  <a:cubicBezTo>
                    <a:pt x="73795" y="51135"/>
                    <a:pt x="73684" y="51106"/>
                    <a:pt x="73581" y="51042"/>
                  </a:cubicBezTo>
                  <a:lnTo>
                    <a:pt x="50114" y="35945"/>
                  </a:lnTo>
                  <a:cubicBezTo>
                    <a:pt x="49507" y="35552"/>
                    <a:pt x="49138" y="34873"/>
                    <a:pt x="49138" y="34147"/>
                  </a:cubicBezTo>
                  <a:lnTo>
                    <a:pt x="49138" y="29170"/>
                  </a:lnTo>
                  <a:lnTo>
                    <a:pt x="65354" y="18907"/>
                  </a:lnTo>
                  <a:cubicBezTo>
                    <a:pt x="66306" y="18300"/>
                    <a:pt x="66902" y="17276"/>
                    <a:pt x="66949" y="16157"/>
                  </a:cubicBezTo>
                  <a:lnTo>
                    <a:pt x="67283" y="8906"/>
                  </a:lnTo>
                  <a:cubicBezTo>
                    <a:pt x="67283" y="8686"/>
                    <a:pt x="67116" y="8572"/>
                    <a:pt x="66949" y="8572"/>
                  </a:cubicBezTo>
                  <a:cubicBezTo>
                    <a:pt x="66791" y="8572"/>
                    <a:pt x="66633" y="8674"/>
                    <a:pt x="66616" y="8882"/>
                  </a:cubicBezTo>
                  <a:lnTo>
                    <a:pt x="66295" y="16133"/>
                  </a:lnTo>
                  <a:cubicBezTo>
                    <a:pt x="66247" y="17038"/>
                    <a:pt x="65771" y="17859"/>
                    <a:pt x="65009" y="18348"/>
                  </a:cubicBezTo>
                  <a:lnTo>
                    <a:pt x="48721" y="28647"/>
                  </a:lnTo>
                  <a:lnTo>
                    <a:pt x="38815" y="22289"/>
                  </a:lnTo>
                  <a:lnTo>
                    <a:pt x="43173" y="19800"/>
                  </a:lnTo>
                  <a:cubicBezTo>
                    <a:pt x="44316" y="19133"/>
                    <a:pt x="44351" y="17490"/>
                    <a:pt x="43232" y="16776"/>
                  </a:cubicBezTo>
                  <a:lnTo>
                    <a:pt x="30671" y="8799"/>
                  </a:lnTo>
                  <a:cubicBezTo>
                    <a:pt x="29611" y="8132"/>
                    <a:pt x="28968" y="6965"/>
                    <a:pt x="28968" y="5715"/>
                  </a:cubicBezTo>
                  <a:lnTo>
                    <a:pt x="28968" y="357"/>
                  </a:lnTo>
                  <a:cubicBezTo>
                    <a:pt x="28986" y="119"/>
                    <a:pt x="28811" y="0"/>
                    <a:pt x="286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0"/>
            <p:cNvSpPr/>
            <p:nvPr/>
          </p:nvSpPr>
          <p:spPr>
            <a:xfrm>
              <a:off x="5804357" y="1539975"/>
              <a:ext cx="1101563" cy="1167262"/>
            </a:xfrm>
            <a:custGeom>
              <a:avLst/>
              <a:gdLst/>
              <a:ahLst/>
              <a:cxnLst/>
              <a:rect l="l" t="t" r="r" b="b"/>
              <a:pathLst>
                <a:path w="35160" h="37257" extrusionOk="0">
                  <a:moveTo>
                    <a:pt x="34096" y="0"/>
                  </a:moveTo>
                  <a:cubicBezTo>
                    <a:pt x="33880" y="0"/>
                    <a:pt x="33661" y="86"/>
                    <a:pt x="33492" y="275"/>
                  </a:cubicBezTo>
                  <a:cubicBezTo>
                    <a:pt x="33338" y="430"/>
                    <a:pt x="33266" y="645"/>
                    <a:pt x="33278" y="871"/>
                  </a:cubicBezTo>
                  <a:lnTo>
                    <a:pt x="33421" y="3502"/>
                  </a:lnTo>
                  <a:cubicBezTo>
                    <a:pt x="33480" y="5014"/>
                    <a:pt x="32695" y="6443"/>
                    <a:pt x="31397" y="7229"/>
                  </a:cubicBezTo>
                  <a:lnTo>
                    <a:pt x="3536" y="23874"/>
                  </a:lnTo>
                  <a:cubicBezTo>
                    <a:pt x="1345" y="25183"/>
                    <a:pt x="12" y="27541"/>
                    <a:pt x="0" y="30089"/>
                  </a:cubicBezTo>
                  <a:lnTo>
                    <a:pt x="0" y="36435"/>
                  </a:lnTo>
                  <a:cubicBezTo>
                    <a:pt x="0" y="36887"/>
                    <a:pt x="369" y="37256"/>
                    <a:pt x="822" y="37256"/>
                  </a:cubicBezTo>
                  <a:cubicBezTo>
                    <a:pt x="1274" y="37256"/>
                    <a:pt x="1643" y="36887"/>
                    <a:pt x="1643" y="36435"/>
                  </a:cubicBezTo>
                  <a:lnTo>
                    <a:pt x="1643" y="30089"/>
                  </a:lnTo>
                  <a:cubicBezTo>
                    <a:pt x="1655" y="28124"/>
                    <a:pt x="2691" y="26302"/>
                    <a:pt x="4370" y="25290"/>
                  </a:cubicBezTo>
                  <a:lnTo>
                    <a:pt x="8489" y="22826"/>
                  </a:lnTo>
                  <a:lnTo>
                    <a:pt x="8489" y="32303"/>
                  </a:lnTo>
                  <a:cubicBezTo>
                    <a:pt x="8513" y="32744"/>
                    <a:pt x="8870" y="33089"/>
                    <a:pt x="9323" y="33089"/>
                  </a:cubicBezTo>
                  <a:cubicBezTo>
                    <a:pt x="9763" y="33089"/>
                    <a:pt x="10120" y="32744"/>
                    <a:pt x="10144" y="32303"/>
                  </a:cubicBezTo>
                  <a:lnTo>
                    <a:pt x="10144" y="21838"/>
                  </a:lnTo>
                  <a:lnTo>
                    <a:pt x="13823" y="19647"/>
                  </a:lnTo>
                  <a:lnTo>
                    <a:pt x="13823" y="28803"/>
                  </a:lnTo>
                  <a:cubicBezTo>
                    <a:pt x="13799" y="29279"/>
                    <a:pt x="14168" y="29660"/>
                    <a:pt x="14645" y="29660"/>
                  </a:cubicBezTo>
                  <a:cubicBezTo>
                    <a:pt x="15109" y="29660"/>
                    <a:pt x="15490" y="29279"/>
                    <a:pt x="15466" y="28803"/>
                  </a:cubicBezTo>
                  <a:lnTo>
                    <a:pt x="15466" y="18659"/>
                  </a:lnTo>
                  <a:lnTo>
                    <a:pt x="32242" y="8646"/>
                  </a:lnTo>
                  <a:cubicBezTo>
                    <a:pt x="34076" y="7550"/>
                    <a:pt x="35159" y="5550"/>
                    <a:pt x="35076" y="3431"/>
                  </a:cubicBezTo>
                  <a:lnTo>
                    <a:pt x="34921" y="787"/>
                  </a:lnTo>
                  <a:cubicBezTo>
                    <a:pt x="34898" y="305"/>
                    <a:pt x="34503" y="0"/>
                    <a:pt x="34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0"/>
            <p:cNvSpPr/>
            <p:nvPr/>
          </p:nvSpPr>
          <p:spPr>
            <a:xfrm>
              <a:off x="5819645" y="1555577"/>
              <a:ext cx="1070609" cy="1136370"/>
            </a:xfrm>
            <a:custGeom>
              <a:avLst/>
              <a:gdLst/>
              <a:ahLst/>
              <a:cxnLst/>
              <a:rect l="l" t="t" r="r" b="b"/>
              <a:pathLst>
                <a:path w="34172" h="36271" extrusionOk="0">
                  <a:moveTo>
                    <a:pt x="33626" y="0"/>
                  </a:moveTo>
                  <a:cubicBezTo>
                    <a:pt x="33452" y="0"/>
                    <a:pt x="33278" y="120"/>
                    <a:pt x="33290" y="349"/>
                  </a:cubicBezTo>
                  <a:lnTo>
                    <a:pt x="33433" y="2992"/>
                  </a:lnTo>
                  <a:cubicBezTo>
                    <a:pt x="33492" y="4695"/>
                    <a:pt x="32623" y="6290"/>
                    <a:pt x="31171" y="7159"/>
                  </a:cubicBezTo>
                  <a:lnTo>
                    <a:pt x="3298" y="23792"/>
                  </a:lnTo>
                  <a:cubicBezTo>
                    <a:pt x="1262" y="25019"/>
                    <a:pt x="12" y="27221"/>
                    <a:pt x="0" y="29591"/>
                  </a:cubicBezTo>
                  <a:lnTo>
                    <a:pt x="0" y="35937"/>
                  </a:lnTo>
                  <a:cubicBezTo>
                    <a:pt x="0" y="36115"/>
                    <a:pt x="155" y="36270"/>
                    <a:pt x="334" y="36270"/>
                  </a:cubicBezTo>
                  <a:cubicBezTo>
                    <a:pt x="524" y="36270"/>
                    <a:pt x="667" y="36115"/>
                    <a:pt x="667" y="35937"/>
                  </a:cubicBezTo>
                  <a:lnTo>
                    <a:pt x="667" y="29591"/>
                  </a:lnTo>
                  <a:cubicBezTo>
                    <a:pt x="667" y="27448"/>
                    <a:pt x="1798" y="25471"/>
                    <a:pt x="3632" y="24364"/>
                  </a:cubicBezTo>
                  <a:lnTo>
                    <a:pt x="8501" y="21459"/>
                  </a:lnTo>
                  <a:lnTo>
                    <a:pt x="8501" y="31805"/>
                  </a:lnTo>
                  <a:cubicBezTo>
                    <a:pt x="8501" y="32025"/>
                    <a:pt x="8668" y="32136"/>
                    <a:pt x="8835" y="32136"/>
                  </a:cubicBezTo>
                  <a:cubicBezTo>
                    <a:pt x="9001" y="32136"/>
                    <a:pt x="9168" y="32025"/>
                    <a:pt x="9168" y="31805"/>
                  </a:cubicBezTo>
                  <a:lnTo>
                    <a:pt x="9168" y="21161"/>
                  </a:lnTo>
                  <a:cubicBezTo>
                    <a:pt x="9156" y="21125"/>
                    <a:pt x="9156" y="21101"/>
                    <a:pt x="9144" y="21078"/>
                  </a:cubicBezTo>
                  <a:lnTo>
                    <a:pt x="13823" y="18292"/>
                  </a:lnTo>
                  <a:lnTo>
                    <a:pt x="13823" y="28317"/>
                  </a:lnTo>
                  <a:cubicBezTo>
                    <a:pt x="13805" y="28549"/>
                    <a:pt x="13978" y="28665"/>
                    <a:pt x="14152" y="28665"/>
                  </a:cubicBezTo>
                  <a:cubicBezTo>
                    <a:pt x="14326" y="28665"/>
                    <a:pt x="14502" y="28549"/>
                    <a:pt x="14490" y="28317"/>
                  </a:cubicBezTo>
                  <a:lnTo>
                    <a:pt x="14490" y="17982"/>
                  </a:lnTo>
                  <a:cubicBezTo>
                    <a:pt x="14490" y="17946"/>
                    <a:pt x="14478" y="17923"/>
                    <a:pt x="14466" y="17899"/>
                  </a:cubicBezTo>
                  <a:lnTo>
                    <a:pt x="31504" y="7731"/>
                  </a:lnTo>
                  <a:cubicBezTo>
                    <a:pt x="33171" y="6731"/>
                    <a:pt x="34171" y="4897"/>
                    <a:pt x="34100" y="2968"/>
                  </a:cubicBezTo>
                  <a:lnTo>
                    <a:pt x="33957" y="313"/>
                  </a:lnTo>
                  <a:cubicBezTo>
                    <a:pt x="33945" y="102"/>
                    <a:pt x="33786" y="0"/>
                    <a:pt x="336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0"/>
            <p:cNvSpPr/>
            <p:nvPr/>
          </p:nvSpPr>
          <p:spPr>
            <a:xfrm>
              <a:off x="6638418" y="3338332"/>
              <a:ext cx="1706984" cy="992284"/>
            </a:xfrm>
            <a:custGeom>
              <a:avLst/>
              <a:gdLst/>
              <a:ahLst/>
              <a:cxnLst/>
              <a:rect l="l" t="t" r="r" b="b"/>
              <a:pathLst>
                <a:path w="54484" h="31672" extrusionOk="0">
                  <a:moveTo>
                    <a:pt x="0" y="19277"/>
                  </a:moveTo>
                  <a:lnTo>
                    <a:pt x="0" y="19336"/>
                  </a:lnTo>
                  <a:cubicBezTo>
                    <a:pt x="0" y="19574"/>
                    <a:pt x="167" y="19824"/>
                    <a:pt x="500" y="20015"/>
                  </a:cubicBezTo>
                  <a:lnTo>
                    <a:pt x="20015" y="31278"/>
                  </a:lnTo>
                  <a:cubicBezTo>
                    <a:pt x="20682" y="31671"/>
                    <a:pt x="21777" y="31671"/>
                    <a:pt x="22456" y="31278"/>
                  </a:cubicBezTo>
                  <a:lnTo>
                    <a:pt x="53983" y="13074"/>
                  </a:lnTo>
                  <a:cubicBezTo>
                    <a:pt x="54305" y="12883"/>
                    <a:pt x="54483" y="12633"/>
                    <a:pt x="54483" y="12395"/>
                  </a:cubicBezTo>
                  <a:lnTo>
                    <a:pt x="54483" y="12335"/>
                  </a:lnTo>
                  <a:cubicBezTo>
                    <a:pt x="54472" y="12085"/>
                    <a:pt x="54305" y="11847"/>
                    <a:pt x="53983" y="11657"/>
                  </a:cubicBezTo>
                  <a:lnTo>
                    <a:pt x="34469" y="393"/>
                  </a:lnTo>
                  <a:cubicBezTo>
                    <a:pt x="33802" y="1"/>
                    <a:pt x="32707" y="1"/>
                    <a:pt x="32028" y="393"/>
                  </a:cubicBezTo>
                  <a:lnTo>
                    <a:pt x="500" y="18598"/>
                  </a:lnTo>
                  <a:cubicBezTo>
                    <a:pt x="179" y="18789"/>
                    <a:pt x="12" y="19027"/>
                    <a:pt x="0" y="19277"/>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0"/>
            <p:cNvSpPr/>
            <p:nvPr/>
          </p:nvSpPr>
          <p:spPr>
            <a:xfrm>
              <a:off x="6637666" y="3725161"/>
              <a:ext cx="1707736" cy="627070"/>
            </a:xfrm>
            <a:custGeom>
              <a:avLst/>
              <a:gdLst/>
              <a:ahLst/>
              <a:cxnLst/>
              <a:rect l="l" t="t" r="r" b="b"/>
              <a:pathLst>
                <a:path w="54508" h="20015" extrusionOk="0">
                  <a:moveTo>
                    <a:pt x="24" y="6953"/>
                  </a:moveTo>
                  <a:lnTo>
                    <a:pt x="24" y="7620"/>
                  </a:lnTo>
                  <a:cubicBezTo>
                    <a:pt x="1" y="7894"/>
                    <a:pt x="167" y="8156"/>
                    <a:pt x="524" y="8370"/>
                  </a:cubicBezTo>
                  <a:lnTo>
                    <a:pt x="20039" y="19622"/>
                  </a:lnTo>
                  <a:cubicBezTo>
                    <a:pt x="20706" y="20015"/>
                    <a:pt x="21801" y="20015"/>
                    <a:pt x="22480" y="19622"/>
                  </a:cubicBezTo>
                  <a:lnTo>
                    <a:pt x="54007" y="1417"/>
                  </a:lnTo>
                  <a:cubicBezTo>
                    <a:pt x="54174" y="1322"/>
                    <a:pt x="54329" y="1191"/>
                    <a:pt x="54424" y="1024"/>
                  </a:cubicBezTo>
                  <a:cubicBezTo>
                    <a:pt x="54460" y="905"/>
                    <a:pt x="54496" y="822"/>
                    <a:pt x="54507" y="798"/>
                  </a:cubicBezTo>
                  <a:lnTo>
                    <a:pt x="54507" y="798"/>
                  </a:lnTo>
                  <a:lnTo>
                    <a:pt x="54507" y="774"/>
                  </a:lnTo>
                  <a:lnTo>
                    <a:pt x="54507" y="0"/>
                  </a:lnTo>
                  <a:cubicBezTo>
                    <a:pt x="54496" y="250"/>
                    <a:pt x="54329" y="500"/>
                    <a:pt x="54007" y="679"/>
                  </a:cubicBezTo>
                  <a:lnTo>
                    <a:pt x="22480" y="18895"/>
                  </a:lnTo>
                  <a:cubicBezTo>
                    <a:pt x="21813" y="19288"/>
                    <a:pt x="20717" y="19288"/>
                    <a:pt x="20039" y="18895"/>
                  </a:cubicBezTo>
                  <a:lnTo>
                    <a:pt x="524" y="7632"/>
                  </a:lnTo>
                  <a:cubicBezTo>
                    <a:pt x="191" y="7442"/>
                    <a:pt x="24" y="7192"/>
                    <a:pt x="24" y="6953"/>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0"/>
            <p:cNvSpPr/>
            <p:nvPr/>
          </p:nvSpPr>
          <p:spPr>
            <a:xfrm>
              <a:off x="6727207" y="3386831"/>
              <a:ext cx="1499579" cy="881094"/>
            </a:xfrm>
            <a:custGeom>
              <a:avLst/>
              <a:gdLst/>
              <a:ahLst/>
              <a:cxnLst/>
              <a:rect l="l" t="t" r="r" b="b"/>
              <a:pathLst>
                <a:path w="47864" h="28123" extrusionOk="0">
                  <a:moveTo>
                    <a:pt x="18526" y="28123"/>
                  </a:moveTo>
                  <a:lnTo>
                    <a:pt x="0" y="17062"/>
                  </a:lnTo>
                  <a:lnTo>
                    <a:pt x="29337" y="0"/>
                  </a:lnTo>
                  <a:lnTo>
                    <a:pt x="47863" y="1106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0"/>
            <p:cNvSpPr/>
            <p:nvPr/>
          </p:nvSpPr>
          <p:spPr>
            <a:xfrm>
              <a:off x="7090883" y="3719177"/>
              <a:ext cx="110094" cy="55235"/>
            </a:xfrm>
            <a:custGeom>
              <a:avLst/>
              <a:gdLst/>
              <a:ahLst/>
              <a:cxnLst/>
              <a:rect l="l" t="t" r="r" b="b"/>
              <a:pathLst>
                <a:path w="3514" h="1763" extrusionOk="0">
                  <a:moveTo>
                    <a:pt x="1" y="882"/>
                  </a:moveTo>
                  <a:lnTo>
                    <a:pt x="1751" y="1"/>
                  </a:lnTo>
                  <a:lnTo>
                    <a:pt x="3513" y="882"/>
                  </a:lnTo>
                  <a:lnTo>
                    <a:pt x="1751" y="1763"/>
                  </a:lnTo>
                  <a:close/>
                </a:path>
              </a:pathLst>
            </a:custGeom>
            <a:solidFill>
              <a:srgbClr val="2B22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0"/>
            <p:cNvSpPr/>
            <p:nvPr/>
          </p:nvSpPr>
          <p:spPr>
            <a:xfrm>
              <a:off x="7090883" y="3526718"/>
              <a:ext cx="110094" cy="55235"/>
            </a:xfrm>
            <a:custGeom>
              <a:avLst/>
              <a:gdLst/>
              <a:ahLst/>
              <a:cxnLst/>
              <a:rect l="l" t="t" r="r" b="b"/>
              <a:pathLst>
                <a:path w="3514" h="1763" extrusionOk="0">
                  <a:moveTo>
                    <a:pt x="1" y="881"/>
                  </a:moveTo>
                  <a:lnTo>
                    <a:pt x="1751" y="0"/>
                  </a:lnTo>
                  <a:lnTo>
                    <a:pt x="3513" y="881"/>
                  </a:lnTo>
                  <a:lnTo>
                    <a:pt x="1751" y="1762"/>
                  </a:lnTo>
                  <a:close/>
                </a:path>
              </a:pathLst>
            </a:custGeom>
            <a:solidFill>
              <a:srgbClr val="2B22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0"/>
            <p:cNvSpPr/>
            <p:nvPr/>
          </p:nvSpPr>
          <p:spPr>
            <a:xfrm>
              <a:off x="7090883" y="3169340"/>
              <a:ext cx="110094" cy="55266"/>
            </a:xfrm>
            <a:custGeom>
              <a:avLst/>
              <a:gdLst/>
              <a:ahLst/>
              <a:cxnLst/>
              <a:rect l="l" t="t" r="r" b="b"/>
              <a:pathLst>
                <a:path w="3514" h="1764" extrusionOk="0">
                  <a:moveTo>
                    <a:pt x="1751" y="1"/>
                  </a:moveTo>
                  <a:lnTo>
                    <a:pt x="1" y="882"/>
                  </a:lnTo>
                  <a:lnTo>
                    <a:pt x="1751" y="1763"/>
                  </a:lnTo>
                  <a:lnTo>
                    <a:pt x="3513" y="882"/>
                  </a:lnTo>
                  <a:lnTo>
                    <a:pt x="1751"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0"/>
            <p:cNvSpPr/>
            <p:nvPr/>
          </p:nvSpPr>
          <p:spPr>
            <a:xfrm>
              <a:off x="7090883" y="3554320"/>
              <a:ext cx="54859" cy="220093"/>
            </a:xfrm>
            <a:custGeom>
              <a:avLst/>
              <a:gdLst/>
              <a:ahLst/>
              <a:cxnLst/>
              <a:rect l="l" t="t" r="r" b="b"/>
              <a:pathLst>
                <a:path w="1751" h="7025" extrusionOk="0">
                  <a:moveTo>
                    <a:pt x="1" y="0"/>
                  </a:moveTo>
                  <a:lnTo>
                    <a:pt x="1" y="6144"/>
                  </a:lnTo>
                  <a:lnTo>
                    <a:pt x="1751" y="7025"/>
                  </a:lnTo>
                  <a:lnTo>
                    <a:pt x="1751" y="881"/>
                  </a:lnTo>
                  <a:lnTo>
                    <a:pt x="1" y="0"/>
                  </a:lnTo>
                  <a:close/>
                </a:path>
              </a:pathLst>
            </a:custGeom>
            <a:gradFill>
              <a:gsLst>
                <a:gs pos="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0"/>
            <p:cNvSpPr/>
            <p:nvPr/>
          </p:nvSpPr>
          <p:spPr>
            <a:xfrm>
              <a:off x="7145710" y="3554320"/>
              <a:ext cx="55266" cy="220093"/>
            </a:xfrm>
            <a:custGeom>
              <a:avLst/>
              <a:gdLst/>
              <a:ahLst/>
              <a:cxnLst/>
              <a:rect l="l" t="t" r="r" b="b"/>
              <a:pathLst>
                <a:path w="1764" h="7025" extrusionOk="0">
                  <a:moveTo>
                    <a:pt x="1763" y="0"/>
                  </a:moveTo>
                  <a:lnTo>
                    <a:pt x="1" y="881"/>
                  </a:lnTo>
                  <a:lnTo>
                    <a:pt x="1" y="7025"/>
                  </a:lnTo>
                  <a:lnTo>
                    <a:pt x="1763" y="6144"/>
                  </a:lnTo>
                  <a:lnTo>
                    <a:pt x="1763" y="0"/>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0"/>
            <p:cNvSpPr/>
            <p:nvPr/>
          </p:nvSpPr>
          <p:spPr>
            <a:xfrm>
              <a:off x="7090883" y="3911666"/>
              <a:ext cx="110094" cy="55235"/>
            </a:xfrm>
            <a:custGeom>
              <a:avLst/>
              <a:gdLst/>
              <a:ahLst/>
              <a:cxnLst/>
              <a:rect l="l" t="t" r="r" b="b"/>
              <a:pathLst>
                <a:path w="3514" h="1763" extrusionOk="0">
                  <a:moveTo>
                    <a:pt x="1751" y="0"/>
                  </a:moveTo>
                  <a:lnTo>
                    <a:pt x="1" y="881"/>
                  </a:lnTo>
                  <a:lnTo>
                    <a:pt x="1751" y="1762"/>
                  </a:lnTo>
                  <a:lnTo>
                    <a:pt x="3513" y="881"/>
                  </a:lnTo>
                  <a:lnTo>
                    <a:pt x="1751" y="0"/>
                  </a:lnTo>
                  <a:close/>
                </a:path>
              </a:pathLst>
            </a:custGeom>
            <a:solidFill>
              <a:srgbClr val="9D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0"/>
            <p:cNvSpPr/>
            <p:nvPr/>
          </p:nvSpPr>
          <p:spPr>
            <a:xfrm>
              <a:off x="7090883" y="3746778"/>
              <a:ext cx="54859" cy="220125"/>
            </a:xfrm>
            <a:custGeom>
              <a:avLst/>
              <a:gdLst/>
              <a:ahLst/>
              <a:cxnLst/>
              <a:rect l="l" t="t" r="r" b="b"/>
              <a:pathLst>
                <a:path w="1751" h="7026" extrusionOk="0">
                  <a:moveTo>
                    <a:pt x="1" y="1"/>
                  </a:moveTo>
                  <a:lnTo>
                    <a:pt x="1" y="6144"/>
                  </a:lnTo>
                  <a:lnTo>
                    <a:pt x="1751" y="7025"/>
                  </a:lnTo>
                  <a:lnTo>
                    <a:pt x="1751" y="882"/>
                  </a:lnTo>
                  <a:lnTo>
                    <a:pt x="1" y="1"/>
                  </a:lnTo>
                  <a:close/>
                </a:path>
              </a:pathLst>
            </a:cu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0"/>
            <p:cNvSpPr/>
            <p:nvPr/>
          </p:nvSpPr>
          <p:spPr>
            <a:xfrm>
              <a:off x="7145710" y="3746778"/>
              <a:ext cx="55266" cy="220125"/>
            </a:xfrm>
            <a:custGeom>
              <a:avLst/>
              <a:gdLst/>
              <a:ahLst/>
              <a:cxnLst/>
              <a:rect l="l" t="t" r="r" b="b"/>
              <a:pathLst>
                <a:path w="1764" h="7026" extrusionOk="0">
                  <a:moveTo>
                    <a:pt x="1763" y="1"/>
                  </a:moveTo>
                  <a:lnTo>
                    <a:pt x="1" y="882"/>
                  </a:lnTo>
                  <a:lnTo>
                    <a:pt x="1" y="7025"/>
                  </a:lnTo>
                  <a:lnTo>
                    <a:pt x="1763" y="6144"/>
                  </a:lnTo>
                  <a:lnTo>
                    <a:pt x="1763"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0"/>
            <p:cNvSpPr/>
            <p:nvPr/>
          </p:nvSpPr>
          <p:spPr>
            <a:xfrm>
              <a:off x="7090883" y="3196973"/>
              <a:ext cx="54859" cy="384983"/>
            </a:xfrm>
            <a:custGeom>
              <a:avLst/>
              <a:gdLst/>
              <a:ahLst/>
              <a:cxnLst/>
              <a:rect l="l" t="t" r="r" b="b"/>
              <a:pathLst>
                <a:path w="1751" h="12288" extrusionOk="0">
                  <a:moveTo>
                    <a:pt x="1" y="0"/>
                  </a:moveTo>
                  <a:lnTo>
                    <a:pt x="1" y="11406"/>
                  </a:lnTo>
                  <a:lnTo>
                    <a:pt x="1751" y="12287"/>
                  </a:lnTo>
                  <a:lnTo>
                    <a:pt x="1751" y="881"/>
                  </a:lnTo>
                  <a:lnTo>
                    <a:pt x="1" y="0"/>
                  </a:lnTo>
                  <a:close/>
                </a:path>
              </a:pathLst>
            </a:custGeom>
            <a:gradFill>
              <a:gsLst>
                <a:gs pos="0">
                  <a:schemeClr val="accent3"/>
                </a:gs>
                <a:gs pos="100000">
                  <a:srgbClr val="F587E6"/>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0"/>
            <p:cNvSpPr/>
            <p:nvPr/>
          </p:nvSpPr>
          <p:spPr>
            <a:xfrm>
              <a:off x="7145710" y="3196973"/>
              <a:ext cx="55266" cy="384983"/>
            </a:xfrm>
            <a:custGeom>
              <a:avLst/>
              <a:gdLst/>
              <a:ahLst/>
              <a:cxnLst/>
              <a:rect l="l" t="t" r="r" b="b"/>
              <a:pathLst>
                <a:path w="1764" h="12288" extrusionOk="0">
                  <a:moveTo>
                    <a:pt x="1763" y="0"/>
                  </a:moveTo>
                  <a:lnTo>
                    <a:pt x="1" y="881"/>
                  </a:lnTo>
                  <a:lnTo>
                    <a:pt x="1" y="12287"/>
                  </a:lnTo>
                  <a:lnTo>
                    <a:pt x="1763" y="11406"/>
                  </a:lnTo>
                  <a:lnTo>
                    <a:pt x="1763"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0"/>
            <p:cNvSpPr/>
            <p:nvPr/>
          </p:nvSpPr>
          <p:spPr>
            <a:xfrm>
              <a:off x="7357969" y="3676662"/>
              <a:ext cx="195123" cy="97374"/>
            </a:xfrm>
            <a:custGeom>
              <a:avLst/>
              <a:gdLst/>
              <a:ahLst/>
              <a:cxnLst/>
              <a:rect l="l" t="t" r="r" b="b"/>
              <a:pathLst>
                <a:path w="6228" h="3108" extrusionOk="0">
                  <a:moveTo>
                    <a:pt x="1" y="1548"/>
                  </a:moveTo>
                  <a:lnTo>
                    <a:pt x="3120" y="0"/>
                  </a:lnTo>
                  <a:lnTo>
                    <a:pt x="6228" y="1548"/>
                  </a:lnTo>
                  <a:lnTo>
                    <a:pt x="3120" y="3108"/>
                  </a:lnTo>
                  <a:close/>
                </a:path>
              </a:pathLst>
            </a:custGeom>
            <a:solidFill>
              <a:srgbClr val="2B22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0"/>
            <p:cNvSpPr/>
            <p:nvPr/>
          </p:nvSpPr>
          <p:spPr>
            <a:xfrm>
              <a:off x="7357969" y="3433074"/>
              <a:ext cx="195123" cy="97405"/>
            </a:xfrm>
            <a:custGeom>
              <a:avLst/>
              <a:gdLst/>
              <a:ahLst/>
              <a:cxnLst/>
              <a:rect l="l" t="t" r="r" b="b"/>
              <a:pathLst>
                <a:path w="6228" h="3109" extrusionOk="0">
                  <a:moveTo>
                    <a:pt x="1" y="1548"/>
                  </a:moveTo>
                  <a:lnTo>
                    <a:pt x="3120" y="1"/>
                  </a:lnTo>
                  <a:lnTo>
                    <a:pt x="6228" y="1548"/>
                  </a:lnTo>
                  <a:lnTo>
                    <a:pt x="3120" y="3108"/>
                  </a:lnTo>
                  <a:close/>
                </a:path>
              </a:pathLst>
            </a:custGeom>
            <a:solidFill>
              <a:srgbClr val="2B22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0"/>
            <p:cNvSpPr/>
            <p:nvPr/>
          </p:nvSpPr>
          <p:spPr>
            <a:xfrm>
              <a:off x="7357969" y="3043269"/>
              <a:ext cx="195123" cy="97405"/>
            </a:xfrm>
            <a:custGeom>
              <a:avLst/>
              <a:gdLst/>
              <a:ahLst/>
              <a:cxnLst/>
              <a:rect l="l" t="t" r="r" b="b"/>
              <a:pathLst>
                <a:path w="6228" h="3109" extrusionOk="0">
                  <a:moveTo>
                    <a:pt x="3120" y="1"/>
                  </a:moveTo>
                  <a:lnTo>
                    <a:pt x="1" y="1560"/>
                  </a:lnTo>
                  <a:lnTo>
                    <a:pt x="3120" y="3108"/>
                  </a:lnTo>
                  <a:lnTo>
                    <a:pt x="6228" y="1560"/>
                  </a:lnTo>
                  <a:lnTo>
                    <a:pt x="3120"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0"/>
            <p:cNvSpPr/>
            <p:nvPr/>
          </p:nvSpPr>
          <p:spPr>
            <a:xfrm>
              <a:off x="7357969" y="3481572"/>
              <a:ext cx="97750" cy="292466"/>
            </a:xfrm>
            <a:custGeom>
              <a:avLst/>
              <a:gdLst/>
              <a:ahLst/>
              <a:cxnLst/>
              <a:rect l="l" t="t" r="r" b="b"/>
              <a:pathLst>
                <a:path w="3120" h="9335" extrusionOk="0">
                  <a:moveTo>
                    <a:pt x="1" y="0"/>
                  </a:moveTo>
                  <a:lnTo>
                    <a:pt x="1" y="7775"/>
                  </a:lnTo>
                  <a:lnTo>
                    <a:pt x="3120" y="9335"/>
                  </a:lnTo>
                  <a:lnTo>
                    <a:pt x="3120" y="1560"/>
                  </a:lnTo>
                  <a:lnTo>
                    <a:pt x="1" y="0"/>
                  </a:lnTo>
                  <a:close/>
                </a:path>
              </a:pathLst>
            </a:custGeom>
            <a:gradFill>
              <a:gsLst>
                <a:gs pos="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0"/>
            <p:cNvSpPr/>
            <p:nvPr/>
          </p:nvSpPr>
          <p:spPr>
            <a:xfrm>
              <a:off x="7455718" y="3481572"/>
              <a:ext cx="97374" cy="292466"/>
            </a:xfrm>
            <a:custGeom>
              <a:avLst/>
              <a:gdLst/>
              <a:ahLst/>
              <a:cxnLst/>
              <a:rect l="l" t="t" r="r" b="b"/>
              <a:pathLst>
                <a:path w="3108" h="9335" extrusionOk="0">
                  <a:moveTo>
                    <a:pt x="3108" y="0"/>
                  </a:moveTo>
                  <a:lnTo>
                    <a:pt x="0" y="1560"/>
                  </a:lnTo>
                  <a:lnTo>
                    <a:pt x="0" y="9335"/>
                  </a:lnTo>
                  <a:lnTo>
                    <a:pt x="3108" y="7775"/>
                  </a:lnTo>
                  <a:lnTo>
                    <a:pt x="3108" y="0"/>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0"/>
            <p:cNvSpPr/>
            <p:nvPr/>
          </p:nvSpPr>
          <p:spPr>
            <a:xfrm>
              <a:off x="7357969" y="3822502"/>
              <a:ext cx="195123" cy="97781"/>
            </a:xfrm>
            <a:custGeom>
              <a:avLst/>
              <a:gdLst/>
              <a:ahLst/>
              <a:cxnLst/>
              <a:rect l="l" t="t" r="r" b="b"/>
              <a:pathLst>
                <a:path w="6228" h="3121" extrusionOk="0">
                  <a:moveTo>
                    <a:pt x="3120" y="1"/>
                  </a:moveTo>
                  <a:lnTo>
                    <a:pt x="1" y="1560"/>
                  </a:lnTo>
                  <a:lnTo>
                    <a:pt x="3120" y="3120"/>
                  </a:lnTo>
                  <a:lnTo>
                    <a:pt x="6228" y="1560"/>
                  </a:lnTo>
                  <a:lnTo>
                    <a:pt x="3120" y="1"/>
                  </a:lnTo>
                  <a:close/>
                </a:path>
              </a:pathLst>
            </a:custGeom>
            <a:solidFill>
              <a:srgbClr val="9D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0"/>
            <p:cNvSpPr/>
            <p:nvPr/>
          </p:nvSpPr>
          <p:spPr>
            <a:xfrm>
              <a:off x="7357969" y="3725161"/>
              <a:ext cx="97750" cy="195123"/>
            </a:xfrm>
            <a:custGeom>
              <a:avLst/>
              <a:gdLst/>
              <a:ahLst/>
              <a:cxnLst/>
              <a:rect l="l" t="t" r="r" b="b"/>
              <a:pathLst>
                <a:path w="3120" h="6228" extrusionOk="0">
                  <a:moveTo>
                    <a:pt x="1" y="0"/>
                  </a:moveTo>
                  <a:lnTo>
                    <a:pt x="1" y="4667"/>
                  </a:lnTo>
                  <a:lnTo>
                    <a:pt x="3120" y="6227"/>
                  </a:lnTo>
                  <a:lnTo>
                    <a:pt x="3120" y="1560"/>
                  </a:lnTo>
                  <a:lnTo>
                    <a:pt x="1" y="0"/>
                  </a:lnTo>
                  <a:close/>
                </a:path>
              </a:pathLst>
            </a:cu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0"/>
            <p:cNvSpPr/>
            <p:nvPr/>
          </p:nvSpPr>
          <p:spPr>
            <a:xfrm>
              <a:off x="7455718" y="3725161"/>
              <a:ext cx="97374" cy="195123"/>
            </a:xfrm>
            <a:custGeom>
              <a:avLst/>
              <a:gdLst/>
              <a:ahLst/>
              <a:cxnLst/>
              <a:rect l="l" t="t" r="r" b="b"/>
              <a:pathLst>
                <a:path w="3108" h="6228" extrusionOk="0">
                  <a:moveTo>
                    <a:pt x="3108" y="0"/>
                  </a:moveTo>
                  <a:lnTo>
                    <a:pt x="0" y="1560"/>
                  </a:lnTo>
                  <a:lnTo>
                    <a:pt x="0" y="6227"/>
                  </a:lnTo>
                  <a:lnTo>
                    <a:pt x="3108" y="4667"/>
                  </a:lnTo>
                  <a:lnTo>
                    <a:pt x="3108"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0"/>
            <p:cNvSpPr/>
            <p:nvPr/>
          </p:nvSpPr>
          <p:spPr>
            <a:xfrm>
              <a:off x="7357969" y="3092144"/>
              <a:ext cx="97750" cy="438338"/>
            </a:xfrm>
            <a:custGeom>
              <a:avLst/>
              <a:gdLst/>
              <a:ahLst/>
              <a:cxnLst/>
              <a:rect l="l" t="t" r="r" b="b"/>
              <a:pathLst>
                <a:path w="3120" h="13991" extrusionOk="0">
                  <a:moveTo>
                    <a:pt x="1" y="0"/>
                  </a:moveTo>
                  <a:lnTo>
                    <a:pt x="1" y="12430"/>
                  </a:lnTo>
                  <a:lnTo>
                    <a:pt x="3120" y="13990"/>
                  </a:lnTo>
                  <a:lnTo>
                    <a:pt x="3120" y="1548"/>
                  </a:lnTo>
                  <a:lnTo>
                    <a:pt x="1" y="0"/>
                  </a:lnTo>
                  <a:close/>
                </a:path>
              </a:pathLst>
            </a:custGeom>
            <a:gradFill>
              <a:gsLst>
                <a:gs pos="0">
                  <a:schemeClr val="accent3"/>
                </a:gs>
                <a:gs pos="100000">
                  <a:srgbClr val="F587E6"/>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0"/>
            <p:cNvSpPr/>
            <p:nvPr/>
          </p:nvSpPr>
          <p:spPr>
            <a:xfrm>
              <a:off x="7455718" y="3092144"/>
              <a:ext cx="97374" cy="438338"/>
            </a:xfrm>
            <a:custGeom>
              <a:avLst/>
              <a:gdLst/>
              <a:ahLst/>
              <a:cxnLst/>
              <a:rect l="l" t="t" r="r" b="b"/>
              <a:pathLst>
                <a:path w="3108" h="13991" extrusionOk="0">
                  <a:moveTo>
                    <a:pt x="3108" y="0"/>
                  </a:moveTo>
                  <a:lnTo>
                    <a:pt x="0" y="1548"/>
                  </a:lnTo>
                  <a:lnTo>
                    <a:pt x="0" y="13990"/>
                  </a:lnTo>
                  <a:lnTo>
                    <a:pt x="3108" y="12430"/>
                  </a:lnTo>
                  <a:lnTo>
                    <a:pt x="310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0"/>
            <p:cNvSpPr/>
            <p:nvPr/>
          </p:nvSpPr>
          <p:spPr>
            <a:xfrm>
              <a:off x="7640721" y="3581921"/>
              <a:ext cx="110062" cy="54859"/>
            </a:xfrm>
            <a:custGeom>
              <a:avLst/>
              <a:gdLst/>
              <a:ahLst/>
              <a:cxnLst/>
              <a:rect l="l" t="t" r="r" b="b"/>
              <a:pathLst>
                <a:path w="3513" h="1751" extrusionOk="0">
                  <a:moveTo>
                    <a:pt x="1751" y="0"/>
                  </a:moveTo>
                  <a:lnTo>
                    <a:pt x="1" y="881"/>
                  </a:lnTo>
                  <a:lnTo>
                    <a:pt x="1751" y="1750"/>
                  </a:lnTo>
                  <a:lnTo>
                    <a:pt x="3513" y="881"/>
                  </a:lnTo>
                  <a:lnTo>
                    <a:pt x="1751" y="0"/>
                  </a:lnTo>
                  <a:close/>
                </a:path>
              </a:pathLst>
            </a:custGeom>
            <a:solidFill>
              <a:srgbClr val="965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0"/>
            <p:cNvSpPr/>
            <p:nvPr/>
          </p:nvSpPr>
          <p:spPr>
            <a:xfrm>
              <a:off x="7640721" y="3499461"/>
              <a:ext cx="110062" cy="54890"/>
            </a:xfrm>
            <a:custGeom>
              <a:avLst/>
              <a:gdLst/>
              <a:ahLst/>
              <a:cxnLst/>
              <a:rect l="l" t="t" r="r" b="b"/>
              <a:pathLst>
                <a:path w="3513" h="1752" extrusionOk="0">
                  <a:moveTo>
                    <a:pt x="1751" y="1"/>
                  </a:moveTo>
                  <a:lnTo>
                    <a:pt x="1" y="870"/>
                  </a:lnTo>
                  <a:lnTo>
                    <a:pt x="1751" y="1751"/>
                  </a:lnTo>
                  <a:lnTo>
                    <a:pt x="3513" y="870"/>
                  </a:lnTo>
                  <a:lnTo>
                    <a:pt x="1751" y="1"/>
                  </a:lnTo>
                  <a:close/>
                </a:path>
              </a:pathLst>
            </a:custGeom>
            <a:solidFill>
              <a:srgbClr val="E8B0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0"/>
            <p:cNvSpPr/>
            <p:nvPr/>
          </p:nvSpPr>
          <p:spPr>
            <a:xfrm>
              <a:off x="7640721" y="3334228"/>
              <a:ext cx="110062" cy="55235"/>
            </a:xfrm>
            <a:custGeom>
              <a:avLst/>
              <a:gdLst/>
              <a:ahLst/>
              <a:cxnLst/>
              <a:rect l="l" t="t" r="r" b="b"/>
              <a:pathLst>
                <a:path w="3513" h="1763" extrusionOk="0">
                  <a:moveTo>
                    <a:pt x="1751" y="1"/>
                  </a:moveTo>
                  <a:lnTo>
                    <a:pt x="1" y="882"/>
                  </a:lnTo>
                  <a:lnTo>
                    <a:pt x="1751" y="1763"/>
                  </a:lnTo>
                  <a:lnTo>
                    <a:pt x="3513" y="882"/>
                  </a:lnTo>
                  <a:lnTo>
                    <a:pt x="1751"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0"/>
            <p:cNvSpPr/>
            <p:nvPr/>
          </p:nvSpPr>
          <p:spPr>
            <a:xfrm>
              <a:off x="7640721" y="3526718"/>
              <a:ext cx="54859" cy="110062"/>
            </a:xfrm>
            <a:custGeom>
              <a:avLst/>
              <a:gdLst/>
              <a:ahLst/>
              <a:cxnLst/>
              <a:rect l="l" t="t" r="r" b="b"/>
              <a:pathLst>
                <a:path w="1751" h="3513" extrusionOk="0">
                  <a:moveTo>
                    <a:pt x="1" y="0"/>
                  </a:moveTo>
                  <a:lnTo>
                    <a:pt x="1" y="2643"/>
                  </a:lnTo>
                  <a:lnTo>
                    <a:pt x="1751" y="3512"/>
                  </a:lnTo>
                  <a:lnTo>
                    <a:pt x="1751" y="881"/>
                  </a:lnTo>
                  <a:lnTo>
                    <a:pt x="1" y="0"/>
                  </a:lnTo>
                  <a:close/>
                </a:path>
              </a:pathLst>
            </a:custGeom>
            <a:gradFill>
              <a:gsLst>
                <a:gs pos="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0"/>
            <p:cNvSpPr/>
            <p:nvPr/>
          </p:nvSpPr>
          <p:spPr>
            <a:xfrm>
              <a:off x="7695548" y="3526718"/>
              <a:ext cx="55235" cy="110062"/>
            </a:xfrm>
            <a:custGeom>
              <a:avLst/>
              <a:gdLst/>
              <a:ahLst/>
              <a:cxnLst/>
              <a:rect l="l" t="t" r="r" b="b"/>
              <a:pathLst>
                <a:path w="1763" h="3513" extrusionOk="0">
                  <a:moveTo>
                    <a:pt x="1763" y="0"/>
                  </a:moveTo>
                  <a:lnTo>
                    <a:pt x="1" y="881"/>
                  </a:lnTo>
                  <a:lnTo>
                    <a:pt x="1" y="3512"/>
                  </a:lnTo>
                  <a:lnTo>
                    <a:pt x="1763" y="2643"/>
                  </a:lnTo>
                  <a:lnTo>
                    <a:pt x="1763" y="0"/>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0"/>
            <p:cNvSpPr/>
            <p:nvPr/>
          </p:nvSpPr>
          <p:spPr>
            <a:xfrm>
              <a:off x="7640721" y="3636748"/>
              <a:ext cx="110062" cy="55235"/>
            </a:xfrm>
            <a:custGeom>
              <a:avLst/>
              <a:gdLst/>
              <a:ahLst/>
              <a:cxnLst/>
              <a:rect l="l" t="t" r="r" b="b"/>
              <a:pathLst>
                <a:path w="3513" h="1763" extrusionOk="0">
                  <a:moveTo>
                    <a:pt x="1751" y="0"/>
                  </a:moveTo>
                  <a:lnTo>
                    <a:pt x="1" y="882"/>
                  </a:lnTo>
                  <a:lnTo>
                    <a:pt x="1751" y="1763"/>
                  </a:lnTo>
                  <a:lnTo>
                    <a:pt x="3513" y="882"/>
                  </a:lnTo>
                  <a:lnTo>
                    <a:pt x="1751" y="0"/>
                  </a:lnTo>
                  <a:close/>
                </a:path>
              </a:pathLst>
            </a:custGeom>
            <a:solidFill>
              <a:srgbClr val="9D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0"/>
            <p:cNvSpPr/>
            <p:nvPr/>
          </p:nvSpPr>
          <p:spPr>
            <a:xfrm>
              <a:off x="7640721" y="3609523"/>
              <a:ext cx="54859" cy="82461"/>
            </a:xfrm>
            <a:custGeom>
              <a:avLst/>
              <a:gdLst/>
              <a:ahLst/>
              <a:cxnLst/>
              <a:rect l="l" t="t" r="r" b="b"/>
              <a:pathLst>
                <a:path w="1751" h="2632" extrusionOk="0">
                  <a:moveTo>
                    <a:pt x="1" y="0"/>
                  </a:moveTo>
                  <a:lnTo>
                    <a:pt x="1" y="1751"/>
                  </a:lnTo>
                  <a:lnTo>
                    <a:pt x="1751" y="2632"/>
                  </a:lnTo>
                  <a:lnTo>
                    <a:pt x="1751" y="869"/>
                  </a:lnTo>
                  <a:lnTo>
                    <a:pt x="1" y="0"/>
                  </a:lnTo>
                  <a:close/>
                </a:path>
              </a:pathLst>
            </a:cu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0"/>
            <p:cNvSpPr/>
            <p:nvPr/>
          </p:nvSpPr>
          <p:spPr>
            <a:xfrm>
              <a:off x="7695548" y="3609523"/>
              <a:ext cx="55235" cy="82461"/>
            </a:xfrm>
            <a:custGeom>
              <a:avLst/>
              <a:gdLst/>
              <a:ahLst/>
              <a:cxnLst/>
              <a:rect l="l" t="t" r="r" b="b"/>
              <a:pathLst>
                <a:path w="1763" h="2632" extrusionOk="0">
                  <a:moveTo>
                    <a:pt x="1763" y="0"/>
                  </a:moveTo>
                  <a:lnTo>
                    <a:pt x="1" y="869"/>
                  </a:lnTo>
                  <a:lnTo>
                    <a:pt x="1" y="2632"/>
                  </a:lnTo>
                  <a:lnTo>
                    <a:pt x="1763" y="1751"/>
                  </a:lnTo>
                  <a:lnTo>
                    <a:pt x="1763"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0"/>
            <p:cNvSpPr/>
            <p:nvPr/>
          </p:nvSpPr>
          <p:spPr>
            <a:xfrm>
              <a:off x="7640721" y="3361830"/>
              <a:ext cx="54859" cy="192523"/>
            </a:xfrm>
            <a:custGeom>
              <a:avLst/>
              <a:gdLst/>
              <a:ahLst/>
              <a:cxnLst/>
              <a:rect l="l" t="t" r="r" b="b"/>
              <a:pathLst>
                <a:path w="1751" h="6145" extrusionOk="0">
                  <a:moveTo>
                    <a:pt x="1" y="1"/>
                  </a:moveTo>
                  <a:lnTo>
                    <a:pt x="1" y="5263"/>
                  </a:lnTo>
                  <a:lnTo>
                    <a:pt x="1751" y="6144"/>
                  </a:lnTo>
                  <a:lnTo>
                    <a:pt x="1751" y="882"/>
                  </a:lnTo>
                  <a:lnTo>
                    <a:pt x="1" y="1"/>
                  </a:lnTo>
                  <a:close/>
                </a:path>
              </a:pathLst>
            </a:custGeom>
            <a:gradFill>
              <a:gsLst>
                <a:gs pos="0">
                  <a:schemeClr val="accent3"/>
                </a:gs>
                <a:gs pos="100000">
                  <a:srgbClr val="F587E6"/>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0"/>
            <p:cNvSpPr/>
            <p:nvPr/>
          </p:nvSpPr>
          <p:spPr>
            <a:xfrm>
              <a:off x="7695548" y="3361830"/>
              <a:ext cx="55235" cy="192523"/>
            </a:xfrm>
            <a:custGeom>
              <a:avLst/>
              <a:gdLst/>
              <a:ahLst/>
              <a:cxnLst/>
              <a:rect l="l" t="t" r="r" b="b"/>
              <a:pathLst>
                <a:path w="1763" h="6145" extrusionOk="0">
                  <a:moveTo>
                    <a:pt x="1763" y="1"/>
                  </a:moveTo>
                  <a:lnTo>
                    <a:pt x="1" y="882"/>
                  </a:lnTo>
                  <a:lnTo>
                    <a:pt x="1" y="6144"/>
                  </a:lnTo>
                  <a:lnTo>
                    <a:pt x="1763" y="5263"/>
                  </a:lnTo>
                  <a:lnTo>
                    <a:pt x="1763"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0"/>
            <p:cNvSpPr/>
            <p:nvPr/>
          </p:nvSpPr>
          <p:spPr>
            <a:xfrm>
              <a:off x="7145710" y="3939268"/>
              <a:ext cx="277584" cy="139168"/>
            </a:xfrm>
            <a:custGeom>
              <a:avLst/>
              <a:gdLst/>
              <a:ahLst/>
              <a:cxnLst/>
              <a:rect l="l" t="t" r="r" b="b"/>
              <a:pathLst>
                <a:path w="8860" h="4442" extrusionOk="0">
                  <a:moveTo>
                    <a:pt x="1" y="881"/>
                  </a:moveTo>
                  <a:lnTo>
                    <a:pt x="1763" y="0"/>
                  </a:lnTo>
                  <a:lnTo>
                    <a:pt x="8859" y="3560"/>
                  </a:lnTo>
                  <a:lnTo>
                    <a:pt x="7097" y="4441"/>
                  </a:lnTo>
                  <a:close/>
                </a:path>
              </a:pathLst>
            </a:custGeom>
            <a:gradFill>
              <a:gsLst>
                <a:gs pos="0">
                  <a:srgbClr val="A0FDF1">
                    <a:alpha val="41568"/>
                  </a:srgbClr>
                </a:gs>
                <a:gs pos="100000">
                  <a:srgbClr val="FFFFFF">
                    <a:alpha val="3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0"/>
            <p:cNvSpPr/>
            <p:nvPr/>
          </p:nvSpPr>
          <p:spPr>
            <a:xfrm>
              <a:off x="7455718" y="3871376"/>
              <a:ext cx="318939" cy="155585"/>
            </a:xfrm>
            <a:custGeom>
              <a:avLst/>
              <a:gdLst/>
              <a:ahLst/>
              <a:cxnLst/>
              <a:rect l="l" t="t" r="r" b="b"/>
              <a:pathLst>
                <a:path w="10180" h="4966" extrusionOk="0">
                  <a:moveTo>
                    <a:pt x="0" y="1560"/>
                  </a:moveTo>
                  <a:lnTo>
                    <a:pt x="3108" y="0"/>
                  </a:lnTo>
                  <a:lnTo>
                    <a:pt x="10180" y="3406"/>
                  </a:lnTo>
                  <a:lnTo>
                    <a:pt x="7072" y="4965"/>
                  </a:lnTo>
                  <a:close/>
                </a:path>
              </a:pathLst>
            </a:custGeom>
            <a:gradFill>
              <a:gsLst>
                <a:gs pos="0">
                  <a:srgbClr val="A0FDF1">
                    <a:alpha val="41568"/>
                  </a:srgbClr>
                </a:gs>
                <a:gs pos="100000">
                  <a:srgbClr val="FFFFFF">
                    <a:alpha val="3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0"/>
            <p:cNvSpPr/>
            <p:nvPr/>
          </p:nvSpPr>
          <p:spPr>
            <a:xfrm>
              <a:off x="7695548" y="3664350"/>
              <a:ext cx="258911" cy="123879"/>
            </a:xfrm>
            <a:custGeom>
              <a:avLst/>
              <a:gdLst/>
              <a:ahLst/>
              <a:cxnLst/>
              <a:rect l="l" t="t" r="r" b="b"/>
              <a:pathLst>
                <a:path w="8264" h="3954" extrusionOk="0">
                  <a:moveTo>
                    <a:pt x="1" y="882"/>
                  </a:moveTo>
                  <a:lnTo>
                    <a:pt x="1763" y="1"/>
                  </a:lnTo>
                  <a:lnTo>
                    <a:pt x="8264" y="3084"/>
                  </a:lnTo>
                  <a:lnTo>
                    <a:pt x="6502" y="3953"/>
                  </a:lnTo>
                  <a:close/>
                </a:path>
              </a:pathLst>
            </a:custGeom>
            <a:gradFill>
              <a:gsLst>
                <a:gs pos="0">
                  <a:srgbClr val="A0FDF1">
                    <a:alpha val="41568"/>
                  </a:srgbClr>
                </a:gs>
                <a:gs pos="100000">
                  <a:srgbClr val="FFFFFF">
                    <a:alpha val="3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3" name="Google Shape;2093;p30"/>
            <p:cNvGrpSpPr/>
            <p:nvPr/>
          </p:nvGrpSpPr>
          <p:grpSpPr>
            <a:xfrm>
              <a:off x="6442393" y="959866"/>
              <a:ext cx="1070613" cy="981751"/>
              <a:chOff x="4490263" y="2648600"/>
              <a:chExt cx="1265350" cy="1160325"/>
            </a:xfrm>
          </p:grpSpPr>
          <p:sp>
            <p:nvSpPr>
              <p:cNvPr id="2094" name="Google Shape;2094;p30"/>
              <p:cNvSpPr/>
              <p:nvPr/>
            </p:nvSpPr>
            <p:spPr>
              <a:xfrm>
                <a:off x="4541163" y="2824825"/>
                <a:ext cx="393225" cy="183375"/>
              </a:xfrm>
              <a:custGeom>
                <a:avLst/>
                <a:gdLst/>
                <a:ahLst/>
                <a:cxnLst/>
                <a:rect l="l" t="t" r="r" b="b"/>
                <a:pathLst>
                  <a:path w="15729" h="7335" extrusionOk="0">
                    <a:moveTo>
                      <a:pt x="6156" y="7335"/>
                    </a:moveTo>
                    <a:lnTo>
                      <a:pt x="15729" y="1762"/>
                    </a:lnTo>
                    <a:cubicBezTo>
                      <a:pt x="15633" y="1691"/>
                      <a:pt x="15538" y="1620"/>
                      <a:pt x="15443" y="1548"/>
                    </a:cubicBezTo>
                    <a:cubicBezTo>
                      <a:pt x="15348" y="1489"/>
                      <a:pt x="15240" y="1405"/>
                      <a:pt x="15145" y="1334"/>
                    </a:cubicBezTo>
                    <a:lnTo>
                      <a:pt x="15133" y="1334"/>
                    </a:lnTo>
                    <a:lnTo>
                      <a:pt x="15109" y="1310"/>
                    </a:lnTo>
                    <a:cubicBezTo>
                      <a:pt x="15026" y="1262"/>
                      <a:pt x="14943" y="1203"/>
                      <a:pt x="14848" y="1143"/>
                    </a:cubicBezTo>
                    <a:cubicBezTo>
                      <a:pt x="14764" y="1096"/>
                      <a:pt x="14669" y="1024"/>
                      <a:pt x="14574" y="977"/>
                    </a:cubicBezTo>
                    <a:lnTo>
                      <a:pt x="14502" y="941"/>
                    </a:lnTo>
                    <a:cubicBezTo>
                      <a:pt x="14431" y="893"/>
                      <a:pt x="14359" y="858"/>
                      <a:pt x="14288" y="810"/>
                    </a:cubicBezTo>
                    <a:cubicBezTo>
                      <a:pt x="14252" y="798"/>
                      <a:pt x="14228" y="786"/>
                      <a:pt x="14205" y="774"/>
                    </a:cubicBezTo>
                    <a:lnTo>
                      <a:pt x="14086" y="715"/>
                    </a:lnTo>
                    <a:lnTo>
                      <a:pt x="14002" y="667"/>
                    </a:lnTo>
                    <a:cubicBezTo>
                      <a:pt x="13955" y="643"/>
                      <a:pt x="13907" y="619"/>
                      <a:pt x="13859" y="596"/>
                    </a:cubicBezTo>
                    <a:lnTo>
                      <a:pt x="13764" y="548"/>
                    </a:lnTo>
                    <a:lnTo>
                      <a:pt x="13716" y="536"/>
                    </a:lnTo>
                    <a:cubicBezTo>
                      <a:pt x="13633" y="488"/>
                      <a:pt x="13538" y="453"/>
                      <a:pt x="13443" y="417"/>
                    </a:cubicBezTo>
                    <a:cubicBezTo>
                      <a:pt x="13347" y="381"/>
                      <a:pt x="13252" y="346"/>
                      <a:pt x="13169" y="310"/>
                    </a:cubicBezTo>
                    <a:lnTo>
                      <a:pt x="13121" y="298"/>
                    </a:lnTo>
                    <a:lnTo>
                      <a:pt x="13026" y="262"/>
                    </a:lnTo>
                    <a:lnTo>
                      <a:pt x="12883" y="215"/>
                    </a:lnTo>
                    <a:lnTo>
                      <a:pt x="12812" y="203"/>
                    </a:lnTo>
                    <a:lnTo>
                      <a:pt x="12681" y="167"/>
                    </a:lnTo>
                    <a:lnTo>
                      <a:pt x="12585" y="143"/>
                    </a:lnTo>
                    <a:lnTo>
                      <a:pt x="12490" y="119"/>
                    </a:lnTo>
                    <a:lnTo>
                      <a:pt x="12371" y="96"/>
                    </a:lnTo>
                    <a:lnTo>
                      <a:pt x="12312" y="72"/>
                    </a:lnTo>
                    <a:lnTo>
                      <a:pt x="12192" y="60"/>
                    </a:lnTo>
                    <a:lnTo>
                      <a:pt x="12050" y="36"/>
                    </a:lnTo>
                    <a:lnTo>
                      <a:pt x="12002" y="24"/>
                    </a:lnTo>
                    <a:cubicBezTo>
                      <a:pt x="11966" y="24"/>
                      <a:pt x="11931" y="24"/>
                      <a:pt x="11883" y="12"/>
                    </a:cubicBezTo>
                    <a:cubicBezTo>
                      <a:pt x="11847" y="12"/>
                      <a:pt x="11788" y="0"/>
                      <a:pt x="11740" y="0"/>
                    </a:cubicBezTo>
                    <a:lnTo>
                      <a:pt x="11692" y="0"/>
                    </a:lnTo>
                    <a:lnTo>
                      <a:pt x="11597" y="0"/>
                    </a:lnTo>
                    <a:lnTo>
                      <a:pt x="11419" y="0"/>
                    </a:lnTo>
                    <a:lnTo>
                      <a:pt x="11371" y="0"/>
                    </a:lnTo>
                    <a:lnTo>
                      <a:pt x="11299" y="0"/>
                    </a:lnTo>
                    <a:cubicBezTo>
                      <a:pt x="11216" y="0"/>
                      <a:pt x="11145" y="0"/>
                      <a:pt x="11073" y="12"/>
                    </a:cubicBezTo>
                    <a:lnTo>
                      <a:pt x="11014" y="12"/>
                    </a:lnTo>
                    <a:lnTo>
                      <a:pt x="10966" y="12"/>
                    </a:lnTo>
                    <a:cubicBezTo>
                      <a:pt x="10847" y="24"/>
                      <a:pt x="10740" y="36"/>
                      <a:pt x="10633" y="60"/>
                    </a:cubicBezTo>
                    <a:lnTo>
                      <a:pt x="10609" y="60"/>
                    </a:lnTo>
                    <a:lnTo>
                      <a:pt x="10609" y="60"/>
                    </a:lnTo>
                    <a:lnTo>
                      <a:pt x="10549" y="72"/>
                    </a:lnTo>
                    <a:cubicBezTo>
                      <a:pt x="10478" y="84"/>
                      <a:pt x="10407" y="107"/>
                      <a:pt x="10347" y="119"/>
                    </a:cubicBezTo>
                    <a:lnTo>
                      <a:pt x="10252" y="155"/>
                    </a:lnTo>
                    <a:lnTo>
                      <a:pt x="10133" y="203"/>
                    </a:lnTo>
                    <a:lnTo>
                      <a:pt x="10097" y="215"/>
                    </a:lnTo>
                    <a:cubicBezTo>
                      <a:pt x="10037" y="227"/>
                      <a:pt x="9978" y="262"/>
                      <a:pt x="9918" y="286"/>
                    </a:cubicBezTo>
                    <a:lnTo>
                      <a:pt x="9823" y="322"/>
                    </a:lnTo>
                    <a:cubicBezTo>
                      <a:pt x="9740" y="357"/>
                      <a:pt x="9645" y="405"/>
                      <a:pt x="9561" y="453"/>
                    </a:cubicBezTo>
                    <a:lnTo>
                      <a:pt x="0" y="6013"/>
                    </a:lnTo>
                    <a:cubicBezTo>
                      <a:pt x="84" y="5965"/>
                      <a:pt x="167" y="5918"/>
                      <a:pt x="262" y="5882"/>
                    </a:cubicBezTo>
                    <a:lnTo>
                      <a:pt x="346" y="5846"/>
                    </a:lnTo>
                    <a:cubicBezTo>
                      <a:pt x="405" y="5822"/>
                      <a:pt x="465" y="5787"/>
                      <a:pt x="524" y="5763"/>
                    </a:cubicBezTo>
                    <a:lnTo>
                      <a:pt x="679" y="5715"/>
                    </a:lnTo>
                    <a:cubicBezTo>
                      <a:pt x="715" y="5703"/>
                      <a:pt x="739" y="5691"/>
                      <a:pt x="774" y="5691"/>
                    </a:cubicBezTo>
                    <a:cubicBezTo>
                      <a:pt x="834" y="5668"/>
                      <a:pt x="905" y="5656"/>
                      <a:pt x="965" y="5644"/>
                    </a:cubicBezTo>
                    <a:lnTo>
                      <a:pt x="1036" y="5620"/>
                    </a:lnTo>
                    <a:lnTo>
                      <a:pt x="1072" y="5620"/>
                    </a:lnTo>
                    <a:cubicBezTo>
                      <a:pt x="1167" y="5608"/>
                      <a:pt x="1286" y="5584"/>
                      <a:pt x="1393" y="5572"/>
                    </a:cubicBezTo>
                    <a:lnTo>
                      <a:pt x="1501" y="5572"/>
                    </a:lnTo>
                    <a:cubicBezTo>
                      <a:pt x="1572" y="5572"/>
                      <a:pt x="1655" y="5560"/>
                      <a:pt x="1727" y="5560"/>
                    </a:cubicBezTo>
                    <a:lnTo>
                      <a:pt x="1846" y="5560"/>
                    </a:lnTo>
                    <a:lnTo>
                      <a:pt x="2025" y="5560"/>
                    </a:lnTo>
                    <a:lnTo>
                      <a:pt x="2167" y="5560"/>
                    </a:lnTo>
                    <a:lnTo>
                      <a:pt x="2322" y="5584"/>
                    </a:lnTo>
                    <a:lnTo>
                      <a:pt x="2489" y="5596"/>
                    </a:lnTo>
                    <a:lnTo>
                      <a:pt x="2620" y="5620"/>
                    </a:lnTo>
                    <a:lnTo>
                      <a:pt x="2798" y="5656"/>
                    </a:lnTo>
                    <a:lnTo>
                      <a:pt x="2929" y="5680"/>
                    </a:lnTo>
                    <a:lnTo>
                      <a:pt x="3120" y="5727"/>
                    </a:lnTo>
                    <a:lnTo>
                      <a:pt x="3239" y="5763"/>
                    </a:lnTo>
                    <a:cubicBezTo>
                      <a:pt x="3310" y="5787"/>
                      <a:pt x="3382" y="5811"/>
                      <a:pt x="3453" y="5834"/>
                    </a:cubicBezTo>
                    <a:lnTo>
                      <a:pt x="3549" y="5870"/>
                    </a:lnTo>
                    <a:cubicBezTo>
                      <a:pt x="3763" y="5941"/>
                      <a:pt x="3965" y="6025"/>
                      <a:pt x="4191" y="6120"/>
                    </a:cubicBezTo>
                    <a:lnTo>
                      <a:pt x="4287" y="6168"/>
                    </a:lnTo>
                    <a:cubicBezTo>
                      <a:pt x="4358" y="6203"/>
                      <a:pt x="4441" y="6239"/>
                      <a:pt x="4513" y="6275"/>
                    </a:cubicBezTo>
                    <a:lnTo>
                      <a:pt x="4632" y="6334"/>
                    </a:lnTo>
                    <a:cubicBezTo>
                      <a:pt x="4727" y="6394"/>
                      <a:pt x="4822" y="6442"/>
                      <a:pt x="4930" y="6501"/>
                    </a:cubicBezTo>
                    <a:cubicBezTo>
                      <a:pt x="5120" y="6620"/>
                      <a:pt x="5323" y="6751"/>
                      <a:pt x="5525" y="6882"/>
                    </a:cubicBezTo>
                    <a:lnTo>
                      <a:pt x="5549" y="6894"/>
                    </a:lnTo>
                    <a:cubicBezTo>
                      <a:pt x="5751" y="7025"/>
                      <a:pt x="5954" y="7180"/>
                      <a:pt x="6156" y="7335"/>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0"/>
              <p:cNvSpPr/>
              <p:nvPr/>
            </p:nvSpPr>
            <p:spPr>
              <a:xfrm>
                <a:off x="4752488" y="2648600"/>
                <a:ext cx="603675" cy="464375"/>
              </a:xfrm>
              <a:custGeom>
                <a:avLst/>
                <a:gdLst/>
                <a:ahLst/>
                <a:cxnLst/>
                <a:rect l="l" t="t" r="r" b="b"/>
                <a:pathLst>
                  <a:path w="24147" h="18575" extrusionOk="0">
                    <a:moveTo>
                      <a:pt x="7633" y="7692"/>
                    </a:moveTo>
                    <a:lnTo>
                      <a:pt x="7728" y="7776"/>
                    </a:lnTo>
                    <a:cubicBezTo>
                      <a:pt x="7930" y="7930"/>
                      <a:pt x="8133" y="8097"/>
                      <a:pt x="8323" y="8264"/>
                    </a:cubicBezTo>
                    <a:lnTo>
                      <a:pt x="8431" y="8347"/>
                    </a:lnTo>
                    <a:cubicBezTo>
                      <a:pt x="8633" y="8526"/>
                      <a:pt x="8835" y="8704"/>
                      <a:pt x="9026" y="8895"/>
                    </a:cubicBezTo>
                    <a:cubicBezTo>
                      <a:pt x="9038" y="8907"/>
                      <a:pt x="9050" y="8919"/>
                      <a:pt x="9073" y="8930"/>
                    </a:cubicBezTo>
                    <a:cubicBezTo>
                      <a:pt x="9264" y="9121"/>
                      <a:pt x="9454" y="9323"/>
                      <a:pt x="9645" y="9514"/>
                    </a:cubicBezTo>
                    <a:lnTo>
                      <a:pt x="9704" y="9585"/>
                    </a:lnTo>
                    <a:cubicBezTo>
                      <a:pt x="9895" y="9776"/>
                      <a:pt x="10074" y="9990"/>
                      <a:pt x="10252" y="10204"/>
                    </a:cubicBezTo>
                    <a:lnTo>
                      <a:pt x="10336" y="10300"/>
                    </a:lnTo>
                    <a:cubicBezTo>
                      <a:pt x="10514" y="10502"/>
                      <a:pt x="10681" y="10716"/>
                      <a:pt x="10847" y="10931"/>
                    </a:cubicBezTo>
                    <a:lnTo>
                      <a:pt x="10967" y="11074"/>
                    </a:lnTo>
                    <a:cubicBezTo>
                      <a:pt x="11074" y="11228"/>
                      <a:pt x="11193" y="11383"/>
                      <a:pt x="11300" y="11538"/>
                    </a:cubicBezTo>
                    <a:cubicBezTo>
                      <a:pt x="11383" y="11657"/>
                      <a:pt x="11467" y="11776"/>
                      <a:pt x="11562" y="11907"/>
                    </a:cubicBezTo>
                    <a:cubicBezTo>
                      <a:pt x="11681" y="12086"/>
                      <a:pt x="11812" y="12276"/>
                      <a:pt x="11931" y="12455"/>
                    </a:cubicBezTo>
                    <a:cubicBezTo>
                      <a:pt x="11955" y="12502"/>
                      <a:pt x="11979" y="12538"/>
                      <a:pt x="12002" y="12574"/>
                    </a:cubicBezTo>
                    <a:cubicBezTo>
                      <a:pt x="12145" y="12800"/>
                      <a:pt x="12288" y="13038"/>
                      <a:pt x="12431" y="13276"/>
                    </a:cubicBezTo>
                    <a:cubicBezTo>
                      <a:pt x="12491" y="13383"/>
                      <a:pt x="12550" y="13491"/>
                      <a:pt x="12610" y="13598"/>
                    </a:cubicBezTo>
                    <a:cubicBezTo>
                      <a:pt x="12705" y="13776"/>
                      <a:pt x="12800" y="13943"/>
                      <a:pt x="12895" y="14122"/>
                    </a:cubicBezTo>
                    <a:lnTo>
                      <a:pt x="12979" y="14288"/>
                    </a:lnTo>
                    <a:cubicBezTo>
                      <a:pt x="13098" y="14526"/>
                      <a:pt x="13217" y="14776"/>
                      <a:pt x="13336" y="15015"/>
                    </a:cubicBezTo>
                    <a:cubicBezTo>
                      <a:pt x="13348" y="15050"/>
                      <a:pt x="13360" y="15086"/>
                      <a:pt x="13372" y="15122"/>
                    </a:cubicBezTo>
                    <a:cubicBezTo>
                      <a:pt x="13491" y="15372"/>
                      <a:pt x="13598" y="15622"/>
                      <a:pt x="13705" y="15884"/>
                    </a:cubicBezTo>
                    <a:lnTo>
                      <a:pt x="13753" y="15979"/>
                    </a:lnTo>
                    <a:cubicBezTo>
                      <a:pt x="13848" y="16241"/>
                      <a:pt x="13943" y="16491"/>
                      <a:pt x="14050" y="16753"/>
                    </a:cubicBezTo>
                    <a:lnTo>
                      <a:pt x="14086" y="16872"/>
                    </a:lnTo>
                    <a:cubicBezTo>
                      <a:pt x="14169" y="17122"/>
                      <a:pt x="14253" y="17384"/>
                      <a:pt x="14336" y="17634"/>
                    </a:cubicBezTo>
                    <a:cubicBezTo>
                      <a:pt x="14348" y="17682"/>
                      <a:pt x="14360" y="17717"/>
                      <a:pt x="14372" y="17753"/>
                    </a:cubicBezTo>
                    <a:cubicBezTo>
                      <a:pt x="14443" y="18027"/>
                      <a:pt x="14515" y="18301"/>
                      <a:pt x="14586" y="18575"/>
                    </a:cubicBezTo>
                    <a:lnTo>
                      <a:pt x="24147" y="13002"/>
                    </a:lnTo>
                    <a:cubicBezTo>
                      <a:pt x="24135" y="12967"/>
                      <a:pt x="24123" y="12919"/>
                      <a:pt x="24111" y="12871"/>
                    </a:cubicBezTo>
                    <a:cubicBezTo>
                      <a:pt x="24075" y="12717"/>
                      <a:pt x="24040" y="12562"/>
                      <a:pt x="23992" y="12407"/>
                    </a:cubicBezTo>
                    <a:cubicBezTo>
                      <a:pt x="23968" y="12336"/>
                      <a:pt x="23944" y="12252"/>
                      <a:pt x="23932" y="12193"/>
                    </a:cubicBezTo>
                    <a:cubicBezTo>
                      <a:pt x="23921" y="12145"/>
                      <a:pt x="23909" y="12109"/>
                      <a:pt x="23897" y="12074"/>
                    </a:cubicBezTo>
                    <a:cubicBezTo>
                      <a:pt x="23885" y="12038"/>
                      <a:pt x="23873" y="11990"/>
                      <a:pt x="23861" y="11943"/>
                    </a:cubicBezTo>
                    <a:cubicBezTo>
                      <a:pt x="23813" y="11788"/>
                      <a:pt x="23766" y="11633"/>
                      <a:pt x="23706" y="11490"/>
                    </a:cubicBezTo>
                    <a:cubicBezTo>
                      <a:pt x="23682" y="11419"/>
                      <a:pt x="23671" y="11359"/>
                      <a:pt x="23647" y="11300"/>
                    </a:cubicBezTo>
                    <a:cubicBezTo>
                      <a:pt x="23635" y="11264"/>
                      <a:pt x="23611" y="11228"/>
                      <a:pt x="23599" y="11193"/>
                    </a:cubicBezTo>
                    <a:cubicBezTo>
                      <a:pt x="23587" y="11145"/>
                      <a:pt x="23575" y="11086"/>
                      <a:pt x="23551" y="11038"/>
                    </a:cubicBezTo>
                    <a:cubicBezTo>
                      <a:pt x="23504" y="10895"/>
                      <a:pt x="23444" y="10752"/>
                      <a:pt x="23385" y="10609"/>
                    </a:cubicBezTo>
                    <a:cubicBezTo>
                      <a:pt x="23361" y="10538"/>
                      <a:pt x="23337" y="10478"/>
                      <a:pt x="23313" y="10419"/>
                    </a:cubicBezTo>
                    <a:lnTo>
                      <a:pt x="23278" y="10312"/>
                    </a:lnTo>
                    <a:lnTo>
                      <a:pt x="23218" y="10181"/>
                    </a:lnTo>
                    <a:cubicBezTo>
                      <a:pt x="23159" y="10038"/>
                      <a:pt x="23099" y="9907"/>
                      <a:pt x="23039" y="9764"/>
                    </a:cubicBezTo>
                    <a:cubicBezTo>
                      <a:pt x="23004" y="9692"/>
                      <a:pt x="22980" y="9621"/>
                      <a:pt x="22944" y="9550"/>
                    </a:cubicBezTo>
                    <a:lnTo>
                      <a:pt x="22897" y="9454"/>
                    </a:lnTo>
                    <a:cubicBezTo>
                      <a:pt x="22885" y="9407"/>
                      <a:pt x="22861" y="9371"/>
                      <a:pt x="22849" y="9335"/>
                    </a:cubicBezTo>
                    <a:cubicBezTo>
                      <a:pt x="22778" y="9192"/>
                      <a:pt x="22706" y="9038"/>
                      <a:pt x="22635" y="8895"/>
                    </a:cubicBezTo>
                    <a:cubicBezTo>
                      <a:pt x="22599" y="8835"/>
                      <a:pt x="22575" y="8776"/>
                      <a:pt x="22539" y="8716"/>
                    </a:cubicBezTo>
                    <a:cubicBezTo>
                      <a:pt x="22504" y="8657"/>
                      <a:pt x="22480" y="8609"/>
                      <a:pt x="22456" y="8549"/>
                    </a:cubicBezTo>
                    <a:cubicBezTo>
                      <a:pt x="22432" y="8502"/>
                      <a:pt x="22397" y="8430"/>
                      <a:pt x="22361" y="8359"/>
                    </a:cubicBezTo>
                    <a:cubicBezTo>
                      <a:pt x="22301" y="8252"/>
                      <a:pt x="22230" y="8145"/>
                      <a:pt x="22170" y="8026"/>
                    </a:cubicBezTo>
                    <a:cubicBezTo>
                      <a:pt x="22111" y="7918"/>
                      <a:pt x="22051" y="7811"/>
                      <a:pt x="21992" y="7704"/>
                    </a:cubicBezTo>
                    <a:cubicBezTo>
                      <a:pt x="21968" y="7668"/>
                      <a:pt x="21956" y="7645"/>
                      <a:pt x="21932" y="7609"/>
                    </a:cubicBezTo>
                    <a:cubicBezTo>
                      <a:pt x="21813" y="7406"/>
                      <a:pt x="21694" y="7204"/>
                      <a:pt x="21563" y="7002"/>
                    </a:cubicBezTo>
                    <a:lnTo>
                      <a:pt x="21492" y="6895"/>
                    </a:lnTo>
                    <a:cubicBezTo>
                      <a:pt x="21408" y="6752"/>
                      <a:pt x="21325" y="6621"/>
                      <a:pt x="21230" y="6478"/>
                    </a:cubicBezTo>
                    <a:cubicBezTo>
                      <a:pt x="21194" y="6430"/>
                      <a:pt x="21158" y="6383"/>
                      <a:pt x="21123" y="6335"/>
                    </a:cubicBezTo>
                    <a:cubicBezTo>
                      <a:pt x="21039" y="6216"/>
                      <a:pt x="20956" y="6085"/>
                      <a:pt x="20861" y="5966"/>
                    </a:cubicBezTo>
                    <a:cubicBezTo>
                      <a:pt x="20801" y="5894"/>
                      <a:pt x="20753" y="5811"/>
                      <a:pt x="20694" y="5728"/>
                    </a:cubicBezTo>
                    <a:cubicBezTo>
                      <a:pt x="20634" y="5656"/>
                      <a:pt x="20587" y="5585"/>
                      <a:pt x="20527" y="5513"/>
                    </a:cubicBezTo>
                    <a:cubicBezTo>
                      <a:pt x="20492" y="5454"/>
                      <a:pt x="20456" y="5406"/>
                      <a:pt x="20408" y="5359"/>
                    </a:cubicBezTo>
                    <a:cubicBezTo>
                      <a:pt x="20372" y="5311"/>
                      <a:pt x="20349" y="5287"/>
                      <a:pt x="20325" y="5251"/>
                    </a:cubicBezTo>
                    <a:cubicBezTo>
                      <a:pt x="20206" y="5097"/>
                      <a:pt x="20099" y="4966"/>
                      <a:pt x="19980" y="4823"/>
                    </a:cubicBezTo>
                    <a:cubicBezTo>
                      <a:pt x="19956" y="4787"/>
                      <a:pt x="19932" y="4763"/>
                      <a:pt x="19908" y="4728"/>
                    </a:cubicBezTo>
                    <a:lnTo>
                      <a:pt x="19813" y="4632"/>
                    </a:lnTo>
                    <a:lnTo>
                      <a:pt x="19646" y="4430"/>
                    </a:lnTo>
                    <a:cubicBezTo>
                      <a:pt x="19539" y="4299"/>
                      <a:pt x="19420" y="4180"/>
                      <a:pt x="19301" y="4049"/>
                    </a:cubicBezTo>
                    <a:lnTo>
                      <a:pt x="19265" y="4013"/>
                    </a:lnTo>
                    <a:lnTo>
                      <a:pt x="19206" y="3942"/>
                    </a:lnTo>
                    <a:cubicBezTo>
                      <a:pt x="19122" y="3858"/>
                      <a:pt x="19039" y="3763"/>
                      <a:pt x="18944" y="3680"/>
                    </a:cubicBezTo>
                    <a:cubicBezTo>
                      <a:pt x="18860" y="3585"/>
                      <a:pt x="18741" y="3466"/>
                      <a:pt x="18634" y="3358"/>
                    </a:cubicBezTo>
                    <a:lnTo>
                      <a:pt x="18598" y="3323"/>
                    </a:lnTo>
                    <a:lnTo>
                      <a:pt x="18575" y="3311"/>
                    </a:lnTo>
                    <a:cubicBezTo>
                      <a:pt x="18444" y="3192"/>
                      <a:pt x="18325" y="3073"/>
                      <a:pt x="18194" y="2954"/>
                    </a:cubicBezTo>
                    <a:cubicBezTo>
                      <a:pt x="18122" y="2894"/>
                      <a:pt x="18063" y="2834"/>
                      <a:pt x="18003" y="2787"/>
                    </a:cubicBezTo>
                    <a:lnTo>
                      <a:pt x="17896" y="2692"/>
                    </a:lnTo>
                    <a:lnTo>
                      <a:pt x="17801" y="2608"/>
                    </a:lnTo>
                    <a:cubicBezTo>
                      <a:pt x="17670" y="2501"/>
                      <a:pt x="17539" y="2394"/>
                      <a:pt x="17408" y="2287"/>
                    </a:cubicBezTo>
                    <a:lnTo>
                      <a:pt x="17289" y="2203"/>
                    </a:lnTo>
                    <a:lnTo>
                      <a:pt x="17194" y="2120"/>
                    </a:lnTo>
                    <a:cubicBezTo>
                      <a:pt x="17134" y="2084"/>
                      <a:pt x="17074" y="2037"/>
                      <a:pt x="17027" y="2001"/>
                    </a:cubicBezTo>
                    <a:cubicBezTo>
                      <a:pt x="16896" y="1906"/>
                      <a:pt x="16777" y="1811"/>
                      <a:pt x="16646" y="1727"/>
                    </a:cubicBezTo>
                    <a:lnTo>
                      <a:pt x="16574" y="1680"/>
                    </a:lnTo>
                    <a:lnTo>
                      <a:pt x="16491" y="1620"/>
                    </a:lnTo>
                    <a:lnTo>
                      <a:pt x="16265" y="1477"/>
                    </a:lnTo>
                    <a:cubicBezTo>
                      <a:pt x="16146" y="1394"/>
                      <a:pt x="16027" y="1322"/>
                      <a:pt x="15896" y="1251"/>
                    </a:cubicBezTo>
                    <a:lnTo>
                      <a:pt x="15812" y="1203"/>
                    </a:lnTo>
                    <a:cubicBezTo>
                      <a:pt x="15717" y="1144"/>
                      <a:pt x="15622" y="1096"/>
                      <a:pt x="15539" y="1037"/>
                    </a:cubicBezTo>
                    <a:lnTo>
                      <a:pt x="15431" y="989"/>
                    </a:lnTo>
                    <a:lnTo>
                      <a:pt x="15277" y="918"/>
                    </a:lnTo>
                    <a:lnTo>
                      <a:pt x="15169" y="858"/>
                    </a:lnTo>
                    <a:cubicBezTo>
                      <a:pt x="15110" y="822"/>
                      <a:pt x="15050" y="799"/>
                      <a:pt x="14991" y="775"/>
                    </a:cubicBezTo>
                    <a:cubicBezTo>
                      <a:pt x="14931" y="751"/>
                      <a:pt x="14908" y="727"/>
                      <a:pt x="14860" y="715"/>
                    </a:cubicBezTo>
                    <a:lnTo>
                      <a:pt x="14812" y="691"/>
                    </a:lnTo>
                    <a:cubicBezTo>
                      <a:pt x="14693" y="632"/>
                      <a:pt x="14574" y="584"/>
                      <a:pt x="14467" y="537"/>
                    </a:cubicBezTo>
                    <a:lnTo>
                      <a:pt x="14467" y="537"/>
                    </a:lnTo>
                    <a:cubicBezTo>
                      <a:pt x="14348" y="489"/>
                      <a:pt x="14229" y="441"/>
                      <a:pt x="14110" y="406"/>
                    </a:cubicBezTo>
                    <a:lnTo>
                      <a:pt x="14062" y="394"/>
                    </a:lnTo>
                    <a:cubicBezTo>
                      <a:pt x="14026" y="370"/>
                      <a:pt x="13979" y="358"/>
                      <a:pt x="13931" y="346"/>
                    </a:cubicBezTo>
                    <a:cubicBezTo>
                      <a:pt x="13895" y="334"/>
                      <a:pt x="13812" y="310"/>
                      <a:pt x="13753" y="287"/>
                    </a:cubicBezTo>
                    <a:lnTo>
                      <a:pt x="13669" y="263"/>
                    </a:lnTo>
                    <a:lnTo>
                      <a:pt x="13514" y="227"/>
                    </a:lnTo>
                    <a:cubicBezTo>
                      <a:pt x="13479" y="215"/>
                      <a:pt x="13443" y="203"/>
                      <a:pt x="13395" y="191"/>
                    </a:cubicBezTo>
                    <a:lnTo>
                      <a:pt x="13276" y="167"/>
                    </a:lnTo>
                    <a:lnTo>
                      <a:pt x="13133" y="132"/>
                    </a:lnTo>
                    <a:lnTo>
                      <a:pt x="13050" y="108"/>
                    </a:lnTo>
                    <a:lnTo>
                      <a:pt x="12895" y="84"/>
                    </a:lnTo>
                    <a:lnTo>
                      <a:pt x="12717" y="60"/>
                    </a:lnTo>
                    <a:lnTo>
                      <a:pt x="12657" y="48"/>
                    </a:lnTo>
                    <a:lnTo>
                      <a:pt x="12502" y="37"/>
                    </a:lnTo>
                    <a:lnTo>
                      <a:pt x="12312" y="13"/>
                    </a:lnTo>
                    <a:lnTo>
                      <a:pt x="12264" y="13"/>
                    </a:lnTo>
                    <a:lnTo>
                      <a:pt x="12133" y="13"/>
                    </a:lnTo>
                    <a:cubicBezTo>
                      <a:pt x="12062" y="13"/>
                      <a:pt x="11990" y="1"/>
                      <a:pt x="11907" y="1"/>
                    </a:cubicBezTo>
                    <a:lnTo>
                      <a:pt x="11848" y="1"/>
                    </a:lnTo>
                    <a:lnTo>
                      <a:pt x="11752" y="1"/>
                    </a:lnTo>
                    <a:cubicBezTo>
                      <a:pt x="11657" y="1"/>
                      <a:pt x="11574" y="1"/>
                      <a:pt x="11479" y="13"/>
                    </a:cubicBezTo>
                    <a:lnTo>
                      <a:pt x="11395" y="13"/>
                    </a:lnTo>
                    <a:cubicBezTo>
                      <a:pt x="11371" y="13"/>
                      <a:pt x="11359" y="13"/>
                      <a:pt x="11336" y="25"/>
                    </a:cubicBezTo>
                    <a:cubicBezTo>
                      <a:pt x="11193" y="37"/>
                      <a:pt x="11062" y="60"/>
                      <a:pt x="10919" y="84"/>
                    </a:cubicBezTo>
                    <a:lnTo>
                      <a:pt x="10883" y="84"/>
                    </a:lnTo>
                    <a:lnTo>
                      <a:pt x="10883" y="84"/>
                    </a:lnTo>
                    <a:cubicBezTo>
                      <a:pt x="10847" y="84"/>
                      <a:pt x="10824" y="96"/>
                      <a:pt x="10800" y="108"/>
                    </a:cubicBezTo>
                    <a:cubicBezTo>
                      <a:pt x="10717" y="120"/>
                      <a:pt x="10633" y="144"/>
                      <a:pt x="10550" y="167"/>
                    </a:cubicBezTo>
                    <a:cubicBezTo>
                      <a:pt x="10514" y="179"/>
                      <a:pt x="10466" y="191"/>
                      <a:pt x="10431" y="203"/>
                    </a:cubicBezTo>
                    <a:cubicBezTo>
                      <a:pt x="10395" y="215"/>
                      <a:pt x="10324" y="227"/>
                      <a:pt x="10288" y="251"/>
                    </a:cubicBezTo>
                    <a:lnTo>
                      <a:pt x="10240" y="263"/>
                    </a:lnTo>
                    <a:cubicBezTo>
                      <a:pt x="10169" y="298"/>
                      <a:pt x="10097" y="322"/>
                      <a:pt x="10014" y="358"/>
                    </a:cubicBezTo>
                    <a:cubicBezTo>
                      <a:pt x="9978" y="382"/>
                      <a:pt x="9943" y="394"/>
                      <a:pt x="9907" y="406"/>
                    </a:cubicBezTo>
                    <a:cubicBezTo>
                      <a:pt x="9788" y="465"/>
                      <a:pt x="9681" y="513"/>
                      <a:pt x="9574" y="584"/>
                    </a:cubicBezTo>
                    <a:lnTo>
                      <a:pt x="9574" y="584"/>
                    </a:lnTo>
                    <a:lnTo>
                      <a:pt x="1" y="6144"/>
                    </a:lnTo>
                    <a:cubicBezTo>
                      <a:pt x="108" y="6085"/>
                      <a:pt x="215" y="6025"/>
                      <a:pt x="334" y="5978"/>
                    </a:cubicBezTo>
                    <a:cubicBezTo>
                      <a:pt x="370" y="5954"/>
                      <a:pt x="406" y="5942"/>
                      <a:pt x="441" y="5930"/>
                    </a:cubicBezTo>
                    <a:cubicBezTo>
                      <a:pt x="525" y="5894"/>
                      <a:pt x="596" y="5859"/>
                      <a:pt x="680" y="5835"/>
                    </a:cubicBezTo>
                    <a:cubicBezTo>
                      <a:pt x="763" y="5799"/>
                      <a:pt x="811" y="5787"/>
                      <a:pt x="870" y="5763"/>
                    </a:cubicBezTo>
                    <a:cubicBezTo>
                      <a:pt x="906" y="5752"/>
                      <a:pt x="953" y="5740"/>
                      <a:pt x="989" y="5728"/>
                    </a:cubicBezTo>
                    <a:cubicBezTo>
                      <a:pt x="1072" y="5704"/>
                      <a:pt x="1156" y="5680"/>
                      <a:pt x="1239" y="5668"/>
                    </a:cubicBezTo>
                    <a:cubicBezTo>
                      <a:pt x="1263" y="5668"/>
                      <a:pt x="1287" y="5656"/>
                      <a:pt x="1322" y="5644"/>
                    </a:cubicBezTo>
                    <a:lnTo>
                      <a:pt x="1358" y="5644"/>
                    </a:lnTo>
                    <a:cubicBezTo>
                      <a:pt x="1501" y="5609"/>
                      <a:pt x="1632" y="5597"/>
                      <a:pt x="1775" y="5585"/>
                    </a:cubicBezTo>
                    <a:cubicBezTo>
                      <a:pt x="1823" y="5585"/>
                      <a:pt x="1870" y="5573"/>
                      <a:pt x="1918" y="5573"/>
                    </a:cubicBezTo>
                    <a:cubicBezTo>
                      <a:pt x="2013" y="5561"/>
                      <a:pt x="2108" y="5561"/>
                      <a:pt x="2204" y="5549"/>
                    </a:cubicBezTo>
                    <a:lnTo>
                      <a:pt x="2358" y="5549"/>
                    </a:lnTo>
                    <a:cubicBezTo>
                      <a:pt x="2406" y="5549"/>
                      <a:pt x="2501" y="5549"/>
                      <a:pt x="2585" y="5561"/>
                    </a:cubicBezTo>
                    <a:lnTo>
                      <a:pt x="2763" y="5573"/>
                    </a:lnTo>
                    <a:lnTo>
                      <a:pt x="2954" y="5585"/>
                    </a:lnTo>
                    <a:cubicBezTo>
                      <a:pt x="3025" y="5597"/>
                      <a:pt x="3085" y="5609"/>
                      <a:pt x="3156" y="5621"/>
                    </a:cubicBezTo>
                    <a:lnTo>
                      <a:pt x="3335" y="5644"/>
                    </a:lnTo>
                    <a:lnTo>
                      <a:pt x="3561" y="5692"/>
                    </a:lnTo>
                    <a:lnTo>
                      <a:pt x="3716" y="5716"/>
                    </a:lnTo>
                    <a:cubicBezTo>
                      <a:pt x="3787" y="5740"/>
                      <a:pt x="3870" y="5763"/>
                      <a:pt x="3954" y="5787"/>
                    </a:cubicBezTo>
                    <a:lnTo>
                      <a:pt x="4109" y="5823"/>
                    </a:lnTo>
                    <a:lnTo>
                      <a:pt x="4370" y="5906"/>
                    </a:lnTo>
                    <a:lnTo>
                      <a:pt x="4501" y="5954"/>
                    </a:lnTo>
                    <a:cubicBezTo>
                      <a:pt x="4632" y="5990"/>
                      <a:pt x="4763" y="6037"/>
                      <a:pt x="4894" y="6097"/>
                    </a:cubicBezTo>
                    <a:lnTo>
                      <a:pt x="4894" y="6097"/>
                    </a:lnTo>
                    <a:cubicBezTo>
                      <a:pt x="5037" y="6156"/>
                      <a:pt x="5168" y="6204"/>
                      <a:pt x="5299" y="6275"/>
                    </a:cubicBezTo>
                    <a:lnTo>
                      <a:pt x="5430" y="6335"/>
                    </a:lnTo>
                    <a:cubicBezTo>
                      <a:pt x="5525" y="6371"/>
                      <a:pt x="5621" y="6418"/>
                      <a:pt x="5716" y="6466"/>
                    </a:cubicBezTo>
                    <a:lnTo>
                      <a:pt x="5871" y="6549"/>
                    </a:lnTo>
                    <a:cubicBezTo>
                      <a:pt x="5990" y="6609"/>
                      <a:pt x="6121" y="6680"/>
                      <a:pt x="6252" y="6752"/>
                    </a:cubicBezTo>
                    <a:cubicBezTo>
                      <a:pt x="6478" y="6883"/>
                      <a:pt x="6692" y="7025"/>
                      <a:pt x="6918" y="7180"/>
                    </a:cubicBezTo>
                    <a:lnTo>
                      <a:pt x="7002" y="7228"/>
                    </a:lnTo>
                    <a:cubicBezTo>
                      <a:pt x="7216" y="7383"/>
                      <a:pt x="7418" y="7537"/>
                      <a:pt x="7633" y="7692"/>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0"/>
              <p:cNvSpPr/>
              <p:nvPr/>
            </p:nvSpPr>
            <p:spPr>
              <a:xfrm>
                <a:off x="5117413" y="2973650"/>
                <a:ext cx="454250" cy="473000"/>
              </a:xfrm>
              <a:custGeom>
                <a:avLst/>
                <a:gdLst/>
                <a:ahLst/>
                <a:cxnLst/>
                <a:rect l="l" t="t" r="r" b="b"/>
                <a:pathLst>
                  <a:path w="18170" h="18920" extrusionOk="0">
                    <a:moveTo>
                      <a:pt x="18158" y="12204"/>
                    </a:moveTo>
                    <a:cubicBezTo>
                      <a:pt x="18158" y="12097"/>
                      <a:pt x="18146" y="11990"/>
                      <a:pt x="18146" y="11871"/>
                    </a:cubicBezTo>
                    <a:cubicBezTo>
                      <a:pt x="18134" y="11764"/>
                      <a:pt x="18122" y="11657"/>
                      <a:pt x="18110" y="11549"/>
                    </a:cubicBezTo>
                    <a:cubicBezTo>
                      <a:pt x="18110" y="11430"/>
                      <a:pt x="18098" y="11323"/>
                      <a:pt x="18075" y="11216"/>
                    </a:cubicBezTo>
                    <a:cubicBezTo>
                      <a:pt x="18063" y="11097"/>
                      <a:pt x="18051" y="10990"/>
                      <a:pt x="18027" y="10871"/>
                    </a:cubicBezTo>
                    <a:cubicBezTo>
                      <a:pt x="18015" y="10752"/>
                      <a:pt x="17991" y="10645"/>
                      <a:pt x="17967" y="10526"/>
                    </a:cubicBezTo>
                    <a:cubicBezTo>
                      <a:pt x="17956" y="10406"/>
                      <a:pt x="17920" y="10287"/>
                      <a:pt x="17896" y="10168"/>
                    </a:cubicBezTo>
                    <a:cubicBezTo>
                      <a:pt x="17872" y="10049"/>
                      <a:pt x="17848" y="9930"/>
                      <a:pt x="17813" y="9811"/>
                    </a:cubicBezTo>
                    <a:cubicBezTo>
                      <a:pt x="17789" y="9692"/>
                      <a:pt x="17753" y="9573"/>
                      <a:pt x="17717" y="9454"/>
                    </a:cubicBezTo>
                    <a:cubicBezTo>
                      <a:pt x="17694" y="9335"/>
                      <a:pt x="17658" y="9216"/>
                      <a:pt x="17610" y="9097"/>
                    </a:cubicBezTo>
                    <a:cubicBezTo>
                      <a:pt x="17575" y="8978"/>
                      <a:pt x="17539" y="8859"/>
                      <a:pt x="17503" y="8740"/>
                    </a:cubicBezTo>
                    <a:cubicBezTo>
                      <a:pt x="17467" y="8621"/>
                      <a:pt x="17420" y="8513"/>
                      <a:pt x="17384" y="8394"/>
                    </a:cubicBezTo>
                    <a:cubicBezTo>
                      <a:pt x="17336" y="8275"/>
                      <a:pt x="17301" y="8180"/>
                      <a:pt x="17253" y="8061"/>
                    </a:cubicBezTo>
                    <a:cubicBezTo>
                      <a:pt x="17217" y="7954"/>
                      <a:pt x="17170" y="7847"/>
                      <a:pt x="17122" y="7728"/>
                    </a:cubicBezTo>
                    <a:cubicBezTo>
                      <a:pt x="17075" y="7620"/>
                      <a:pt x="17027" y="7513"/>
                      <a:pt x="16979" y="7406"/>
                    </a:cubicBezTo>
                    <a:cubicBezTo>
                      <a:pt x="16932" y="7299"/>
                      <a:pt x="16884" y="7192"/>
                      <a:pt x="16836" y="7073"/>
                    </a:cubicBezTo>
                    <a:cubicBezTo>
                      <a:pt x="16789" y="6966"/>
                      <a:pt x="16717" y="6835"/>
                      <a:pt x="16658" y="6716"/>
                    </a:cubicBezTo>
                    <a:cubicBezTo>
                      <a:pt x="16598" y="6608"/>
                      <a:pt x="16527" y="6454"/>
                      <a:pt x="16455" y="6311"/>
                    </a:cubicBezTo>
                    <a:cubicBezTo>
                      <a:pt x="16348" y="6108"/>
                      <a:pt x="16229" y="5906"/>
                      <a:pt x="16122" y="5715"/>
                    </a:cubicBezTo>
                    <a:cubicBezTo>
                      <a:pt x="15955" y="5442"/>
                      <a:pt x="15789" y="5180"/>
                      <a:pt x="15610" y="4918"/>
                    </a:cubicBezTo>
                    <a:cubicBezTo>
                      <a:pt x="15479" y="4703"/>
                      <a:pt x="15336" y="4501"/>
                      <a:pt x="15181" y="4299"/>
                    </a:cubicBezTo>
                    <a:cubicBezTo>
                      <a:pt x="15086" y="4168"/>
                      <a:pt x="14979" y="4037"/>
                      <a:pt x="14884" y="3906"/>
                    </a:cubicBezTo>
                    <a:cubicBezTo>
                      <a:pt x="14800" y="3798"/>
                      <a:pt x="14717" y="3691"/>
                      <a:pt x="14622" y="3584"/>
                    </a:cubicBezTo>
                    <a:cubicBezTo>
                      <a:pt x="14538" y="3477"/>
                      <a:pt x="14455" y="3370"/>
                      <a:pt x="14360" y="3275"/>
                    </a:cubicBezTo>
                    <a:cubicBezTo>
                      <a:pt x="14277" y="3179"/>
                      <a:pt x="14181" y="3072"/>
                      <a:pt x="14098" y="2977"/>
                    </a:cubicBezTo>
                    <a:cubicBezTo>
                      <a:pt x="14003" y="2882"/>
                      <a:pt x="13907" y="2775"/>
                      <a:pt x="13824" y="2679"/>
                    </a:cubicBezTo>
                    <a:cubicBezTo>
                      <a:pt x="13729" y="2572"/>
                      <a:pt x="13634" y="2489"/>
                      <a:pt x="13538" y="2394"/>
                    </a:cubicBezTo>
                    <a:cubicBezTo>
                      <a:pt x="13431" y="2298"/>
                      <a:pt x="13336" y="2203"/>
                      <a:pt x="13241" y="2120"/>
                    </a:cubicBezTo>
                    <a:cubicBezTo>
                      <a:pt x="13134" y="2024"/>
                      <a:pt x="13038" y="1941"/>
                      <a:pt x="12943" y="1858"/>
                    </a:cubicBezTo>
                    <a:cubicBezTo>
                      <a:pt x="12836" y="1763"/>
                      <a:pt x="12741" y="1691"/>
                      <a:pt x="12645" y="1608"/>
                    </a:cubicBezTo>
                    <a:cubicBezTo>
                      <a:pt x="12538" y="1524"/>
                      <a:pt x="12443" y="1453"/>
                      <a:pt x="12348" y="1382"/>
                    </a:cubicBezTo>
                    <a:cubicBezTo>
                      <a:pt x="12241" y="1298"/>
                      <a:pt x="12145" y="1227"/>
                      <a:pt x="12050" y="1167"/>
                    </a:cubicBezTo>
                    <a:cubicBezTo>
                      <a:pt x="11943" y="1108"/>
                      <a:pt x="11848" y="1036"/>
                      <a:pt x="11752" y="977"/>
                    </a:cubicBezTo>
                    <a:cubicBezTo>
                      <a:pt x="11657" y="917"/>
                      <a:pt x="11562" y="858"/>
                      <a:pt x="11467" y="798"/>
                    </a:cubicBezTo>
                    <a:lnTo>
                      <a:pt x="11407" y="762"/>
                    </a:lnTo>
                    <a:cubicBezTo>
                      <a:pt x="11336" y="727"/>
                      <a:pt x="11264" y="679"/>
                      <a:pt x="11193" y="643"/>
                    </a:cubicBezTo>
                    <a:cubicBezTo>
                      <a:pt x="11098" y="596"/>
                      <a:pt x="11002" y="548"/>
                      <a:pt x="10919" y="500"/>
                    </a:cubicBezTo>
                    <a:cubicBezTo>
                      <a:pt x="10824" y="453"/>
                      <a:pt x="10728" y="417"/>
                      <a:pt x="10645" y="369"/>
                    </a:cubicBezTo>
                    <a:cubicBezTo>
                      <a:pt x="10550" y="334"/>
                      <a:pt x="10455" y="298"/>
                      <a:pt x="10371" y="262"/>
                    </a:cubicBezTo>
                    <a:lnTo>
                      <a:pt x="10097" y="155"/>
                    </a:lnTo>
                    <a:cubicBezTo>
                      <a:pt x="10002" y="119"/>
                      <a:pt x="9919" y="96"/>
                      <a:pt x="9824" y="72"/>
                    </a:cubicBezTo>
                    <a:cubicBezTo>
                      <a:pt x="9728" y="36"/>
                      <a:pt x="9657" y="12"/>
                      <a:pt x="9574" y="0"/>
                    </a:cubicBezTo>
                    <a:lnTo>
                      <a:pt x="1" y="5561"/>
                    </a:lnTo>
                    <a:cubicBezTo>
                      <a:pt x="84" y="5584"/>
                      <a:pt x="168" y="5608"/>
                      <a:pt x="251" y="5632"/>
                    </a:cubicBezTo>
                    <a:cubicBezTo>
                      <a:pt x="334" y="5656"/>
                      <a:pt x="430" y="5692"/>
                      <a:pt x="525" y="5715"/>
                    </a:cubicBezTo>
                    <a:cubicBezTo>
                      <a:pt x="620" y="5751"/>
                      <a:pt x="703" y="5787"/>
                      <a:pt x="799" y="5823"/>
                    </a:cubicBezTo>
                    <a:cubicBezTo>
                      <a:pt x="894" y="5858"/>
                      <a:pt x="977" y="5894"/>
                      <a:pt x="1073" y="5942"/>
                    </a:cubicBezTo>
                    <a:cubicBezTo>
                      <a:pt x="1156" y="5977"/>
                      <a:pt x="1251" y="6025"/>
                      <a:pt x="1334" y="6061"/>
                    </a:cubicBezTo>
                    <a:cubicBezTo>
                      <a:pt x="1430" y="6108"/>
                      <a:pt x="1525" y="6156"/>
                      <a:pt x="1608" y="6204"/>
                    </a:cubicBezTo>
                    <a:lnTo>
                      <a:pt x="1835" y="6323"/>
                    </a:lnTo>
                    <a:lnTo>
                      <a:pt x="1894" y="6370"/>
                    </a:lnTo>
                    <a:cubicBezTo>
                      <a:pt x="1989" y="6418"/>
                      <a:pt x="2085" y="6477"/>
                      <a:pt x="2180" y="6537"/>
                    </a:cubicBezTo>
                    <a:cubicBezTo>
                      <a:pt x="2275" y="6596"/>
                      <a:pt x="2370" y="6668"/>
                      <a:pt x="2477" y="6727"/>
                    </a:cubicBezTo>
                    <a:cubicBezTo>
                      <a:pt x="2573" y="6799"/>
                      <a:pt x="2668" y="6870"/>
                      <a:pt x="2775" y="6942"/>
                    </a:cubicBezTo>
                    <a:cubicBezTo>
                      <a:pt x="2870" y="7013"/>
                      <a:pt x="2966" y="7085"/>
                      <a:pt x="3073" y="7168"/>
                    </a:cubicBezTo>
                    <a:cubicBezTo>
                      <a:pt x="3168" y="7251"/>
                      <a:pt x="3275" y="7335"/>
                      <a:pt x="3370" y="7418"/>
                    </a:cubicBezTo>
                    <a:cubicBezTo>
                      <a:pt x="3466" y="7501"/>
                      <a:pt x="3573" y="7585"/>
                      <a:pt x="3668" y="7680"/>
                    </a:cubicBezTo>
                    <a:cubicBezTo>
                      <a:pt x="3763" y="7763"/>
                      <a:pt x="3859" y="7859"/>
                      <a:pt x="3966" y="7954"/>
                    </a:cubicBezTo>
                    <a:cubicBezTo>
                      <a:pt x="4061" y="8049"/>
                      <a:pt x="4156" y="8144"/>
                      <a:pt x="4251" y="8240"/>
                    </a:cubicBezTo>
                    <a:cubicBezTo>
                      <a:pt x="4347" y="8335"/>
                      <a:pt x="4430" y="8430"/>
                      <a:pt x="4525" y="8537"/>
                    </a:cubicBezTo>
                    <a:cubicBezTo>
                      <a:pt x="4621" y="8644"/>
                      <a:pt x="4704" y="8728"/>
                      <a:pt x="4787" y="8835"/>
                    </a:cubicBezTo>
                    <a:cubicBezTo>
                      <a:pt x="4871" y="8942"/>
                      <a:pt x="4966" y="9037"/>
                      <a:pt x="5049" y="9144"/>
                    </a:cubicBezTo>
                    <a:cubicBezTo>
                      <a:pt x="5133" y="9252"/>
                      <a:pt x="5228" y="9359"/>
                      <a:pt x="5311" y="9466"/>
                    </a:cubicBezTo>
                    <a:cubicBezTo>
                      <a:pt x="5394" y="9573"/>
                      <a:pt x="5514" y="9728"/>
                      <a:pt x="5609" y="9859"/>
                    </a:cubicBezTo>
                    <a:cubicBezTo>
                      <a:pt x="5764" y="10061"/>
                      <a:pt x="5906" y="10264"/>
                      <a:pt x="6037" y="10478"/>
                    </a:cubicBezTo>
                    <a:cubicBezTo>
                      <a:pt x="6216" y="10740"/>
                      <a:pt x="6383" y="11014"/>
                      <a:pt x="6549" y="11276"/>
                    </a:cubicBezTo>
                    <a:cubicBezTo>
                      <a:pt x="6657" y="11478"/>
                      <a:pt x="6776" y="11680"/>
                      <a:pt x="6883" y="11871"/>
                    </a:cubicBezTo>
                    <a:cubicBezTo>
                      <a:pt x="6954" y="12014"/>
                      <a:pt x="7026" y="12145"/>
                      <a:pt x="7085" y="12288"/>
                    </a:cubicBezTo>
                    <a:cubicBezTo>
                      <a:pt x="7157" y="12419"/>
                      <a:pt x="7204" y="12526"/>
                      <a:pt x="7264" y="12645"/>
                    </a:cubicBezTo>
                    <a:cubicBezTo>
                      <a:pt x="7323" y="12764"/>
                      <a:pt x="7371" y="12859"/>
                      <a:pt x="7419" y="12966"/>
                    </a:cubicBezTo>
                    <a:cubicBezTo>
                      <a:pt x="7466" y="13085"/>
                      <a:pt x="7514" y="13181"/>
                      <a:pt x="7550" y="13300"/>
                    </a:cubicBezTo>
                    <a:cubicBezTo>
                      <a:pt x="7597" y="13407"/>
                      <a:pt x="7645" y="13514"/>
                      <a:pt x="7692" y="13621"/>
                    </a:cubicBezTo>
                    <a:lnTo>
                      <a:pt x="7811" y="13954"/>
                    </a:lnTo>
                    <a:cubicBezTo>
                      <a:pt x="7859" y="14074"/>
                      <a:pt x="7895" y="14193"/>
                      <a:pt x="7931" y="14300"/>
                    </a:cubicBezTo>
                    <a:cubicBezTo>
                      <a:pt x="7966" y="14419"/>
                      <a:pt x="8014" y="14538"/>
                      <a:pt x="8050" y="14657"/>
                    </a:cubicBezTo>
                    <a:cubicBezTo>
                      <a:pt x="8085" y="14776"/>
                      <a:pt x="8121" y="14895"/>
                      <a:pt x="8145" y="15014"/>
                    </a:cubicBezTo>
                    <a:cubicBezTo>
                      <a:pt x="8181" y="15133"/>
                      <a:pt x="8216" y="15252"/>
                      <a:pt x="8240" y="15371"/>
                    </a:cubicBezTo>
                    <a:cubicBezTo>
                      <a:pt x="8276" y="15502"/>
                      <a:pt x="8300" y="15609"/>
                      <a:pt x="8323" y="15729"/>
                    </a:cubicBezTo>
                    <a:cubicBezTo>
                      <a:pt x="8347" y="15848"/>
                      <a:pt x="8383" y="15967"/>
                      <a:pt x="8395" y="16086"/>
                    </a:cubicBezTo>
                    <a:cubicBezTo>
                      <a:pt x="8419" y="16205"/>
                      <a:pt x="8442" y="16312"/>
                      <a:pt x="8454" y="16431"/>
                    </a:cubicBezTo>
                    <a:cubicBezTo>
                      <a:pt x="8478" y="16550"/>
                      <a:pt x="8490" y="16657"/>
                      <a:pt x="8502" y="16776"/>
                    </a:cubicBezTo>
                    <a:cubicBezTo>
                      <a:pt x="8526" y="16883"/>
                      <a:pt x="8538" y="16991"/>
                      <a:pt x="8550" y="17110"/>
                    </a:cubicBezTo>
                    <a:cubicBezTo>
                      <a:pt x="8550" y="17217"/>
                      <a:pt x="8562" y="17324"/>
                      <a:pt x="8573" y="17431"/>
                    </a:cubicBezTo>
                    <a:cubicBezTo>
                      <a:pt x="8573" y="17550"/>
                      <a:pt x="8585" y="17657"/>
                      <a:pt x="8585" y="17764"/>
                    </a:cubicBezTo>
                    <a:cubicBezTo>
                      <a:pt x="8585" y="17872"/>
                      <a:pt x="8585" y="17967"/>
                      <a:pt x="8585" y="18074"/>
                    </a:cubicBezTo>
                    <a:lnTo>
                      <a:pt x="8585" y="18086"/>
                    </a:lnTo>
                    <a:lnTo>
                      <a:pt x="8585" y="18396"/>
                    </a:lnTo>
                    <a:cubicBezTo>
                      <a:pt x="8585" y="18503"/>
                      <a:pt x="8573" y="18622"/>
                      <a:pt x="8562" y="18729"/>
                    </a:cubicBezTo>
                    <a:cubicBezTo>
                      <a:pt x="8562" y="18800"/>
                      <a:pt x="8550" y="18860"/>
                      <a:pt x="8550" y="18919"/>
                    </a:cubicBezTo>
                    <a:lnTo>
                      <a:pt x="18122" y="13359"/>
                    </a:lnTo>
                    <a:cubicBezTo>
                      <a:pt x="18122" y="13300"/>
                      <a:pt x="18134" y="13228"/>
                      <a:pt x="18134" y="13169"/>
                    </a:cubicBezTo>
                    <a:cubicBezTo>
                      <a:pt x="18146" y="13062"/>
                      <a:pt x="18158" y="12954"/>
                      <a:pt x="18158" y="12835"/>
                    </a:cubicBezTo>
                    <a:cubicBezTo>
                      <a:pt x="18158" y="12728"/>
                      <a:pt x="18170" y="12633"/>
                      <a:pt x="18170" y="12526"/>
                    </a:cubicBezTo>
                    <a:lnTo>
                      <a:pt x="18170" y="12514"/>
                    </a:lnTo>
                    <a:cubicBezTo>
                      <a:pt x="18158" y="12407"/>
                      <a:pt x="18158" y="12311"/>
                      <a:pt x="18158" y="12204"/>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0"/>
              <p:cNvSpPr/>
              <p:nvPr/>
            </p:nvSpPr>
            <p:spPr>
              <a:xfrm>
                <a:off x="5331738" y="3307925"/>
                <a:ext cx="423875" cy="490850"/>
              </a:xfrm>
              <a:custGeom>
                <a:avLst/>
                <a:gdLst/>
                <a:ahLst/>
                <a:cxnLst/>
                <a:rect l="l" t="t" r="r" b="b"/>
                <a:pathLst>
                  <a:path w="16955" h="19634" extrusionOk="0">
                    <a:moveTo>
                      <a:pt x="16931" y="10204"/>
                    </a:moveTo>
                    <a:cubicBezTo>
                      <a:pt x="16931" y="10108"/>
                      <a:pt x="16931" y="10025"/>
                      <a:pt x="16919" y="9930"/>
                    </a:cubicBezTo>
                    <a:cubicBezTo>
                      <a:pt x="16919" y="9882"/>
                      <a:pt x="16919" y="9847"/>
                      <a:pt x="16907" y="9799"/>
                    </a:cubicBezTo>
                    <a:lnTo>
                      <a:pt x="16907" y="9751"/>
                    </a:lnTo>
                    <a:lnTo>
                      <a:pt x="16907" y="9656"/>
                    </a:lnTo>
                    <a:cubicBezTo>
                      <a:pt x="16895" y="9561"/>
                      <a:pt x="16884" y="9466"/>
                      <a:pt x="16872" y="9382"/>
                    </a:cubicBezTo>
                    <a:cubicBezTo>
                      <a:pt x="16860" y="9287"/>
                      <a:pt x="16848" y="9192"/>
                      <a:pt x="16836" y="9096"/>
                    </a:cubicBezTo>
                    <a:cubicBezTo>
                      <a:pt x="16836" y="9085"/>
                      <a:pt x="16836" y="9085"/>
                      <a:pt x="16836" y="9085"/>
                    </a:cubicBezTo>
                    <a:lnTo>
                      <a:pt x="16836" y="9073"/>
                    </a:lnTo>
                    <a:cubicBezTo>
                      <a:pt x="16824" y="8989"/>
                      <a:pt x="16812" y="8894"/>
                      <a:pt x="16788" y="8811"/>
                    </a:cubicBezTo>
                    <a:cubicBezTo>
                      <a:pt x="16776" y="8715"/>
                      <a:pt x="16753" y="8608"/>
                      <a:pt x="16729" y="8513"/>
                    </a:cubicBezTo>
                    <a:cubicBezTo>
                      <a:pt x="16729" y="8477"/>
                      <a:pt x="16717" y="8442"/>
                      <a:pt x="16705" y="8406"/>
                    </a:cubicBezTo>
                    <a:lnTo>
                      <a:pt x="16693" y="8346"/>
                    </a:lnTo>
                    <a:lnTo>
                      <a:pt x="16657" y="8215"/>
                    </a:lnTo>
                    <a:cubicBezTo>
                      <a:pt x="16633" y="8108"/>
                      <a:pt x="16610" y="8013"/>
                      <a:pt x="16586" y="7918"/>
                    </a:cubicBezTo>
                    <a:cubicBezTo>
                      <a:pt x="16562" y="7846"/>
                      <a:pt x="16538" y="7763"/>
                      <a:pt x="16514" y="7692"/>
                    </a:cubicBezTo>
                    <a:cubicBezTo>
                      <a:pt x="16514" y="7680"/>
                      <a:pt x="16514" y="7668"/>
                      <a:pt x="16503" y="7656"/>
                    </a:cubicBezTo>
                    <a:cubicBezTo>
                      <a:pt x="16503" y="7644"/>
                      <a:pt x="16503" y="7632"/>
                      <a:pt x="16503" y="7620"/>
                    </a:cubicBezTo>
                    <a:cubicBezTo>
                      <a:pt x="16467" y="7513"/>
                      <a:pt x="16431" y="7418"/>
                      <a:pt x="16407" y="7322"/>
                    </a:cubicBezTo>
                    <a:cubicBezTo>
                      <a:pt x="16372" y="7215"/>
                      <a:pt x="16336" y="7120"/>
                      <a:pt x="16300" y="7025"/>
                    </a:cubicBezTo>
                    <a:lnTo>
                      <a:pt x="16276" y="6977"/>
                    </a:lnTo>
                    <a:cubicBezTo>
                      <a:pt x="16276" y="6965"/>
                      <a:pt x="16276" y="6941"/>
                      <a:pt x="16264" y="6930"/>
                    </a:cubicBezTo>
                    <a:cubicBezTo>
                      <a:pt x="16241" y="6870"/>
                      <a:pt x="16217" y="6810"/>
                      <a:pt x="16193" y="6751"/>
                    </a:cubicBezTo>
                    <a:cubicBezTo>
                      <a:pt x="16157" y="6656"/>
                      <a:pt x="16122" y="6572"/>
                      <a:pt x="16086" y="6477"/>
                    </a:cubicBezTo>
                    <a:cubicBezTo>
                      <a:pt x="16062" y="6406"/>
                      <a:pt x="16026" y="6346"/>
                      <a:pt x="16002" y="6275"/>
                    </a:cubicBezTo>
                    <a:cubicBezTo>
                      <a:pt x="16002" y="6263"/>
                      <a:pt x="15991" y="6251"/>
                      <a:pt x="15991" y="6239"/>
                    </a:cubicBezTo>
                    <a:cubicBezTo>
                      <a:pt x="15991" y="6227"/>
                      <a:pt x="15979" y="6215"/>
                      <a:pt x="15967" y="6203"/>
                    </a:cubicBezTo>
                    <a:cubicBezTo>
                      <a:pt x="15931" y="6108"/>
                      <a:pt x="15895" y="6025"/>
                      <a:pt x="15848" y="5929"/>
                    </a:cubicBezTo>
                    <a:cubicBezTo>
                      <a:pt x="15800" y="5846"/>
                      <a:pt x="15752" y="5727"/>
                      <a:pt x="15693" y="5632"/>
                    </a:cubicBezTo>
                    <a:lnTo>
                      <a:pt x="15669" y="5584"/>
                    </a:lnTo>
                    <a:cubicBezTo>
                      <a:pt x="15669" y="5572"/>
                      <a:pt x="15657" y="5548"/>
                      <a:pt x="15645" y="5525"/>
                    </a:cubicBezTo>
                    <a:cubicBezTo>
                      <a:pt x="15610" y="5453"/>
                      <a:pt x="15562" y="5370"/>
                      <a:pt x="15526" y="5298"/>
                    </a:cubicBezTo>
                    <a:cubicBezTo>
                      <a:pt x="15479" y="5215"/>
                      <a:pt x="15407" y="5096"/>
                      <a:pt x="15360" y="5001"/>
                    </a:cubicBezTo>
                    <a:cubicBezTo>
                      <a:pt x="15336" y="4953"/>
                      <a:pt x="15300" y="4894"/>
                      <a:pt x="15276" y="4846"/>
                    </a:cubicBezTo>
                    <a:lnTo>
                      <a:pt x="15240" y="4786"/>
                    </a:lnTo>
                    <a:cubicBezTo>
                      <a:pt x="15193" y="4703"/>
                      <a:pt x="15133" y="4620"/>
                      <a:pt x="15098" y="4536"/>
                    </a:cubicBezTo>
                    <a:cubicBezTo>
                      <a:pt x="15014" y="4417"/>
                      <a:pt x="14943" y="4298"/>
                      <a:pt x="14871" y="4179"/>
                    </a:cubicBezTo>
                    <a:cubicBezTo>
                      <a:pt x="14848" y="4155"/>
                      <a:pt x="14848" y="4143"/>
                      <a:pt x="14824" y="4120"/>
                    </a:cubicBezTo>
                    <a:cubicBezTo>
                      <a:pt x="14717" y="3953"/>
                      <a:pt x="14598" y="3774"/>
                      <a:pt x="14467" y="3608"/>
                    </a:cubicBezTo>
                    <a:lnTo>
                      <a:pt x="14467" y="3608"/>
                    </a:lnTo>
                    <a:cubicBezTo>
                      <a:pt x="14395" y="3501"/>
                      <a:pt x="14312" y="3393"/>
                      <a:pt x="14217" y="3286"/>
                    </a:cubicBezTo>
                    <a:cubicBezTo>
                      <a:pt x="14133" y="3179"/>
                      <a:pt x="14074" y="3108"/>
                      <a:pt x="14014" y="3024"/>
                    </a:cubicBezTo>
                    <a:lnTo>
                      <a:pt x="14014" y="3024"/>
                    </a:lnTo>
                    <a:lnTo>
                      <a:pt x="14014" y="3024"/>
                    </a:lnTo>
                    <a:cubicBezTo>
                      <a:pt x="13943" y="2941"/>
                      <a:pt x="13859" y="2846"/>
                      <a:pt x="13788" y="2762"/>
                    </a:cubicBezTo>
                    <a:cubicBezTo>
                      <a:pt x="13716" y="2679"/>
                      <a:pt x="13645" y="2608"/>
                      <a:pt x="13574" y="2524"/>
                    </a:cubicBezTo>
                    <a:lnTo>
                      <a:pt x="13538" y="2488"/>
                    </a:lnTo>
                    <a:lnTo>
                      <a:pt x="13490" y="2441"/>
                    </a:lnTo>
                    <a:lnTo>
                      <a:pt x="13335" y="2274"/>
                    </a:lnTo>
                    <a:cubicBezTo>
                      <a:pt x="13264" y="2203"/>
                      <a:pt x="13181" y="2119"/>
                      <a:pt x="13097" y="2048"/>
                    </a:cubicBezTo>
                    <a:cubicBezTo>
                      <a:pt x="13074" y="2024"/>
                      <a:pt x="13050" y="2000"/>
                      <a:pt x="13026" y="1977"/>
                    </a:cubicBezTo>
                    <a:lnTo>
                      <a:pt x="12966" y="1917"/>
                    </a:lnTo>
                    <a:lnTo>
                      <a:pt x="12847" y="1810"/>
                    </a:lnTo>
                    <a:cubicBezTo>
                      <a:pt x="12764" y="1738"/>
                      <a:pt x="12681" y="1667"/>
                      <a:pt x="12597" y="1596"/>
                    </a:cubicBezTo>
                    <a:lnTo>
                      <a:pt x="12490" y="1500"/>
                    </a:lnTo>
                    <a:lnTo>
                      <a:pt x="12431" y="1453"/>
                    </a:lnTo>
                    <a:lnTo>
                      <a:pt x="12347" y="1381"/>
                    </a:lnTo>
                    <a:cubicBezTo>
                      <a:pt x="12264" y="1322"/>
                      <a:pt x="12181" y="1262"/>
                      <a:pt x="12097" y="1191"/>
                    </a:cubicBezTo>
                    <a:cubicBezTo>
                      <a:pt x="12038" y="1155"/>
                      <a:pt x="11978" y="1107"/>
                      <a:pt x="11919" y="1072"/>
                    </a:cubicBezTo>
                    <a:lnTo>
                      <a:pt x="11883" y="1048"/>
                    </a:lnTo>
                    <a:lnTo>
                      <a:pt x="11859" y="1024"/>
                    </a:lnTo>
                    <a:cubicBezTo>
                      <a:pt x="11776" y="964"/>
                      <a:pt x="11692" y="917"/>
                      <a:pt x="11609" y="857"/>
                    </a:cubicBezTo>
                    <a:cubicBezTo>
                      <a:pt x="11538" y="810"/>
                      <a:pt x="11454" y="762"/>
                      <a:pt x="11371" y="714"/>
                    </a:cubicBezTo>
                    <a:lnTo>
                      <a:pt x="11311" y="679"/>
                    </a:lnTo>
                    <a:cubicBezTo>
                      <a:pt x="11264" y="643"/>
                      <a:pt x="11204" y="607"/>
                      <a:pt x="11145" y="583"/>
                    </a:cubicBezTo>
                    <a:cubicBezTo>
                      <a:pt x="11085" y="548"/>
                      <a:pt x="10990" y="500"/>
                      <a:pt x="10907" y="464"/>
                    </a:cubicBezTo>
                    <a:lnTo>
                      <a:pt x="10883" y="441"/>
                    </a:lnTo>
                    <a:lnTo>
                      <a:pt x="10835" y="429"/>
                    </a:lnTo>
                    <a:lnTo>
                      <a:pt x="10692" y="357"/>
                    </a:lnTo>
                    <a:cubicBezTo>
                      <a:pt x="10609" y="322"/>
                      <a:pt x="10537" y="286"/>
                      <a:pt x="10466" y="262"/>
                    </a:cubicBezTo>
                    <a:lnTo>
                      <a:pt x="10430" y="250"/>
                    </a:lnTo>
                    <a:lnTo>
                      <a:pt x="10395" y="238"/>
                    </a:lnTo>
                    <a:cubicBezTo>
                      <a:pt x="10335" y="214"/>
                      <a:pt x="10287" y="191"/>
                      <a:pt x="10228" y="179"/>
                    </a:cubicBezTo>
                    <a:cubicBezTo>
                      <a:pt x="10156" y="143"/>
                      <a:pt x="10085" y="119"/>
                      <a:pt x="10002" y="95"/>
                    </a:cubicBezTo>
                    <a:lnTo>
                      <a:pt x="9990" y="95"/>
                    </a:lnTo>
                    <a:lnTo>
                      <a:pt x="9978" y="95"/>
                    </a:lnTo>
                    <a:cubicBezTo>
                      <a:pt x="9906" y="83"/>
                      <a:pt x="9835" y="60"/>
                      <a:pt x="9775" y="48"/>
                    </a:cubicBezTo>
                    <a:cubicBezTo>
                      <a:pt x="9704" y="24"/>
                      <a:pt x="9633" y="12"/>
                      <a:pt x="9573" y="0"/>
                    </a:cubicBezTo>
                    <a:lnTo>
                      <a:pt x="0" y="5560"/>
                    </a:lnTo>
                    <a:cubicBezTo>
                      <a:pt x="131" y="5584"/>
                      <a:pt x="262" y="5620"/>
                      <a:pt x="405" y="5667"/>
                    </a:cubicBezTo>
                    <a:lnTo>
                      <a:pt x="417" y="5667"/>
                    </a:lnTo>
                    <a:cubicBezTo>
                      <a:pt x="548" y="5703"/>
                      <a:pt x="691" y="5751"/>
                      <a:pt x="822" y="5798"/>
                    </a:cubicBezTo>
                    <a:lnTo>
                      <a:pt x="858" y="5810"/>
                    </a:lnTo>
                    <a:cubicBezTo>
                      <a:pt x="989" y="5870"/>
                      <a:pt x="1132" y="5929"/>
                      <a:pt x="1263" y="5989"/>
                    </a:cubicBezTo>
                    <a:lnTo>
                      <a:pt x="1310" y="6013"/>
                    </a:lnTo>
                    <a:cubicBezTo>
                      <a:pt x="1453" y="6084"/>
                      <a:pt x="1608" y="6156"/>
                      <a:pt x="1751" y="6251"/>
                    </a:cubicBezTo>
                    <a:cubicBezTo>
                      <a:pt x="1941" y="6358"/>
                      <a:pt x="2132" y="6477"/>
                      <a:pt x="2322" y="6608"/>
                    </a:cubicBezTo>
                    <a:lnTo>
                      <a:pt x="2358" y="6632"/>
                    </a:lnTo>
                    <a:cubicBezTo>
                      <a:pt x="2525" y="6751"/>
                      <a:pt x="2703" y="6882"/>
                      <a:pt x="2870" y="7013"/>
                    </a:cubicBezTo>
                    <a:lnTo>
                      <a:pt x="2917" y="7060"/>
                    </a:lnTo>
                    <a:cubicBezTo>
                      <a:pt x="3084" y="7191"/>
                      <a:pt x="3251" y="7334"/>
                      <a:pt x="3406" y="7477"/>
                    </a:cubicBezTo>
                    <a:lnTo>
                      <a:pt x="3465" y="7537"/>
                    </a:lnTo>
                    <a:cubicBezTo>
                      <a:pt x="3620" y="7680"/>
                      <a:pt x="3775" y="7846"/>
                      <a:pt x="3930" y="8001"/>
                    </a:cubicBezTo>
                    <a:lnTo>
                      <a:pt x="3965" y="8049"/>
                    </a:lnTo>
                    <a:cubicBezTo>
                      <a:pt x="4132" y="8215"/>
                      <a:pt x="4287" y="8406"/>
                      <a:pt x="4453" y="8584"/>
                    </a:cubicBezTo>
                    <a:lnTo>
                      <a:pt x="4453" y="8584"/>
                    </a:lnTo>
                    <a:cubicBezTo>
                      <a:pt x="4608" y="8775"/>
                      <a:pt x="4763" y="8977"/>
                      <a:pt x="4906" y="9180"/>
                    </a:cubicBezTo>
                    <a:lnTo>
                      <a:pt x="4906" y="9180"/>
                    </a:lnTo>
                    <a:cubicBezTo>
                      <a:pt x="5049" y="9370"/>
                      <a:pt x="5180" y="9561"/>
                      <a:pt x="5311" y="9751"/>
                    </a:cubicBezTo>
                    <a:cubicBezTo>
                      <a:pt x="5382" y="9870"/>
                      <a:pt x="5454" y="9989"/>
                      <a:pt x="5537" y="10108"/>
                    </a:cubicBezTo>
                    <a:cubicBezTo>
                      <a:pt x="5608" y="10228"/>
                      <a:pt x="5656" y="10311"/>
                      <a:pt x="5727" y="10418"/>
                    </a:cubicBezTo>
                    <a:cubicBezTo>
                      <a:pt x="5751" y="10466"/>
                      <a:pt x="5775" y="10513"/>
                      <a:pt x="5799" y="10573"/>
                    </a:cubicBezTo>
                    <a:cubicBezTo>
                      <a:pt x="5906" y="10740"/>
                      <a:pt x="6001" y="10918"/>
                      <a:pt x="6085" y="11097"/>
                    </a:cubicBezTo>
                    <a:cubicBezTo>
                      <a:pt x="6096" y="11109"/>
                      <a:pt x="6108" y="11132"/>
                      <a:pt x="6120" y="11156"/>
                    </a:cubicBezTo>
                    <a:cubicBezTo>
                      <a:pt x="6227" y="11371"/>
                      <a:pt x="6335" y="11585"/>
                      <a:pt x="6430" y="11811"/>
                    </a:cubicBezTo>
                    <a:cubicBezTo>
                      <a:pt x="6430" y="11823"/>
                      <a:pt x="6442" y="11835"/>
                      <a:pt x="6442" y="11847"/>
                    </a:cubicBezTo>
                    <a:cubicBezTo>
                      <a:pt x="6537" y="12061"/>
                      <a:pt x="6620" y="12275"/>
                      <a:pt x="6704" y="12502"/>
                    </a:cubicBezTo>
                    <a:cubicBezTo>
                      <a:pt x="6704" y="12514"/>
                      <a:pt x="6716" y="12525"/>
                      <a:pt x="6727" y="12537"/>
                    </a:cubicBezTo>
                    <a:cubicBezTo>
                      <a:pt x="6811" y="12764"/>
                      <a:pt x="6882" y="12990"/>
                      <a:pt x="6954" y="13216"/>
                    </a:cubicBezTo>
                    <a:cubicBezTo>
                      <a:pt x="6954" y="13228"/>
                      <a:pt x="6954" y="13240"/>
                      <a:pt x="6966" y="13252"/>
                    </a:cubicBezTo>
                    <a:cubicBezTo>
                      <a:pt x="7025" y="13466"/>
                      <a:pt x="7085" y="13692"/>
                      <a:pt x="7132" y="13907"/>
                    </a:cubicBezTo>
                    <a:lnTo>
                      <a:pt x="7144" y="13966"/>
                    </a:lnTo>
                    <a:cubicBezTo>
                      <a:pt x="7204" y="14192"/>
                      <a:pt x="7239" y="14407"/>
                      <a:pt x="7275" y="14633"/>
                    </a:cubicBezTo>
                    <a:cubicBezTo>
                      <a:pt x="7275" y="14633"/>
                      <a:pt x="7275" y="14645"/>
                      <a:pt x="7275" y="14645"/>
                    </a:cubicBezTo>
                    <a:cubicBezTo>
                      <a:pt x="7311" y="14871"/>
                      <a:pt x="7347" y="15085"/>
                      <a:pt x="7359" y="15311"/>
                    </a:cubicBezTo>
                    <a:lnTo>
                      <a:pt x="7359" y="15359"/>
                    </a:lnTo>
                    <a:cubicBezTo>
                      <a:pt x="7382" y="15585"/>
                      <a:pt x="7382" y="15812"/>
                      <a:pt x="7382" y="16014"/>
                    </a:cubicBezTo>
                    <a:lnTo>
                      <a:pt x="7382" y="16324"/>
                    </a:lnTo>
                    <a:lnTo>
                      <a:pt x="7382" y="16419"/>
                    </a:lnTo>
                    <a:cubicBezTo>
                      <a:pt x="7382" y="16490"/>
                      <a:pt x="7382" y="16550"/>
                      <a:pt x="7370" y="16621"/>
                    </a:cubicBezTo>
                    <a:cubicBezTo>
                      <a:pt x="7370" y="16657"/>
                      <a:pt x="7359" y="16705"/>
                      <a:pt x="7359" y="16740"/>
                    </a:cubicBezTo>
                    <a:cubicBezTo>
                      <a:pt x="7359" y="16776"/>
                      <a:pt x="7347" y="16859"/>
                      <a:pt x="7335" y="16907"/>
                    </a:cubicBezTo>
                    <a:lnTo>
                      <a:pt x="7323" y="17038"/>
                    </a:lnTo>
                    <a:lnTo>
                      <a:pt x="7299" y="17181"/>
                    </a:lnTo>
                    <a:lnTo>
                      <a:pt x="7263" y="17324"/>
                    </a:lnTo>
                    <a:lnTo>
                      <a:pt x="7239" y="17455"/>
                    </a:lnTo>
                    <a:lnTo>
                      <a:pt x="7192" y="17597"/>
                    </a:lnTo>
                    <a:cubicBezTo>
                      <a:pt x="7180" y="17645"/>
                      <a:pt x="7168" y="17681"/>
                      <a:pt x="7156" y="17717"/>
                    </a:cubicBezTo>
                    <a:cubicBezTo>
                      <a:pt x="7144" y="17788"/>
                      <a:pt x="7120" y="17848"/>
                      <a:pt x="7097" y="17907"/>
                    </a:cubicBezTo>
                    <a:cubicBezTo>
                      <a:pt x="7085" y="17931"/>
                      <a:pt x="7085" y="17967"/>
                      <a:pt x="7073" y="18002"/>
                    </a:cubicBezTo>
                    <a:cubicBezTo>
                      <a:pt x="7025" y="18098"/>
                      <a:pt x="6989" y="18193"/>
                      <a:pt x="6942" y="18288"/>
                    </a:cubicBezTo>
                    <a:lnTo>
                      <a:pt x="6930" y="18312"/>
                    </a:lnTo>
                    <a:cubicBezTo>
                      <a:pt x="6870" y="18431"/>
                      <a:pt x="6811" y="18550"/>
                      <a:pt x="6739" y="18669"/>
                    </a:cubicBezTo>
                    <a:cubicBezTo>
                      <a:pt x="6739" y="18669"/>
                      <a:pt x="6727" y="18681"/>
                      <a:pt x="6727" y="18693"/>
                    </a:cubicBezTo>
                    <a:cubicBezTo>
                      <a:pt x="6668" y="18776"/>
                      <a:pt x="6608" y="18860"/>
                      <a:pt x="6537" y="18943"/>
                    </a:cubicBezTo>
                    <a:lnTo>
                      <a:pt x="6489" y="19002"/>
                    </a:lnTo>
                    <a:cubicBezTo>
                      <a:pt x="6430" y="19074"/>
                      <a:pt x="6370" y="19145"/>
                      <a:pt x="6299" y="19217"/>
                    </a:cubicBezTo>
                    <a:lnTo>
                      <a:pt x="6287" y="19229"/>
                    </a:lnTo>
                    <a:cubicBezTo>
                      <a:pt x="6216" y="19300"/>
                      <a:pt x="6132" y="19372"/>
                      <a:pt x="6049" y="19431"/>
                    </a:cubicBezTo>
                    <a:lnTo>
                      <a:pt x="6001" y="19479"/>
                    </a:lnTo>
                    <a:cubicBezTo>
                      <a:pt x="5918" y="19538"/>
                      <a:pt x="5835" y="19586"/>
                      <a:pt x="5751" y="19633"/>
                    </a:cubicBezTo>
                    <a:lnTo>
                      <a:pt x="15324" y="14073"/>
                    </a:lnTo>
                    <a:cubicBezTo>
                      <a:pt x="15407" y="14026"/>
                      <a:pt x="15490" y="13966"/>
                      <a:pt x="15574" y="13907"/>
                    </a:cubicBezTo>
                    <a:lnTo>
                      <a:pt x="15621" y="13871"/>
                    </a:lnTo>
                    <a:cubicBezTo>
                      <a:pt x="15705" y="13799"/>
                      <a:pt x="15776" y="13740"/>
                      <a:pt x="15860" y="13668"/>
                    </a:cubicBezTo>
                    <a:lnTo>
                      <a:pt x="15871" y="13657"/>
                    </a:lnTo>
                    <a:cubicBezTo>
                      <a:pt x="15931" y="13585"/>
                      <a:pt x="16002" y="13514"/>
                      <a:pt x="16062" y="13442"/>
                    </a:cubicBezTo>
                    <a:lnTo>
                      <a:pt x="16110" y="13383"/>
                    </a:lnTo>
                    <a:cubicBezTo>
                      <a:pt x="16181" y="13299"/>
                      <a:pt x="16241" y="13216"/>
                      <a:pt x="16300" y="13121"/>
                    </a:cubicBezTo>
                    <a:lnTo>
                      <a:pt x="16300" y="13121"/>
                    </a:lnTo>
                    <a:cubicBezTo>
                      <a:pt x="16300" y="13121"/>
                      <a:pt x="16300" y="13109"/>
                      <a:pt x="16300" y="13109"/>
                    </a:cubicBezTo>
                    <a:cubicBezTo>
                      <a:pt x="16372" y="12990"/>
                      <a:pt x="16443" y="12883"/>
                      <a:pt x="16503" y="12752"/>
                    </a:cubicBezTo>
                    <a:cubicBezTo>
                      <a:pt x="16503" y="12752"/>
                      <a:pt x="16503" y="12740"/>
                      <a:pt x="16503" y="12740"/>
                    </a:cubicBezTo>
                    <a:lnTo>
                      <a:pt x="16503" y="12728"/>
                    </a:lnTo>
                    <a:cubicBezTo>
                      <a:pt x="16550" y="12633"/>
                      <a:pt x="16586" y="12537"/>
                      <a:pt x="16633" y="12442"/>
                    </a:cubicBezTo>
                    <a:cubicBezTo>
                      <a:pt x="16633" y="12430"/>
                      <a:pt x="16633" y="12418"/>
                      <a:pt x="16645" y="12418"/>
                    </a:cubicBezTo>
                    <a:lnTo>
                      <a:pt x="16657" y="12347"/>
                    </a:lnTo>
                    <a:cubicBezTo>
                      <a:pt x="16681" y="12287"/>
                      <a:pt x="16705" y="12228"/>
                      <a:pt x="16729" y="12168"/>
                    </a:cubicBezTo>
                    <a:cubicBezTo>
                      <a:pt x="16729" y="12144"/>
                      <a:pt x="16729" y="12133"/>
                      <a:pt x="16741" y="12121"/>
                    </a:cubicBezTo>
                    <a:cubicBezTo>
                      <a:pt x="16741" y="12097"/>
                      <a:pt x="16753" y="12073"/>
                      <a:pt x="16753" y="12049"/>
                    </a:cubicBezTo>
                    <a:lnTo>
                      <a:pt x="16800" y="11894"/>
                    </a:lnTo>
                    <a:cubicBezTo>
                      <a:pt x="16800" y="11883"/>
                      <a:pt x="16812" y="11859"/>
                      <a:pt x="16812" y="11835"/>
                    </a:cubicBezTo>
                    <a:cubicBezTo>
                      <a:pt x="16824" y="11811"/>
                      <a:pt x="16824" y="11787"/>
                      <a:pt x="16824" y="11763"/>
                    </a:cubicBezTo>
                    <a:lnTo>
                      <a:pt x="16860" y="11632"/>
                    </a:lnTo>
                    <a:lnTo>
                      <a:pt x="16872" y="11561"/>
                    </a:lnTo>
                    <a:lnTo>
                      <a:pt x="16884" y="11478"/>
                    </a:lnTo>
                    <a:lnTo>
                      <a:pt x="16895" y="11347"/>
                    </a:lnTo>
                    <a:cubicBezTo>
                      <a:pt x="16895" y="11335"/>
                      <a:pt x="16895" y="11311"/>
                      <a:pt x="16907" y="11287"/>
                    </a:cubicBezTo>
                    <a:cubicBezTo>
                      <a:pt x="16919" y="11263"/>
                      <a:pt x="16907" y="11216"/>
                      <a:pt x="16919" y="11180"/>
                    </a:cubicBezTo>
                    <a:cubicBezTo>
                      <a:pt x="16931" y="11144"/>
                      <a:pt x="16931" y="11097"/>
                      <a:pt x="16931" y="11061"/>
                    </a:cubicBezTo>
                    <a:lnTo>
                      <a:pt x="16931" y="11013"/>
                    </a:lnTo>
                    <a:cubicBezTo>
                      <a:pt x="16931" y="10966"/>
                      <a:pt x="16931" y="10906"/>
                      <a:pt x="16943" y="10859"/>
                    </a:cubicBezTo>
                    <a:lnTo>
                      <a:pt x="16943" y="10763"/>
                    </a:lnTo>
                    <a:lnTo>
                      <a:pt x="16943" y="10751"/>
                    </a:lnTo>
                    <a:cubicBezTo>
                      <a:pt x="16943" y="10656"/>
                      <a:pt x="16943" y="10573"/>
                      <a:pt x="16955" y="10478"/>
                    </a:cubicBezTo>
                    <a:lnTo>
                      <a:pt x="16955" y="10454"/>
                    </a:lnTo>
                    <a:cubicBezTo>
                      <a:pt x="16931" y="10370"/>
                      <a:pt x="16931" y="10287"/>
                      <a:pt x="16931" y="10204"/>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0"/>
              <p:cNvSpPr/>
              <p:nvPr/>
            </p:nvSpPr>
            <p:spPr>
              <a:xfrm>
                <a:off x="4490263" y="2787600"/>
                <a:ext cx="1026050" cy="1021325"/>
              </a:xfrm>
              <a:custGeom>
                <a:avLst/>
                <a:gdLst/>
                <a:ahLst/>
                <a:cxnLst/>
                <a:rect l="l" t="t" r="r" b="b"/>
                <a:pathLst>
                  <a:path w="41042" h="40853" extrusionOk="0">
                    <a:moveTo>
                      <a:pt x="12806" y="1"/>
                    </a:moveTo>
                    <a:cubicBezTo>
                      <a:pt x="9929" y="1"/>
                      <a:pt x="7947" y="2281"/>
                      <a:pt x="7930" y="6228"/>
                    </a:cubicBezTo>
                    <a:cubicBezTo>
                      <a:pt x="7942" y="7097"/>
                      <a:pt x="8025" y="7966"/>
                      <a:pt x="8192" y="8824"/>
                    </a:cubicBezTo>
                    <a:cubicBezTo>
                      <a:pt x="7799" y="8514"/>
                      <a:pt x="7394" y="8240"/>
                      <a:pt x="6966" y="7990"/>
                    </a:cubicBezTo>
                    <a:cubicBezTo>
                      <a:pt x="5849" y="7343"/>
                      <a:pt x="4793" y="7037"/>
                      <a:pt x="3856" y="7037"/>
                    </a:cubicBezTo>
                    <a:cubicBezTo>
                      <a:pt x="1586" y="7037"/>
                      <a:pt x="21" y="8836"/>
                      <a:pt x="12" y="11955"/>
                    </a:cubicBezTo>
                    <a:cubicBezTo>
                      <a:pt x="0" y="16217"/>
                      <a:pt x="2906" y="21373"/>
                      <a:pt x="6561" y="23718"/>
                    </a:cubicBezTo>
                    <a:lnTo>
                      <a:pt x="35386" y="40089"/>
                    </a:lnTo>
                    <a:cubicBezTo>
                      <a:pt x="36284" y="40607"/>
                      <a:pt x="37134" y="40853"/>
                      <a:pt x="37889" y="40853"/>
                    </a:cubicBezTo>
                    <a:cubicBezTo>
                      <a:pt x="39736" y="40853"/>
                      <a:pt x="41013" y="39383"/>
                      <a:pt x="41029" y="36839"/>
                    </a:cubicBezTo>
                    <a:cubicBezTo>
                      <a:pt x="41041" y="33243"/>
                      <a:pt x="38505" y="28862"/>
                      <a:pt x="35386" y="27064"/>
                    </a:cubicBezTo>
                    <a:cubicBezTo>
                      <a:pt x="34838" y="26742"/>
                      <a:pt x="34255" y="26504"/>
                      <a:pt x="33636" y="26373"/>
                    </a:cubicBezTo>
                    <a:cubicBezTo>
                      <a:pt x="33659" y="26088"/>
                      <a:pt x="33683" y="25802"/>
                      <a:pt x="33683" y="25516"/>
                    </a:cubicBezTo>
                    <a:cubicBezTo>
                      <a:pt x="33695" y="21206"/>
                      <a:pt x="30659" y="15943"/>
                      <a:pt x="26909" y="13777"/>
                    </a:cubicBezTo>
                    <a:cubicBezTo>
                      <a:pt x="26337" y="13443"/>
                      <a:pt x="25718" y="13181"/>
                      <a:pt x="25075" y="13015"/>
                    </a:cubicBezTo>
                    <a:cubicBezTo>
                      <a:pt x="23944" y="8300"/>
                      <a:pt x="20646" y="3466"/>
                      <a:pt x="16741" y="1204"/>
                    </a:cubicBezTo>
                    <a:cubicBezTo>
                      <a:pt x="15327" y="387"/>
                      <a:pt x="13991" y="1"/>
                      <a:pt x="12806"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9" name="Google Shape;2099;p30"/>
            <p:cNvGrpSpPr/>
            <p:nvPr/>
          </p:nvGrpSpPr>
          <p:grpSpPr>
            <a:xfrm>
              <a:off x="6179624" y="2401670"/>
              <a:ext cx="195129" cy="225349"/>
              <a:chOff x="3669150" y="2223718"/>
              <a:chExt cx="436237" cy="503799"/>
            </a:xfrm>
          </p:grpSpPr>
          <p:sp>
            <p:nvSpPr>
              <p:cNvPr id="2100" name="Google Shape;2100;p30"/>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0"/>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0"/>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3" name="Google Shape;2103;p30"/>
            <p:cNvGrpSpPr/>
            <p:nvPr/>
          </p:nvGrpSpPr>
          <p:grpSpPr>
            <a:xfrm>
              <a:off x="5732749" y="2655655"/>
              <a:ext cx="195129" cy="225349"/>
              <a:chOff x="3669150" y="2223718"/>
              <a:chExt cx="436237" cy="503799"/>
            </a:xfrm>
          </p:grpSpPr>
          <p:sp>
            <p:nvSpPr>
              <p:cNvPr id="2104" name="Google Shape;2104;p30"/>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0"/>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0"/>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7" name="Google Shape;2107;p30"/>
            <p:cNvGrpSpPr/>
            <p:nvPr/>
          </p:nvGrpSpPr>
          <p:grpSpPr>
            <a:xfrm>
              <a:off x="6002016" y="2499062"/>
              <a:ext cx="195129" cy="225349"/>
              <a:chOff x="3669150" y="2223718"/>
              <a:chExt cx="436237" cy="503799"/>
            </a:xfrm>
          </p:grpSpPr>
          <p:sp>
            <p:nvSpPr>
              <p:cNvPr id="2108" name="Google Shape;2108;p30"/>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0"/>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0"/>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1" name="Google Shape;2111;p30"/>
            <p:cNvGrpSpPr/>
            <p:nvPr/>
          </p:nvGrpSpPr>
          <p:grpSpPr>
            <a:xfrm>
              <a:off x="5291599" y="3513868"/>
              <a:ext cx="195129" cy="225349"/>
              <a:chOff x="3669150" y="2223718"/>
              <a:chExt cx="436237" cy="503799"/>
            </a:xfrm>
          </p:grpSpPr>
          <p:sp>
            <p:nvSpPr>
              <p:cNvPr id="2112" name="Google Shape;2112;p30"/>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0"/>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0"/>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5" name="Google Shape;2115;p30"/>
            <p:cNvGrpSpPr/>
            <p:nvPr/>
          </p:nvGrpSpPr>
          <p:grpSpPr>
            <a:xfrm>
              <a:off x="7379424" y="2683577"/>
              <a:ext cx="195129" cy="225349"/>
              <a:chOff x="3669150" y="2223718"/>
              <a:chExt cx="436237" cy="503799"/>
            </a:xfrm>
          </p:grpSpPr>
          <p:sp>
            <p:nvSpPr>
              <p:cNvPr id="2116" name="Google Shape;2116;p30"/>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0"/>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0"/>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19" name="Google Shape;2119;p30"/>
          <p:cNvGrpSpPr/>
          <p:nvPr/>
        </p:nvGrpSpPr>
        <p:grpSpPr>
          <a:xfrm>
            <a:off x="1130549" y="1325754"/>
            <a:ext cx="1752912" cy="694195"/>
            <a:chOff x="1130549" y="1325753"/>
            <a:chExt cx="1752912" cy="694195"/>
          </a:xfrm>
        </p:grpSpPr>
        <p:sp>
          <p:nvSpPr>
            <p:cNvPr id="2120" name="Google Shape;2120;p30"/>
            <p:cNvSpPr txBox="1"/>
            <p:nvPr/>
          </p:nvSpPr>
          <p:spPr>
            <a:xfrm>
              <a:off x="1130549" y="1325753"/>
              <a:ext cx="1752900" cy="25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Fléxibilité</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2121" name="Google Shape;2121;p30"/>
            <p:cNvSpPr txBox="1"/>
            <p:nvPr/>
          </p:nvSpPr>
          <p:spPr>
            <a:xfrm>
              <a:off x="1130560" y="1579248"/>
              <a:ext cx="1752900" cy="44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dirty="0">
                  <a:latin typeface="Roboto" panose="02000000000000000000" pitchFamily="2" charset="0"/>
                  <a:ea typeface="Roboto" panose="02000000000000000000" pitchFamily="2" charset="0"/>
                  <a:cs typeface="Roboto" panose="02000000000000000000" pitchFamily="2" charset="0"/>
                </a:rPr>
                <a:t>nécessite pas de schéma fixe</a:t>
              </a:r>
              <a:endParaRPr sz="1100" dirty="0">
                <a:latin typeface="Roboto" panose="02000000000000000000" pitchFamily="2" charset="0"/>
                <a:ea typeface="Roboto" panose="02000000000000000000" pitchFamily="2" charset="0"/>
                <a:cs typeface="Roboto" panose="02000000000000000000" pitchFamily="2" charset="0"/>
                <a:sym typeface="Roboto"/>
              </a:endParaRPr>
            </a:p>
          </p:txBody>
        </p:sp>
      </p:grpSp>
      <p:sp>
        <p:nvSpPr>
          <p:cNvPr id="2122" name="Google Shape;2122;p30"/>
          <p:cNvSpPr/>
          <p:nvPr/>
        </p:nvSpPr>
        <p:spPr>
          <a:xfrm>
            <a:off x="535375" y="1416351"/>
            <a:ext cx="513000" cy="5130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3" name="Google Shape;2123;p30"/>
          <p:cNvGrpSpPr/>
          <p:nvPr/>
        </p:nvGrpSpPr>
        <p:grpSpPr>
          <a:xfrm>
            <a:off x="1130549" y="3624648"/>
            <a:ext cx="2171403" cy="766493"/>
            <a:chOff x="1130433" y="2425385"/>
            <a:chExt cx="2171403" cy="766493"/>
          </a:xfrm>
        </p:grpSpPr>
        <p:sp>
          <p:nvSpPr>
            <p:cNvPr id="2124" name="Google Shape;2124;p30"/>
            <p:cNvSpPr txBox="1"/>
            <p:nvPr/>
          </p:nvSpPr>
          <p:spPr>
            <a:xfrm>
              <a:off x="1130433" y="2425385"/>
              <a:ext cx="1752900" cy="25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Scalabilité</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2125" name="Google Shape;2125;p30"/>
            <p:cNvSpPr txBox="1"/>
            <p:nvPr/>
          </p:nvSpPr>
          <p:spPr>
            <a:xfrm>
              <a:off x="1130434" y="2678879"/>
              <a:ext cx="2171402" cy="5129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200" dirty="0">
                  <a:effectLst/>
                  <a:latin typeface="Roboto" panose="02000000000000000000" pitchFamily="2" charset="0"/>
                  <a:ea typeface="Roboto" panose="02000000000000000000" pitchFamily="2" charset="0"/>
                  <a:cs typeface="Roboto" panose="02000000000000000000" pitchFamily="2" charset="0"/>
                </a:rPr>
                <a:t>répartir les données sur plusieurs serveurs ou nœuds</a:t>
              </a:r>
              <a:endParaRPr sz="1000" dirty="0">
                <a:latin typeface="Roboto" panose="02000000000000000000" pitchFamily="2" charset="0"/>
                <a:ea typeface="Roboto" panose="02000000000000000000" pitchFamily="2" charset="0"/>
                <a:cs typeface="Roboto" panose="02000000000000000000" pitchFamily="2" charset="0"/>
                <a:sym typeface="Roboto"/>
              </a:endParaRPr>
            </a:p>
          </p:txBody>
        </p:sp>
      </p:grpSp>
      <p:sp>
        <p:nvSpPr>
          <p:cNvPr id="2126" name="Google Shape;2126;p30"/>
          <p:cNvSpPr/>
          <p:nvPr/>
        </p:nvSpPr>
        <p:spPr>
          <a:xfrm>
            <a:off x="495834" y="3739983"/>
            <a:ext cx="513000" cy="5130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1" name="Google Shape;2131;p30"/>
          <p:cNvGrpSpPr/>
          <p:nvPr/>
        </p:nvGrpSpPr>
        <p:grpSpPr>
          <a:xfrm>
            <a:off x="1119226" y="2580983"/>
            <a:ext cx="1876122" cy="627475"/>
            <a:chOff x="3660580" y="1392474"/>
            <a:chExt cx="1876122" cy="627475"/>
          </a:xfrm>
        </p:grpSpPr>
        <p:sp>
          <p:nvSpPr>
            <p:cNvPr id="2132" name="Google Shape;2132;p30"/>
            <p:cNvSpPr txBox="1"/>
            <p:nvPr/>
          </p:nvSpPr>
          <p:spPr>
            <a:xfrm>
              <a:off x="3660580" y="1392474"/>
              <a:ext cx="1876122" cy="17089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Haute performance</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2133" name="Google Shape;2133;p30"/>
            <p:cNvSpPr txBox="1"/>
            <p:nvPr/>
          </p:nvSpPr>
          <p:spPr>
            <a:xfrm>
              <a:off x="3660591" y="1579249"/>
              <a:ext cx="1752900" cy="44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200" dirty="0">
                  <a:latin typeface="Roboto" panose="02000000000000000000" pitchFamily="2" charset="0"/>
                  <a:ea typeface="Roboto" panose="02000000000000000000" pitchFamily="2" charset="0"/>
                  <a:cs typeface="Roboto" panose="02000000000000000000" pitchFamily="2" charset="0"/>
                </a:rPr>
                <a:t>optimisent les temps d’accès et la réactivité</a:t>
              </a:r>
              <a:endParaRPr sz="1050" dirty="0">
                <a:latin typeface="Roboto" panose="02000000000000000000" pitchFamily="2" charset="0"/>
                <a:ea typeface="Roboto" panose="02000000000000000000" pitchFamily="2" charset="0"/>
                <a:cs typeface="Roboto" panose="02000000000000000000" pitchFamily="2" charset="0"/>
                <a:sym typeface="Roboto"/>
              </a:endParaRPr>
            </a:p>
          </p:txBody>
        </p:sp>
      </p:grpSp>
      <p:sp>
        <p:nvSpPr>
          <p:cNvPr id="2134" name="Google Shape;2134;p30"/>
          <p:cNvSpPr/>
          <p:nvPr/>
        </p:nvSpPr>
        <p:spPr>
          <a:xfrm>
            <a:off x="547864" y="2576285"/>
            <a:ext cx="513000" cy="5130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3" name="Google Shape;2143;p30"/>
          <p:cNvGrpSpPr/>
          <p:nvPr/>
        </p:nvGrpSpPr>
        <p:grpSpPr>
          <a:xfrm>
            <a:off x="618357" y="2676043"/>
            <a:ext cx="335901" cy="335872"/>
            <a:chOff x="-4478975" y="3251700"/>
            <a:chExt cx="293825" cy="293800"/>
          </a:xfrm>
        </p:grpSpPr>
        <p:sp>
          <p:nvSpPr>
            <p:cNvPr id="2144" name="Google Shape;2144;p30"/>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0"/>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0"/>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7" name="Google Shape;2147;p30"/>
          <p:cNvGrpSpPr/>
          <p:nvPr/>
        </p:nvGrpSpPr>
        <p:grpSpPr>
          <a:xfrm>
            <a:off x="621681" y="1506273"/>
            <a:ext cx="340388" cy="333157"/>
            <a:chOff x="-4480550" y="3970800"/>
            <a:chExt cx="297750" cy="291425"/>
          </a:xfrm>
        </p:grpSpPr>
        <p:sp>
          <p:nvSpPr>
            <p:cNvPr id="2148" name="Google Shape;2148;p30"/>
            <p:cNvSpPr/>
            <p:nvPr/>
          </p:nvSpPr>
          <p:spPr>
            <a:xfrm>
              <a:off x="-4426200" y="4058225"/>
              <a:ext cx="51225" cy="69325"/>
            </a:xfrm>
            <a:custGeom>
              <a:avLst/>
              <a:gdLst/>
              <a:ahLst/>
              <a:cxnLst/>
              <a:rect l="l" t="t" r="r" b="b"/>
              <a:pathLst>
                <a:path w="2049" h="2773" extrusionOk="0">
                  <a:moveTo>
                    <a:pt x="1" y="0"/>
                  </a:moveTo>
                  <a:lnTo>
                    <a:pt x="1" y="2773"/>
                  </a:lnTo>
                  <a:lnTo>
                    <a:pt x="2048" y="2773"/>
                  </a:lnTo>
                  <a:lnTo>
                    <a:pt x="20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0"/>
            <p:cNvSpPr/>
            <p:nvPr/>
          </p:nvSpPr>
          <p:spPr>
            <a:xfrm>
              <a:off x="-4480550" y="3970800"/>
              <a:ext cx="297750" cy="291425"/>
            </a:xfrm>
            <a:custGeom>
              <a:avLst/>
              <a:gdLst/>
              <a:ahLst/>
              <a:cxnLst/>
              <a:rect l="l" t="t" r="r" b="b"/>
              <a:pathLst>
                <a:path w="11910" h="11657" extrusionOk="0">
                  <a:moveTo>
                    <a:pt x="10082" y="2804"/>
                  </a:moveTo>
                  <a:cubicBezTo>
                    <a:pt x="10492" y="2804"/>
                    <a:pt x="10555" y="3466"/>
                    <a:pt x="10082" y="3466"/>
                  </a:cubicBezTo>
                  <a:lnTo>
                    <a:pt x="5924" y="3466"/>
                  </a:lnTo>
                  <a:cubicBezTo>
                    <a:pt x="5913" y="3466"/>
                    <a:pt x="5903" y="3467"/>
                    <a:pt x="5893" y="3467"/>
                  </a:cubicBezTo>
                  <a:cubicBezTo>
                    <a:pt x="5451" y="3467"/>
                    <a:pt x="5462" y="2804"/>
                    <a:pt x="5924" y="2804"/>
                  </a:cubicBezTo>
                  <a:close/>
                  <a:moveTo>
                    <a:pt x="10082" y="4159"/>
                  </a:moveTo>
                  <a:cubicBezTo>
                    <a:pt x="10492" y="4159"/>
                    <a:pt x="10555" y="4852"/>
                    <a:pt x="10082" y="4852"/>
                  </a:cubicBezTo>
                  <a:lnTo>
                    <a:pt x="5924" y="4852"/>
                  </a:lnTo>
                  <a:cubicBezTo>
                    <a:pt x="5451" y="4852"/>
                    <a:pt x="5451" y="4159"/>
                    <a:pt x="5924" y="4159"/>
                  </a:cubicBezTo>
                  <a:close/>
                  <a:moveTo>
                    <a:pt x="6807" y="5481"/>
                  </a:moveTo>
                  <a:cubicBezTo>
                    <a:pt x="7492" y="5481"/>
                    <a:pt x="8531" y="5513"/>
                    <a:pt x="10082" y="5513"/>
                  </a:cubicBezTo>
                  <a:cubicBezTo>
                    <a:pt x="10492" y="5513"/>
                    <a:pt x="10555" y="6175"/>
                    <a:pt x="10082" y="6175"/>
                  </a:cubicBezTo>
                  <a:lnTo>
                    <a:pt x="5924" y="6175"/>
                  </a:lnTo>
                  <a:lnTo>
                    <a:pt x="5924" y="6206"/>
                  </a:lnTo>
                  <a:cubicBezTo>
                    <a:pt x="5735" y="6206"/>
                    <a:pt x="5577" y="6049"/>
                    <a:pt x="5577" y="5860"/>
                  </a:cubicBezTo>
                  <a:cubicBezTo>
                    <a:pt x="5577" y="5546"/>
                    <a:pt x="5837" y="5481"/>
                    <a:pt x="6807" y="5481"/>
                  </a:cubicBezTo>
                  <a:close/>
                  <a:moveTo>
                    <a:pt x="4569" y="2804"/>
                  </a:moveTo>
                  <a:cubicBezTo>
                    <a:pt x="4758" y="2804"/>
                    <a:pt x="4916" y="2961"/>
                    <a:pt x="4916" y="3151"/>
                  </a:cubicBezTo>
                  <a:lnTo>
                    <a:pt x="4916" y="6585"/>
                  </a:lnTo>
                  <a:cubicBezTo>
                    <a:pt x="4916" y="6774"/>
                    <a:pt x="4758" y="6931"/>
                    <a:pt x="4569" y="6931"/>
                  </a:cubicBezTo>
                  <a:lnTo>
                    <a:pt x="1797" y="6931"/>
                  </a:lnTo>
                  <a:cubicBezTo>
                    <a:pt x="1608" y="6931"/>
                    <a:pt x="1450" y="6774"/>
                    <a:pt x="1450" y="6585"/>
                  </a:cubicBezTo>
                  <a:lnTo>
                    <a:pt x="1450" y="3151"/>
                  </a:lnTo>
                  <a:cubicBezTo>
                    <a:pt x="1450" y="2961"/>
                    <a:pt x="1608" y="2804"/>
                    <a:pt x="1797" y="2804"/>
                  </a:cubicBezTo>
                  <a:close/>
                  <a:moveTo>
                    <a:pt x="4916" y="8317"/>
                  </a:moveTo>
                  <a:lnTo>
                    <a:pt x="4916" y="8979"/>
                  </a:lnTo>
                  <a:lnTo>
                    <a:pt x="3529" y="8979"/>
                  </a:lnTo>
                  <a:lnTo>
                    <a:pt x="3529" y="8317"/>
                  </a:lnTo>
                  <a:close/>
                  <a:moveTo>
                    <a:pt x="8381" y="8317"/>
                  </a:moveTo>
                  <a:lnTo>
                    <a:pt x="8381" y="8979"/>
                  </a:lnTo>
                  <a:lnTo>
                    <a:pt x="6963" y="8979"/>
                  </a:lnTo>
                  <a:lnTo>
                    <a:pt x="6963" y="8317"/>
                  </a:lnTo>
                  <a:close/>
                  <a:moveTo>
                    <a:pt x="1828" y="0"/>
                  </a:moveTo>
                  <a:cubicBezTo>
                    <a:pt x="1419" y="0"/>
                    <a:pt x="1355" y="662"/>
                    <a:pt x="1828" y="662"/>
                  </a:cubicBezTo>
                  <a:lnTo>
                    <a:pt x="2206" y="662"/>
                  </a:lnTo>
                  <a:lnTo>
                    <a:pt x="2206" y="1418"/>
                  </a:lnTo>
                  <a:lnTo>
                    <a:pt x="1166" y="1418"/>
                  </a:lnTo>
                  <a:cubicBezTo>
                    <a:pt x="631" y="1418"/>
                    <a:pt x="158" y="1890"/>
                    <a:pt x="158" y="2426"/>
                  </a:cubicBezTo>
                  <a:lnTo>
                    <a:pt x="158" y="7246"/>
                  </a:lnTo>
                  <a:cubicBezTo>
                    <a:pt x="158" y="7782"/>
                    <a:pt x="631" y="8254"/>
                    <a:pt x="1166" y="8254"/>
                  </a:cubicBezTo>
                  <a:lnTo>
                    <a:pt x="2868" y="8254"/>
                  </a:lnTo>
                  <a:lnTo>
                    <a:pt x="2868" y="8947"/>
                  </a:lnTo>
                  <a:lnTo>
                    <a:pt x="1828" y="8947"/>
                  </a:lnTo>
                  <a:cubicBezTo>
                    <a:pt x="1419" y="8947"/>
                    <a:pt x="1355" y="9609"/>
                    <a:pt x="1828" y="9609"/>
                  </a:cubicBezTo>
                  <a:lnTo>
                    <a:pt x="4916" y="9609"/>
                  </a:lnTo>
                  <a:lnTo>
                    <a:pt x="4916" y="10995"/>
                  </a:lnTo>
                  <a:lnTo>
                    <a:pt x="473" y="10995"/>
                  </a:lnTo>
                  <a:cubicBezTo>
                    <a:pt x="32" y="10995"/>
                    <a:pt x="1" y="11657"/>
                    <a:pt x="473" y="11657"/>
                  </a:cubicBezTo>
                  <a:lnTo>
                    <a:pt x="11437" y="11657"/>
                  </a:lnTo>
                  <a:cubicBezTo>
                    <a:pt x="11878" y="11657"/>
                    <a:pt x="11910" y="10995"/>
                    <a:pt x="11437" y="10995"/>
                  </a:cubicBezTo>
                  <a:lnTo>
                    <a:pt x="6963" y="10995"/>
                  </a:lnTo>
                  <a:lnTo>
                    <a:pt x="6963" y="9609"/>
                  </a:lnTo>
                  <a:lnTo>
                    <a:pt x="10082" y="9609"/>
                  </a:lnTo>
                  <a:cubicBezTo>
                    <a:pt x="10492" y="9609"/>
                    <a:pt x="10555" y="8947"/>
                    <a:pt x="10082" y="8947"/>
                  </a:cubicBezTo>
                  <a:lnTo>
                    <a:pt x="9043" y="8947"/>
                  </a:lnTo>
                  <a:lnTo>
                    <a:pt x="9043" y="8254"/>
                  </a:lnTo>
                  <a:lnTo>
                    <a:pt x="10775" y="8254"/>
                  </a:lnTo>
                  <a:cubicBezTo>
                    <a:pt x="11343" y="8254"/>
                    <a:pt x="11815" y="7782"/>
                    <a:pt x="11815" y="7246"/>
                  </a:cubicBezTo>
                  <a:lnTo>
                    <a:pt x="11815" y="2426"/>
                  </a:lnTo>
                  <a:cubicBezTo>
                    <a:pt x="11815" y="1890"/>
                    <a:pt x="11343" y="1418"/>
                    <a:pt x="10775" y="1418"/>
                  </a:cubicBezTo>
                  <a:lnTo>
                    <a:pt x="9767" y="1418"/>
                  </a:lnTo>
                  <a:lnTo>
                    <a:pt x="9767" y="662"/>
                  </a:lnTo>
                  <a:lnTo>
                    <a:pt x="10114" y="662"/>
                  </a:lnTo>
                  <a:cubicBezTo>
                    <a:pt x="10555" y="662"/>
                    <a:pt x="10586" y="0"/>
                    <a:pt x="10114" y="0"/>
                  </a:cubicBezTo>
                  <a:lnTo>
                    <a:pt x="8728" y="0"/>
                  </a:lnTo>
                  <a:cubicBezTo>
                    <a:pt x="8287" y="0"/>
                    <a:pt x="8255" y="662"/>
                    <a:pt x="8728" y="662"/>
                  </a:cubicBezTo>
                  <a:lnTo>
                    <a:pt x="9074" y="662"/>
                  </a:lnTo>
                  <a:lnTo>
                    <a:pt x="9074" y="1418"/>
                  </a:lnTo>
                  <a:lnTo>
                    <a:pt x="6302" y="1418"/>
                  </a:lnTo>
                  <a:lnTo>
                    <a:pt x="6302" y="662"/>
                  </a:lnTo>
                  <a:lnTo>
                    <a:pt x="6648" y="662"/>
                  </a:lnTo>
                  <a:cubicBezTo>
                    <a:pt x="7089" y="662"/>
                    <a:pt x="7121" y="0"/>
                    <a:pt x="6648" y="0"/>
                  </a:cubicBezTo>
                  <a:lnTo>
                    <a:pt x="5262" y="0"/>
                  </a:lnTo>
                  <a:cubicBezTo>
                    <a:pt x="4821" y="0"/>
                    <a:pt x="4790" y="662"/>
                    <a:pt x="5262" y="662"/>
                  </a:cubicBezTo>
                  <a:lnTo>
                    <a:pt x="5609" y="662"/>
                  </a:lnTo>
                  <a:lnTo>
                    <a:pt x="5609" y="1418"/>
                  </a:lnTo>
                  <a:lnTo>
                    <a:pt x="2868" y="1418"/>
                  </a:lnTo>
                  <a:lnTo>
                    <a:pt x="2868" y="662"/>
                  </a:lnTo>
                  <a:lnTo>
                    <a:pt x="3214" y="662"/>
                  </a:lnTo>
                  <a:cubicBezTo>
                    <a:pt x="3655" y="662"/>
                    <a:pt x="3687" y="0"/>
                    <a:pt x="3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8" name="Google Shape;2168;p30"/>
          <p:cNvGrpSpPr/>
          <p:nvPr/>
        </p:nvGrpSpPr>
        <p:grpSpPr>
          <a:xfrm>
            <a:off x="579411" y="3815416"/>
            <a:ext cx="333014" cy="333843"/>
            <a:chOff x="-3771675" y="3971775"/>
            <a:chExt cx="291300" cy="292025"/>
          </a:xfrm>
        </p:grpSpPr>
        <p:sp>
          <p:nvSpPr>
            <p:cNvPr id="2169" name="Google Shape;2169;p30"/>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0"/>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0"/>
            <p:cNvSpPr/>
            <p:nvPr/>
          </p:nvSpPr>
          <p:spPr>
            <a:xfrm>
              <a:off x="-3669425" y="4074750"/>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0"/>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0"/>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0">
          <a:extLst>
            <a:ext uri="{FF2B5EF4-FFF2-40B4-BE49-F238E27FC236}">
              <a16:creationId xmlns:a16="http://schemas.microsoft.com/office/drawing/2014/main" id="{90997686-A6FE-B1B7-DE06-1F09BBEEA6D6}"/>
            </a:ext>
          </a:extLst>
        </p:cNvPr>
        <p:cNvGrpSpPr/>
        <p:nvPr/>
      </p:nvGrpSpPr>
      <p:grpSpPr>
        <a:xfrm>
          <a:off x="0" y="0"/>
          <a:ext cx="0" cy="0"/>
          <a:chOff x="0" y="0"/>
          <a:chExt cx="0" cy="0"/>
        </a:xfrm>
      </p:grpSpPr>
      <p:grpSp>
        <p:nvGrpSpPr>
          <p:cNvPr id="2119" name="Google Shape;2119;p30">
            <a:extLst>
              <a:ext uri="{FF2B5EF4-FFF2-40B4-BE49-F238E27FC236}">
                <a16:creationId xmlns:a16="http://schemas.microsoft.com/office/drawing/2014/main" id="{BA142A0C-C1B6-D2C4-46FC-229F3CCA8381}"/>
              </a:ext>
            </a:extLst>
          </p:cNvPr>
          <p:cNvGrpSpPr/>
          <p:nvPr/>
        </p:nvGrpSpPr>
        <p:grpSpPr>
          <a:xfrm>
            <a:off x="1033677" y="1402636"/>
            <a:ext cx="7229479" cy="617313"/>
            <a:chOff x="1033677" y="1402635"/>
            <a:chExt cx="7229479" cy="617313"/>
          </a:xfrm>
        </p:grpSpPr>
        <p:sp>
          <p:nvSpPr>
            <p:cNvPr id="2120" name="Google Shape;2120;p30">
              <a:extLst>
                <a:ext uri="{FF2B5EF4-FFF2-40B4-BE49-F238E27FC236}">
                  <a16:creationId xmlns:a16="http://schemas.microsoft.com/office/drawing/2014/main" id="{9D032F2A-C647-3DFD-E522-A8E08E3624FD}"/>
                </a:ext>
              </a:extLst>
            </p:cNvPr>
            <p:cNvSpPr txBox="1"/>
            <p:nvPr/>
          </p:nvSpPr>
          <p:spPr>
            <a:xfrm>
              <a:off x="1033677" y="1402635"/>
              <a:ext cx="1752900" cy="25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Consistency</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2121" name="Google Shape;2121;p30">
              <a:extLst>
                <a:ext uri="{FF2B5EF4-FFF2-40B4-BE49-F238E27FC236}">
                  <a16:creationId xmlns:a16="http://schemas.microsoft.com/office/drawing/2014/main" id="{A483051A-EE33-7DF7-3055-427F1275CCE3}"/>
                </a:ext>
              </a:extLst>
            </p:cNvPr>
            <p:cNvSpPr txBox="1"/>
            <p:nvPr/>
          </p:nvSpPr>
          <p:spPr>
            <a:xfrm>
              <a:off x="1130560" y="1579248"/>
              <a:ext cx="7132596" cy="44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GB" sz="1200" dirty="0">
                <a:latin typeface="Roboto"/>
                <a:ea typeface="Roboto"/>
                <a:cs typeface="Roboto"/>
                <a:sym typeface="Roboto"/>
              </a:endParaRPr>
            </a:p>
          </p:txBody>
        </p:sp>
      </p:grpSp>
      <p:sp>
        <p:nvSpPr>
          <p:cNvPr id="2122" name="Google Shape;2122;p30">
            <a:extLst>
              <a:ext uri="{FF2B5EF4-FFF2-40B4-BE49-F238E27FC236}">
                <a16:creationId xmlns:a16="http://schemas.microsoft.com/office/drawing/2014/main" id="{DD37BD25-3950-6522-F086-4CC83978DCE7}"/>
              </a:ext>
            </a:extLst>
          </p:cNvPr>
          <p:cNvSpPr/>
          <p:nvPr/>
        </p:nvSpPr>
        <p:spPr>
          <a:xfrm>
            <a:off x="535375" y="1416351"/>
            <a:ext cx="513000" cy="5130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3" name="Google Shape;2123;p30">
            <a:extLst>
              <a:ext uri="{FF2B5EF4-FFF2-40B4-BE49-F238E27FC236}">
                <a16:creationId xmlns:a16="http://schemas.microsoft.com/office/drawing/2014/main" id="{3B8758DD-4765-CDC9-23E3-82CFE086CE91}"/>
              </a:ext>
            </a:extLst>
          </p:cNvPr>
          <p:cNvGrpSpPr/>
          <p:nvPr/>
        </p:nvGrpSpPr>
        <p:grpSpPr>
          <a:xfrm>
            <a:off x="1068912" y="2503150"/>
            <a:ext cx="7253503" cy="984516"/>
            <a:chOff x="1029072" y="2490387"/>
            <a:chExt cx="4904049" cy="617923"/>
          </a:xfrm>
        </p:grpSpPr>
        <p:sp>
          <p:nvSpPr>
            <p:cNvPr id="2124" name="Google Shape;2124;p30">
              <a:extLst>
                <a:ext uri="{FF2B5EF4-FFF2-40B4-BE49-F238E27FC236}">
                  <a16:creationId xmlns:a16="http://schemas.microsoft.com/office/drawing/2014/main" id="{376A08BB-3C71-0077-2D1A-8056CFB19D7C}"/>
                </a:ext>
              </a:extLst>
            </p:cNvPr>
            <p:cNvSpPr txBox="1"/>
            <p:nvPr/>
          </p:nvSpPr>
          <p:spPr>
            <a:xfrm>
              <a:off x="1032983" y="2490387"/>
              <a:ext cx="1752900" cy="25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Availability</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2125" name="Google Shape;2125;p30">
              <a:extLst>
                <a:ext uri="{FF2B5EF4-FFF2-40B4-BE49-F238E27FC236}">
                  <a16:creationId xmlns:a16="http://schemas.microsoft.com/office/drawing/2014/main" id="{8D2686CD-0861-6F39-8A31-063FF0759F2C}"/>
                </a:ext>
              </a:extLst>
            </p:cNvPr>
            <p:cNvSpPr txBox="1"/>
            <p:nvPr/>
          </p:nvSpPr>
          <p:spPr>
            <a:xfrm>
              <a:off x="1029072" y="2667610"/>
              <a:ext cx="4904049" cy="44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GB" sz="1200" dirty="0">
                <a:latin typeface="Roboto"/>
                <a:ea typeface="Roboto"/>
                <a:cs typeface="Roboto"/>
                <a:sym typeface="Roboto"/>
              </a:endParaRPr>
            </a:p>
          </p:txBody>
        </p:sp>
      </p:grpSp>
      <p:sp>
        <p:nvSpPr>
          <p:cNvPr id="2126" name="Google Shape;2126;p30">
            <a:extLst>
              <a:ext uri="{FF2B5EF4-FFF2-40B4-BE49-F238E27FC236}">
                <a16:creationId xmlns:a16="http://schemas.microsoft.com/office/drawing/2014/main" id="{00C5D767-195E-E089-A309-9F2AB54A0173}"/>
              </a:ext>
            </a:extLst>
          </p:cNvPr>
          <p:cNvSpPr/>
          <p:nvPr/>
        </p:nvSpPr>
        <p:spPr>
          <a:xfrm>
            <a:off x="535375" y="2539993"/>
            <a:ext cx="513000" cy="5130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7" name="Google Shape;2127;p30">
            <a:extLst>
              <a:ext uri="{FF2B5EF4-FFF2-40B4-BE49-F238E27FC236}">
                <a16:creationId xmlns:a16="http://schemas.microsoft.com/office/drawing/2014/main" id="{D82762DC-A03E-E3D0-279B-59DEA41DCB0D}"/>
              </a:ext>
            </a:extLst>
          </p:cNvPr>
          <p:cNvGrpSpPr/>
          <p:nvPr/>
        </p:nvGrpSpPr>
        <p:grpSpPr>
          <a:xfrm>
            <a:off x="1078686" y="3627433"/>
            <a:ext cx="2000757" cy="639819"/>
            <a:chOff x="1078686" y="3627434"/>
            <a:chExt cx="2000757" cy="639819"/>
          </a:xfrm>
        </p:grpSpPr>
        <p:sp>
          <p:nvSpPr>
            <p:cNvPr id="2128" name="Google Shape;2128;p30">
              <a:extLst>
                <a:ext uri="{FF2B5EF4-FFF2-40B4-BE49-F238E27FC236}">
                  <a16:creationId xmlns:a16="http://schemas.microsoft.com/office/drawing/2014/main" id="{A0476A40-F9FF-C154-39F9-94F8CB788DF5}"/>
                </a:ext>
              </a:extLst>
            </p:cNvPr>
            <p:cNvSpPr txBox="1"/>
            <p:nvPr/>
          </p:nvSpPr>
          <p:spPr>
            <a:xfrm>
              <a:off x="1078686" y="3627434"/>
              <a:ext cx="2000757" cy="17564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Partition Tolerance</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2129" name="Google Shape;2129;p30">
              <a:extLst>
                <a:ext uri="{FF2B5EF4-FFF2-40B4-BE49-F238E27FC236}">
                  <a16:creationId xmlns:a16="http://schemas.microsoft.com/office/drawing/2014/main" id="{A573876F-40D2-654E-6C42-A317BE2B20CB}"/>
                </a:ext>
              </a:extLst>
            </p:cNvPr>
            <p:cNvSpPr txBox="1"/>
            <p:nvPr/>
          </p:nvSpPr>
          <p:spPr>
            <a:xfrm>
              <a:off x="1130560" y="3826553"/>
              <a:ext cx="1752900" cy="44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latin typeface="Roboto"/>
                <a:ea typeface="Roboto"/>
                <a:cs typeface="Roboto"/>
                <a:sym typeface="Roboto"/>
              </a:endParaRPr>
            </a:p>
          </p:txBody>
        </p:sp>
      </p:grpSp>
      <p:sp>
        <p:nvSpPr>
          <p:cNvPr id="2130" name="Google Shape;2130;p30">
            <a:extLst>
              <a:ext uri="{FF2B5EF4-FFF2-40B4-BE49-F238E27FC236}">
                <a16:creationId xmlns:a16="http://schemas.microsoft.com/office/drawing/2014/main" id="{C9BC41BC-9941-FF66-92B8-7E322CE45709}"/>
              </a:ext>
            </a:extLst>
          </p:cNvPr>
          <p:cNvSpPr/>
          <p:nvPr/>
        </p:nvSpPr>
        <p:spPr>
          <a:xfrm>
            <a:off x="535375" y="3663645"/>
            <a:ext cx="513000" cy="5130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3" name="Google Shape;2143;p30">
            <a:extLst>
              <a:ext uri="{FF2B5EF4-FFF2-40B4-BE49-F238E27FC236}">
                <a16:creationId xmlns:a16="http://schemas.microsoft.com/office/drawing/2014/main" id="{74D1C3A7-32E8-1241-AC74-28DD77090C4B}"/>
              </a:ext>
            </a:extLst>
          </p:cNvPr>
          <p:cNvGrpSpPr/>
          <p:nvPr/>
        </p:nvGrpSpPr>
        <p:grpSpPr>
          <a:xfrm>
            <a:off x="3182849" y="1504915"/>
            <a:ext cx="335901" cy="335872"/>
            <a:chOff x="-4478975" y="3251700"/>
            <a:chExt cx="293825" cy="293800"/>
          </a:xfrm>
        </p:grpSpPr>
        <p:sp>
          <p:nvSpPr>
            <p:cNvPr id="2144" name="Google Shape;2144;p30">
              <a:extLst>
                <a:ext uri="{FF2B5EF4-FFF2-40B4-BE49-F238E27FC236}">
                  <a16:creationId xmlns:a16="http://schemas.microsoft.com/office/drawing/2014/main" id="{0287772B-A37C-5C30-23C1-3B1166791A41}"/>
                </a:ext>
              </a:extLst>
            </p:cNvPr>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0">
              <a:extLst>
                <a:ext uri="{FF2B5EF4-FFF2-40B4-BE49-F238E27FC236}">
                  <a16:creationId xmlns:a16="http://schemas.microsoft.com/office/drawing/2014/main" id="{24CE4F15-6BEB-6ED6-31EE-B96BE3F5A35F}"/>
                </a:ext>
              </a:extLst>
            </p:cNvPr>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0">
              <a:extLst>
                <a:ext uri="{FF2B5EF4-FFF2-40B4-BE49-F238E27FC236}">
                  <a16:creationId xmlns:a16="http://schemas.microsoft.com/office/drawing/2014/main" id="{077EA976-91DA-C0AE-D587-C4F4FB47BAEC}"/>
                </a:ext>
              </a:extLst>
            </p:cNvPr>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7" name="Google Shape;2147;p30">
            <a:extLst>
              <a:ext uri="{FF2B5EF4-FFF2-40B4-BE49-F238E27FC236}">
                <a16:creationId xmlns:a16="http://schemas.microsoft.com/office/drawing/2014/main" id="{7E610398-856A-DE79-1DBA-6ABB977AE590}"/>
              </a:ext>
            </a:extLst>
          </p:cNvPr>
          <p:cNvGrpSpPr/>
          <p:nvPr/>
        </p:nvGrpSpPr>
        <p:grpSpPr>
          <a:xfrm>
            <a:off x="621681" y="1506273"/>
            <a:ext cx="340388" cy="333157"/>
            <a:chOff x="-4480550" y="3970800"/>
            <a:chExt cx="297750" cy="291425"/>
          </a:xfrm>
        </p:grpSpPr>
        <p:sp>
          <p:nvSpPr>
            <p:cNvPr id="2148" name="Google Shape;2148;p30">
              <a:extLst>
                <a:ext uri="{FF2B5EF4-FFF2-40B4-BE49-F238E27FC236}">
                  <a16:creationId xmlns:a16="http://schemas.microsoft.com/office/drawing/2014/main" id="{1273CE3B-040D-ADAD-B045-152037A115EF}"/>
                </a:ext>
              </a:extLst>
            </p:cNvPr>
            <p:cNvSpPr/>
            <p:nvPr/>
          </p:nvSpPr>
          <p:spPr>
            <a:xfrm>
              <a:off x="-4426200" y="4058225"/>
              <a:ext cx="51225" cy="69325"/>
            </a:xfrm>
            <a:custGeom>
              <a:avLst/>
              <a:gdLst/>
              <a:ahLst/>
              <a:cxnLst/>
              <a:rect l="l" t="t" r="r" b="b"/>
              <a:pathLst>
                <a:path w="2049" h="2773" extrusionOk="0">
                  <a:moveTo>
                    <a:pt x="1" y="0"/>
                  </a:moveTo>
                  <a:lnTo>
                    <a:pt x="1" y="2773"/>
                  </a:lnTo>
                  <a:lnTo>
                    <a:pt x="2048" y="2773"/>
                  </a:lnTo>
                  <a:lnTo>
                    <a:pt x="20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0">
              <a:extLst>
                <a:ext uri="{FF2B5EF4-FFF2-40B4-BE49-F238E27FC236}">
                  <a16:creationId xmlns:a16="http://schemas.microsoft.com/office/drawing/2014/main" id="{5741E55C-C7E7-5FF6-2DB0-CC3624643C24}"/>
                </a:ext>
              </a:extLst>
            </p:cNvPr>
            <p:cNvSpPr/>
            <p:nvPr/>
          </p:nvSpPr>
          <p:spPr>
            <a:xfrm>
              <a:off x="-4480550" y="3970800"/>
              <a:ext cx="297750" cy="291425"/>
            </a:xfrm>
            <a:custGeom>
              <a:avLst/>
              <a:gdLst/>
              <a:ahLst/>
              <a:cxnLst/>
              <a:rect l="l" t="t" r="r" b="b"/>
              <a:pathLst>
                <a:path w="11910" h="11657" extrusionOk="0">
                  <a:moveTo>
                    <a:pt x="10082" y="2804"/>
                  </a:moveTo>
                  <a:cubicBezTo>
                    <a:pt x="10492" y="2804"/>
                    <a:pt x="10555" y="3466"/>
                    <a:pt x="10082" y="3466"/>
                  </a:cubicBezTo>
                  <a:lnTo>
                    <a:pt x="5924" y="3466"/>
                  </a:lnTo>
                  <a:cubicBezTo>
                    <a:pt x="5913" y="3466"/>
                    <a:pt x="5903" y="3467"/>
                    <a:pt x="5893" y="3467"/>
                  </a:cubicBezTo>
                  <a:cubicBezTo>
                    <a:pt x="5451" y="3467"/>
                    <a:pt x="5462" y="2804"/>
                    <a:pt x="5924" y="2804"/>
                  </a:cubicBezTo>
                  <a:close/>
                  <a:moveTo>
                    <a:pt x="10082" y="4159"/>
                  </a:moveTo>
                  <a:cubicBezTo>
                    <a:pt x="10492" y="4159"/>
                    <a:pt x="10555" y="4852"/>
                    <a:pt x="10082" y="4852"/>
                  </a:cubicBezTo>
                  <a:lnTo>
                    <a:pt x="5924" y="4852"/>
                  </a:lnTo>
                  <a:cubicBezTo>
                    <a:pt x="5451" y="4852"/>
                    <a:pt x="5451" y="4159"/>
                    <a:pt x="5924" y="4159"/>
                  </a:cubicBezTo>
                  <a:close/>
                  <a:moveTo>
                    <a:pt x="6807" y="5481"/>
                  </a:moveTo>
                  <a:cubicBezTo>
                    <a:pt x="7492" y="5481"/>
                    <a:pt x="8531" y="5513"/>
                    <a:pt x="10082" y="5513"/>
                  </a:cubicBezTo>
                  <a:cubicBezTo>
                    <a:pt x="10492" y="5513"/>
                    <a:pt x="10555" y="6175"/>
                    <a:pt x="10082" y="6175"/>
                  </a:cubicBezTo>
                  <a:lnTo>
                    <a:pt x="5924" y="6175"/>
                  </a:lnTo>
                  <a:lnTo>
                    <a:pt x="5924" y="6206"/>
                  </a:lnTo>
                  <a:cubicBezTo>
                    <a:pt x="5735" y="6206"/>
                    <a:pt x="5577" y="6049"/>
                    <a:pt x="5577" y="5860"/>
                  </a:cubicBezTo>
                  <a:cubicBezTo>
                    <a:pt x="5577" y="5546"/>
                    <a:pt x="5837" y="5481"/>
                    <a:pt x="6807" y="5481"/>
                  </a:cubicBezTo>
                  <a:close/>
                  <a:moveTo>
                    <a:pt x="4569" y="2804"/>
                  </a:moveTo>
                  <a:cubicBezTo>
                    <a:pt x="4758" y="2804"/>
                    <a:pt x="4916" y="2961"/>
                    <a:pt x="4916" y="3151"/>
                  </a:cubicBezTo>
                  <a:lnTo>
                    <a:pt x="4916" y="6585"/>
                  </a:lnTo>
                  <a:cubicBezTo>
                    <a:pt x="4916" y="6774"/>
                    <a:pt x="4758" y="6931"/>
                    <a:pt x="4569" y="6931"/>
                  </a:cubicBezTo>
                  <a:lnTo>
                    <a:pt x="1797" y="6931"/>
                  </a:lnTo>
                  <a:cubicBezTo>
                    <a:pt x="1608" y="6931"/>
                    <a:pt x="1450" y="6774"/>
                    <a:pt x="1450" y="6585"/>
                  </a:cubicBezTo>
                  <a:lnTo>
                    <a:pt x="1450" y="3151"/>
                  </a:lnTo>
                  <a:cubicBezTo>
                    <a:pt x="1450" y="2961"/>
                    <a:pt x="1608" y="2804"/>
                    <a:pt x="1797" y="2804"/>
                  </a:cubicBezTo>
                  <a:close/>
                  <a:moveTo>
                    <a:pt x="4916" y="8317"/>
                  </a:moveTo>
                  <a:lnTo>
                    <a:pt x="4916" y="8979"/>
                  </a:lnTo>
                  <a:lnTo>
                    <a:pt x="3529" y="8979"/>
                  </a:lnTo>
                  <a:lnTo>
                    <a:pt x="3529" y="8317"/>
                  </a:lnTo>
                  <a:close/>
                  <a:moveTo>
                    <a:pt x="8381" y="8317"/>
                  </a:moveTo>
                  <a:lnTo>
                    <a:pt x="8381" y="8979"/>
                  </a:lnTo>
                  <a:lnTo>
                    <a:pt x="6963" y="8979"/>
                  </a:lnTo>
                  <a:lnTo>
                    <a:pt x="6963" y="8317"/>
                  </a:lnTo>
                  <a:close/>
                  <a:moveTo>
                    <a:pt x="1828" y="0"/>
                  </a:moveTo>
                  <a:cubicBezTo>
                    <a:pt x="1419" y="0"/>
                    <a:pt x="1355" y="662"/>
                    <a:pt x="1828" y="662"/>
                  </a:cubicBezTo>
                  <a:lnTo>
                    <a:pt x="2206" y="662"/>
                  </a:lnTo>
                  <a:lnTo>
                    <a:pt x="2206" y="1418"/>
                  </a:lnTo>
                  <a:lnTo>
                    <a:pt x="1166" y="1418"/>
                  </a:lnTo>
                  <a:cubicBezTo>
                    <a:pt x="631" y="1418"/>
                    <a:pt x="158" y="1890"/>
                    <a:pt x="158" y="2426"/>
                  </a:cubicBezTo>
                  <a:lnTo>
                    <a:pt x="158" y="7246"/>
                  </a:lnTo>
                  <a:cubicBezTo>
                    <a:pt x="158" y="7782"/>
                    <a:pt x="631" y="8254"/>
                    <a:pt x="1166" y="8254"/>
                  </a:cubicBezTo>
                  <a:lnTo>
                    <a:pt x="2868" y="8254"/>
                  </a:lnTo>
                  <a:lnTo>
                    <a:pt x="2868" y="8947"/>
                  </a:lnTo>
                  <a:lnTo>
                    <a:pt x="1828" y="8947"/>
                  </a:lnTo>
                  <a:cubicBezTo>
                    <a:pt x="1419" y="8947"/>
                    <a:pt x="1355" y="9609"/>
                    <a:pt x="1828" y="9609"/>
                  </a:cubicBezTo>
                  <a:lnTo>
                    <a:pt x="4916" y="9609"/>
                  </a:lnTo>
                  <a:lnTo>
                    <a:pt x="4916" y="10995"/>
                  </a:lnTo>
                  <a:lnTo>
                    <a:pt x="473" y="10995"/>
                  </a:lnTo>
                  <a:cubicBezTo>
                    <a:pt x="32" y="10995"/>
                    <a:pt x="1" y="11657"/>
                    <a:pt x="473" y="11657"/>
                  </a:cubicBezTo>
                  <a:lnTo>
                    <a:pt x="11437" y="11657"/>
                  </a:lnTo>
                  <a:cubicBezTo>
                    <a:pt x="11878" y="11657"/>
                    <a:pt x="11910" y="10995"/>
                    <a:pt x="11437" y="10995"/>
                  </a:cubicBezTo>
                  <a:lnTo>
                    <a:pt x="6963" y="10995"/>
                  </a:lnTo>
                  <a:lnTo>
                    <a:pt x="6963" y="9609"/>
                  </a:lnTo>
                  <a:lnTo>
                    <a:pt x="10082" y="9609"/>
                  </a:lnTo>
                  <a:cubicBezTo>
                    <a:pt x="10492" y="9609"/>
                    <a:pt x="10555" y="8947"/>
                    <a:pt x="10082" y="8947"/>
                  </a:cubicBezTo>
                  <a:lnTo>
                    <a:pt x="9043" y="8947"/>
                  </a:lnTo>
                  <a:lnTo>
                    <a:pt x="9043" y="8254"/>
                  </a:lnTo>
                  <a:lnTo>
                    <a:pt x="10775" y="8254"/>
                  </a:lnTo>
                  <a:cubicBezTo>
                    <a:pt x="11343" y="8254"/>
                    <a:pt x="11815" y="7782"/>
                    <a:pt x="11815" y="7246"/>
                  </a:cubicBezTo>
                  <a:lnTo>
                    <a:pt x="11815" y="2426"/>
                  </a:lnTo>
                  <a:cubicBezTo>
                    <a:pt x="11815" y="1890"/>
                    <a:pt x="11343" y="1418"/>
                    <a:pt x="10775" y="1418"/>
                  </a:cubicBezTo>
                  <a:lnTo>
                    <a:pt x="9767" y="1418"/>
                  </a:lnTo>
                  <a:lnTo>
                    <a:pt x="9767" y="662"/>
                  </a:lnTo>
                  <a:lnTo>
                    <a:pt x="10114" y="662"/>
                  </a:lnTo>
                  <a:cubicBezTo>
                    <a:pt x="10555" y="662"/>
                    <a:pt x="10586" y="0"/>
                    <a:pt x="10114" y="0"/>
                  </a:cubicBezTo>
                  <a:lnTo>
                    <a:pt x="8728" y="0"/>
                  </a:lnTo>
                  <a:cubicBezTo>
                    <a:pt x="8287" y="0"/>
                    <a:pt x="8255" y="662"/>
                    <a:pt x="8728" y="662"/>
                  </a:cubicBezTo>
                  <a:lnTo>
                    <a:pt x="9074" y="662"/>
                  </a:lnTo>
                  <a:lnTo>
                    <a:pt x="9074" y="1418"/>
                  </a:lnTo>
                  <a:lnTo>
                    <a:pt x="6302" y="1418"/>
                  </a:lnTo>
                  <a:lnTo>
                    <a:pt x="6302" y="662"/>
                  </a:lnTo>
                  <a:lnTo>
                    <a:pt x="6648" y="662"/>
                  </a:lnTo>
                  <a:cubicBezTo>
                    <a:pt x="7089" y="662"/>
                    <a:pt x="7121" y="0"/>
                    <a:pt x="6648" y="0"/>
                  </a:cubicBezTo>
                  <a:lnTo>
                    <a:pt x="5262" y="0"/>
                  </a:lnTo>
                  <a:cubicBezTo>
                    <a:pt x="4821" y="0"/>
                    <a:pt x="4790" y="662"/>
                    <a:pt x="5262" y="662"/>
                  </a:cubicBezTo>
                  <a:lnTo>
                    <a:pt x="5609" y="662"/>
                  </a:lnTo>
                  <a:lnTo>
                    <a:pt x="5609" y="1418"/>
                  </a:lnTo>
                  <a:lnTo>
                    <a:pt x="2868" y="1418"/>
                  </a:lnTo>
                  <a:lnTo>
                    <a:pt x="2868" y="662"/>
                  </a:lnTo>
                  <a:lnTo>
                    <a:pt x="3214" y="662"/>
                  </a:lnTo>
                  <a:cubicBezTo>
                    <a:pt x="3655" y="662"/>
                    <a:pt x="3687" y="0"/>
                    <a:pt x="3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0" name="Google Shape;2150;p30">
            <a:extLst>
              <a:ext uri="{FF2B5EF4-FFF2-40B4-BE49-F238E27FC236}">
                <a16:creationId xmlns:a16="http://schemas.microsoft.com/office/drawing/2014/main" id="{A0DF2A92-E87E-1F1C-A5C3-16C916397611}"/>
              </a:ext>
            </a:extLst>
          </p:cNvPr>
          <p:cNvGrpSpPr/>
          <p:nvPr/>
        </p:nvGrpSpPr>
        <p:grpSpPr>
          <a:xfrm>
            <a:off x="3181506" y="3754067"/>
            <a:ext cx="338587" cy="332157"/>
            <a:chOff x="-1183550" y="3586525"/>
            <a:chExt cx="296175" cy="290550"/>
          </a:xfrm>
        </p:grpSpPr>
        <p:sp>
          <p:nvSpPr>
            <p:cNvPr id="2151" name="Google Shape;2151;p30">
              <a:extLst>
                <a:ext uri="{FF2B5EF4-FFF2-40B4-BE49-F238E27FC236}">
                  <a16:creationId xmlns:a16="http://schemas.microsoft.com/office/drawing/2014/main" id="{900CD0BD-5033-C07D-199A-A65C4EB6DD76}"/>
                </a:ext>
              </a:extLst>
            </p:cNvPr>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0">
              <a:extLst>
                <a:ext uri="{FF2B5EF4-FFF2-40B4-BE49-F238E27FC236}">
                  <a16:creationId xmlns:a16="http://schemas.microsoft.com/office/drawing/2014/main" id="{532504C9-CA35-AF7C-0F7C-2CB3F535A54C}"/>
                </a:ext>
              </a:extLst>
            </p:cNvPr>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0">
              <a:extLst>
                <a:ext uri="{FF2B5EF4-FFF2-40B4-BE49-F238E27FC236}">
                  <a16:creationId xmlns:a16="http://schemas.microsoft.com/office/drawing/2014/main" id="{53AF8C72-DF72-60DE-BA15-A1DA539155F4}"/>
                </a:ext>
              </a:extLst>
            </p:cNvPr>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0">
              <a:extLst>
                <a:ext uri="{FF2B5EF4-FFF2-40B4-BE49-F238E27FC236}">
                  <a16:creationId xmlns:a16="http://schemas.microsoft.com/office/drawing/2014/main" id="{1B4ACC42-CB36-7F93-6F7D-D0D50744F991}"/>
                </a:ext>
              </a:extLst>
            </p:cNvPr>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0">
              <a:extLst>
                <a:ext uri="{FF2B5EF4-FFF2-40B4-BE49-F238E27FC236}">
                  <a16:creationId xmlns:a16="http://schemas.microsoft.com/office/drawing/2014/main" id="{7F0DE529-F96D-38D2-8666-4213DBCFEB89}"/>
                </a:ext>
              </a:extLst>
            </p:cNvPr>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0">
              <a:extLst>
                <a:ext uri="{FF2B5EF4-FFF2-40B4-BE49-F238E27FC236}">
                  <a16:creationId xmlns:a16="http://schemas.microsoft.com/office/drawing/2014/main" id="{1981F95A-C341-2CA1-86F2-B3E58F61D2C1}"/>
                </a:ext>
              </a:extLst>
            </p:cNvPr>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0">
              <a:extLst>
                <a:ext uri="{FF2B5EF4-FFF2-40B4-BE49-F238E27FC236}">
                  <a16:creationId xmlns:a16="http://schemas.microsoft.com/office/drawing/2014/main" id="{843E8537-110A-D975-06A4-22E65F5C8AE3}"/>
                </a:ext>
              </a:extLst>
            </p:cNvPr>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0">
              <a:extLst>
                <a:ext uri="{FF2B5EF4-FFF2-40B4-BE49-F238E27FC236}">
                  <a16:creationId xmlns:a16="http://schemas.microsoft.com/office/drawing/2014/main" id="{EDC03194-CF9A-DE4F-0F88-1D2CE7E02715}"/>
                </a:ext>
              </a:extLst>
            </p:cNvPr>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0">
              <a:extLst>
                <a:ext uri="{FF2B5EF4-FFF2-40B4-BE49-F238E27FC236}">
                  <a16:creationId xmlns:a16="http://schemas.microsoft.com/office/drawing/2014/main" id="{8BA87AE6-0862-6DC7-3FEF-6E41BEE459D3}"/>
                </a:ext>
              </a:extLst>
            </p:cNvPr>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0" name="Google Shape;2160;p30">
            <a:extLst>
              <a:ext uri="{FF2B5EF4-FFF2-40B4-BE49-F238E27FC236}">
                <a16:creationId xmlns:a16="http://schemas.microsoft.com/office/drawing/2014/main" id="{E5796405-155F-38E5-CA79-9B7665CF4EE9}"/>
              </a:ext>
            </a:extLst>
          </p:cNvPr>
          <p:cNvGrpSpPr/>
          <p:nvPr/>
        </p:nvGrpSpPr>
        <p:grpSpPr>
          <a:xfrm>
            <a:off x="623496" y="2629900"/>
            <a:ext cx="336758" cy="333186"/>
            <a:chOff x="-1182750" y="3962900"/>
            <a:chExt cx="294575" cy="291450"/>
          </a:xfrm>
        </p:grpSpPr>
        <p:sp>
          <p:nvSpPr>
            <p:cNvPr id="2161" name="Google Shape;2161;p30">
              <a:extLst>
                <a:ext uri="{FF2B5EF4-FFF2-40B4-BE49-F238E27FC236}">
                  <a16:creationId xmlns:a16="http://schemas.microsoft.com/office/drawing/2014/main" id="{B2B8E8BF-F674-897E-9004-723CA916D628}"/>
                </a:ext>
              </a:extLst>
            </p:cNvPr>
            <p:cNvSpPr/>
            <p:nvPr/>
          </p:nvSpPr>
          <p:spPr>
            <a:xfrm>
              <a:off x="-1078000" y="4030650"/>
              <a:ext cx="17350" cy="17350"/>
            </a:xfrm>
            <a:custGeom>
              <a:avLst/>
              <a:gdLst/>
              <a:ahLst/>
              <a:cxnLst/>
              <a:rect l="l" t="t" r="r" b="b"/>
              <a:pathLst>
                <a:path w="694" h="694" extrusionOk="0">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0">
              <a:extLst>
                <a:ext uri="{FF2B5EF4-FFF2-40B4-BE49-F238E27FC236}">
                  <a16:creationId xmlns:a16="http://schemas.microsoft.com/office/drawing/2014/main" id="{F3E37163-7A37-8FFE-9079-19A1AFC9BB52}"/>
                </a:ext>
              </a:extLst>
            </p:cNvPr>
            <p:cNvSpPr/>
            <p:nvPr/>
          </p:nvSpPr>
          <p:spPr>
            <a:xfrm>
              <a:off x="-1129200" y="409995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0">
              <a:extLst>
                <a:ext uri="{FF2B5EF4-FFF2-40B4-BE49-F238E27FC236}">
                  <a16:creationId xmlns:a16="http://schemas.microsoft.com/office/drawing/2014/main" id="{E6205FE3-76D2-60D7-3949-1CCB75450450}"/>
                </a:ext>
              </a:extLst>
            </p:cNvPr>
            <p:cNvSpPr/>
            <p:nvPr/>
          </p:nvSpPr>
          <p:spPr>
            <a:xfrm>
              <a:off x="-1009475" y="40818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0">
              <a:extLst>
                <a:ext uri="{FF2B5EF4-FFF2-40B4-BE49-F238E27FC236}">
                  <a16:creationId xmlns:a16="http://schemas.microsoft.com/office/drawing/2014/main" id="{0148E372-61AD-EC4A-05D2-14C600943FCB}"/>
                </a:ext>
              </a:extLst>
            </p:cNvPr>
            <p:cNvSpPr/>
            <p:nvPr/>
          </p:nvSpPr>
          <p:spPr>
            <a:xfrm>
              <a:off x="-1182750" y="4168475"/>
              <a:ext cx="292225" cy="34675"/>
            </a:xfrm>
            <a:custGeom>
              <a:avLst/>
              <a:gdLst/>
              <a:ahLst/>
              <a:cxnLst/>
              <a:rect l="l" t="t" r="r" b="b"/>
              <a:pathLst>
                <a:path w="11689" h="1387" extrusionOk="0">
                  <a:moveTo>
                    <a:pt x="0" y="1"/>
                  </a:moveTo>
                  <a:lnTo>
                    <a:pt x="0" y="347"/>
                  </a:lnTo>
                  <a:lnTo>
                    <a:pt x="63" y="347"/>
                  </a:lnTo>
                  <a:cubicBezTo>
                    <a:pt x="63" y="914"/>
                    <a:pt x="504" y="1387"/>
                    <a:pt x="1071" y="1387"/>
                  </a:cubicBezTo>
                  <a:lnTo>
                    <a:pt x="10680" y="1387"/>
                  </a:lnTo>
                  <a:cubicBezTo>
                    <a:pt x="11247" y="1387"/>
                    <a:pt x="11688" y="914"/>
                    <a:pt x="11688" y="347"/>
                  </a:cubicBezTo>
                  <a:lnTo>
                    <a:pt x="116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0">
              <a:extLst>
                <a:ext uri="{FF2B5EF4-FFF2-40B4-BE49-F238E27FC236}">
                  <a16:creationId xmlns:a16="http://schemas.microsoft.com/office/drawing/2014/main" id="{9BFB982B-230C-7173-7BF9-4EEABA9CD04E}"/>
                </a:ext>
              </a:extLst>
            </p:cNvPr>
            <p:cNvSpPr/>
            <p:nvPr/>
          </p:nvSpPr>
          <p:spPr>
            <a:xfrm>
              <a:off x="-1117400" y="4220475"/>
              <a:ext cx="161500" cy="33875"/>
            </a:xfrm>
            <a:custGeom>
              <a:avLst/>
              <a:gdLst/>
              <a:ahLst/>
              <a:cxnLst/>
              <a:rect l="l" t="t" r="r" b="b"/>
              <a:pathLst>
                <a:path w="6460" h="1355" extrusionOk="0">
                  <a:moveTo>
                    <a:pt x="1513" y="0"/>
                  </a:moveTo>
                  <a:lnTo>
                    <a:pt x="1356" y="693"/>
                  </a:lnTo>
                  <a:lnTo>
                    <a:pt x="474" y="693"/>
                  </a:lnTo>
                  <a:cubicBezTo>
                    <a:pt x="32" y="693"/>
                    <a:pt x="1" y="1355"/>
                    <a:pt x="474" y="1355"/>
                  </a:cubicBezTo>
                  <a:lnTo>
                    <a:pt x="5924" y="1355"/>
                  </a:lnTo>
                  <a:cubicBezTo>
                    <a:pt x="6459" y="1355"/>
                    <a:pt x="6459" y="693"/>
                    <a:pt x="5987" y="693"/>
                  </a:cubicBezTo>
                  <a:lnTo>
                    <a:pt x="5073" y="693"/>
                  </a:lnTo>
                  <a:lnTo>
                    <a:pt x="49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0">
              <a:extLst>
                <a:ext uri="{FF2B5EF4-FFF2-40B4-BE49-F238E27FC236}">
                  <a16:creationId xmlns:a16="http://schemas.microsoft.com/office/drawing/2014/main" id="{A6322B6C-8B8E-8CD7-1A00-622FB110D5FC}"/>
                </a:ext>
              </a:extLst>
            </p:cNvPr>
            <p:cNvSpPr/>
            <p:nvPr/>
          </p:nvSpPr>
          <p:spPr>
            <a:xfrm>
              <a:off x="-958300" y="40141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0">
              <a:extLst>
                <a:ext uri="{FF2B5EF4-FFF2-40B4-BE49-F238E27FC236}">
                  <a16:creationId xmlns:a16="http://schemas.microsoft.com/office/drawing/2014/main" id="{CBFBC5DB-086A-41AC-A432-A915CC7CB506}"/>
                </a:ext>
              </a:extLst>
            </p:cNvPr>
            <p:cNvSpPr/>
            <p:nvPr/>
          </p:nvSpPr>
          <p:spPr>
            <a:xfrm>
              <a:off x="-1180400" y="3962900"/>
              <a:ext cx="292225" cy="188275"/>
            </a:xfrm>
            <a:custGeom>
              <a:avLst/>
              <a:gdLst/>
              <a:ahLst/>
              <a:cxnLst/>
              <a:rect l="l" t="t" r="r" b="b"/>
              <a:pathLst>
                <a:path w="11689" h="7531" extrusionOk="0">
                  <a:moveTo>
                    <a:pt x="9232" y="1324"/>
                  </a:moveTo>
                  <a:cubicBezTo>
                    <a:pt x="9799" y="1324"/>
                    <a:pt x="10271" y="1797"/>
                    <a:pt x="10271" y="2364"/>
                  </a:cubicBezTo>
                  <a:cubicBezTo>
                    <a:pt x="10271" y="2922"/>
                    <a:pt x="9822" y="3391"/>
                    <a:pt x="9247" y="3391"/>
                  </a:cubicBezTo>
                  <a:cubicBezTo>
                    <a:pt x="9140" y="3391"/>
                    <a:pt x="9029" y="3375"/>
                    <a:pt x="8916" y="3341"/>
                  </a:cubicBezTo>
                  <a:lnTo>
                    <a:pt x="8034" y="4538"/>
                  </a:lnTo>
                  <a:cubicBezTo>
                    <a:pt x="8507" y="5199"/>
                    <a:pt x="7971" y="6144"/>
                    <a:pt x="7152" y="6144"/>
                  </a:cubicBezTo>
                  <a:cubicBezTo>
                    <a:pt x="6491" y="6144"/>
                    <a:pt x="5987" y="5514"/>
                    <a:pt x="6176" y="4790"/>
                  </a:cubicBezTo>
                  <a:lnTo>
                    <a:pt x="4978" y="3908"/>
                  </a:lnTo>
                  <a:cubicBezTo>
                    <a:pt x="4839" y="4007"/>
                    <a:pt x="4661" y="4069"/>
                    <a:pt x="4470" y="4069"/>
                  </a:cubicBezTo>
                  <a:cubicBezTo>
                    <a:pt x="4359" y="4069"/>
                    <a:pt x="4243" y="4048"/>
                    <a:pt x="4128" y="4002"/>
                  </a:cubicBezTo>
                  <a:lnTo>
                    <a:pt x="3214" y="5199"/>
                  </a:lnTo>
                  <a:cubicBezTo>
                    <a:pt x="3340" y="5357"/>
                    <a:pt x="3372" y="5546"/>
                    <a:pt x="3372" y="5735"/>
                  </a:cubicBezTo>
                  <a:cubicBezTo>
                    <a:pt x="3372" y="6302"/>
                    <a:pt x="2899" y="6775"/>
                    <a:pt x="2363" y="6775"/>
                  </a:cubicBezTo>
                  <a:cubicBezTo>
                    <a:pt x="1796" y="6775"/>
                    <a:pt x="1324" y="6302"/>
                    <a:pt x="1324" y="5735"/>
                  </a:cubicBezTo>
                  <a:cubicBezTo>
                    <a:pt x="1324" y="5199"/>
                    <a:pt x="1796" y="4727"/>
                    <a:pt x="2363" y="4727"/>
                  </a:cubicBezTo>
                  <a:cubicBezTo>
                    <a:pt x="2489" y="4727"/>
                    <a:pt x="2552" y="4758"/>
                    <a:pt x="2678" y="4758"/>
                  </a:cubicBezTo>
                  <a:lnTo>
                    <a:pt x="3592" y="3593"/>
                  </a:lnTo>
                  <a:cubicBezTo>
                    <a:pt x="3120" y="2899"/>
                    <a:pt x="3624" y="1954"/>
                    <a:pt x="4443" y="1954"/>
                  </a:cubicBezTo>
                  <a:cubicBezTo>
                    <a:pt x="5104" y="1954"/>
                    <a:pt x="5640" y="2584"/>
                    <a:pt x="5419" y="3309"/>
                  </a:cubicBezTo>
                  <a:lnTo>
                    <a:pt x="6617" y="4223"/>
                  </a:lnTo>
                  <a:cubicBezTo>
                    <a:pt x="6766" y="4116"/>
                    <a:pt x="6959" y="4038"/>
                    <a:pt x="7165" y="4038"/>
                  </a:cubicBezTo>
                  <a:cubicBezTo>
                    <a:pt x="7264" y="4038"/>
                    <a:pt x="7365" y="4056"/>
                    <a:pt x="7467" y="4097"/>
                  </a:cubicBezTo>
                  <a:lnTo>
                    <a:pt x="8381" y="2899"/>
                  </a:lnTo>
                  <a:cubicBezTo>
                    <a:pt x="8255" y="2742"/>
                    <a:pt x="8223" y="2553"/>
                    <a:pt x="8223" y="2364"/>
                  </a:cubicBezTo>
                  <a:cubicBezTo>
                    <a:pt x="8223" y="1797"/>
                    <a:pt x="8696" y="1324"/>
                    <a:pt x="9232" y="1324"/>
                  </a:cubicBezTo>
                  <a:close/>
                  <a:moveTo>
                    <a:pt x="1009" y="1"/>
                  </a:moveTo>
                  <a:cubicBezTo>
                    <a:pt x="473" y="1"/>
                    <a:pt x="1" y="474"/>
                    <a:pt x="1" y="1009"/>
                  </a:cubicBezTo>
                  <a:lnTo>
                    <a:pt x="1" y="7531"/>
                  </a:lnTo>
                  <a:lnTo>
                    <a:pt x="11689" y="7531"/>
                  </a:lnTo>
                  <a:lnTo>
                    <a:pt x="11689" y="1009"/>
                  </a:lnTo>
                  <a:cubicBezTo>
                    <a:pt x="11657" y="411"/>
                    <a:pt x="11185" y="1"/>
                    <a:pt x="106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8" name="Google Shape;2168;p30">
            <a:extLst>
              <a:ext uri="{FF2B5EF4-FFF2-40B4-BE49-F238E27FC236}">
                <a16:creationId xmlns:a16="http://schemas.microsoft.com/office/drawing/2014/main" id="{AEEFC8B3-D120-927B-EB12-47D339FDC287}"/>
              </a:ext>
            </a:extLst>
          </p:cNvPr>
          <p:cNvGrpSpPr/>
          <p:nvPr/>
        </p:nvGrpSpPr>
        <p:grpSpPr>
          <a:xfrm>
            <a:off x="625368" y="3753223"/>
            <a:ext cx="333014" cy="333843"/>
            <a:chOff x="-3771675" y="3971775"/>
            <a:chExt cx="291300" cy="292025"/>
          </a:xfrm>
        </p:grpSpPr>
        <p:sp>
          <p:nvSpPr>
            <p:cNvPr id="2169" name="Google Shape;2169;p30">
              <a:extLst>
                <a:ext uri="{FF2B5EF4-FFF2-40B4-BE49-F238E27FC236}">
                  <a16:creationId xmlns:a16="http://schemas.microsoft.com/office/drawing/2014/main" id="{97ED02AD-66D8-8110-F4F3-4168E6E45325}"/>
                </a:ext>
              </a:extLst>
            </p:cNvPr>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0">
              <a:extLst>
                <a:ext uri="{FF2B5EF4-FFF2-40B4-BE49-F238E27FC236}">
                  <a16:creationId xmlns:a16="http://schemas.microsoft.com/office/drawing/2014/main" id="{E7E2F7F3-45CC-B29C-8F44-3E65F95F1BF9}"/>
                </a:ext>
              </a:extLst>
            </p:cNvPr>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0">
              <a:extLst>
                <a:ext uri="{FF2B5EF4-FFF2-40B4-BE49-F238E27FC236}">
                  <a16:creationId xmlns:a16="http://schemas.microsoft.com/office/drawing/2014/main" id="{81B9FEF2-DF1C-0F44-EA7A-7C89F479E172}"/>
                </a:ext>
              </a:extLst>
            </p:cNvPr>
            <p:cNvSpPr/>
            <p:nvPr/>
          </p:nvSpPr>
          <p:spPr>
            <a:xfrm>
              <a:off x="-3669425" y="4074750"/>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0">
              <a:extLst>
                <a:ext uri="{FF2B5EF4-FFF2-40B4-BE49-F238E27FC236}">
                  <a16:creationId xmlns:a16="http://schemas.microsoft.com/office/drawing/2014/main" id="{0CC39234-7356-4B60-B79A-58C04E29CD47}"/>
                </a:ext>
              </a:extLst>
            </p:cNvPr>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0">
              <a:extLst>
                <a:ext uri="{FF2B5EF4-FFF2-40B4-BE49-F238E27FC236}">
                  <a16:creationId xmlns:a16="http://schemas.microsoft.com/office/drawing/2014/main" id="{A7851348-773C-3C3C-0256-4CF482B0EC45}"/>
                </a:ext>
              </a:extLst>
            </p:cNvPr>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ZoneTexte 1">
            <a:extLst>
              <a:ext uri="{FF2B5EF4-FFF2-40B4-BE49-F238E27FC236}">
                <a16:creationId xmlns:a16="http://schemas.microsoft.com/office/drawing/2014/main" id="{B71BAE56-BBE2-4177-1C27-7427B7B8B73D}"/>
              </a:ext>
            </a:extLst>
          </p:cNvPr>
          <p:cNvSpPr txBox="1"/>
          <p:nvPr/>
        </p:nvSpPr>
        <p:spPr>
          <a:xfrm>
            <a:off x="2464231" y="813700"/>
            <a:ext cx="4442910" cy="400110"/>
          </a:xfrm>
          <a:prstGeom prst="rect">
            <a:avLst/>
          </a:prstGeom>
          <a:noFill/>
        </p:spPr>
        <p:txBody>
          <a:bodyPr wrap="square" rtlCol="0">
            <a:spAutoFit/>
          </a:bodyPr>
          <a:lstStyle/>
          <a:p>
            <a:r>
              <a:rPr lang="fr-FR" sz="2000" b="1" dirty="0">
                <a:solidFill>
                  <a:schemeClr val="tx2"/>
                </a:solidFill>
              </a:rPr>
              <a:t>Qu’est-ce que le théorème CAP ? </a:t>
            </a:r>
          </a:p>
        </p:txBody>
      </p:sp>
      <p:pic>
        <p:nvPicPr>
          <p:cNvPr id="6" name="Image 5">
            <a:extLst>
              <a:ext uri="{FF2B5EF4-FFF2-40B4-BE49-F238E27FC236}">
                <a16:creationId xmlns:a16="http://schemas.microsoft.com/office/drawing/2014/main" id="{A7D51F5B-EACA-4D2C-3CCC-2AFEDD561645}"/>
              </a:ext>
            </a:extLst>
          </p:cNvPr>
          <p:cNvPicPr>
            <a:picLocks noChangeAspect="1"/>
          </p:cNvPicPr>
          <p:nvPr/>
        </p:nvPicPr>
        <p:blipFill>
          <a:blip r:embed="rId3"/>
          <a:stretch>
            <a:fillRect/>
          </a:stretch>
        </p:blipFill>
        <p:spPr>
          <a:xfrm>
            <a:off x="4357449" y="1258988"/>
            <a:ext cx="4442910" cy="3283469"/>
          </a:xfrm>
          <a:prstGeom prst="rect">
            <a:avLst/>
          </a:prstGeom>
        </p:spPr>
      </p:pic>
      <p:sp>
        <p:nvSpPr>
          <p:cNvPr id="4" name="ZoneTexte 3">
            <a:extLst>
              <a:ext uri="{FF2B5EF4-FFF2-40B4-BE49-F238E27FC236}">
                <a16:creationId xmlns:a16="http://schemas.microsoft.com/office/drawing/2014/main" id="{05B69DA5-CAD8-1AD2-A1D5-68E6758C3157}"/>
              </a:ext>
            </a:extLst>
          </p:cNvPr>
          <p:cNvSpPr txBox="1"/>
          <p:nvPr/>
        </p:nvSpPr>
        <p:spPr>
          <a:xfrm>
            <a:off x="966639" y="1640019"/>
            <a:ext cx="3626516" cy="646331"/>
          </a:xfrm>
          <a:prstGeom prst="rect">
            <a:avLst/>
          </a:prstGeom>
          <a:noFill/>
        </p:spPr>
        <p:txBody>
          <a:bodyPr wrap="square">
            <a:spAutoFit/>
          </a:bodyPr>
          <a:lstStyle/>
          <a:p>
            <a:r>
              <a:rPr lang="fr-FR" sz="1200" dirty="0">
                <a:latin typeface="Roboto" panose="02000000000000000000" pitchFamily="2" charset="0"/>
                <a:ea typeface="Roboto" panose="02000000000000000000" pitchFamily="2" charset="0"/>
                <a:cs typeface="Roboto" panose="02000000000000000000" pitchFamily="2" charset="0"/>
              </a:rPr>
              <a:t>La cohérence signifie que tous les clients voient les mêmes données en même temps, quel que soit le nœud auquel ils se connectent. </a:t>
            </a:r>
          </a:p>
        </p:txBody>
      </p:sp>
      <p:sp>
        <p:nvSpPr>
          <p:cNvPr id="5" name="ZoneTexte 4">
            <a:extLst>
              <a:ext uri="{FF2B5EF4-FFF2-40B4-BE49-F238E27FC236}">
                <a16:creationId xmlns:a16="http://schemas.microsoft.com/office/drawing/2014/main" id="{48AD7B56-F604-1DEA-1E91-F4BAA99CF5A3}"/>
              </a:ext>
            </a:extLst>
          </p:cNvPr>
          <p:cNvSpPr txBox="1"/>
          <p:nvPr/>
        </p:nvSpPr>
        <p:spPr>
          <a:xfrm>
            <a:off x="998810" y="2772363"/>
            <a:ext cx="4442910" cy="646331"/>
          </a:xfrm>
          <a:prstGeom prst="rect">
            <a:avLst/>
          </a:prstGeom>
          <a:noFill/>
        </p:spPr>
        <p:txBody>
          <a:bodyPr wrap="square" rtlCol="0">
            <a:spAutoFit/>
          </a:bodyPr>
          <a:lstStyle/>
          <a:p>
            <a:r>
              <a:rPr lang="fr-FR" sz="1200" dirty="0">
                <a:latin typeface="Roboto" panose="02000000000000000000" pitchFamily="2" charset="0"/>
                <a:ea typeface="Roboto" panose="02000000000000000000" pitchFamily="2" charset="0"/>
                <a:cs typeface="Roboto" panose="02000000000000000000" pitchFamily="2" charset="0"/>
              </a:rPr>
              <a:t>La disponibilité signifie qu’un client qui effectue une requête de données obtient une réponse, même si un ou plusieurs nœuds sont en panne.</a:t>
            </a:r>
          </a:p>
        </p:txBody>
      </p:sp>
      <p:sp>
        <p:nvSpPr>
          <p:cNvPr id="7" name="ZoneTexte 6">
            <a:extLst>
              <a:ext uri="{FF2B5EF4-FFF2-40B4-BE49-F238E27FC236}">
                <a16:creationId xmlns:a16="http://schemas.microsoft.com/office/drawing/2014/main" id="{B0B1800A-86CA-11C4-CB01-DBA162085EDD}"/>
              </a:ext>
            </a:extLst>
          </p:cNvPr>
          <p:cNvSpPr txBox="1"/>
          <p:nvPr/>
        </p:nvSpPr>
        <p:spPr>
          <a:xfrm>
            <a:off x="1057206" y="3838378"/>
            <a:ext cx="3410759" cy="923330"/>
          </a:xfrm>
          <a:prstGeom prst="rect">
            <a:avLst/>
          </a:prstGeom>
          <a:noFill/>
        </p:spPr>
        <p:txBody>
          <a:bodyPr wrap="square" rtlCol="0">
            <a:spAutoFit/>
          </a:bodyPr>
          <a:lstStyle/>
          <a:p>
            <a:r>
              <a:rPr lang="fr-FR" sz="1200" dirty="0">
                <a:effectLst/>
                <a:latin typeface="Roboto" panose="02000000000000000000" pitchFamily="2" charset="0"/>
                <a:ea typeface="Roboto" panose="02000000000000000000" pitchFamily="2" charset="0"/>
                <a:cs typeface="Roboto" panose="02000000000000000000" pitchFamily="2" charset="0"/>
              </a:rPr>
              <a:t>Les bases de données NoSQL sont souvent réparties sur plusieurs serveurs ou datacenters pour garantir une </a:t>
            </a:r>
            <a:r>
              <a:rPr lang="fr-FR" sz="1200" b="1" dirty="0">
                <a:effectLst/>
                <a:latin typeface="Roboto" panose="02000000000000000000" pitchFamily="2" charset="0"/>
                <a:ea typeface="Roboto" panose="02000000000000000000" pitchFamily="2" charset="0"/>
                <a:cs typeface="Roboto" panose="02000000000000000000" pitchFamily="2" charset="0"/>
              </a:rPr>
              <a:t>réplication des données</a:t>
            </a:r>
            <a:r>
              <a:rPr lang="fr-FR" sz="1200" dirty="0">
                <a:effectLst/>
                <a:latin typeface="Roboto" panose="02000000000000000000" pitchFamily="2" charset="0"/>
                <a:ea typeface="Roboto" panose="02000000000000000000" pitchFamily="2" charset="0"/>
                <a:cs typeface="Roboto" panose="02000000000000000000" pitchFamily="2" charset="0"/>
              </a:rPr>
              <a:t> et assurer une </a:t>
            </a:r>
            <a:r>
              <a:rPr lang="fr-FR" sz="1200" b="1" dirty="0">
                <a:effectLst/>
                <a:latin typeface="Roboto" panose="02000000000000000000" pitchFamily="2" charset="0"/>
                <a:ea typeface="Roboto" panose="02000000000000000000" pitchFamily="2" charset="0"/>
                <a:cs typeface="Roboto" panose="02000000000000000000" pitchFamily="2" charset="0"/>
              </a:rPr>
              <a:t>tolérance aux pannes</a:t>
            </a:r>
            <a:r>
              <a:rPr lang="fr-FR" sz="1800" b="1" dirty="0">
                <a:effectLst/>
                <a:latin typeface="Calibri" panose="020F0502020204030204" pitchFamily="34" charset="0"/>
                <a:ea typeface="Calibri" panose="020F0502020204030204" pitchFamily="34" charset="0"/>
                <a:cs typeface="Arial" panose="020B0604020202020204" pitchFamily="34" charset="0"/>
              </a:rPr>
              <a:t>.</a:t>
            </a:r>
            <a:endParaRPr lang="fr-FR" dirty="0"/>
          </a:p>
        </p:txBody>
      </p:sp>
      <p:sp>
        <p:nvSpPr>
          <p:cNvPr id="9" name="Google Shape;2051;p30">
            <a:extLst>
              <a:ext uri="{FF2B5EF4-FFF2-40B4-BE49-F238E27FC236}">
                <a16:creationId xmlns:a16="http://schemas.microsoft.com/office/drawing/2014/main" id="{8514C510-5549-85A0-FF00-D9C9BDA431A3}"/>
              </a:ext>
            </a:extLst>
          </p:cNvPr>
          <p:cNvSpPr txBox="1">
            <a:spLocks noGrp="1"/>
          </p:cNvSpPr>
          <p:nvPr>
            <p:ph type="title"/>
          </p:nvPr>
        </p:nvSpPr>
        <p:spPr>
          <a:xfrm>
            <a:off x="535375" y="82368"/>
            <a:ext cx="8114400" cy="5130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chemeClr val="tx2"/>
                </a:solidFill>
              </a:rPr>
              <a:t>II. Les caractéristiques de NoSQL</a:t>
            </a:r>
            <a:endParaRPr dirty="0">
              <a:solidFill>
                <a:schemeClr val="tx2"/>
              </a:solidFill>
            </a:endParaRPr>
          </a:p>
        </p:txBody>
      </p:sp>
    </p:spTree>
    <p:extLst>
      <p:ext uri="{BB962C8B-B14F-4D97-AF65-F5344CB8AC3E}">
        <p14:creationId xmlns:p14="http://schemas.microsoft.com/office/powerpoint/2010/main" val="48171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0">
          <a:extLst>
            <a:ext uri="{FF2B5EF4-FFF2-40B4-BE49-F238E27FC236}">
              <a16:creationId xmlns:a16="http://schemas.microsoft.com/office/drawing/2014/main" id="{3A262F82-D236-1172-BB3F-DC832DFDBD85}"/>
            </a:ext>
          </a:extLst>
        </p:cNvPr>
        <p:cNvGrpSpPr/>
        <p:nvPr/>
      </p:nvGrpSpPr>
      <p:grpSpPr>
        <a:xfrm>
          <a:off x="0" y="0"/>
          <a:ext cx="0" cy="0"/>
          <a:chOff x="0" y="0"/>
          <a:chExt cx="0" cy="0"/>
        </a:xfrm>
      </p:grpSpPr>
      <p:grpSp>
        <p:nvGrpSpPr>
          <p:cNvPr id="2119" name="Google Shape;2119;p30">
            <a:extLst>
              <a:ext uri="{FF2B5EF4-FFF2-40B4-BE49-F238E27FC236}">
                <a16:creationId xmlns:a16="http://schemas.microsoft.com/office/drawing/2014/main" id="{D847119D-F92D-32F7-2A00-A9A3FE0C39D0}"/>
              </a:ext>
            </a:extLst>
          </p:cNvPr>
          <p:cNvGrpSpPr/>
          <p:nvPr/>
        </p:nvGrpSpPr>
        <p:grpSpPr>
          <a:xfrm>
            <a:off x="1007283" y="1650600"/>
            <a:ext cx="2000757" cy="576723"/>
            <a:chOff x="1007283" y="1650599"/>
            <a:chExt cx="2000757" cy="576723"/>
          </a:xfrm>
        </p:grpSpPr>
        <p:sp>
          <p:nvSpPr>
            <p:cNvPr id="2120" name="Google Shape;2120;p30">
              <a:extLst>
                <a:ext uri="{FF2B5EF4-FFF2-40B4-BE49-F238E27FC236}">
                  <a16:creationId xmlns:a16="http://schemas.microsoft.com/office/drawing/2014/main" id="{6EDD5381-7337-E57B-BCE6-65D5C91F70AE}"/>
                </a:ext>
              </a:extLst>
            </p:cNvPr>
            <p:cNvSpPr txBox="1"/>
            <p:nvPr/>
          </p:nvSpPr>
          <p:spPr>
            <a:xfrm>
              <a:off x="1007283" y="1650599"/>
              <a:ext cx="2000757" cy="17564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Base de données CP</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2121" name="Google Shape;2121;p30">
              <a:extLst>
                <a:ext uri="{FF2B5EF4-FFF2-40B4-BE49-F238E27FC236}">
                  <a16:creationId xmlns:a16="http://schemas.microsoft.com/office/drawing/2014/main" id="{2A58A9FC-2D6F-3923-8989-3C22992D91EA}"/>
                </a:ext>
              </a:extLst>
            </p:cNvPr>
            <p:cNvSpPr txBox="1"/>
            <p:nvPr/>
          </p:nvSpPr>
          <p:spPr>
            <a:xfrm>
              <a:off x="1044751" y="1786622"/>
              <a:ext cx="1752900" cy="44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dirty="0">
                  <a:latin typeface="Roboto"/>
                  <a:ea typeface="Roboto"/>
                  <a:cs typeface="Roboto"/>
                  <a:sym typeface="Roboto"/>
                </a:rPr>
                <a:t>Cohérence + Partition</a:t>
              </a:r>
              <a:endParaRPr sz="1200" dirty="0">
                <a:latin typeface="Roboto"/>
                <a:ea typeface="Roboto"/>
                <a:cs typeface="Roboto"/>
                <a:sym typeface="Roboto"/>
              </a:endParaRPr>
            </a:p>
          </p:txBody>
        </p:sp>
      </p:grpSp>
      <p:sp>
        <p:nvSpPr>
          <p:cNvPr id="2122" name="Google Shape;2122;p30">
            <a:extLst>
              <a:ext uri="{FF2B5EF4-FFF2-40B4-BE49-F238E27FC236}">
                <a16:creationId xmlns:a16="http://schemas.microsoft.com/office/drawing/2014/main" id="{95B8860C-993C-2C21-05CB-4580F614655E}"/>
              </a:ext>
            </a:extLst>
          </p:cNvPr>
          <p:cNvSpPr/>
          <p:nvPr/>
        </p:nvSpPr>
        <p:spPr>
          <a:xfrm>
            <a:off x="513879" y="1617862"/>
            <a:ext cx="513000" cy="5130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0">
            <a:extLst>
              <a:ext uri="{FF2B5EF4-FFF2-40B4-BE49-F238E27FC236}">
                <a16:creationId xmlns:a16="http://schemas.microsoft.com/office/drawing/2014/main" id="{BE22B0FA-47B6-BCD5-0653-4E961D5D1060}"/>
              </a:ext>
            </a:extLst>
          </p:cNvPr>
          <p:cNvSpPr txBox="1"/>
          <p:nvPr/>
        </p:nvSpPr>
        <p:spPr>
          <a:xfrm>
            <a:off x="999837" y="2843128"/>
            <a:ext cx="1938475" cy="44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dirty="0">
                <a:latin typeface="Roboto"/>
                <a:ea typeface="Roboto"/>
                <a:cs typeface="Roboto"/>
                <a:sym typeface="Roboto"/>
              </a:rPr>
              <a:t>Disponibilité + Partition</a:t>
            </a:r>
            <a:endParaRPr sz="1200" dirty="0">
              <a:latin typeface="Roboto"/>
              <a:ea typeface="Roboto"/>
              <a:cs typeface="Roboto"/>
              <a:sym typeface="Roboto"/>
            </a:endParaRPr>
          </a:p>
        </p:txBody>
      </p:sp>
      <p:sp>
        <p:nvSpPr>
          <p:cNvPr id="2126" name="Google Shape;2126;p30">
            <a:extLst>
              <a:ext uri="{FF2B5EF4-FFF2-40B4-BE49-F238E27FC236}">
                <a16:creationId xmlns:a16="http://schemas.microsoft.com/office/drawing/2014/main" id="{7CBC4393-0446-9E14-EF2B-45F30596281D}"/>
              </a:ext>
            </a:extLst>
          </p:cNvPr>
          <p:cNvSpPr/>
          <p:nvPr/>
        </p:nvSpPr>
        <p:spPr>
          <a:xfrm>
            <a:off x="506581" y="2672813"/>
            <a:ext cx="513000" cy="5130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0">
            <a:extLst>
              <a:ext uri="{FF2B5EF4-FFF2-40B4-BE49-F238E27FC236}">
                <a16:creationId xmlns:a16="http://schemas.microsoft.com/office/drawing/2014/main" id="{05C128D8-8892-B849-254B-91077A8D9DF4}"/>
              </a:ext>
            </a:extLst>
          </p:cNvPr>
          <p:cNvSpPr txBox="1"/>
          <p:nvPr/>
        </p:nvSpPr>
        <p:spPr>
          <a:xfrm>
            <a:off x="1038748" y="4008772"/>
            <a:ext cx="2105877" cy="44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200" dirty="0">
                <a:latin typeface="Roboto"/>
                <a:ea typeface="Roboto"/>
                <a:cs typeface="Roboto"/>
                <a:sym typeface="Roboto"/>
              </a:rPr>
              <a:t>Cohérence + Disponibilité</a:t>
            </a:r>
            <a:endParaRPr sz="1200" dirty="0">
              <a:latin typeface="Roboto"/>
              <a:ea typeface="Roboto"/>
              <a:cs typeface="Roboto"/>
              <a:sym typeface="Roboto"/>
            </a:endParaRPr>
          </a:p>
        </p:txBody>
      </p:sp>
      <p:sp>
        <p:nvSpPr>
          <p:cNvPr id="2130" name="Google Shape;2130;p30">
            <a:extLst>
              <a:ext uri="{FF2B5EF4-FFF2-40B4-BE49-F238E27FC236}">
                <a16:creationId xmlns:a16="http://schemas.microsoft.com/office/drawing/2014/main" id="{A4A6055B-542E-5AFA-DCCC-B390B5F2487F}"/>
              </a:ext>
            </a:extLst>
          </p:cNvPr>
          <p:cNvSpPr/>
          <p:nvPr/>
        </p:nvSpPr>
        <p:spPr>
          <a:xfrm>
            <a:off x="520387" y="3825368"/>
            <a:ext cx="513000" cy="5130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3" name="Google Shape;2143;p30">
            <a:extLst>
              <a:ext uri="{FF2B5EF4-FFF2-40B4-BE49-F238E27FC236}">
                <a16:creationId xmlns:a16="http://schemas.microsoft.com/office/drawing/2014/main" id="{F3C1AC2C-C3DB-E4C8-57AE-F350FCD9EEBB}"/>
              </a:ext>
            </a:extLst>
          </p:cNvPr>
          <p:cNvGrpSpPr/>
          <p:nvPr/>
        </p:nvGrpSpPr>
        <p:grpSpPr>
          <a:xfrm>
            <a:off x="3182849" y="1504915"/>
            <a:ext cx="335901" cy="335872"/>
            <a:chOff x="-4478975" y="3251700"/>
            <a:chExt cx="293825" cy="293800"/>
          </a:xfrm>
        </p:grpSpPr>
        <p:sp>
          <p:nvSpPr>
            <p:cNvPr id="2144" name="Google Shape;2144;p30">
              <a:extLst>
                <a:ext uri="{FF2B5EF4-FFF2-40B4-BE49-F238E27FC236}">
                  <a16:creationId xmlns:a16="http://schemas.microsoft.com/office/drawing/2014/main" id="{88353AC6-1448-351A-5471-B015090F2778}"/>
                </a:ext>
              </a:extLst>
            </p:cNvPr>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0">
              <a:extLst>
                <a:ext uri="{FF2B5EF4-FFF2-40B4-BE49-F238E27FC236}">
                  <a16:creationId xmlns:a16="http://schemas.microsoft.com/office/drawing/2014/main" id="{2A53D546-2341-4C81-FDB6-7C6EEF8655CC}"/>
                </a:ext>
              </a:extLst>
            </p:cNvPr>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0">
              <a:extLst>
                <a:ext uri="{FF2B5EF4-FFF2-40B4-BE49-F238E27FC236}">
                  <a16:creationId xmlns:a16="http://schemas.microsoft.com/office/drawing/2014/main" id="{D987A125-C86F-9910-703B-2A3B573708B2}"/>
                </a:ext>
              </a:extLst>
            </p:cNvPr>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7" name="Google Shape;2147;p30">
            <a:extLst>
              <a:ext uri="{FF2B5EF4-FFF2-40B4-BE49-F238E27FC236}">
                <a16:creationId xmlns:a16="http://schemas.microsoft.com/office/drawing/2014/main" id="{E9DFEA29-CAF6-258D-D4BF-5727B21F8BA2}"/>
              </a:ext>
            </a:extLst>
          </p:cNvPr>
          <p:cNvGrpSpPr/>
          <p:nvPr/>
        </p:nvGrpSpPr>
        <p:grpSpPr>
          <a:xfrm>
            <a:off x="606693" y="1686679"/>
            <a:ext cx="340388" cy="333157"/>
            <a:chOff x="-4480550" y="3970800"/>
            <a:chExt cx="297750" cy="291425"/>
          </a:xfrm>
        </p:grpSpPr>
        <p:sp>
          <p:nvSpPr>
            <p:cNvPr id="2148" name="Google Shape;2148;p30">
              <a:extLst>
                <a:ext uri="{FF2B5EF4-FFF2-40B4-BE49-F238E27FC236}">
                  <a16:creationId xmlns:a16="http://schemas.microsoft.com/office/drawing/2014/main" id="{4225DEBD-BC49-9B15-3B06-FBF7D9F80B17}"/>
                </a:ext>
              </a:extLst>
            </p:cNvPr>
            <p:cNvSpPr/>
            <p:nvPr/>
          </p:nvSpPr>
          <p:spPr>
            <a:xfrm>
              <a:off x="-4426200" y="4058225"/>
              <a:ext cx="51225" cy="69325"/>
            </a:xfrm>
            <a:custGeom>
              <a:avLst/>
              <a:gdLst/>
              <a:ahLst/>
              <a:cxnLst/>
              <a:rect l="l" t="t" r="r" b="b"/>
              <a:pathLst>
                <a:path w="2049" h="2773" extrusionOk="0">
                  <a:moveTo>
                    <a:pt x="1" y="0"/>
                  </a:moveTo>
                  <a:lnTo>
                    <a:pt x="1" y="2773"/>
                  </a:lnTo>
                  <a:lnTo>
                    <a:pt x="2048" y="2773"/>
                  </a:lnTo>
                  <a:lnTo>
                    <a:pt x="20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0">
              <a:extLst>
                <a:ext uri="{FF2B5EF4-FFF2-40B4-BE49-F238E27FC236}">
                  <a16:creationId xmlns:a16="http://schemas.microsoft.com/office/drawing/2014/main" id="{DCC81516-0AA1-8C3A-98C8-33F4B1018DFF}"/>
                </a:ext>
              </a:extLst>
            </p:cNvPr>
            <p:cNvSpPr/>
            <p:nvPr/>
          </p:nvSpPr>
          <p:spPr>
            <a:xfrm>
              <a:off x="-4480550" y="3970800"/>
              <a:ext cx="297750" cy="291425"/>
            </a:xfrm>
            <a:custGeom>
              <a:avLst/>
              <a:gdLst/>
              <a:ahLst/>
              <a:cxnLst/>
              <a:rect l="l" t="t" r="r" b="b"/>
              <a:pathLst>
                <a:path w="11910" h="11657" extrusionOk="0">
                  <a:moveTo>
                    <a:pt x="10082" y="2804"/>
                  </a:moveTo>
                  <a:cubicBezTo>
                    <a:pt x="10492" y="2804"/>
                    <a:pt x="10555" y="3466"/>
                    <a:pt x="10082" y="3466"/>
                  </a:cubicBezTo>
                  <a:lnTo>
                    <a:pt x="5924" y="3466"/>
                  </a:lnTo>
                  <a:cubicBezTo>
                    <a:pt x="5913" y="3466"/>
                    <a:pt x="5903" y="3467"/>
                    <a:pt x="5893" y="3467"/>
                  </a:cubicBezTo>
                  <a:cubicBezTo>
                    <a:pt x="5451" y="3467"/>
                    <a:pt x="5462" y="2804"/>
                    <a:pt x="5924" y="2804"/>
                  </a:cubicBezTo>
                  <a:close/>
                  <a:moveTo>
                    <a:pt x="10082" y="4159"/>
                  </a:moveTo>
                  <a:cubicBezTo>
                    <a:pt x="10492" y="4159"/>
                    <a:pt x="10555" y="4852"/>
                    <a:pt x="10082" y="4852"/>
                  </a:cubicBezTo>
                  <a:lnTo>
                    <a:pt x="5924" y="4852"/>
                  </a:lnTo>
                  <a:cubicBezTo>
                    <a:pt x="5451" y="4852"/>
                    <a:pt x="5451" y="4159"/>
                    <a:pt x="5924" y="4159"/>
                  </a:cubicBezTo>
                  <a:close/>
                  <a:moveTo>
                    <a:pt x="6807" y="5481"/>
                  </a:moveTo>
                  <a:cubicBezTo>
                    <a:pt x="7492" y="5481"/>
                    <a:pt x="8531" y="5513"/>
                    <a:pt x="10082" y="5513"/>
                  </a:cubicBezTo>
                  <a:cubicBezTo>
                    <a:pt x="10492" y="5513"/>
                    <a:pt x="10555" y="6175"/>
                    <a:pt x="10082" y="6175"/>
                  </a:cubicBezTo>
                  <a:lnTo>
                    <a:pt x="5924" y="6175"/>
                  </a:lnTo>
                  <a:lnTo>
                    <a:pt x="5924" y="6206"/>
                  </a:lnTo>
                  <a:cubicBezTo>
                    <a:pt x="5735" y="6206"/>
                    <a:pt x="5577" y="6049"/>
                    <a:pt x="5577" y="5860"/>
                  </a:cubicBezTo>
                  <a:cubicBezTo>
                    <a:pt x="5577" y="5546"/>
                    <a:pt x="5837" y="5481"/>
                    <a:pt x="6807" y="5481"/>
                  </a:cubicBezTo>
                  <a:close/>
                  <a:moveTo>
                    <a:pt x="4569" y="2804"/>
                  </a:moveTo>
                  <a:cubicBezTo>
                    <a:pt x="4758" y="2804"/>
                    <a:pt x="4916" y="2961"/>
                    <a:pt x="4916" y="3151"/>
                  </a:cubicBezTo>
                  <a:lnTo>
                    <a:pt x="4916" y="6585"/>
                  </a:lnTo>
                  <a:cubicBezTo>
                    <a:pt x="4916" y="6774"/>
                    <a:pt x="4758" y="6931"/>
                    <a:pt x="4569" y="6931"/>
                  </a:cubicBezTo>
                  <a:lnTo>
                    <a:pt x="1797" y="6931"/>
                  </a:lnTo>
                  <a:cubicBezTo>
                    <a:pt x="1608" y="6931"/>
                    <a:pt x="1450" y="6774"/>
                    <a:pt x="1450" y="6585"/>
                  </a:cubicBezTo>
                  <a:lnTo>
                    <a:pt x="1450" y="3151"/>
                  </a:lnTo>
                  <a:cubicBezTo>
                    <a:pt x="1450" y="2961"/>
                    <a:pt x="1608" y="2804"/>
                    <a:pt x="1797" y="2804"/>
                  </a:cubicBezTo>
                  <a:close/>
                  <a:moveTo>
                    <a:pt x="4916" y="8317"/>
                  </a:moveTo>
                  <a:lnTo>
                    <a:pt x="4916" y="8979"/>
                  </a:lnTo>
                  <a:lnTo>
                    <a:pt x="3529" y="8979"/>
                  </a:lnTo>
                  <a:lnTo>
                    <a:pt x="3529" y="8317"/>
                  </a:lnTo>
                  <a:close/>
                  <a:moveTo>
                    <a:pt x="8381" y="8317"/>
                  </a:moveTo>
                  <a:lnTo>
                    <a:pt x="8381" y="8979"/>
                  </a:lnTo>
                  <a:lnTo>
                    <a:pt x="6963" y="8979"/>
                  </a:lnTo>
                  <a:lnTo>
                    <a:pt x="6963" y="8317"/>
                  </a:lnTo>
                  <a:close/>
                  <a:moveTo>
                    <a:pt x="1828" y="0"/>
                  </a:moveTo>
                  <a:cubicBezTo>
                    <a:pt x="1419" y="0"/>
                    <a:pt x="1355" y="662"/>
                    <a:pt x="1828" y="662"/>
                  </a:cubicBezTo>
                  <a:lnTo>
                    <a:pt x="2206" y="662"/>
                  </a:lnTo>
                  <a:lnTo>
                    <a:pt x="2206" y="1418"/>
                  </a:lnTo>
                  <a:lnTo>
                    <a:pt x="1166" y="1418"/>
                  </a:lnTo>
                  <a:cubicBezTo>
                    <a:pt x="631" y="1418"/>
                    <a:pt x="158" y="1890"/>
                    <a:pt x="158" y="2426"/>
                  </a:cubicBezTo>
                  <a:lnTo>
                    <a:pt x="158" y="7246"/>
                  </a:lnTo>
                  <a:cubicBezTo>
                    <a:pt x="158" y="7782"/>
                    <a:pt x="631" y="8254"/>
                    <a:pt x="1166" y="8254"/>
                  </a:cubicBezTo>
                  <a:lnTo>
                    <a:pt x="2868" y="8254"/>
                  </a:lnTo>
                  <a:lnTo>
                    <a:pt x="2868" y="8947"/>
                  </a:lnTo>
                  <a:lnTo>
                    <a:pt x="1828" y="8947"/>
                  </a:lnTo>
                  <a:cubicBezTo>
                    <a:pt x="1419" y="8947"/>
                    <a:pt x="1355" y="9609"/>
                    <a:pt x="1828" y="9609"/>
                  </a:cubicBezTo>
                  <a:lnTo>
                    <a:pt x="4916" y="9609"/>
                  </a:lnTo>
                  <a:lnTo>
                    <a:pt x="4916" y="10995"/>
                  </a:lnTo>
                  <a:lnTo>
                    <a:pt x="473" y="10995"/>
                  </a:lnTo>
                  <a:cubicBezTo>
                    <a:pt x="32" y="10995"/>
                    <a:pt x="1" y="11657"/>
                    <a:pt x="473" y="11657"/>
                  </a:cubicBezTo>
                  <a:lnTo>
                    <a:pt x="11437" y="11657"/>
                  </a:lnTo>
                  <a:cubicBezTo>
                    <a:pt x="11878" y="11657"/>
                    <a:pt x="11910" y="10995"/>
                    <a:pt x="11437" y="10995"/>
                  </a:cubicBezTo>
                  <a:lnTo>
                    <a:pt x="6963" y="10995"/>
                  </a:lnTo>
                  <a:lnTo>
                    <a:pt x="6963" y="9609"/>
                  </a:lnTo>
                  <a:lnTo>
                    <a:pt x="10082" y="9609"/>
                  </a:lnTo>
                  <a:cubicBezTo>
                    <a:pt x="10492" y="9609"/>
                    <a:pt x="10555" y="8947"/>
                    <a:pt x="10082" y="8947"/>
                  </a:cubicBezTo>
                  <a:lnTo>
                    <a:pt x="9043" y="8947"/>
                  </a:lnTo>
                  <a:lnTo>
                    <a:pt x="9043" y="8254"/>
                  </a:lnTo>
                  <a:lnTo>
                    <a:pt x="10775" y="8254"/>
                  </a:lnTo>
                  <a:cubicBezTo>
                    <a:pt x="11343" y="8254"/>
                    <a:pt x="11815" y="7782"/>
                    <a:pt x="11815" y="7246"/>
                  </a:cubicBezTo>
                  <a:lnTo>
                    <a:pt x="11815" y="2426"/>
                  </a:lnTo>
                  <a:cubicBezTo>
                    <a:pt x="11815" y="1890"/>
                    <a:pt x="11343" y="1418"/>
                    <a:pt x="10775" y="1418"/>
                  </a:cubicBezTo>
                  <a:lnTo>
                    <a:pt x="9767" y="1418"/>
                  </a:lnTo>
                  <a:lnTo>
                    <a:pt x="9767" y="662"/>
                  </a:lnTo>
                  <a:lnTo>
                    <a:pt x="10114" y="662"/>
                  </a:lnTo>
                  <a:cubicBezTo>
                    <a:pt x="10555" y="662"/>
                    <a:pt x="10586" y="0"/>
                    <a:pt x="10114" y="0"/>
                  </a:cubicBezTo>
                  <a:lnTo>
                    <a:pt x="8728" y="0"/>
                  </a:lnTo>
                  <a:cubicBezTo>
                    <a:pt x="8287" y="0"/>
                    <a:pt x="8255" y="662"/>
                    <a:pt x="8728" y="662"/>
                  </a:cubicBezTo>
                  <a:lnTo>
                    <a:pt x="9074" y="662"/>
                  </a:lnTo>
                  <a:lnTo>
                    <a:pt x="9074" y="1418"/>
                  </a:lnTo>
                  <a:lnTo>
                    <a:pt x="6302" y="1418"/>
                  </a:lnTo>
                  <a:lnTo>
                    <a:pt x="6302" y="662"/>
                  </a:lnTo>
                  <a:lnTo>
                    <a:pt x="6648" y="662"/>
                  </a:lnTo>
                  <a:cubicBezTo>
                    <a:pt x="7089" y="662"/>
                    <a:pt x="7121" y="0"/>
                    <a:pt x="6648" y="0"/>
                  </a:cubicBezTo>
                  <a:lnTo>
                    <a:pt x="5262" y="0"/>
                  </a:lnTo>
                  <a:cubicBezTo>
                    <a:pt x="4821" y="0"/>
                    <a:pt x="4790" y="662"/>
                    <a:pt x="5262" y="662"/>
                  </a:cubicBezTo>
                  <a:lnTo>
                    <a:pt x="5609" y="662"/>
                  </a:lnTo>
                  <a:lnTo>
                    <a:pt x="5609" y="1418"/>
                  </a:lnTo>
                  <a:lnTo>
                    <a:pt x="2868" y="1418"/>
                  </a:lnTo>
                  <a:lnTo>
                    <a:pt x="2868" y="662"/>
                  </a:lnTo>
                  <a:lnTo>
                    <a:pt x="3214" y="662"/>
                  </a:lnTo>
                  <a:cubicBezTo>
                    <a:pt x="3655" y="662"/>
                    <a:pt x="3687" y="0"/>
                    <a:pt x="3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0" name="Google Shape;2150;p30">
            <a:extLst>
              <a:ext uri="{FF2B5EF4-FFF2-40B4-BE49-F238E27FC236}">
                <a16:creationId xmlns:a16="http://schemas.microsoft.com/office/drawing/2014/main" id="{DBAA0BE6-3FB9-1A5E-3D07-E0BB2C11CAED}"/>
              </a:ext>
            </a:extLst>
          </p:cNvPr>
          <p:cNvGrpSpPr/>
          <p:nvPr/>
        </p:nvGrpSpPr>
        <p:grpSpPr>
          <a:xfrm>
            <a:off x="3181506" y="3754067"/>
            <a:ext cx="338587" cy="332157"/>
            <a:chOff x="-1183550" y="3586525"/>
            <a:chExt cx="296175" cy="290550"/>
          </a:xfrm>
        </p:grpSpPr>
        <p:sp>
          <p:nvSpPr>
            <p:cNvPr id="2151" name="Google Shape;2151;p30">
              <a:extLst>
                <a:ext uri="{FF2B5EF4-FFF2-40B4-BE49-F238E27FC236}">
                  <a16:creationId xmlns:a16="http://schemas.microsoft.com/office/drawing/2014/main" id="{359EE68D-67E2-2191-33D8-3AD4192A14FE}"/>
                </a:ext>
              </a:extLst>
            </p:cNvPr>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0">
              <a:extLst>
                <a:ext uri="{FF2B5EF4-FFF2-40B4-BE49-F238E27FC236}">
                  <a16:creationId xmlns:a16="http://schemas.microsoft.com/office/drawing/2014/main" id="{6091D609-F804-A889-F13B-28C19C002E79}"/>
                </a:ext>
              </a:extLst>
            </p:cNvPr>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0">
              <a:extLst>
                <a:ext uri="{FF2B5EF4-FFF2-40B4-BE49-F238E27FC236}">
                  <a16:creationId xmlns:a16="http://schemas.microsoft.com/office/drawing/2014/main" id="{E4461593-04F4-51CB-106A-E5917E211FC4}"/>
                </a:ext>
              </a:extLst>
            </p:cNvPr>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0">
              <a:extLst>
                <a:ext uri="{FF2B5EF4-FFF2-40B4-BE49-F238E27FC236}">
                  <a16:creationId xmlns:a16="http://schemas.microsoft.com/office/drawing/2014/main" id="{CD835719-62B6-3BA7-18E8-90F7F01CA61A}"/>
                </a:ext>
              </a:extLst>
            </p:cNvPr>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0">
              <a:extLst>
                <a:ext uri="{FF2B5EF4-FFF2-40B4-BE49-F238E27FC236}">
                  <a16:creationId xmlns:a16="http://schemas.microsoft.com/office/drawing/2014/main" id="{4E5689F4-D497-ABCB-6A4A-60BC96407720}"/>
                </a:ext>
              </a:extLst>
            </p:cNvPr>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0">
              <a:extLst>
                <a:ext uri="{FF2B5EF4-FFF2-40B4-BE49-F238E27FC236}">
                  <a16:creationId xmlns:a16="http://schemas.microsoft.com/office/drawing/2014/main" id="{8CA75814-5909-B0A5-4712-3C94365F6259}"/>
                </a:ext>
              </a:extLst>
            </p:cNvPr>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0">
              <a:extLst>
                <a:ext uri="{FF2B5EF4-FFF2-40B4-BE49-F238E27FC236}">
                  <a16:creationId xmlns:a16="http://schemas.microsoft.com/office/drawing/2014/main" id="{DEB7B25E-C2F2-7429-54B6-A7D4F2155290}"/>
                </a:ext>
              </a:extLst>
            </p:cNvPr>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0">
              <a:extLst>
                <a:ext uri="{FF2B5EF4-FFF2-40B4-BE49-F238E27FC236}">
                  <a16:creationId xmlns:a16="http://schemas.microsoft.com/office/drawing/2014/main" id="{E0041257-4623-818B-A185-4D2B5AE9F11B}"/>
                </a:ext>
              </a:extLst>
            </p:cNvPr>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0">
              <a:extLst>
                <a:ext uri="{FF2B5EF4-FFF2-40B4-BE49-F238E27FC236}">
                  <a16:creationId xmlns:a16="http://schemas.microsoft.com/office/drawing/2014/main" id="{543E8E6F-11E7-B760-1BB4-5B74FB149855}"/>
                </a:ext>
              </a:extLst>
            </p:cNvPr>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0" name="Google Shape;2160;p30">
            <a:extLst>
              <a:ext uri="{FF2B5EF4-FFF2-40B4-BE49-F238E27FC236}">
                <a16:creationId xmlns:a16="http://schemas.microsoft.com/office/drawing/2014/main" id="{2E0905AD-E620-6E7F-BA88-6CA90BDE8A8B}"/>
              </a:ext>
            </a:extLst>
          </p:cNvPr>
          <p:cNvGrpSpPr/>
          <p:nvPr/>
        </p:nvGrpSpPr>
        <p:grpSpPr>
          <a:xfrm>
            <a:off x="623496" y="2776749"/>
            <a:ext cx="336758" cy="333186"/>
            <a:chOff x="-1182750" y="3962900"/>
            <a:chExt cx="294575" cy="291450"/>
          </a:xfrm>
        </p:grpSpPr>
        <p:sp>
          <p:nvSpPr>
            <p:cNvPr id="2161" name="Google Shape;2161;p30">
              <a:extLst>
                <a:ext uri="{FF2B5EF4-FFF2-40B4-BE49-F238E27FC236}">
                  <a16:creationId xmlns:a16="http://schemas.microsoft.com/office/drawing/2014/main" id="{152AB144-CEFC-C7F2-EC47-20F9D23DC8E8}"/>
                </a:ext>
              </a:extLst>
            </p:cNvPr>
            <p:cNvSpPr/>
            <p:nvPr/>
          </p:nvSpPr>
          <p:spPr>
            <a:xfrm>
              <a:off x="-1078000" y="4030650"/>
              <a:ext cx="17350" cy="17350"/>
            </a:xfrm>
            <a:custGeom>
              <a:avLst/>
              <a:gdLst/>
              <a:ahLst/>
              <a:cxnLst/>
              <a:rect l="l" t="t" r="r" b="b"/>
              <a:pathLst>
                <a:path w="694" h="694" extrusionOk="0">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0">
              <a:extLst>
                <a:ext uri="{FF2B5EF4-FFF2-40B4-BE49-F238E27FC236}">
                  <a16:creationId xmlns:a16="http://schemas.microsoft.com/office/drawing/2014/main" id="{94BBD4E5-22FD-58A2-C2E5-445822DA1F98}"/>
                </a:ext>
              </a:extLst>
            </p:cNvPr>
            <p:cNvSpPr/>
            <p:nvPr/>
          </p:nvSpPr>
          <p:spPr>
            <a:xfrm>
              <a:off x="-1129200" y="409995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0">
              <a:extLst>
                <a:ext uri="{FF2B5EF4-FFF2-40B4-BE49-F238E27FC236}">
                  <a16:creationId xmlns:a16="http://schemas.microsoft.com/office/drawing/2014/main" id="{BC0A9912-1038-E3E4-6AD0-9901B434DE42}"/>
                </a:ext>
              </a:extLst>
            </p:cNvPr>
            <p:cNvSpPr/>
            <p:nvPr/>
          </p:nvSpPr>
          <p:spPr>
            <a:xfrm>
              <a:off x="-1009475" y="40818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0">
              <a:extLst>
                <a:ext uri="{FF2B5EF4-FFF2-40B4-BE49-F238E27FC236}">
                  <a16:creationId xmlns:a16="http://schemas.microsoft.com/office/drawing/2014/main" id="{1F95CA37-BE6F-BE8A-E83B-E71C510B18E7}"/>
                </a:ext>
              </a:extLst>
            </p:cNvPr>
            <p:cNvSpPr/>
            <p:nvPr/>
          </p:nvSpPr>
          <p:spPr>
            <a:xfrm>
              <a:off x="-1182750" y="4168475"/>
              <a:ext cx="292225" cy="34675"/>
            </a:xfrm>
            <a:custGeom>
              <a:avLst/>
              <a:gdLst/>
              <a:ahLst/>
              <a:cxnLst/>
              <a:rect l="l" t="t" r="r" b="b"/>
              <a:pathLst>
                <a:path w="11689" h="1387" extrusionOk="0">
                  <a:moveTo>
                    <a:pt x="0" y="1"/>
                  </a:moveTo>
                  <a:lnTo>
                    <a:pt x="0" y="347"/>
                  </a:lnTo>
                  <a:lnTo>
                    <a:pt x="63" y="347"/>
                  </a:lnTo>
                  <a:cubicBezTo>
                    <a:pt x="63" y="914"/>
                    <a:pt x="504" y="1387"/>
                    <a:pt x="1071" y="1387"/>
                  </a:cubicBezTo>
                  <a:lnTo>
                    <a:pt x="10680" y="1387"/>
                  </a:lnTo>
                  <a:cubicBezTo>
                    <a:pt x="11247" y="1387"/>
                    <a:pt x="11688" y="914"/>
                    <a:pt x="11688" y="347"/>
                  </a:cubicBezTo>
                  <a:lnTo>
                    <a:pt x="116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0">
              <a:extLst>
                <a:ext uri="{FF2B5EF4-FFF2-40B4-BE49-F238E27FC236}">
                  <a16:creationId xmlns:a16="http://schemas.microsoft.com/office/drawing/2014/main" id="{CB14CC45-B2DC-B039-849D-56BAA4E61FC7}"/>
                </a:ext>
              </a:extLst>
            </p:cNvPr>
            <p:cNvSpPr/>
            <p:nvPr/>
          </p:nvSpPr>
          <p:spPr>
            <a:xfrm>
              <a:off x="-1117400" y="4220475"/>
              <a:ext cx="161500" cy="33875"/>
            </a:xfrm>
            <a:custGeom>
              <a:avLst/>
              <a:gdLst/>
              <a:ahLst/>
              <a:cxnLst/>
              <a:rect l="l" t="t" r="r" b="b"/>
              <a:pathLst>
                <a:path w="6460" h="1355" extrusionOk="0">
                  <a:moveTo>
                    <a:pt x="1513" y="0"/>
                  </a:moveTo>
                  <a:lnTo>
                    <a:pt x="1356" y="693"/>
                  </a:lnTo>
                  <a:lnTo>
                    <a:pt x="474" y="693"/>
                  </a:lnTo>
                  <a:cubicBezTo>
                    <a:pt x="32" y="693"/>
                    <a:pt x="1" y="1355"/>
                    <a:pt x="474" y="1355"/>
                  </a:cubicBezTo>
                  <a:lnTo>
                    <a:pt x="5924" y="1355"/>
                  </a:lnTo>
                  <a:cubicBezTo>
                    <a:pt x="6459" y="1355"/>
                    <a:pt x="6459" y="693"/>
                    <a:pt x="5987" y="693"/>
                  </a:cubicBezTo>
                  <a:lnTo>
                    <a:pt x="5073" y="693"/>
                  </a:lnTo>
                  <a:lnTo>
                    <a:pt x="49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0">
              <a:extLst>
                <a:ext uri="{FF2B5EF4-FFF2-40B4-BE49-F238E27FC236}">
                  <a16:creationId xmlns:a16="http://schemas.microsoft.com/office/drawing/2014/main" id="{15C8F292-1741-EE08-5026-F471FBDDF0A2}"/>
                </a:ext>
              </a:extLst>
            </p:cNvPr>
            <p:cNvSpPr/>
            <p:nvPr/>
          </p:nvSpPr>
          <p:spPr>
            <a:xfrm>
              <a:off x="-958300" y="40141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0">
              <a:extLst>
                <a:ext uri="{FF2B5EF4-FFF2-40B4-BE49-F238E27FC236}">
                  <a16:creationId xmlns:a16="http://schemas.microsoft.com/office/drawing/2014/main" id="{01690995-2D70-A98F-68E4-6C2C910EB86C}"/>
                </a:ext>
              </a:extLst>
            </p:cNvPr>
            <p:cNvSpPr/>
            <p:nvPr/>
          </p:nvSpPr>
          <p:spPr>
            <a:xfrm>
              <a:off x="-1180400" y="3962900"/>
              <a:ext cx="292225" cy="188275"/>
            </a:xfrm>
            <a:custGeom>
              <a:avLst/>
              <a:gdLst/>
              <a:ahLst/>
              <a:cxnLst/>
              <a:rect l="l" t="t" r="r" b="b"/>
              <a:pathLst>
                <a:path w="11689" h="7531" extrusionOk="0">
                  <a:moveTo>
                    <a:pt x="9232" y="1324"/>
                  </a:moveTo>
                  <a:cubicBezTo>
                    <a:pt x="9799" y="1324"/>
                    <a:pt x="10271" y="1797"/>
                    <a:pt x="10271" y="2364"/>
                  </a:cubicBezTo>
                  <a:cubicBezTo>
                    <a:pt x="10271" y="2922"/>
                    <a:pt x="9822" y="3391"/>
                    <a:pt x="9247" y="3391"/>
                  </a:cubicBezTo>
                  <a:cubicBezTo>
                    <a:pt x="9140" y="3391"/>
                    <a:pt x="9029" y="3375"/>
                    <a:pt x="8916" y="3341"/>
                  </a:cubicBezTo>
                  <a:lnTo>
                    <a:pt x="8034" y="4538"/>
                  </a:lnTo>
                  <a:cubicBezTo>
                    <a:pt x="8507" y="5199"/>
                    <a:pt x="7971" y="6144"/>
                    <a:pt x="7152" y="6144"/>
                  </a:cubicBezTo>
                  <a:cubicBezTo>
                    <a:pt x="6491" y="6144"/>
                    <a:pt x="5987" y="5514"/>
                    <a:pt x="6176" y="4790"/>
                  </a:cubicBezTo>
                  <a:lnTo>
                    <a:pt x="4978" y="3908"/>
                  </a:lnTo>
                  <a:cubicBezTo>
                    <a:pt x="4839" y="4007"/>
                    <a:pt x="4661" y="4069"/>
                    <a:pt x="4470" y="4069"/>
                  </a:cubicBezTo>
                  <a:cubicBezTo>
                    <a:pt x="4359" y="4069"/>
                    <a:pt x="4243" y="4048"/>
                    <a:pt x="4128" y="4002"/>
                  </a:cubicBezTo>
                  <a:lnTo>
                    <a:pt x="3214" y="5199"/>
                  </a:lnTo>
                  <a:cubicBezTo>
                    <a:pt x="3340" y="5357"/>
                    <a:pt x="3372" y="5546"/>
                    <a:pt x="3372" y="5735"/>
                  </a:cubicBezTo>
                  <a:cubicBezTo>
                    <a:pt x="3372" y="6302"/>
                    <a:pt x="2899" y="6775"/>
                    <a:pt x="2363" y="6775"/>
                  </a:cubicBezTo>
                  <a:cubicBezTo>
                    <a:pt x="1796" y="6775"/>
                    <a:pt x="1324" y="6302"/>
                    <a:pt x="1324" y="5735"/>
                  </a:cubicBezTo>
                  <a:cubicBezTo>
                    <a:pt x="1324" y="5199"/>
                    <a:pt x="1796" y="4727"/>
                    <a:pt x="2363" y="4727"/>
                  </a:cubicBezTo>
                  <a:cubicBezTo>
                    <a:pt x="2489" y="4727"/>
                    <a:pt x="2552" y="4758"/>
                    <a:pt x="2678" y="4758"/>
                  </a:cubicBezTo>
                  <a:lnTo>
                    <a:pt x="3592" y="3593"/>
                  </a:lnTo>
                  <a:cubicBezTo>
                    <a:pt x="3120" y="2899"/>
                    <a:pt x="3624" y="1954"/>
                    <a:pt x="4443" y="1954"/>
                  </a:cubicBezTo>
                  <a:cubicBezTo>
                    <a:pt x="5104" y="1954"/>
                    <a:pt x="5640" y="2584"/>
                    <a:pt x="5419" y="3309"/>
                  </a:cubicBezTo>
                  <a:lnTo>
                    <a:pt x="6617" y="4223"/>
                  </a:lnTo>
                  <a:cubicBezTo>
                    <a:pt x="6766" y="4116"/>
                    <a:pt x="6959" y="4038"/>
                    <a:pt x="7165" y="4038"/>
                  </a:cubicBezTo>
                  <a:cubicBezTo>
                    <a:pt x="7264" y="4038"/>
                    <a:pt x="7365" y="4056"/>
                    <a:pt x="7467" y="4097"/>
                  </a:cubicBezTo>
                  <a:lnTo>
                    <a:pt x="8381" y="2899"/>
                  </a:lnTo>
                  <a:cubicBezTo>
                    <a:pt x="8255" y="2742"/>
                    <a:pt x="8223" y="2553"/>
                    <a:pt x="8223" y="2364"/>
                  </a:cubicBezTo>
                  <a:cubicBezTo>
                    <a:pt x="8223" y="1797"/>
                    <a:pt x="8696" y="1324"/>
                    <a:pt x="9232" y="1324"/>
                  </a:cubicBezTo>
                  <a:close/>
                  <a:moveTo>
                    <a:pt x="1009" y="1"/>
                  </a:moveTo>
                  <a:cubicBezTo>
                    <a:pt x="473" y="1"/>
                    <a:pt x="1" y="474"/>
                    <a:pt x="1" y="1009"/>
                  </a:cubicBezTo>
                  <a:lnTo>
                    <a:pt x="1" y="7531"/>
                  </a:lnTo>
                  <a:lnTo>
                    <a:pt x="11689" y="7531"/>
                  </a:lnTo>
                  <a:lnTo>
                    <a:pt x="11689" y="1009"/>
                  </a:lnTo>
                  <a:cubicBezTo>
                    <a:pt x="11657" y="411"/>
                    <a:pt x="11185" y="1"/>
                    <a:pt x="106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8" name="Google Shape;2168;p30">
            <a:extLst>
              <a:ext uri="{FF2B5EF4-FFF2-40B4-BE49-F238E27FC236}">
                <a16:creationId xmlns:a16="http://schemas.microsoft.com/office/drawing/2014/main" id="{4FE9747E-29B0-1E7A-337C-FFB8DCB8FA79}"/>
              </a:ext>
            </a:extLst>
          </p:cNvPr>
          <p:cNvGrpSpPr/>
          <p:nvPr/>
        </p:nvGrpSpPr>
        <p:grpSpPr>
          <a:xfrm>
            <a:off x="624773" y="3914946"/>
            <a:ext cx="333014" cy="333843"/>
            <a:chOff x="-3771675" y="3971775"/>
            <a:chExt cx="291300" cy="292025"/>
          </a:xfrm>
        </p:grpSpPr>
        <p:sp>
          <p:nvSpPr>
            <p:cNvPr id="2169" name="Google Shape;2169;p30">
              <a:extLst>
                <a:ext uri="{FF2B5EF4-FFF2-40B4-BE49-F238E27FC236}">
                  <a16:creationId xmlns:a16="http://schemas.microsoft.com/office/drawing/2014/main" id="{0D30CBCD-41B5-039A-86ED-258111FA2E0A}"/>
                </a:ext>
              </a:extLst>
            </p:cNvPr>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0">
              <a:extLst>
                <a:ext uri="{FF2B5EF4-FFF2-40B4-BE49-F238E27FC236}">
                  <a16:creationId xmlns:a16="http://schemas.microsoft.com/office/drawing/2014/main" id="{30EAFA7C-5672-F9DC-6E46-7D9D51FDF62B}"/>
                </a:ext>
              </a:extLst>
            </p:cNvPr>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0">
              <a:extLst>
                <a:ext uri="{FF2B5EF4-FFF2-40B4-BE49-F238E27FC236}">
                  <a16:creationId xmlns:a16="http://schemas.microsoft.com/office/drawing/2014/main" id="{1AA5C311-BBB2-4B08-F0D1-66B600B78BE5}"/>
                </a:ext>
              </a:extLst>
            </p:cNvPr>
            <p:cNvSpPr/>
            <p:nvPr/>
          </p:nvSpPr>
          <p:spPr>
            <a:xfrm>
              <a:off x="-3669425" y="4074750"/>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0">
              <a:extLst>
                <a:ext uri="{FF2B5EF4-FFF2-40B4-BE49-F238E27FC236}">
                  <a16:creationId xmlns:a16="http://schemas.microsoft.com/office/drawing/2014/main" id="{E38664E7-58E0-974C-D311-86ABC6F03022}"/>
                </a:ext>
              </a:extLst>
            </p:cNvPr>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0">
              <a:extLst>
                <a:ext uri="{FF2B5EF4-FFF2-40B4-BE49-F238E27FC236}">
                  <a16:creationId xmlns:a16="http://schemas.microsoft.com/office/drawing/2014/main" id="{1CFF9BEB-F0B7-4780-45B8-EDE29FE2FF46}"/>
                </a:ext>
              </a:extLst>
            </p:cNvPr>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Image 3">
            <a:extLst>
              <a:ext uri="{FF2B5EF4-FFF2-40B4-BE49-F238E27FC236}">
                <a16:creationId xmlns:a16="http://schemas.microsoft.com/office/drawing/2014/main" id="{89CCF12E-927D-6F15-BC7D-9E5B54784CC0}"/>
              </a:ext>
            </a:extLst>
          </p:cNvPr>
          <p:cNvPicPr>
            <a:picLocks noChangeAspect="1"/>
          </p:cNvPicPr>
          <p:nvPr/>
        </p:nvPicPr>
        <p:blipFill>
          <a:blip r:embed="rId3"/>
          <a:stretch>
            <a:fillRect/>
          </a:stretch>
        </p:blipFill>
        <p:spPr>
          <a:xfrm>
            <a:off x="3915022" y="1227730"/>
            <a:ext cx="3861927" cy="3615070"/>
          </a:xfrm>
          <a:prstGeom prst="rect">
            <a:avLst/>
          </a:prstGeom>
        </p:spPr>
      </p:pic>
      <p:sp>
        <p:nvSpPr>
          <p:cNvPr id="3" name="ZoneTexte 2">
            <a:extLst>
              <a:ext uri="{FF2B5EF4-FFF2-40B4-BE49-F238E27FC236}">
                <a16:creationId xmlns:a16="http://schemas.microsoft.com/office/drawing/2014/main" id="{23308BC5-3DD3-B3A1-2203-BFB6CAF8217E}"/>
              </a:ext>
            </a:extLst>
          </p:cNvPr>
          <p:cNvSpPr txBox="1"/>
          <p:nvPr/>
        </p:nvSpPr>
        <p:spPr>
          <a:xfrm>
            <a:off x="5590263" y="2195373"/>
            <a:ext cx="511444" cy="307777"/>
          </a:xfrm>
          <a:prstGeom prst="rect">
            <a:avLst/>
          </a:prstGeom>
          <a:noFill/>
        </p:spPr>
        <p:txBody>
          <a:bodyPr wrap="square" rtlCol="0">
            <a:spAutoFit/>
          </a:bodyPr>
          <a:lstStyle/>
          <a:p>
            <a:r>
              <a:rPr lang="fr-FR" dirty="0">
                <a:solidFill>
                  <a:schemeClr val="bg1"/>
                </a:solidFill>
              </a:rPr>
              <a:t>CA</a:t>
            </a:r>
          </a:p>
        </p:txBody>
      </p:sp>
      <p:sp>
        <p:nvSpPr>
          <p:cNvPr id="5" name="ZoneTexte 4">
            <a:extLst>
              <a:ext uri="{FF2B5EF4-FFF2-40B4-BE49-F238E27FC236}">
                <a16:creationId xmlns:a16="http://schemas.microsoft.com/office/drawing/2014/main" id="{5037895A-17A3-82C4-E757-F9303B5340A5}"/>
              </a:ext>
            </a:extLst>
          </p:cNvPr>
          <p:cNvSpPr txBox="1"/>
          <p:nvPr/>
        </p:nvSpPr>
        <p:spPr>
          <a:xfrm>
            <a:off x="5226882" y="2864914"/>
            <a:ext cx="511444" cy="307777"/>
          </a:xfrm>
          <a:prstGeom prst="rect">
            <a:avLst/>
          </a:prstGeom>
          <a:noFill/>
        </p:spPr>
        <p:txBody>
          <a:bodyPr wrap="square" rtlCol="0">
            <a:spAutoFit/>
          </a:bodyPr>
          <a:lstStyle/>
          <a:p>
            <a:r>
              <a:rPr lang="fr-FR" dirty="0">
                <a:solidFill>
                  <a:schemeClr val="bg1"/>
                </a:solidFill>
              </a:rPr>
              <a:t>CP</a:t>
            </a:r>
          </a:p>
        </p:txBody>
      </p:sp>
      <p:sp>
        <p:nvSpPr>
          <p:cNvPr id="6" name="ZoneTexte 5">
            <a:extLst>
              <a:ext uri="{FF2B5EF4-FFF2-40B4-BE49-F238E27FC236}">
                <a16:creationId xmlns:a16="http://schemas.microsoft.com/office/drawing/2014/main" id="{6F39A157-9531-C64E-DFD2-A415AE22F1DF}"/>
              </a:ext>
            </a:extLst>
          </p:cNvPr>
          <p:cNvSpPr txBox="1"/>
          <p:nvPr/>
        </p:nvSpPr>
        <p:spPr>
          <a:xfrm>
            <a:off x="5998197" y="2860075"/>
            <a:ext cx="511444" cy="307777"/>
          </a:xfrm>
          <a:prstGeom prst="rect">
            <a:avLst/>
          </a:prstGeom>
          <a:noFill/>
        </p:spPr>
        <p:txBody>
          <a:bodyPr wrap="square" rtlCol="0">
            <a:spAutoFit/>
          </a:bodyPr>
          <a:lstStyle/>
          <a:p>
            <a:r>
              <a:rPr lang="fr-FR" dirty="0">
                <a:solidFill>
                  <a:schemeClr val="bg1"/>
                </a:solidFill>
              </a:rPr>
              <a:t>AP</a:t>
            </a:r>
          </a:p>
        </p:txBody>
      </p:sp>
      <p:sp>
        <p:nvSpPr>
          <p:cNvPr id="7" name="Google Shape;2120;p30">
            <a:extLst>
              <a:ext uri="{FF2B5EF4-FFF2-40B4-BE49-F238E27FC236}">
                <a16:creationId xmlns:a16="http://schemas.microsoft.com/office/drawing/2014/main" id="{2A1D01B9-17E4-D9F6-1139-62E9632D2310}"/>
              </a:ext>
            </a:extLst>
          </p:cNvPr>
          <p:cNvSpPr txBox="1"/>
          <p:nvPr/>
        </p:nvSpPr>
        <p:spPr>
          <a:xfrm>
            <a:off x="991437" y="2708718"/>
            <a:ext cx="2000757" cy="17564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Base de données AP</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8" name="Google Shape;2120;p30">
            <a:extLst>
              <a:ext uri="{FF2B5EF4-FFF2-40B4-BE49-F238E27FC236}">
                <a16:creationId xmlns:a16="http://schemas.microsoft.com/office/drawing/2014/main" id="{DB784C0F-BF47-67D1-CCD7-1B4A859C0F94}"/>
              </a:ext>
            </a:extLst>
          </p:cNvPr>
          <p:cNvSpPr txBox="1"/>
          <p:nvPr/>
        </p:nvSpPr>
        <p:spPr>
          <a:xfrm>
            <a:off x="1027065" y="3880933"/>
            <a:ext cx="2000757" cy="17564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Base de données CA</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10" name="ZoneTexte 9">
            <a:extLst>
              <a:ext uri="{FF2B5EF4-FFF2-40B4-BE49-F238E27FC236}">
                <a16:creationId xmlns:a16="http://schemas.microsoft.com/office/drawing/2014/main" id="{00DE12E9-48E2-97F9-3414-9157291B2A64}"/>
              </a:ext>
            </a:extLst>
          </p:cNvPr>
          <p:cNvSpPr txBox="1"/>
          <p:nvPr/>
        </p:nvSpPr>
        <p:spPr>
          <a:xfrm>
            <a:off x="1502632" y="753081"/>
            <a:ext cx="5673083" cy="523220"/>
          </a:xfrm>
          <a:prstGeom prst="rect">
            <a:avLst/>
          </a:prstGeom>
          <a:noFill/>
        </p:spPr>
        <p:txBody>
          <a:bodyPr wrap="square" rtlCol="0">
            <a:spAutoFit/>
          </a:bodyPr>
          <a:lstStyle/>
          <a:p>
            <a:r>
              <a:rPr lang="fr-FR" dirty="0"/>
              <a:t>Actuellement, les bases de données NoSQL sont classifiées selon les deux caractéristiques CAP qu’elles prennent en charge :</a:t>
            </a:r>
          </a:p>
        </p:txBody>
      </p:sp>
      <p:sp>
        <p:nvSpPr>
          <p:cNvPr id="11" name="Google Shape;2051;p30">
            <a:extLst>
              <a:ext uri="{FF2B5EF4-FFF2-40B4-BE49-F238E27FC236}">
                <a16:creationId xmlns:a16="http://schemas.microsoft.com/office/drawing/2014/main" id="{0ED205B7-0F85-2CBA-6917-E89519EFDE83}"/>
              </a:ext>
            </a:extLst>
          </p:cNvPr>
          <p:cNvSpPr txBox="1">
            <a:spLocks noGrp="1"/>
          </p:cNvSpPr>
          <p:nvPr>
            <p:ph type="title"/>
          </p:nvPr>
        </p:nvSpPr>
        <p:spPr>
          <a:xfrm>
            <a:off x="535375" y="82368"/>
            <a:ext cx="8114400" cy="5130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GB" sz="2800" dirty="0">
                <a:solidFill>
                  <a:schemeClr val="tx2"/>
                </a:solidFill>
              </a:rPr>
              <a:t>II. Les caractéristiques de NoSQL</a:t>
            </a:r>
            <a:endParaRPr sz="2800" dirty="0">
              <a:solidFill>
                <a:schemeClr val="tx2"/>
              </a:solidFill>
            </a:endParaRPr>
          </a:p>
        </p:txBody>
      </p:sp>
    </p:spTree>
    <p:extLst>
      <p:ext uri="{BB962C8B-B14F-4D97-AF65-F5344CB8AC3E}">
        <p14:creationId xmlns:p14="http://schemas.microsoft.com/office/powerpoint/2010/main" val="2370496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8"/>
        <p:cNvGrpSpPr/>
        <p:nvPr/>
      </p:nvGrpSpPr>
      <p:grpSpPr>
        <a:xfrm>
          <a:off x="0" y="0"/>
          <a:ext cx="0" cy="0"/>
          <a:chOff x="0" y="0"/>
          <a:chExt cx="0" cy="0"/>
        </a:xfrm>
      </p:grpSpPr>
      <p:sp>
        <p:nvSpPr>
          <p:cNvPr id="1479" name="Google Shape;1479;p25"/>
          <p:cNvSpPr txBox="1">
            <a:spLocks noGrp="1"/>
          </p:cNvSpPr>
          <p:nvPr>
            <p:ph type="title"/>
          </p:nvPr>
        </p:nvSpPr>
        <p:spPr>
          <a:xfrm>
            <a:off x="501538" y="580028"/>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SN" sz="2800" dirty="0">
                <a:solidFill>
                  <a:schemeClr val="tx2"/>
                </a:solidFill>
              </a:rPr>
              <a:t>III. 1. Les différents </a:t>
            </a:r>
            <a:r>
              <a:rPr lang="en" sz="2800" dirty="0">
                <a:solidFill>
                  <a:schemeClr val="tx2"/>
                </a:solidFill>
              </a:rPr>
              <a:t>types de base de données NoSQL</a:t>
            </a:r>
            <a:endParaRPr sz="2800" dirty="0">
              <a:solidFill>
                <a:schemeClr val="tx2"/>
              </a:solidFill>
            </a:endParaRPr>
          </a:p>
        </p:txBody>
      </p:sp>
      <p:grpSp>
        <p:nvGrpSpPr>
          <p:cNvPr id="1480" name="Google Shape;1480;p25"/>
          <p:cNvGrpSpPr/>
          <p:nvPr/>
        </p:nvGrpSpPr>
        <p:grpSpPr>
          <a:xfrm>
            <a:off x="3255989" y="3097823"/>
            <a:ext cx="2631966" cy="1482582"/>
            <a:chOff x="1012725" y="2202350"/>
            <a:chExt cx="2668525" cy="1503175"/>
          </a:xfrm>
        </p:grpSpPr>
        <p:sp>
          <p:nvSpPr>
            <p:cNvPr id="1481" name="Google Shape;1481;p25"/>
            <p:cNvSpPr/>
            <p:nvPr/>
          </p:nvSpPr>
          <p:spPr>
            <a:xfrm>
              <a:off x="1142800" y="2262775"/>
              <a:ext cx="2408375" cy="1356725"/>
            </a:xfrm>
            <a:custGeom>
              <a:avLst/>
              <a:gdLst/>
              <a:ahLst/>
              <a:cxnLst/>
              <a:rect l="l" t="t" r="r" b="b"/>
              <a:pathLst>
                <a:path w="96335" h="54269" extrusionOk="0">
                  <a:moveTo>
                    <a:pt x="48590" y="0"/>
                  </a:moveTo>
                  <a:lnTo>
                    <a:pt x="1" y="25658"/>
                  </a:lnTo>
                  <a:lnTo>
                    <a:pt x="49626" y="54269"/>
                  </a:lnTo>
                  <a:lnTo>
                    <a:pt x="96334" y="27861"/>
                  </a:lnTo>
                  <a:lnTo>
                    <a:pt x="48590" y="0"/>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5"/>
            <p:cNvSpPr/>
            <p:nvPr/>
          </p:nvSpPr>
          <p:spPr>
            <a:xfrm>
              <a:off x="2383425" y="2959275"/>
              <a:ext cx="1167750" cy="686425"/>
            </a:xfrm>
            <a:custGeom>
              <a:avLst/>
              <a:gdLst/>
              <a:ahLst/>
              <a:cxnLst/>
              <a:rect l="l" t="t" r="r" b="b"/>
              <a:pathLst>
                <a:path w="46710" h="27457" extrusionOk="0">
                  <a:moveTo>
                    <a:pt x="46709" y="1"/>
                  </a:moveTo>
                  <a:lnTo>
                    <a:pt x="1" y="26409"/>
                  </a:lnTo>
                  <a:lnTo>
                    <a:pt x="1" y="27457"/>
                  </a:lnTo>
                  <a:lnTo>
                    <a:pt x="46709" y="1049"/>
                  </a:lnTo>
                  <a:lnTo>
                    <a:pt x="46709"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5"/>
            <p:cNvSpPr/>
            <p:nvPr/>
          </p:nvSpPr>
          <p:spPr>
            <a:xfrm>
              <a:off x="1142800" y="2903925"/>
              <a:ext cx="1240650" cy="741775"/>
            </a:xfrm>
            <a:custGeom>
              <a:avLst/>
              <a:gdLst/>
              <a:ahLst/>
              <a:cxnLst/>
              <a:rect l="l" t="t" r="r" b="b"/>
              <a:pathLst>
                <a:path w="49626" h="29671" extrusionOk="0">
                  <a:moveTo>
                    <a:pt x="1" y="0"/>
                  </a:moveTo>
                  <a:lnTo>
                    <a:pt x="1" y="1060"/>
                  </a:lnTo>
                  <a:lnTo>
                    <a:pt x="49626" y="29671"/>
                  </a:lnTo>
                  <a:lnTo>
                    <a:pt x="49626" y="28623"/>
                  </a:lnTo>
                  <a:lnTo>
                    <a:pt x="1"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5"/>
            <p:cNvSpPr/>
            <p:nvPr/>
          </p:nvSpPr>
          <p:spPr>
            <a:xfrm>
              <a:off x="1012725" y="2202350"/>
              <a:ext cx="2668525" cy="1503175"/>
            </a:xfrm>
            <a:custGeom>
              <a:avLst/>
              <a:gdLst/>
              <a:ahLst/>
              <a:cxnLst/>
              <a:rect l="l" t="t" r="r" b="b"/>
              <a:pathLst>
                <a:path w="106741" h="60127" extrusionOk="0">
                  <a:moveTo>
                    <a:pt x="53829" y="238"/>
                  </a:moveTo>
                  <a:lnTo>
                    <a:pt x="106335" y="30885"/>
                  </a:lnTo>
                  <a:lnTo>
                    <a:pt x="54984" y="59900"/>
                  </a:lnTo>
                  <a:lnTo>
                    <a:pt x="417" y="28444"/>
                  </a:lnTo>
                  <a:lnTo>
                    <a:pt x="53829" y="238"/>
                  </a:lnTo>
                  <a:close/>
                  <a:moveTo>
                    <a:pt x="53841" y="0"/>
                  </a:moveTo>
                  <a:lnTo>
                    <a:pt x="155" y="28337"/>
                  </a:lnTo>
                  <a:lnTo>
                    <a:pt x="1" y="28432"/>
                  </a:lnTo>
                  <a:lnTo>
                    <a:pt x="54984" y="60127"/>
                  </a:lnTo>
                  <a:lnTo>
                    <a:pt x="106740" y="30873"/>
                  </a:lnTo>
                  <a:lnTo>
                    <a:pt x="538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5" name="Google Shape;1485;p25"/>
          <p:cNvGrpSpPr/>
          <p:nvPr/>
        </p:nvGrpSpPr>
        <p:grpSpPr>
          <a:xfrm>
            <a:off x="3813523" y="1279109"/>
            <a:ext cx="1581560" cy="3019039"/>
            <a:chOff x="1497487" y="1374192"/>
            <a:chExt cx="1262521" cy="2410026"/>
          </a:xfrm>
        </p:grpSpPr>
        <p:sp>
          <p:nvSpPr>
            <p:cNvPr id="1486" name="Google Shape;1486;p25"/>
            <p:cNvSpPr/>
            <p:nvPr/>
          </p:nvSpPr>
          <p:spPr>
            <a:xfrm>
              <a:off x="2128740" y="1735041"/>
              <a:ext cx="631267" cy="2049177"/>
            </a:xfrm>
            <a:custGeom>
              <a:avLst/>
              <a:gdLst/>
              <a:ahLst/>
              <a:cxnLst/>
              <a:rect l="l" t="t" r="r" b="b"/>
              <a:pathLst>
                <a:path w="13836" h="44911" extrusionOk="0">
                  <a:moveTo>
                    <a:pt x="1" y="44911"/>
                  </a:moveTo>
                  <a:lnTo>
                    <a:pt x="1" y="7978"/>
                  </a:lnTo>
                  <a:lnTo>
                    <a:pt x="13836" y="0"/>
                  </a:lnTo>
                  <a:lnTo>
                    <a:pt x="13836" y="36934"/>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5"/>
            <p:cNvSpPr/>
            <p:nvPr/>
          </p:nvSpPr>
          <p:spPr>
            <a:xfrm>
              <a:off x="1497487" y="1374192"/>
              <a:ext cx="1262489" cy="728534"/>
            </a:xfrm>
            <a:custGeom>
              <a:avLst/>
              <a:gdLst/>
              <a:ahLst/>
              <a:cxnLst/>
              <a:rect l="l" t="t" r="r" b="b"/>
              <a:pathLst>
                <a:path w="27671" h="15967" extrusionOk="0">
                  <a:moveTo>
                    <a:pt x="1" y="7989"/>
                  </a:moveTo>
                  <a:lnTo>
                    <a:pt x="13836" y="0"/>
                  </a:lnTo>
                  <a:lnTo>
                    <a:pt x="27671" y="7989"/>
                  </a:lnTo>
                  <a:lnTo>
                    <a:pt x="13836" y="15967"/>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5"/>
            <p:cNvSpPr/>
            <p:nvPr/>
          </p:nvSpPr>
          <p:spPr>
            <a:xfrm>
              <a:off x="1627890" y="1449158"/>
              <a:ext cx="1001742" cy="578602"/>
            </a:xfrm>
            <a:custGeom>
              <a:avLst/>
              <a:gdLst/>
              <a:ahLst/>
              <a:cxnLst/>
              <a:rect l="l" t="t" r="r" b="b"/>
              <a:pathLst>
                <a:path w="21956" h="12681" extrusionOk="0">
                  <a:moveTo>
                    <a:pt x="0" y="6346"/>
                  </a:moveTo>
                  <a:lnTo>
                    <a:pt x="10978" y="0"/>
                  </a:lnTo>
                  <a:lnTo>
                    <a:pt x="21955" y="6346"/>
                  </a:lnTo>
                  <a:lnTo>
                    <a:pt x="10978" y="12681"/>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5"/>
            <p:cNvSpPr/>
            <p:nvPr/>
          </p:nvSpPr>
          <p:spPr>
            <a:xfrm>
              <a:off x="1497487" y="1735041"/>
              <a:ext cx="631268" cy="2049177"/>
            </a:xfrm>
            <a:custGeom>
              <a:avLst/>
              <a:gdLst/>
              <a:ahLst/>
              <a:cxnLst/>
              <a:rect l="l" t="t" r="r" b="b"/>
              <a:pathLst>
                <a:path w="13836" h="44911" extrusionOk="0">
                  <a:moveTo>
                    <a:pt x="13836" y="7978"/>
                  </a:moveTo>
                  <a:lnTo>
                    <a:pt x="1" y="0"/>
                  </a:lnTo>
                  <a:lnTo>
                    <a:pt x="1" y="36934"/>
                  </a:lnTo>
                  <a:lnTo>
                    <a:pt x="13836" y="4491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5"/>
            <p:cNvSpPr/>
            <p:nvPr/>
          </p:nvSpPr>
          <p:spPr>
            <a:xfrm>
              <a:off x="2168390" y="1825748"/>
              <a:ext cx="512871" cy="1742788"/>
            </a:xfrm>
            <a:custGeom>
              <a:avLst/>
              <a:gdLst/>
              <a:ahLst/>
              <a:cxnLst/>
              <a:rect l="l" t="t" r="r" b="b"/>
              <a:pathLst>
                <a:path w="11241" h="38196" extrusionOk="0">
                  <a:moveTo>
                    <a:pt x="11240" y="1"/>
                  </a:moveTo>
                  <a:lnTo>
                    <a:pt x="11240" y="31707"/>
                  </a:lnTo>
                  <a:lnTo>
                    <a:pt x="1" y="38196"/>
                  </a:lnTo>
                  <a:lnTo>
                    <a:pt x="1" y="64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5"/>
            <p:cNvSpPr/>
            <p:nvPr/>
          </p:nvSpPr>
          <p:spPr>
            <a:xfrm>
              <a:off x="2168390" y="2509151"/>
              <a:ext cx="512871" cy="387377"/>
            </a:xfrm>
            <a:custGeom>
              <a:avLst/>
              <a:gdLst/>
              <a:ahLst/>
              <a:cxnLst/>
              <a:rect l="l" t="t" r="r" b="b"/>
              <a:pathLst>
                <a:path w="11241" h="8490" extrusionOk="0">
                  <a:moveTo>
                    <a:pt x="1" y="6490"/>
                  </a:moveTo>
                  <a:lnTo>
                    <a:pt x="1" y="8490"/>
                  </a:lnTo>
                  <a:lnTo>
                    <a:pt x="11240" y="1989"/>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5"/>
            <p:cNvSpPr/>
            <p:nvPr/>
          </p:nvSpPr>
          <p:spPr>
            <a:xfrm>
              <a:off x="2200466" y="2683538"/>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5"/>
            <p:cNvSpPr/>
            <p:nvPr/>
          </p:nvSpPr>
          <p:spPr>
            <a:xfrm>
              <a:off x="2453059" y="2621075"/>
              <a:ext cx="65791" cy="95133"/>
            </a:xfrm>
            <a:custGeom>
              <a:avLst/>
              <a:gdLst/>
              <a:ahLst/>
              <a:cxnLst/>
              <a:rect l="l" t="t" r="r" b="b"/>
              <a:pathLst>
                <a:path w="1442" h="2085" extrusionOk="0">
                  <a:moveTo>
                    <a:pt x="1441" y="0"/>
                  </a:moveTo>
                  <a:lnTo>
                    <a:pt x="1" y="822"/>
                  </a:lnTo>
                  <a:lnTo>
                    <a:pt x="1" y="2084"/>
                  </a:lnTo>
                  <a:lnTo>
                    <a:pt x="1441" y="1251"/>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5"/>
            <p:cNvSpPr/>
            <p:nvPr/>
          </p:nvSpPr>
          <p:spPr>
            <a:xfrm>
              <a:off x="2539979" y="2542824"/>
              <a:ext cx="128799" cy="119042"/>
            </a:xfrm>
            <a:custGeom>
              <a:avLst/>
              <a:gdLst/>
              <a:ahLst/>
              <a:cxnLst/>
              <a:rect l="l" t="t" r="r" b="b"/>
              <a:pathLst>
                <a:path w="2823" h="2609" extrusionOk="0">
                  <a:moveTo>
                    <a:pt x="1" y="1620"/>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5"/>
            <p:cNvSpPr/>
            <p:nvPr/>
          </p:nvSpPr>
          <p:spPr>
            <a:xfrm>
              <a:off x="2553575" y="2559706"/>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50"/>
                  </a:moveTo>
                  <a:lnTo>
                    <a:pt x="1620" y="393"/>
                  </a:lnTo>
                  <a:lnTo>
                    <a:pt x="1620" y="631"/>
                  </a:lnTo>
                  <a:lnTo>
                    <a:pt x="1893" y="476"/>
                  </a:lnTo>
                  <a:lnTo>
                    <a:pt x="1893" y="250"/>
                  </a:lnTo>
                  <a:close/>
                  <a:moveTo>
                    <a:pt x="2298" y="357"/>
                  </a:moveTo>
                  <a:lnTo>
                    <a:pt x="2024" y="512"/>
                  </a:lnTo>
                  <a:lnTo>
                    <a:pt x="2024" y="750"/>
                  </a:lnTo>
                  <a:lnTo>
                    <a:pt x="2298" y="595"/>
                  </a:lnTo>
                  <a:lnTo>
                    <a:pt x="2298" y="357"/>
                  </a:lnTo>
                  <a:close/>
                  <a:moveTo>
                    <a:pt x="1489" y="476"/>
                  </a:moveTo>
                  <a:lnTo>
                    <a:pt x="1215" y="631"/>
                  </a:lnTo>
                  <a:lnTo>
                    <a:pt x="1215" y="869"/>
                  </a:lnTo>
                  <a:lnTo>
                    <a:pt x="1489" y="703"/>
                  </a:lnTo>
                  <a:lnTo>
                    <a:pt x="1489" y="476"/>
                  </a:lnTo>
                  <a:close/>
                  <a:moveTo>
                    <a:pt x="1893" y="595"/>
                  </a:moveTo>
                  <a:lnTo>
                    <a:pt x="1620" y="750"/>
                  </a:lnTo>
                  <a:lnTo>
                    <a:pt x="1620" y="988"/>
                  </a:lnTo>
                  <a:lnTo>
                    <a:pt x="1893" y="834"/>
                  </a:lnTo>
                  <a:lnTo>
                    <a:pt x="1893" y="595"/>
                  </a:lnTo>
                  <a:close/>
                  <a:moveTo>
                    <a:pt x="1084" y="703"/>
                  </a:moveTo>
                  <a:lnTo>
                    <a:pt x="810" y="857"/>
                  </a:lnTo>
                  <a:lnTo>
                    <a:pt x="810" y="1095"/>
                  </a:lnTo>
                  <a:lnTo>
                    <a:pt x="1084" y="941"/>
                  </a:lnTo>
                  <a:lnTo>
                    <a:pt x="1084" y="703"/>
                  </a:lnTo>
                  <a:close/>
                  <a:moveTo>
                    <a:pt x="1489" y="822"/>
                  </a:moveTo>
                  <a:lnTo>
                    <a:pt x="1215" y="976"/>
                  </a:lnTo>
                  <a:lnTo>
                    <a:pt x="1215" y="1215"/>
                  </a:lnTo>
                  <a:lnTo>
                    <a:pt x="1489" y="1060"/>
                  </a:lnTo>
                  <a:lnTo>
                    <a:pt x="1489" y="822"/>
                  </a:lnTo>
                  <a:close/>
                  <a:moveTo>
                    <a:pt x="679" y="941"/>
                  </a:moveTo>
                  <a:lnTo>
                    <a:pt x="405" y="1095"/>
                  </a:lnTo>
                  <a:lnTo>
                    <a:pt x="405" y="1334"/>
                  </a:lnTo>
                  <a:lnTo>
                    <a:pt x="679" y="1179"/>
                  </a:lnTo>
                  <a:lnTo>
                    <a:pt x="679" y="941"/>
                  </a:lnTo>
                  <a:close/>
                  <a:moveTo>
                    <a:pt x="1084" y="1048"/>
                  </a:moveTo>
                  <a:lnTo>
                    <a:pt x="810" y="1203"/>
                  </a:lnTo>
                  <a:lnTo>
                    <a:pt x="810" y="1441"/>
                  </a:lnTo>
                  <a:lnTo>
                    <a:pt x="1084" y="1286"/>
                  </a:lnTo>
                  <a:lnTo>
                    <a:pt x="1084" y="1048"/>
                  </a:lnTo>
                  <a:close/>
                  <a:moveTo>
                    <a:pt x="274" y="1167"/>
                  </a:moveTo>
                  <a:lnTo>
                    <a:pt x="0" y="1322"/>
                  </a:lnTo>
                  <a:lnTo>
                    <a:pt x="0" y="1560"/>
                  </a:lnTo>
                  <a:lnTo>
                    <a:pt x="274" y="1405"/>
                  </a:lnTo>
                  <a:lnTo>
                    <a:pt x="274" y="1167"/>
                  </a:lnTo>
                  <a:close/>
                  <a:moveTo>
                    <a:pt x="679" y="1286"/>
                  </a:moveTo>
                  <a:lnTo>
                    <a:pt x="405" y="1441"/>
                  </a:lnTo>
                  <a:lnTo>
                    <a:pt x="405" y="1679"/>
                  </a:lnTo>
                  <a:lnTo>
                    <a:pt x="679" y="1524"/>
                  </a:lnTo>
                  <a:lnTo>
                    <a:pt x="679" y="1286"/>
                  </a:lnTo>
                  <a:close/>
                  <a:moveTo>
                    <a:pt x="274" y="1512"/>
                  </a:moveTo>
                  <a:lnTo>
                    <a:pt x="0" y="1667"/>
                  </a:lnTo>
                  <a:lnTo>
                    <a:pt x="0" y="1905"/>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5"/>
            <p:cNvSpPr/>
            <p:nvPr/>
          </p:nvSpPr>
          <p:spPr>
            <a:xfrm>
              <a:off x="2467751" y="2650504"/>
              <a:ext cx="36409" cy="42205"/>
            </a:xfrm>
            <a:custGeom>
              <a:avLst/>
              <a:gdLst/>
              <a:ahLst/>
              <a:cxnLst/>
              <a:rect l="l" t="t" r="r" b="b"/>
              <a:pathLst>
                <a:path w="798" h="925" extrusionOk="0">
                  <a:moveTo>
                    <a:pt x="750" y="1"/>
                  </a:moveTo>
                  <a:cubicBezTo>
                    <a:pt x="739" y="1"/>
                    <a:pt x="727" y="4"/>
                    <a:pt x="715" y="10"/>
                  </a:cubicBezTo>
                  <a:cubicBezTo>
                    <a:pt x="667" y="34"/>
                    <a:pt x="643" y="82"/>
                    <a:pt x="643" y="141"/>
                  </a:cubicBezTo>
                  <a:cubicBezTo>
                    <a:pt x="643" y="176"/>
                    <a:pt x="662" y="198"/>
                    <a:pt x="686" y="198"/>
                  </a:cubicBezTo>
                  <a:cubicBezTo>
                    <a:pt x="695" y="198"/>
                    <a:pt x="705" y="195"/>
                    <a:pt x="715" y="189"/>
                  </a:cubicBezTo>
                  <a:cubicBezTo>
                    <a:pt x="762" y="153"/>
                    <a:pt x="786" y="106"/>
                    <a:pt x="798" y="58"/>
                  </a:cubicBezTo>
                  <a:cubicBezTo>
                    <a:pt x="798" y="23"/>
                    <a:pt x="779" y="1"/>
                    <a:pt x="750" y="1"/>
                  </a:cubicBezTo>
                  <a:close/>
                  <a:moveTo>
                    <a:pt x="433" y="180"/>
                  </a:moveTo>
                  <a:cubicBezTo>
                    <a:pt x="424" y="180"/>
                    <a:pt x="415" y="183"/>
                    <a:pt x="405" y="189"/>
                  </a:cubicBezTo>
                  <a:cubicBezTo>
                    <a:pt x="357" y="225"/>
                    <a:pt x="334" y="272"/>
                    <a:pt x="322" y="320"/>
                  </a:cubicBezTo>
                  <a:cubicBezTo>
                    <a:pt x="322" y="355"/>
                    <a:pt x="341" y="377"/>
                    <a:pt x="370" y="377"/>
                  </a:cubicBezTo>
                  <a:cubicBezTo>
                    <a:pt x="380" y="377"/>
                    <a:pt x="392" y="374"/>
                    <a:pt x="405" y="368"/>
                  </a:cubicBezTo>
                  <a:cubicBezTo>
                    <a:pt x="453" y="344"/>
                    <a:pt x="476" y="284"/>
                    <a:pt x="476" y="237"/>
                  </a:cubicBezTo>
                  <a:cubicBezTo>
                    <a:pt x="476" y="202"/>
                    <a:pt x="457" y="180"/>
                    <a:pt x="433" y="180"/>
                  </a:cubicBezTo>
                  <a:close/>
                  <a:moveTo>
                    <a:pt x="757" y="356"/>
                  </a:moveTo>
                  <a:cubicBezTo>
                    <a:pt x="745" y="356"/>
                    <a:pt x="730" y="360"/>
                    <a:pt x="715" y="368"/>
                  </a:cubicBezTo>
                  <a:cubicBezTo>
                    <a:pt x="667" y="391"/>
                    <a:pt x="643" y="439"/>
                    <a:pt x="643" y="498"/>
                  </a:cubicBezTo>
                  <a:cubicBezTo>
                    <a:pt x="643" y="530"/>
                    <a:pt x="659" y="546"/>
                    <a:pt x="680" y="546"/>
                  </a:cubicBezTo>
                  <a:cubicBezTo>
                    <a:pt x="691" y="546"/>
                    <a:pt x="703" y="542"/>
                    <a:pt x="715" y="534"/>
                  </a:cubicBezTo>
                  <a:cubicBezTo>
                    <a:pt x="762" y="510"/>
                    <a:pt x="786" y="463"/>
                    <a:pt x="798" y="403"/>
                  </a:cubicBezTo>
                  <a:cubicBezTo>
                    <a:pt x="798" y="371"/>
                    <a:pt x="782" y="356"/>
                    <a:pt x="757" y="356"/>
                  </a:cubicBezTo>
                  <a:close/>
                  <a:moveTo>
                    <a:pt x="105" y="370"/>
                  </a:moveTo>
                  <a:cubicBezTo>
                    <a:pt x="95" y="370"/>
                    <a:pt x="84" y="373"/>
                    <a:pt x="72" y="379"/>
                  </a:cubicBezTo>
                  <a:cubicBezTo>
                    <a:pt x="24" y="415"/>
                    <a:pt x="0" y="463"/>
                    <a:pt x="0" y="510"/>
                  </a:cubicBezTo>
                  <a:cubicBezTo>
                    <a:pt x="0" y="545"/>
                    <a:pt x="19" y="567"/>
                    <a:pt x="44" y="567"/>
                  </a:cubicBezTo>
                  <a:cubicBezTo>
                    <a:pt x="52" y="567"/>
                    <a:pt x="62" y="564"/>
                    <a:pt x="72" y="558"/>
                  </a:cubicBezTo>
                  <a:cubicBezTo>
                    <a:pt x="119" y="534"/>
                    <a:pt x="143" y="475"/>
                    <a:pt x="143" y="427"/>
                  </a:cubicBezTo>
                  <a:cubicBezTo>
                    <a:pt x="143" y="392"/>
                    <a:pt x="130" y="370"/>
                    <a:pt x="105" y="370"/>
                  </a:cubicBezTo>
                  <a:close/>
                  <a:moveTo>
                    <a:pt x="433" y="537"/>
                  </a:moveTo>
                  <a:cubicBezTo>
                    <a:pt x="424" y="537"/>
                    <a:pt x="415" y="540"/>
                    <a:pt x="405" y="546"/>
                  </a:cubicBezTo>
                  <a:cubicBezTo>
                    <a:pt x="357" y="570"/>
                    <a:pt x="334" y="618"/>
                    <a:pt x="322" y="677"/>
                  </a:cubicBezTo>
                  <a:cubicBezTo>
                    <a:pt x="322" y="712"/>
                    <a:pt x="341" y="734"/>
                    <a:pt x="370" y="734"/>
                  </a:cubicBezTo>
                  <a:cubicBezTo>
                    <a:pt x="380" y="734"/>
                    <a:pt x="392" y="731"/>
                    <a:pt x="405" y="725"/>
                  </a:cubicBezTo>
                  <a:cubicBezTo>
                    <a:pt x="441" y="689"/>
                    <a:pt x="476" y="641"/>
                    <a:pt x="476" y="594"/>
                  </a:cubicBezTo>
                  <a:cubicBezTo>
                    <a:pt x="476" y="559"/>
                    <a:pt x="457" y="537"/>
                    <a:pt x="433" y="537"/>
                  </a:cubicBezTo>
                  <a:close/>
                  <a:moveTo>
                    <a:pt x="105" y="727"/>
                  </a:moveTo>
                  <a:cubicBezTo>
                    <a:pt x="95" y="727"/>
                    <a:pt x="84" y="730"/>
                    <a:pt x="72" y="737"/>
                  </a:cubicBezTo>
                  <a:cubicBezTo>
                    <a:pt x="24" y="760"/>
                    <a:pt x="0" y="808"/>
                    <a:pt x="0" y="868"/>
                  </a:cubicBezTo>
                  <a:cubicBezTo>
                    <a:pt x="0" y="902"/>
                    <a:pt x="19" y="925"/>
                    <a:pt x="44" y="925"/>
                  </a:cubicBezTo>
                  <a:cubicBezTo>
                    <a:pt x="52" y="925"/>
                    <a:pt x="62" y="922"/>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5"/>
            <p:cNvSpPr/>
            <p:nvPr/>
          </p:nvSpPr>
          <p:spPr>
            <a:xfrm>
              <a:off x="2168390" y="2486338"/>
              <a:ext cx="512871" cy="318936"/>
            </a:xfrm>
            <a:custGeom>
              <a:avLst/>
              <a:gdLst/>
              <a:ahLst/>
              <a:cxnLst/>
              <a:rect l="l" t="t" r="r" b="b"/>
              <a:pathLst>
                <a:path w="11241" h="6990" extrusionOk="0">
                  <a:moveTo>
                    <a:pt x="11240" y="501"/>
                  </a:moveTo>
                  <a:lnTo>
                    <a:pt x="10371" y="1"/>
                  </a:lnTo>
                  <a:lnTo>
                    <a:pt x="1" y="5990"/>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5"/>
            <p:cNvSpPr/>
            <p:nvPr/>
          </p:nvSpPr>
          <p:spPr>
            <a:xfrm>
              <a:off x="2168390" y="1825748"/>
              <a:ext cx="512871" cy="387377"/>
            </a:xfrm>
            <a:custGeom>
              <a:avLst/>
              <a:gdLst/>
              <a:ahLst/>
              <a:cxnLst/>
              <a:rect l="l" t="t" r="r" b="b"/>
              <a:pathLst>
                <a:path w="11241" h="8490"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5"/>
            <p:cNvSpPr/>
            <p:nvPr/>
          </p:nvSpPr>
          <p:spPr>
            <a:xfrm>
              <a:off x="2200466" y="2000135"/>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5"/>
            <p:cNvSpPr/>
            <p:nvPr/>
          </p:nvSpPr>
          <p:spPr>
            <a:xfrm>
              <a:off x="2453059" y="1937671"/>
              <a:ext cx="65791" cy="95635"/>
            </a:xfrm>
            <a:custGeom>
              <a:avLst/>
              <a:gdLst/>
              <a:ahLst/>
              <a:cxnLst/>
              <a:rect l="l" t="t" r="r" b="b"/>
              <a:pathLst>
                <a:path w="1442" h="2096" extrusionOk="0">
                  <a:moveTo>
                    <a:pt x="1441" y="0"/>
                  </a:moveTo>
                  <a:lnTo>
                    <a:pt x="1" y="834"/>
                  </a:lnTo>
                  <a:lnTo>
                    <a:pt x="1" y="2096"/>
                  </a:lnTo>
                  <a:lnTo>
                    <a:pt x="1441" y="1263"/>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5"/>
            <p:cNvSpPr/>
            <p:nvPr/>
          </p:nvSpPr>
          <p:spPr>
            <a:xfrm>
              <a:off x="2467751" y="1967101"/>
              <a:ext cx="36409" cy="42205"/>
            </a:xfrm>
            <a:custGeom>
              <a:avLst/>
              <a:gdLst/>
              <a:ahLst/>
              <a:cxnLst/>
              <a:rect l="l" t="t" r="r" b="b"/>
              <a:pathLst>
                <a:path w="798" h="925" extrusionOk="0">
                  <a:moveTo>
                    <a:pt x="750" y="1"/>
                  </a:moveTo>
                  <a:cubicBezTo>
                    <a:pt x="739" y="1"/>
                    <a:pt x="727" y="4"/>
                    <a:pt x="715" y="10"/>
                  </a:cubicBezTo>
                  <a:cubicBezTo>
                    <a:pt x="667" y="46"/>
                    <a:pt x="643" y="94"/>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8" y="189"/>
                  </a:moveTo>
                  <a:cubicBezTo>
                    <a:pt x="428" y="189"/>
                    <a:pt x="416" y="193"/>
                    <a:pt x="405" y="201"/>
                  </a:cubicBezTo>
                  <a:cubicBezTo>
                    <a:pt x="357" y="225"/>
                    <a:pt x="334" y="272"/>
                    <a:pt x="322" y="332"/>
                  </a:cubicBezTo>
                  <a:cubicBezTo>
                    <a:pt x="322" y="364"/>
                    <a:pt x="337" y="379"/>
                    <a:pt x="362" y="379"/>
                  </a:cubicBezTo>
                  <a:cubicBezTo>
                    <a:pt x="375" y="379"/>
                    <a:pt x="389" y="375"/>
                    <a:pt x="405" y="367"/>
                  </a:cubicBezTo>
                  <a:cubicBezTo>
                    <a:pt x="441" y="344"/>
                    <a:pt x="476" y="296"/>
                    <a:pt x="476" y="248"/>
                  </a:cubicBezTo>
                  <a:cubicBezTo>
                    <a:pt x="476" y="208"/>
                    <a:pt x="460" y="189"/>
                    <a:pt x="438" y="189"/>
                  </a:cubicBezTo>
                  <a:close/>
                  <a:moveTo>
                    <a:pt x="750" y="358"/>
                  </a:moveTo>
                  <a:cubicBezTo>
                    <a:pt x="739" y="358"/>
                    <a:pt x="727" y="361"/>
                    <a:pt x="715" y="367"/>
                  </a:cubicBezTo>
                  <a:cubicBezTo>
                    <a:pt x="667" y="391"/>
                    <a:pt x="643" y="439"/>
                    <a:pt x="643" y="498"/>
                  </a:cubicBezTo>
                  <a:cubicBezTo>
                    <a:pt x="643" y="533"/>
                    <a:pt x="662" y="555"/>
                    <a:pt x="686" y="555"/>
                  </a:cubicBezTo>
                  <a:cubicBezTo>
                    <a:pt x="695" y="555"/>
                    <a:pt x="705" y="552"/>
                    <a:pt x="715" y="546"/>
                  </a:cubicBezTo>
                  <a:cubicBezTo>
                    <a:pt x="762" y="510"/>
                    <a:pt x="786" y="463"/>
                    <a:pt x="798" y="415"/>
                  </a:cubicBezTo>
                  <a:cubicBezTo>
                    <a:pt x="798" y="380"/>
                    <a:pt x="779" y="358"/>
                    <a:pt x="750" y="358"/>
                  </a:cubicBezTo>
                  <a:close/>
                  <a:moveTo>
                    <a:pt x="110" y="380"/>
                  </a:moveTo>
                  <a:cubicBezTo>
                    <a:pt x="99" y="380"/>
                    <a:pt x="87" y="384"/>
                    <a:pt x="72" y="391"/>
                  </a:cubicBezTo>
                  <a:cubicBezTo>
                    <a:pt x="24" y="415"/>
                    <a:pt x="0" y="463"/>
                    <a:pt x="0" y="522"/>
                  </a:cubicBezTo>
                  <a:cubicBezTo>
                    <a:pt x="0" y="548"/>
                    <a:pt x="19" y="568"/>
                    <a:pt x="42" y="568"/>
                  </a:cubicBezTo>
                  <a:cubicBezTo>
                    <a:pt x="52" y="568"/>
                    <a:pt x="62" y="565"/>
                    <a:pt x="72" y="558"/>
                  </a:cubicBezTo>
                  <a:cubicBezTo>
                    <a:pt x="119" y="534"/>
                    <a:pt x="143" y="487"/>
                    <a:pt x="143" y="439"/>
                  </a:cubicBezTo>
                  <a:cubicBezTo>
                    <a:pt x="143" y="398"/>
                    <a:pt x="132" y="380"/>
                    <a:pt x="110" y="380"/>
                  </a:cubicBezTo>
                  <a:close/>
                  <a:moveTo>
                    <a:pt x="433" y="537"/>
                  </a:moveTo>
                  <a:cubicBezTo>
                    <a:pt x="424" y="537"/>
                    <a:pt x="415" y="540"/>
                    <a:pt x="405" y="546"/>
                  </a:cubicBezTo>
                  <a:cubicBezTo>
                    <a:pt x="357" y="582"/>
                    <a:pt x="334" y="629"/>
                    <a:pt x="322" y="677"/>
                  </a:cubicBezTo>
                  <a:cubicBezTo>
                    <a:pt x="322" y="712"/>
                    <a:pt x="341" y="734"/>
                    <a:pt x="370" y="734"/>
                  </a:cubicBezTo>
                  <a:cubicBezTo>
                    <a:pt x="380" y="734"/>
                    <a:pt x="392" y="731"/>
                    <a:pt x="405" y="725"/>
                  </a:cubicBezTo>
                  <a:cubicBezTo>
                    <a:pt x="441" y="701"/>
                    <a:pt x="476" y="653"/>
                    <a:pt x="476" y="594"/>
                  </a:cubicBezTo>
                  <a:cubicBezTo>
                    <a:pt x="476" y="559"/>
                    <a:pt x="457" y="537"/>
                    <a:pt x="433" y="537"/>
                  </a:cubicBezTo>
                  <a:close/>
                  <a:moveTo>
                    <a:pt x="105" y="727"/>
                  </a:moveTo>
                  <a:cubicBezTo>
                    <a:pt x="95" y="727"/>
                    <a:pt x="84" y="730"/>
                    <a:pt x="72" y="737"/>
                  </a:cubicBezTo>
                  <a:cubicBezTo>
                    <a:pt x="24" y="772"/>
                    <a:pt x="0" y="820"/>
                    <a:pt x="0" y="868"/>
                  </a:cubicBezTo>
                  <a:cubicBezTo>
                    <a:pt x="0" y="902"/>
                    <a:pt x="19" y="925"/>
                    <a:pt x="44" y="925"/>
                  </a:cubicBezTo>
                  <a:cubicBezTo>
                    <a:pt x="52" y="925"/>
                    <a:pt x="62" y="922"/>
                    <a:pt x="72" y="915"/>
                  </a:cubicBezTo>
                  <a:cubicBezTo>
                    <a:pt x="119" y="891"/>
                    <a:pt x="143" y="844"/>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5"/>
            <p:cNvSpPr/>
            <p:nvPr/>
          </p:nvSpPr>
          <p:spPr>
            <a:xfrm>
              <a:off x="2168390" y="2372270"/>
              <a:ext cx="512871" cy="387377"/>
            </a:xfrm>
            <a:custGeom>
              <a:avLst/>
              <a:gdLst/>
              <a:ahLst/>
              <a:cxnLst/>
              <a:rect l="l" t="t" r="r" b="b"/>
              <a:pathLst>
                <a:path w="11241" h="8490" extrusionOk="0">
                  <a:moveTo>
                    <a:pt x="1" y="6489"/>
                  </a:moveTo>
                  <a:lnTo>
                    <a:pt x="1" y="8490"/>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5"/>
            <p:cNvSpPr/>
            <p:nvPr/>
          </p:nvSpPr>
          <p:spPr>
            <a:xfrm>
              <a:off x="2200466" y="2546657"/>
              <a:ext cx="221646" cy="169004"/>
            </a:xfrm>
            <a:custGeom>
              <a:avLst/>
              <a:gdLst/>
              <a:ahLst/>
              <a:cxnLst/>
              <a:rect l="l" t="t" r="r" b="b"/>
              <a:pathLst>
                <a:path w="4858" h="3704"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5"/>
            <p:cNvSpPr/>
            <p:nvPr/>
          </p:nvSpPr>
          <p:spPr>
            <a:xfrm>
              <a:off x="2453059" y="2484193"/>
              <a:ext cx="65791" cy="95635"/>
            </a:xfrm>
            <a:custGeom>
              <a:avLst/>
              <a:gdLst/>
              <a:ahLst/>
              <a:cxnLst/>
              <a:rect l="l" t="t" r="r" b="b"/>
              <a:pathLst>
                <a:path w="1442" h="2096" extrusionOk="0">
                  <a:moveTo>
                    <a:pt x="1441" y="0"/>
                  </a:moveTo>
                  <a:lnTo>
                    <a:pt x="1" y="834"/>
                  </a:lnTo>
                  <a:lnTo>
                    <a:pt x="1" y="2096"/>
                  </a:lnTo>
                  <a:lnTo>
                    <a:pt x="1441" y="1262"/>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5"/>
            <p:cNvSpPr/>
            <p:nvPr/>
          </p:nvSpPr>
          <p:spPr>
            <a:xfrm>
              <a:off x="2539979" y="2405943"/>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5"/>
            <p:cNvSpPr/>
            <p:nvPr/>
          </p:nvSpPr>
          <p:spPr>
            <a:xfrm>
              <a:off x="2553575" y="2423327"/>
              <a:ext cx="104892" cy="86966"/>
            </a:xfrm>
            <a:custGeom>
              <a:avLst/>
              <a:gdLst/>
              <a:ahLst/>
              <a:cxnLst/>
              <a:rect l="l" t="t" r="r" b="b"/>
              <a:pathLst>
                <a:path w="2299" h="1906" extrusionOk="0">
                  <a:moveTo>
                    <a:pt x="2298" y="1"/>
                  </a:moveTo>
                  <a:lnTo>
                    <a:pt x="2024" y="155"/>
                  </a:lnTo>
                  <a:lnTo>
                    <a:pt x="2024" y="394"/>
                  </a:lnTo>
                  <a:lnTo>
                    <a:pt x="2298" y="239"/>
                  </a:lnTo>
                  <a:lnTo>
                    <a:pt x="2298" y="1"/>
                  </a:lnTo>
                  <a:close/>
                  <a:moveTo>
                    <a:pt x="1893" y="227"/>
                  </a:moveTo>
                  <a:lnTo>
                    <a:pt x="1620" y="394"/>
                  </a:lnTo>
                  <a:lnTo>
                    <a:pt x="1620" y="632"/>
                  </a:lnTo>
                  <a:lnTo>
                    <a:pt x="1893" y="465"/>
                  </a:lnTo>
                  <a:lnTo>
                    <a:pt x="1893" y="227"/>
                  </a:lnTo>
                  <a:close/>
                  <a:moveTo>
                    <a:pt x="2298" y="358"/>
                  </a:moveTo>
                  <a:lnTo>
                    <a:pt x="2024" y="501"/>
                  </a:lnTo>
                  <a:lnTo>
                    <a:pt x="2024" y="739"/>
                  </a:lnTo>
                  <a:lnTo>
                    <a:pt x="2298" y="596"/>
                  </a:lnTo>
                  <a:lnTo>
                    <a:pt x="2298" y="358"/>
                  </a:lnTo>
                  <a:close/>
                  <a:moveTo>
                    <a:pt x="1489" y="465"/>
                  </a:moveTo>
                  <a:lnTo>
                    <a:pt x="1215" y="620"/>
                  </a:lnTo>
                  <a:lnTo>
                    <a:pt x="1215" y="858"/>
                  </a:lnTo>
                  <a:lnTo>
                    <a:pt x="1489" y="703"/>
                  </a:lnTo>
                  <a:lnTo>
                    <a:pt x="1489" y="465"/>
                  </a:lnTo>
                  <a:close/>
                  <a:moveTo>
                    <a:pt x="1893" y="584"/>
                  </a:moveTo>
                  <a:lnTo>
                    <a:pt x="1620" y="739"/>
                  </a:lnTo>
                  <a:lnTo>
                    <a:pt x="1620" y="977"/>
                  </a:lnTo>
                  <a:lnTo>
                    <a:pt x="1893" y="822"/>
                  </a:lnTo>
                  <a:lnTo>
                    <a:pt x="1893" y="584"/>
                  </a:lnTo>
                  <a:close/>
                  <a:moveTo>
                    <a:pt x="1084" y="703"/>
                  </a:moveTo>
                  <a:lnTo>
                    <a:pt x="810" y="858"/>
                  </a:lnTo>
                  <a:lnTo>
                    <a:pt x="810" y="1096"/>
                  </a:lnTo>
                  <a:lnTo>
                    <a:pt x="1084" y="929"/>
                  </a:lnTo>
                  <a:lnTo>
                    <a:pt x="1084" y="703"/>
                  </a:lnTo>
                  <a:close/>
                  <a:moveTo>
                    <a:pt x="1489" y="810"/>
                  </a:moveTo>
                  <a:lnTo>
                    <a:pt x="1215" y="977"/>
                  </a:lnTo>
                  <a:lnTo>
                    <a:pt x="1215" y="1203"/>
                  </a:lnTo>
                  <a:lnTo>
                    <a:pt x="1489" y="1048"/>
                  </a:lnTo>
                  <a:lnTo>
                    <a:pt x="1489" y="810"/>
                  </a:lnTo>
                  <a:close/>
                  <a:moveTo>
                    <a:pt x="679" y="941"/>
                  </a:moveTo>
                  <a:lnTo>
                    <a:pt x="405" y="1084"/>
                  </a:lnTo>
                  <a:lnTo>
                    <a:pt x="405" y="1322"/>
                  </a:lnTo>
                  <a:lnTo>
                    <a:pt x="679" y="1179"/>
                  </a:lnTo>
                  <a:lnTo>
                    <a:pt x="679" y="941"/>
                  </a:lnTo>
                  <a:close/>
                  <a:moveTo>
                    <a:pt x="1084" y="1048"/>
                  </a:moveTo>
                  <a:lnTo>
                    <a:pt x="810" y="1203"/>
                  </a:lnTo>
                  <a:lnTo>
                    <a:pt x="810" y="1453"/>
                  </a:lnTo>
                  <a:lnTo>
                    <a:pt x="1084" y="1286"/>
                  </a:lnTo>
                  <a:lnTo>
                    <a:pt x="1084" y="1048"/>
                  </a:lnTo>
                  <a:close/>
                  <a:moveTo>
                    <a:pt x="274" y="1156"/>
                  </a:moveTo>
                  <a:lnTo>
                    <a:pt x="0" y="1322"/>
                  </a:lnTo>
                  <a:lnTo>
                    <a:pt x="0" y="1560"/>
                  </a:lnTo>
                  <a:lnTo>
                    <a:pt x="274" y="1394"/>
                  </a:lnTo>
                  <a:lnTo>
                    <a:pt x="274" y="1156"/>
                  </a:lnTo>
                  <a:close/>
                  <a:moveTo>
                    <a:pt x="679" y="1275"/>
                  </a:moveTo>
                  <a:lnTo>
                    <a:pt x="405" y="1429"/>
                  </a:lnTo>
                  <a:lnTo>
                    <a:pt x="405" y="1667"/>
                  </a:lnTo>
                  <a:lnTo>
                    <a:pt x="679" y="1513"/>
                  </a:lnTo>
                  <a:lnTo>
                    <a:pt x="679" y="1275"/>
                  </a:lnTo>
                  <a:close/>
                  <a:moveTo>
                    <a:pt x="274" y="1513"/>
                  </a:moveTo>
                  <a:lnTo>
                    <a:pt x="0" y="1667"/>
                  </a:lnTo>
                  <a:lnTo>
                    <a:pt x="0" y="1906"/>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5"/>
            <p:cNvSpPr/>
            <p:nvPr/>
          </p:nvSpPr>
          <p:spPr>
            <a:xfrm>
              <a:off x="2467751" y="2513623"/>
              <a:ext cx="36409" cy="42205"/>
            </a:xfrm>
            <a:custGeom>
              <a:avLst/>
              <a:gdLst/>
              <a:ahLst/>
              <a:cxnLst/>
              <a:rect l="l" t="t" r="r" b="b"/>
              <a:pathLst>
                <a:path w="798" h="925" extrusionOk="0">
                  <a:moveTo>
                    <a:pt x="750" y="1"/>
                  </a:moveTo>
                  <a:cubicBezTo>
                    <a:pt x="739" y="1"/>
                    <a:pt x="727" y="4"/>
                    <a:pt x="715" y="10"/>
                  </a:cubicBezTo>
                  <a:cubicBezTo>
                    <a:pt x="667" y="46"/>
                    <a:pt x="643" y="93"/>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3" y="191"/>
                  </a:moveTo>
                  <a:cubicBezTo>
                    <a:pt x="424" y="191"/>
                    <a:pt x="415" y="194"/>
                    <a:pt x="405" y="200"/>
                  </a:cubicBezTo>
                  <a:cubicBezTo>
                    <a:pt x="357" y="224"/>
                    <a:pt x="334" y="272"/>
                    <a:pt x="322" y="331"/>
                  </a:cubicBezTo>
                  <a:cubicBezTo>
                    <a:pt x="322" y="363"/>
                    <a:pt x="337" y="379"/>
                    <a:pt x="362" y="379"/>
                  </a:cubicBezTo>
                  <a:cubicBezTo>
                    <a:pt x="375" y="379"/>
                    <a:pt x="389" y="375"/>
                    <a:pt x="405" y="367"/>
                  </a:cubicBezTo>
                  <a:cubicBezTo>
                    <a:pt x="453" y="343"/>
                    <a:pt x="476" y="296"/>
                    <a:pt x="476" y="248"/>
                  </a:cubicBezTo>
                  <a:cubicBezTo>
                    <a:pt x="476" y="213"/>
                    <a:pt x="457" y="191"/>
                    <a:pt x="433" y="191"/>
                  </a:cubicBezTo>
                  <a:close/>
                  <a:moveTo>
                    <a:pt x="750" y="358"/>
                  </a:moveTo>
                  <a:cubicBezTo>
                    <a:pt x="739" y="358"/>
                    <a:pt x="727" y="361"/>
                    <a:pt x="715" y="367"/>
                  </a:cubicBezTo>
                  <a:cubicBezTo>
                    <a:pt x="667" y="391"/>
                    <a:pt x="643" y="450"/>
                    <a:pt x="643" y="498"/>
                  </a:cubicBezTo>
                  <a:cubicBezTo>
                    <a:pt x="643" y="533"/>
                    <a:pt x="662" y="555"/>
                    <a:pt x="686" y="555"/>
                  </a:cubicBezTo>
                  <a:cubicBezTo>
                    <a:pt x="695" y="555"/>
                    <a:pt x="705" y="552"/>
                    <a:pt x="715" y="546"/>
                  </a:cubicBezTo>
                  <a:cubicBezTo>
                    <a:pt x="762" y="510"/>
                    <a:pt x="786" y="462"/>
                    <a:pt x="798" y="415"/>
                  </a:cubicBezTo>
                  <a:cubicBezTo>
                    <a:pt x="798" y="380"/>
                    <a:pt x="779" y="358"/>
                    <a:pt x="750" y="358"/>
                  </a:cubicBezTo>
                  <a:close/>
                  <a:moveTo>
                    <a:pt x="105" y="382"/>
                  </a:moveTo>
                  <a:cubicBezTo>
                    <a:pt x="95" y="382"/>
                    <a:pt x="84" y="385"/>
                    <a:pt x="72" y="391"/>
                  </a:cubicBezTo>
                  <a:cubicBezTo>
                    <a:pt x="24" y="415"/>
                    <a:pt x="0" y="462"/>
                    <a:pt x="0" y="522"/>
                  </a:cubicBezTo>
                  <a:cubicBezTo>
                    <a:pt x="0" y="548"/>
                    <a:pt x="19" y="567"/>
                    <a:pt x="42" y="567"/>
                  </a:cubicBezTo>
                  <a:cubicBezTo>
                    <a:pt x="52" y="567"/>
                    <a:pt x="62" y="564"/>
                    <a:pt x="72" y="558"/>
                  </a:cubicBezTo>
                  <a:cubicBezTo>
                    <a:pt x="119" y="534"/>
                    <a:pt x="143" y="486"/>
                    <a:pt x="143" y="439"/>
                  </a:cubicBezTo>
                  <a:cubicBezTo>
                    <a:pt x="143" y="404"/>
                    <a:pt x="130" y="382"/>
                    <a:pt x="105" y="382"/>
                  </a:cubicBezTo>
                  <a:close/>
                  <a:moveTo>
                    <a:pt x="430" y="541"/>
                  </a:moveTo>
                  <a:cubicBezTo>
                    <a:pt x="422" y="541"/>
                    <a:pt x="413" y="543"/>
                    <a:pt x="405" y="546"/>
                  </a:cubicBezTo>
                  <a:cubicBezTo>
                    <a:pt x="357" y="581"/>
                    <a:pt x="334" y="629"/>
                    <a:pt x="322" y="677"/>
                  </a:cubicBezTo>
                  <a:cubicBezTo>
                    <a:pt x="322" y="712"/>
                    <a:pt x="341" y="734"/>
                    <a:pt x="370" y="734"/>
                  </a:cubicBezTo>
                  <a:cubicBezTo>
                    <a:pt x="380" y="734"/>
                    <a:pt x="392" y="731"/>
                    <a:pt x="405" y="724"/>
                  </a:cubicBezTo>
                  <a:cubicBezTo>
                    <a:pt x="441" y="701"/>
                    <a:pt x="476" y="653"/>
                    <a:pt x="476" y="593"/>
                  </a:cubicBezTo>
                  <a:cubicBezTo>
                    <a:pt x="476" y="557"/>
                    <a:pt x="456" y="541"/>
                    <a:pt x="430" y="541"/>
                  </a:cubicBezTo>
                  <a:close/>
                  <a:moveTo>
                    <a:pt x="101" y="732"/>
                  </a:moveTo>
                  <a:cubicBezTo>
                    <a:pt x="93" y="732"/>
                    <a:pt x="83" y="733"/>
                    <a:pt x="72" y="736"/>
                  </a:cubicBezTo>
                  <a:cubicBezTo>
                    <a:pt x="24" y="772"/>
                    <a:pt x="0" y="820"/>
                    <a:pt x="0" y="867"/>
                  </a:cubicBezTo>
                  <a:cubicBezTo>
                    <a:pt x="0" y="902"/>
                    <a:pt x="19" y="924"/>
                    <a:pt x="44" y="924"/>
                  </a:cubicBezTo>
                  <a:cubicBezTo>
                    <a:pt x="52" y="924"/>
                    <a:pt x="62" y="921"/>
                    <a:pt x="72" y="915"/>
                  </a:cubicBezTo>
                  <a:cubicBezTo>
                    <a:pt x="119" y="891"/>
                    <a:pt x="143" y="843"/>
                    <a:pt x="143" y="784"/>
                  </a:cubicBezTo>
                  <a:cubicBezTo>
                    <a:pt x="143" y="747"/>
                    <a:pt x="129" y="732"/>
                    <a:pt x="101" y="73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5"/>
            <p:cNvSpPr/>
            <p:nvPr/>
          </p:nvSpPr>
          <p:spPr>
            <a:xfrm>
              <a:off x="2168390" y="2350004"/>
              <a:ext cx="512871" cy="318389"/>
            </a:xfrm>
            <a:custGeom>
              <a:avLst/>
              <a:gdLst/>
              <a:ahLst/>
              <a:cxnLst/>
              <a:rect l="l" t="t" r="r" b="b"/>
              <a:pathLst>
                <a:path w="11241" h="6978" extrusionOk="0">
                  <a:moveTo>
                    <a:pt x="11240" y="488"/>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5"/>
            <p:cNvSpPr/>
            <p:nvPr/>
          </p:nvSpPr>
          <p:spPr>
            <a:xfrm>
              <a:off x="2168390" y="2235890"/>
              <a:ext cx="512871" cy="386876"/>
            </a:xfrm>
            <a:custGeom>
              <a:avLst/>
              <a:gdLst/>
              <a:ahLst/>
              <a:cxnLst/>
              <a:rect l="l" t="t" r="r" b="b"/>
              <a:pathLst>
                <a:path w="11241" h="8479" extrusionOk="0">
                  <a:moveTo>
                    <a:pt x="1" y="6490"/>
                  </a:moveTo>
                  <a:lnTo>
                    <a:pt x="1" y="8478"/>
                  </a:lnTo>
                  <a:lnTo>
                    <a:pt x="11240" y="1989"/>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5"/>
            <p:cNvSpPr/>
            <p:nvPr/>
          </p:nvSpPr>
          <p:spPr>
            <a:xfrm>
              <a:off x="2200466" y="2410277"/>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5"/>
            <p:cNvSpPr/>
            <p:nvPr/>
          </p:nvSpPr>
          <p:spPr>
            <a:xfrm>
              <a:off x="2453059" y="2347814"/>
              <a:ext cx="65791" cy="95133"/>
            </a:xfrm>
            <a:custGeom>
              <a:avLst/>
              <a:gdLst/>
              <a:ahLst/>
              <a:cxnLst/>
              <a:rect l="l" t="t" r="r" b="b"/>
              <a:pathLst>
                <a:path w="1442" h="2085" extrusionOk="0">
                  <a:moveTo>
                    <a:pt x="1441" y="1"/>
                  </a:moveTo>
                  <a:lnTo>
                    <a:pt x="1" y="822"/>
                  </a:lnTo>
                  <a:lnTo>
                    <a:pt x="1" y="2084"/>
                  </a:lnTo>
                  <a:lnTo>
                    <a:pt x="1441" y="1251"/>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5"/>
            <p:cNvSpPr/>
            <p:nvPr/>
          </p:nvSpPr>
          <p:spPr>
            <a:xfrm>
              <a:off x="2539979" y="2269609"/>
              <a:ext cx="128799" cy="118997"/>
            </a:xfrm>
            <a:custGeom>
              <a:avLst/>
              <a:gdLst/>
              <a:ahLst/>
              <a:cxnLst/>
              <a:rect l="l" t="t" r="r" b="b"/>
              <a:pathLst>
                <a:path w="2823" h="2608" extrusionOk="0">
                  <a:moveTo>
                    <a:pt x="1" y="1619"/>
                  </a:moveTo>
                  <a:lnTo>
                    <a:pt x="1" y="2608"/>
                  </a:lnTo>
                  <a:lnTo>
                    <a:pt x="2822" y="976"/>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5"/>
            <p:cNvSpPr/>
            <p:nvPr/>
          </p:nvSpPr>
          <p:spPr>
            <a:xfrm>
              <a:off x="2553575" y="2286993"/>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93"/>
                  </a:lnTo>
                  <a:lnTo>
                    <a:pt x="1620" y="631"/>
                  </a:lnTo>
                  <a:lnTo>
                    <a:pt x="1893" y="476"/>
                  </a:lnTo>
                  <a:lnTo>
                    <a:pt x="1893" y="238"/>
                  </a:lnTo>
                  <a:close/>
                  <a:moveTo>
                    <a:pt x="2298" y="357"/>
                  </a:moveTo>
                  <a:lnTo>
                    <a:pt x="2024" y="500"/>
                  </a:lnTo>
                  <a:lnTo>
                    <a:pt x="2024" y="738"/>
                  </a:lnTo>
                  <a:lnTo>
                    <a:pt x="2298" y="595"/>
                  </a:lnTo>
                  <a:lnTo>
                    <a:pt x="2298" y="357"/>
                  </a:lnTo>
                  <a:close/>
                  <a:moveTo>
                    <a:pt x="1489" y="464"/>
                  </a:moveTo>
                  <a:lnTo>
                    <a:pt x="1215" y="619"/>
                  </a:lnTo>
                  <a:lnTo>
                    <a:pt x="1215" y="857"/>
                  </a:lnTo>
                  <a:lnTo>
                    <a:pt x="1489" y="703"/>
                  </a:lnTo>
                  <a:lnTo>
                    <a:pt x="1489" y="464"/>
                  </a:lnTo>
                  <a:close/>
                  <a:moveTo>
                    <a:pt x="1893" y="584"/>
                  </a:moveTo>
                  <a:lnTo>
                    <a:pt x="1620" y="738"/>
                  </a:lnTo>
                  <a:lnTo>
                    <a:pt x="1620" y="976"/>
                  </a:lnTo>
                  <a:lnTo>
                    <a:pt x="1893" y="822"/>
                  </a:lnTo>
                  <a:lnTo>
                    <a:pt x="1893" y="584"/>
                  </a:lnTo>
                  <a:close/>
                  <a:moveTo>
                    <a:pt x="1084" y="703"/>
                  </a:moveTo>
                  <a:lnTo>
                    <a:pt x="810" y="857"/>
                  </a:lnTo>
                  <a:lnTo>
                    <a:pt x="810" y="1096"/>
                  </a:lnTo>
                  <a:lnTo>
                    <a:pt x="1084" y="941"/>
                  </a:lnTo>
                  <a:lnTo>
                    <a:pt x="1084" y="703"/>
                  </a:lnTo>
                  <a:close/>
                  <a:moveTo>
                    <a:pt x="1489" y="810"/>
                  </a:moveTo>
                  <a:lnTo>
                    <a:pt x="1215" y="976"/>
                  </a:lnTo>
                  <a:lnTo>
                    <a:pt x="1215" y="1215"/>
                  </a:lnTo>
                  <a:lnTo>
                    <a:pt x="1489" y="1048"/>
                  </a:lnTo>
                  <a:lnTo>
                    <a:pt x="1489" y="810"/>
                  </a:lnTo>
                  <a:close/>
                  <a:moveTo>
                    <a:pt x="679" y="929"/>
                  </a:moveTo>
                  <a:lnTo>
                    <a:pt x="405" y="1084"/>
                  </a:lnTo>
                  <a:lnTo>
                    <a:pt x="405" y="1322"/>
                  </a:lnTo>
                  <a:lnTo>
                    <a:pt x="679" y="1167"/>
                  </a:lnTo>
                  <a:lnTo>
                    <a:pt x="679" y="929"/>
                  </a:lnTo>
                  <a:close/>
                  <a:moveTo>
                    <a:pt x="1084" y="1048"/>
                  </a:moveTo>
                  <a:lnTo>
                    <a:pt x="810" y="1203"/>
                  </a:lnTo>
                  <a:lnTo>
                    <a:pt x="810" y="1441"/>
                  </a:lnTo>
                  <a:lnTo>
                    <a:pt x="1084" y="1286"/>
                  </a:lnTo>
                  <a:lnTo>
                    <a:pt x="1084" y="1048"/>
                  </a:lnTo>
                  <a:close/>
                  <a:moveTo>
                    <a:pt x="274" y="1167"/>
                  </a:moveTo>
                  <a:lnTo>
                    <a:pt x="0" y="1310"/>
                  </a:lnTo>
                  <a:lnTo>
                    <a:pt x="0" y="1560"/>
                  </a:lnTo>
                  <a:lnTo>
                    <a:pt x="274" y="1405"/>
                  </a:lnTo>
                  <a:lnTo>
                    <a:pt x="274" y="1167"/>
                  </a:lnTo>
                  <a:close/>
                  <a:moveTo>
                    <a:pt x="679" y="1274"/>
                  </a:moveTo>
                  <a:lnTo>
                    <a:pt x="405" y="1441"/>
                  </a:lnTo>
                  <a:lnTo>
                    <a:pt x="405" y="1679"/>
                  </a:lnTo>
                  <a:lnTo>
                    <a:pt x="679" y="1512"/>
                  </a:lnTo>
                  <a:lnTo>
                    <a:pt x="679" y="1274"/>
                  </a:lnTo>
                  <a:close/>
                  <a:moveTo>
                    <a:pt x="274" y="1512"/>
                  </a:moveTo>
                  <a:lnTo>
                    <a:pt x="0" y="1667"/>
                  </a:lnTo>
                  <a:lnTo>
                    <a:pt x="0" y="1905"/>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5"/>
            <p:cNvSpPr/>
            <p:nvPr/>
          </p:nvSpPr>
          <p:spPr>
            <a:xfrm>
              <a:off x="2467751" y="2377289"/>
              <a:ext cx="36409" cy="42160"/>
            </a:xfrm>
            <a:custGeom>
              <a:avLst/>
              <a:gdLst/>
              <a:ahLst/>
              <a:cxnLst/>
              <a:rect l="l" t="t" r="r" b="b"/>
              <a:pathLst>
                <a:path w="798" h="924" extrusionOk="0">
                  <a:moveTo>
                    <a:pt x="750" y="0"/>
                  </a:moveTo>
                  <a:cubicBezTo>
                    <a:pt x="739" y="0"/>
                    <a:pt x="727" y="3"/>
                    <a:pt x="715" y="9"/>
                  </a:cubicBezTo>
                  <a:cubicBezTo>
                    <a:pt x="667" y="33"/>
                    <a:pt x="643" y="81"/>
                    <a:pt x="643" y="140"/>
                  </a:cubicBezTo>
                  <a:cubicBezTo>
                    <a:pt x="643" y="175"/>
                    <a:pt x="662" y="197"/>
                    <a:pt x="686" y="197"/>
                  </a:cubicBezTo>
                  <a:cubicBezTo>
                    <a:pt x="695" y="197"/>
                    <a:pt x="705" y="194"/>
                    <a:pt x="715" y="188"/>
                  </a:cubicBezTo>
                  <a:cubicBezTo>
                    <a:pt x="762" y="152"/>
                    <a:pt x="786" y="105"/>
                    <a:pt x="798" y="57"/>
                  </a:cubicBezTo>
                  <a:cubicBezTo>
                    <a:pt x="798" y="22"/>
                    <a:pt x="779" y="0"/>
                    <a:pt x="750" y="0"/>
                  </a:cubicBezTo>
                  <a:close/>
                  <a:moveTo>
                    <a:pt x="433" y="179"/>
                  </a:moveTo>
                  <a:cubicBezTo>
                    <a:pt x="424" y="179"/>
                    <a:pt x="415" y="182"/>
                    <a:pt x="405" y="188"/>
                  </a:cubicBezTo>
                  <a:cubicBezTo>
                    <a:pt x="357" y="224"/>
                    <a:pt x="334" y="271"/>
                    <a:pt x="322" y="319"/>
                  </a:cubicBezTo>
                  <a:cubicBezTo>
                    <a:pt x="322" y="354"/>
                    <a:pt x="341" y="376"/>
                    <a:pt x="370" y="376"/>
                  </a:cubicBezTo>
                  <a:cubicBezTo>
                    <a:pt x="380" y="376"/>
                    <a:pt x="392" y="373"/>
                    <a:pt x="405" y="367"/>
                  </a:cubicBezTo>
                  <a:cubicBezTo>
                    <a:pt x="441" y="331"/>
                    <a:pt x="476" y="283"/>
                    <a:pt x="476" y="236"/>
                  </a:cubicBezTo>
                  <a:cubicBezTo>
                    <a:pt x="476" y="201"/>
                    <a:pt x="457" y="179"/>
                    <a:pt x="433" y="179"/>
                  </a:cubicBezTo>
                  <a:close/>
                  <a:moveTo>
                    <a:pt x="757" y="355"/>
                  </a:moveTo>
                  <a:cubicBezTo>
                    <a:pt x="745" y="355"/>
                    <a:pt x="730" y="359"/>
                    <a:pt x="715" y="367"/>
                  </a:cubicBezTo>
                  <a:cubicBezTo>
                    <a:pt x="667" y="390"/>
                    <a:pt x="643" y="438"/>
                    <a:pt x="643" y="486"/>
                  </a:cubicBezTo>
                  <a:cubicBezTo>
                    <a:pt x="643" y="526"/>
                    <a:pt x="660" y="545"/>
                    <a:pt x="682" y="545"/>
                  </a:cubicBezTo>
                  <a:cubicBezTo>
                    <a:pt x="692" y="545"/>
                    <a:pt x="703" y="541"/>
                    <a:pt x="715" y="533"/>
                  </a:cubicBezTo>
                  <a:cubicBezTo>
                    <a:pt x="762" y="510"/>
                    <a:pt x="786" y="462"/>
                    <a:pt x="798" y="402"/>
                  </a:cubicBezTo>
                  <a:cubicBezTo>
                    <a:pt x="798" y="371"/>
                    <a:pt x="782" y="355"/>
                    <a:pt x="757" y="355"/>
                  </a:cubicBezTo>
                  <a:close/>
                  <a:moveTo>
                    <a:pt x="105" y="369"/>
                  </a:moveTo>
                  <a:cubicBezTo>
                    <a:pt x="95" y="369"/>
                    <a:pt x="84" y="372"/>
                    <a:pt x="72" y="379"/>
                  </a:cubicBezTo>
                  <a:cubicBezTo>
                    <a:pt x="24" y="414"/>
                    <a:pt x="0" y="462"/>
                    <a:pt x="0" y="510"/>
                  </a:cubicBezTo>
                  <a:cubicBezTo>
                    <a:pt x="0" y="544"/>
                    <a:pt x="19" y="567"/>
                    <a:pt x="44" y="567"/>
                  </a:cubicBezTo>
                  <a:cubicBezTo>
                    <a:pt x="52" y="567"/>
                    <a:pt x="62" y="564"/>
                    <a:pt x="72" y="557"/>
                  </a:cubicBezTo>
                  <a:cubicBezTo>
                    <a:pt x="119" y="533"/>
                    <a:pt x="143" y="474"/>
                    <a:pt x="143" y="426"/>
                  </a:cubicBezTo>
                  <a:cubicBezTo>
                    <a:pt x="143" y="391"/>
                    <a:pt x="130" y="369"/>
                    <a:pt x="105" y="369"/>
                  </a:cubicBezTo>
                  <a:close/>
                  <a:moveTo>
                    <a:pt x="433" y="536"/>
                  </a:moveTo>
                  <a:cubicBezTo>
                    <a:pt x="424" y="536"/>
                    <a:pt x="415" y="539"/>
                    <a:pt x="405" y="545"/>
                  </a:cubicBezTo>
                  <a:cubicBezTo>
                    <a:pt x="357" y="569"/>
                    <a:pt x="334" y="617"/>
                    <a:pt x="322" y="676"/>
                  </a:cubicBezTo>
                  <a:cubicBezTo>
                    <a:pt x="322" y="711"/>
                    <a:pt x="341" y="733"/>
                    <a:pt x="370" y="733"/>
                  </a:cubicBezTo>
                  <a:cubicBezTo>
                    <a:pt x="380" y="733"/>
                    <a:pt x="392" y="730"/>
                    <a:pt x="405" y="724"/>
                  </a:cubicBezTo>
                  <a:cubicBezTo>
                    <a:pt x="441" y="688"/>
                    <a:pt x="476" y="641"/>
                    <a:pt x="476" y="593"/>
                  </a:cubicBezTo>
                  <a:cubicBezTo>
                    <a:pt x="476" y="558"/>
                    <a:pt x="457" y="536"/>
                    <a:pt x="433" y="536"/>
                  </a:cubicBezTo>
                  <a:close/>
                  <a:moveTo>
                    <a:pt x="105" y="726"/>
                  </a:moveTo>
                  <a:cubicBezTo>
                    <a:pt x="95" y="726"/>
                    <a:pt x="84" y="729"/>
                    <a:pt x="72" y="736"/>
                  </a:cubicBezTo>
                  <a:cubicBezTo>
                    <a:pt x="24" y="760"/>
                    <a:pt x="0" y="807"/>
                    <a:pt x="0" y="867"/>
                  </a:cubicBezTo>
                  <a:cubicBezTo>
                    <a:pt x="0" y="902"/>
                    <a:pt x="19" y="924"/>
                    <a:pt x="44" y="924"/>
                  </a:cubicBezTo>
                  <a:cubicBezTo>
                    <a:pt x="52" y="924"/>
                    <a:pt x="62" y="921"/>
                    <a:pt x="72" y="914"/>
                  </a:cubicBezTo>
                  <a:cubicBezTo>
                    <a:pt x="119" y="879"/>
                    <a:pt x="143" y="831"/>
                    <a:pt x="143" y="783"/>
                  </a:cubicBezTo>
                  <a:cubicBezTo>
                    <a:pt x="143" y="749"/>
                    <a:pt x="130" y="726"/>
                    <a:pt x="105" y="72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5"/>
            <p:cNvSpPr/>
            <p:nvPr/>
          </p:nvSpPr>
          <p:spPr>
            <a:xfrm>
              <a:off x="2168390" y="2213077"/>
              <a:ext cx="512871" cy="318936"/>
            </a:xfrm>
            <a:custGeom>
              <a:avLst/>
              <a:gdLst/>
              <a:ahLst/>
              <a:cxnLst/>
              <a:rect l="l" t="t" r="r" b="b"/>
              <a:pathLst>
                <a:path w="11241" h="6990" extrusionOk="0">
                  <a:moveTo>
                    <a:pt x="11240" y="501"/>
                  </a:moveTo>
                  <a:lnTo>
                    <a:pt x="10371" y="1"/>
                  </a:lnTo>
                  <a:lnTo>
                    <a:pt x="1" y="5990"/>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5"/>
            <p:cNvSpPr/>
            <p:nvPr/>
          </p:nvSpPr>
          <p:spPr>
            <a:xfrm>
              <a:off x="2168390" y="2099009"/>
              <a:ext cx="512871" cy="387377"/>
            </a:xfrm>
            <a:custGeom>
              <a:avLst/>
              <a:gdLst/>
              <a:ahLst/>
              <a:cxnLst/>
              <a:rect l="l" t="t" r="r" b="b"/>
              <a:pathLst>
                <a:path w="11241" h="8490" extrusionOk="0">
                  <a:moveTo>
                    <a:pt x="1" y="6489"/>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5"/>
            <p:cNvSpPr/>
            <p:nvPr/>
          </p:nvSpPr>
          <p:spPr>
            <a:xfrm>
              <a:off x="2200466" y="2273396"/>
              <a:ext cx="221646" cy="169004"/>
            </a:xfrm>
            <a:custGeom>
              <a:avLst/>
              <a:gdLst/>
              <a:ahLst/>
              <a:cxnLst/>
              <a:rect l="l" t="t" r="r" b="b"/>
              <a:pathLst>
                <a:path w="4858" h="3704" extrusionOk="0">
                  <a:moveTo>
                    <a:pt x="0" y="2798"/>
                  </a:moveTo>
                  <a:lnTo>
                    <a:pt x="0" y="3703"/>
                  </a:lnTo>
                  <a:lnTo>
                    <a:pt x="4858" y="905"/>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5"/>
            <p:cNvSpPr/>
            <p:nvPr/>
          </p:nvSpPr>
          <p:spPr>
            <a:xfrm>
              <a:off x="2453059" y="2210932"/>
              <a:ext cx="65791" cy="95635"/>
            </a:xfrm>
            <a:custGeom>
              <a:avLst/>
              <a:gdLst/>
              <a:ahLst/>
              <a:cxnLst/>
              <a:rect l="l" t="t" r="r" b="b"/>
              <a:pathLst>
                <a:path w="1442" h="2096" extrusionOk="0">
                  <a:moveTo>
                    <a:pt x="1441" y="0"/>
                  </a:moveTo>
                  <a:lnTo>
                    <a:pt x="1" y="834"/>
                  </a:lnTo>
                  <a:lnTo>
                    <a:pt x="1" y="2096"/>
                  </a:lnTo>
                  <a:lnTo>
                    <a:pt x="1441" y="1262"/>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5"/>
            <p:cNvSpPr/>
            <p:nvPr/>
          </p:nvSpPr>
          <p:spPr>
            <a:xfrm>
              <a:off x="2539979" y="2132682"/>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5"/>
            <p:cNvSpPr/>
            <p:nvPr/>
          </p:nvSpPr>
          <p:spPr>
            <a:xfrm>
              <a:off x="2553575" y="2150066"/>
              <a:ext cx="104892" cy="86966"/>
            </a:xfrm>
            <a:custGeom>
              <a:avLst/>
              <a:gdLst/>
              <a:ahLst/>
              <a:cxnLst/>
              <a:rect l="l" t="t" r="r" b="b"/>
              <a:pathLst>
                <a:path w="2299" h="1906" extrusionOk="0">
                  <a:moveTo>
                    <a:pt x="2298" y="1"/>
                  </a:moveTo>
                  <a:lnTo>
                    <a:pt x="2024" y="156"/>
                  </a:lnTo>
                  <a:lnTo>
                    <a:pt x="2024" y="394"/>
                  </a:lnTo>
                  <a:lnTo>
                    <a:pt x="2298" y="239"/>
                  </a:lnTo>
                  <a:lnTo>
                    <a:pt x="2298" y="1"/>
                  </a:lnTo>
                  <a:close/>
                  <a:moveTo>
                    <a:pt x="1893" y="239"/>
                  </a:moveTo>
                  <a:lnTo>
                    <a:pt x="1620" y="394"/>
                  </a:lnTo>
                  <a:lnTo>
                    <a:pt x="1620" y="632"/>
                  </a:lnTo>
                  <a:lnTo>
                    <a:pt x="1893" y="477"/>
                  </a:lnTo>
                  <a:lnTo>
                    <a:pt x="1893" y="239"/>
                  </a:lnTo>
                  <a:close/>
                  <a:moveTo>
                    <a:pt x="2298" y="346"/>
                  </a:moveTo>
                  <a:lnTo>
                    <a:pt x="2024" y="501"/>
                  </a:lnTo>
                  <a:lnTo>
                    <a:pt x="2024" y="739"/>
                  </a:lnTo>
                  <a:lnTo>
                    <a:pt x="2298" y="584"/>
                  </a:lnTo>
                  <a:lnTo>
                    <a:pt x="2298" y="346"/>
                  </a:lnTo>
                  <a:close/>
                  <a:moveTo>
                    <a:pt x="1489" y="465"/>
                  </a:moveTo>
                  <a:lnTo>
                    <a:pt x="1215" y="620"/>
                  </a:lnTo>
                  <a:lnTo>
                    <a:pt x="1215" y="858"/>
                  </a:lnTo>
                  <a:lnTo>
                    <a:pt x="1489" y="703"/>
                  </a:lnTo>
                  <a:lnTo>
                    <a:pt x="1489" y="465"/>
                  </a:lnTo>
                  <a:close/>
                  <a:moveTo>
                    <a:pt x="1893" y="596"/>
                  </a:moveTo>
                  <a:lnTo>
                    <a:pt x="1620" y="739"/>
                  </a:lnTo>
                  <a:lnTo>
                    <a:pt x="1620" y="977"/>
                  </a:lnTo>
                  <a:lnTo>
                    <a:pt x="1893" y="822"/>
                  </a:lnTo>
                  <a:lnTo>
                    <a:pt x="1893" y="596"/>
                  </a:lnTo>
                  <a:close/>
                  <a:moveTo>
                    <a:pt x="1084" y="691"/>
                  </a:moveTo>
                  <a:lnTo>
                    <a:pt x="810" y="858"/>
                  </a:lnTo>
                  <a:lnTo>
                    <a:pt x="810" y="1096"/>
                  </a:lnTo>
                  <a:lnTo>
                    <a:pt x="1084" y="929"/>
                  </a:lnTo>
                  <a:lnTo>
                    <a:pt x="1084" y="691"/>
                  </a:lnTo>
                  <a:close/>
                  <a:moveTo>
                    <a:pt x="1489" y="822"/>
                  </a:moveTo>
                  <a:lnTo>
                    <a:pt x="1215" y="965"/>
                  </a:lnTo>
                  <a:lnTo>
                    <a:pt x="1215" y="1203"/>
                  </a:lnTo>
                  <a:lnTo>
                    <a:pt x="1489" y="1060"/>
                  </a:lnTo>
                  <a:lnTo>
                    <a:pt x="1489" y="822"/>
                  </a:lnTo>
                  <a:close/>
                  <a:moveTo>
                    <a:pt x="679" y="929"/>
                  </a:moveTo>
                  <a:lnTo>
                    <a:pt x="405" y="1084"/>
                  </a:lnTo>
                  <a:lnTo>
                    <a:pt x="405" y="1322"/>
                  </a:lnTo>
                  <a:lnTo>
                    <a:pt x="679" y="1168"/>
                  </a:lnTo>
                  <a:lnTo>
                    <a:pt x="679" y="929"/>
                  </a:lnTo>
                  <a:close/>
                  <a:moveTo>
                    <a:pt x="1084" y="1049"/>
                  </a:moveTo>
                  <a:lnTo>
                    <a:pt x="810" y="1203"/>
                  </a:lnTo>
                  <a:lnTo>
                    <a:pt x="810" y="1441"/>
                  </a:lnTo>
                  <a:lnTo>
                    <a:pt x="1084" y="1287"/>
                  </a:lnTo>
                  <a:lnTo>
                    <a:pt x="1084" y="1049"/>
                  </a:lnTo>
                  <a:close/>
                  <a:moveTo>
                    <a:pt x="274" y="1156"/>
                  </a:moveTo>
                  <a:lnTo>
                    <a:pt x="0" y="1322"/>
                  </a:lnTo>
                  <a:lnTo>
                    <a:pt x="0" y="1561"/>
                  </a:lnTo>
                  <a:lnTo>
                    <a:pt x="274" y="1394"/>
                  </a:lnTo>
                  <a:lnTo>
                    <a:pt x="274" y="1156"/>
                  </a:lnTo>
                  <a:close/>
                  <a:moveTo>
                    <a:pt x="679" y="1275"/>
                  </a:moveTo>
                  <a:lnTo>
                    <a:pt x="405" y="1430"/>
                  </a:lnTo>
                  <a:lnTo>
                    <a:pt x="405" y="1668"/>
                  </a:lnTo>
                  <a:lnTo>
                    <a:pt x="679" y="1513"/>
                  </a:lnTo>
                  <a:lnTo>
                    <a:pt x="679" y="1275"/>
                  </a:lnTo>
                  <a:close/>
                  <a:moveTo>
                    <a:pt x="274" y="1513"/>
                  </a:moveTo>
                  <a:lnTo>
                    <a:pt x="0" y="1668"/>
                  </a:lnTo>
                  <a:lnTo>
                    <a:pt x="0" y="1906"/>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5"/>
            <p:cNvSpPr/>
            <p:nvPr/>
          </p:nvSpPr>
          <p:spPr>
            <a:xfrm>
              <a:off x="2467751" y="2240362"/>
              <a:ext cx="36409" cy="42205"/>
            </a:xfrm>
            <a:custGeom>
              <a:avLst/>
              <a:gdLst/>
              <a:ahLst/>
              <a:cxnLst/>
              <a:rect l="l" t="t" r="r" b="b"/>
              <a:pathLst>
                <a:path w="798" h="925" extrusionOk="0">
                  <a:moveTo>
                    <a:pt x="750" y="1"/>
                  </a:moveTo>
                  <a:cubicBezTo>
                    <a:pt x="739" y="1"/>
                    <a:pt x="727" y="4"/>
                    <a:pt x="715" y="10"/>
                  </a:cubicBezTo>
                  <a:cubicBezTo>
                    <a:pt x="667" y="46"/>
                    <a:pt x="643" y="93"/>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3" y="191"/>
                  </a:moveTo>
                  <a:cubicBezTo>
                    <a:pt x="424" y="191"/>
                    <a:pt x="415" y="194"/>
                    <a:pt x="405" y="201"/>
                  </a:cubicBezTo>
                  <a:cubicBezTo>
                    <a:pt x="357" y="224"/>
                    <a:pt x="334" y="272"/>
                    <a:pt x="322" y="332"/>
                  </a:cubicBezTo>
                  <a:cubicBezTo>
                    <a:pt x="322" y="363"/>
                    <a:pt x="337" y="379"/>
                    <a:pt x="362" y="379"/>
                  </a:cubicBezTo>
                  <a:cubicBezTo>
                    <a:pt x="375" y="379"/>
                    <a:pt x="389" y="375"/>
                    <a:pt x="405" y="367"/>
                  </a:cubicBezTo>
                  <a:cubicBezTo>
                    <a:pt x="441" y="344"/>
                    <a:pt x="476" y="296"/>
                    <a:pt x="476" y="248"/>
                  </a:cubicBezTo>
                  <a:cubicBezTo>
                    <a:pt x="476" y="213"/>
                    <a:pt x="457" y="191"/>
                    <a:pt x="433" y="191"/>
                  </a:cubicBezTo>
                  <a:close/>
                  <a:moveTo>
                    <a:pt x="750" y="358"/>
                  </a:moveTo>
                  <a:cubicBezTo>
                    <a:pt x="739" y="358"/>
                    <a:pt x="727" y="361"/>
                    <a:pt x="715" y="367"/>
                  </a:cubicBezTo>
                  <a:cubicBezTo>
                    <a:pt x="667" y="391"/>
                    <a:pt x="643" y="439"/>
                    <a:pt x="643" y="498"/>
                  </a:cubicBezTo>
                  <a:cubicBezTo>
                    <a:pt x="643" y="533"/>
                    <a:pt x="662" y="555"/>
                    <a:pt x="686" y="555"/>
                  </a:cubicBezTo>
                  <a:cubicBezTo>
                    <a:pt x="695" y="555"/>
                    <a:pt x="705" y="552"/>
                    <a:pt x="715" y="546"/>
                  </a:cubicBezTo>
                  <a:cubicBezTo>
                    <a:pt x="762" y="510"/>
                    <a:pt x="786" y="463"/>
                    <a:pt x="798" y="415"/>
                  </a:cubicBezTo>
                  <a:cubicBezTo>
                    <a:pt x="798" y="380"/>
                    <a:pt x="779" y="358"/>
                    <a:pt x="750" y="358"/>
                  </a:cubicBezTo>
                  <a:close/>
                  <a:moveTo>
                    <a:pt x="105" y="382"/>
                  </a:moveTo>
                  <a:cubicBezTo>
                    <a:pt x="95" y="382"/>
                    <a:pt x="84" y="385"/>
                    <a:pt x="72" y="391"/>
                  </a:cubicBezTo>
                  <a:cubicBezTo>
                    <a:pt x="24" y="415"/>
                    <a:pt x="0" y="463"/>
                    <a:pt x="0" y="522"/>
                  </a:cubicBezTo>
                  <a:cubicBezTo>
                    <a:pt x="0" y="548"/>
                    <a:pt x="19" y="567"/>
                    <a:pt x="42" y="567"/>
                  </a:cubicBezTo>
                  <a:cubicBezTo>
                    <a:pt x="52" y="567"/>
                    <a:pt x="62" y="564"/>
                    <a:pt x="72" y="558"/>
                  </a:cubicBezTo>
                  <a:cubicBezTo>
                    <a:pt x="119" y="534"/>
                    <a:pt x="143" y="486"/>
                    <a:pt x="143" y="439"/>
                  </a:cubicBezTo>
                  <a:cubicBezTo>
                    <a:pt x="143" y="404"/>
                    <a:pt x="130" y="382"/>
                    <a:pt x="105" y="382"/>
                  </a:cubicBezTo>
                  <a:close/>
                  <a:moveTo>
                    <a:pt x="430" y="542"/>
                  </a:moveTo>
                  <a:cubicBezTo>
                    <a:pt x="422" y="542"/>
                    <a:pt x="413" y="543"/>
                    <a:pt x="405" y="546"/>
                  </a:cubicBezTo>
                  <a:cubicBezTo>
                    <a:pt x="357" y="582"/>
                    <a:pt x="334" y="629"/>
                    <a:pt x="322" y="677"/>
                  </a:cubicBezTo>
                  <a:cubicBezTo>
                    <a:pt x="322" y="712"/>
                    <a:pt x="341" y="734"/>
                    <a:pt x="370" y="734"/>
                  </a:cubicBezTo>
                  <a:cubicBezTo>
                    <a:pt x="380" y="734"/>
                    <a:pt x="392" y="731"/>
                    <a:pt x="405" y="725"/>
                  </a:cubicBezTo>
                  <a:cubicBezTo>
                    <a:pt x="441" y="701"/>
                    <a:pt x="476" y="653"/>
                    <a:pt x="476" y="594"/>
                  </a:cubicBezTo>
                  <a:cubicBezTo>
                    <a:pt x="476" y="557"/>
                    <a:pt x="456" y="542"/>
                    <a:pt x="430" y="542"/>
                  </a:cubicBezTo>
                  <a:close/>
                  <a:moveTo>
                    <a:pt x="101" y="732"/>
                  </a:moveTo>
                  <a:cubicBezTo>
                    <a:pt x="93" y="732"/>
                    <a:pt x="83" y="734"/>
                    <a:pt x="72" y="736"/>
                  </a:cubicBezTo>
                  <a:cubicBezTo>
                    <a:pt x="24" y="772"/>
                    <a:pt x="0" y="820"/>
                    <a:pt x="0" y="867"/>
                  </a:cubicBezTo>
                  <a:cubicBezTo>
                    <a:pt x="0" y="902"/>
                    <a:pt x="19" y="924"/>
                    <a:pt x="44" y="924"/>
                  </a:cubicBezTo>
                  <a:cubicBezTo>
                    <a:pt x="52" y="924"/>
                    <a:pt x="62" y="921"/>
                    <a:pt x="72" y="915"/>
                  </a:cubicBezTo>
                  <a:cubicBezTo>
                    <a:pt x="119" y="891"/>
                    <a:pt x="143" y="844"/>
                    <a:pt x="143" y="784"/>
                  </a:cubicBezTo>
                  <a:cubicBezTo>
                    <a:pt x="143" y="748"/>
                    <a:pt x="129" y="732"/>
                    <a:pt x="101" y="73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5"/>
            <p:cNvSpPr/>
            <p:nvPr/>
          </p:nvSpPr>
          <p:spPr>
            <a:xfrm>
              <a:off x="2168390" y="2076743"/>
              <a:ext cx="512871" cy="318389"/>
            </a:xfrm>
            <a:custGeom>
              <a:avLst/>
              <a:gdLst/>
              <a:ahLst/>
              <a:cxnLst/>
              <a:rect l="l" t="t" r="r" b="b"/>
              <a:pathLst>
                <a:path w="11241" h="6978" extrusionOk="0">
                  <a:moveTo>
                    <a:pt x="11240" y="489"/>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5"/>
            <p:cNvSpPr/>
            <p:nvPr/>
          </p:nvSpPr>
          <p:spPr>
            <a:xfrm>
              <a:off x="2168390" y="1962675"/>
              <a:ext cx="512871" cy="386830"/>
            </a:xfrm>
            <a:custGeom>
              <a:avLst/>
              <a:gdLst/>
              <a:ahLst/>
              <a:cxnLst/>
              <a:rect l="l" t="t" r="r" b="b"/>
              <a:pathLst>
                <a:path w="11241" h="8478" extrusionOk="0">
                  <a:moveTo>
                    <a:pt x="1" y="6489"/>
                  </a:moveTo>
                  <a:lnTo>
                    <a:pt x="1" y="8477"/>
                  </a:lnTo>
                  <a:lnTo>
                    <a:pt x="11240" y="1988"/>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5"/>
            <p:cNvSpPr/>
            <p:nvPr/>
          </p:nvSpPr>
          <p:spPr>
            <a:xfrm>
              <a:off x="2200466" y="2137062"/>
              <a:ext cx="221646" cy="168959"/>
            </a:xfrm>
            <a:custGeom>
              <a:avLst/>
              <a:gdLst/>
              <a:ahLst/>
              <a:cxnLst/>
              <a:rect l="l" t="t" r="r" b="b"/>
              <a:pathLst>
                <a:path w="4858" h="3703"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5"/>
            <p:cNvSpPr/>
            <p:nvPr/>
          </p:nvSpPr>
          <p:spPr>
            <a:xfrm>
              <a:off x="2453059" y="2074553"/>
              <a:ext cx="65791" cy="95133"/>
            </a:xfrm>
            <a:custGeom>
              <a:avLst/>
              <a:gdLst/>
              <a:ahLst/>
              <a:cxnLst/>
              <a:rect l="l" t="t" r="r" b="b"/>
              <a:pathLst>
                <a:path w="1442" h="2085" extrusionOk="0">
                  <a:moveTo>
                    <a:pt x="1441" y="1"/>
                  </a:moveTo>
                  <a:lnTo>
                    <a:pt x="1" y="822"/>
                  </a:lnTo>
                  <a:lnTo>
                    <a:pt x="1" y="2084"/>
                  </a:lnTo>
                  <a:lnTo>
                    <a:pt x="1441" y="1251"/>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5"/>
            <p:cNvSpPr/>
            <p:nvPr/>
          </p:nvSpPr>
          <p:spPr>
            <a:xfrm>
              <a:off x="2539979" y="1996348"/>
              <a:ext cx="128799" cy="118997"/>
            </a:xfrm>
            <a:custGeom>
              <a:avLst/>
              <a:gdLst/>
              <a:ahLst/>
              <a:cxnLst/>
              <a:rect l="l" t="t" r="r" b="b"/>
              <a:pathLst>
                <a:path w="2823" h="2608" extrusionOk="0">
                  <a:moveTo>
                    <a:pt x="1" y="1620"/>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5"/>
            <p:cNvSpPr/>
            <p:nvPr/>
          </p:nvSpPr>
          <p:spPr>
            <a:xfrm>
              <a:off x="2553575" y="2013732"/>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81"/>
                  </a:lnTo>
                  <a:lnTo>
                    <a:pt x="1620" y="619"/>
                  </a:lnTo>
                  <a:lnTo>
                    <a:pt x="1893" y="477"/>
                  </a:lnTo>
                  <a:lnTo>
                    <a:pt x="1893" y="238"/>
                  </a:lnTo>
                  <a:close/>
                  <a:moveTo>
                    <a:pt x="2298" y="346"/>
                  </a:moveTo>
                  <a:lnTo>
                    <a:pt x="2024" y="500"/>
                  </a:lnTo>
                  <a:lnTo>
                    <a:pt x="2024" y="739"/>
                  </a:lnTo>
                  <a:lnTo>
                    <a:pt x="2298" y="584"/>
                  </a:lnTo>
                  <a:lnTo>
                    <a:pt x="2298" y="346"/>
                  </a:lnTo>
                  <a:close/>
                  <a:moveTo>
                    <a:pt x="1489" y="453"/>
                  </a:moveTo>
                  <a:lnTo>
                    <a:pt x="1215" y="619"/>
                  </a:lnTo>
                  <a:lnTo>
                    <a:pt x="1215" y="858"/>
                  </a:lnTo>
                  <a:lnTo>
                    <a:pt x="1489" y="703"/>
                  </a:lnTo>
                  <a:lnTo>
                    <a:pt x="1489" y="453"/>
                  </a:lnTo>
                  <a:close/>
                  <a:moveTo>
                    <a:pt x="1893" y="596"/>
                  </a:moveTo>
                  <a:lnTo>
                    <a:pt x="1620" y="739"/>
                  </a:lnTo>
                  <a:lnTo>
                    <a:pt x="1620" y="977"/>
                  </a:lnTo>
                  <a:lnTo>
                    <a:pt x="1893" y="834"/>
                  </a:lnTo>
                  <a:lnTo>
                    <a:pt x="1893" y="596"/>
                  </a:lnTo>
                  <a:close/>
                  <a:moveTo>
                    <a:pt x="1084" y="691"/>
                  </a:moveTo>
                  <a:lnTo>
                    <a:pt x="810" y="846"/>
                  </a:lnTo>
                  <a:lnTo>
                    <a:pt x="810" y="1084"/>
                  </a:lnTo>
                  <a:lnTo>
                    <a:pt x="1084" y="929"/>
                  </a:lnTo>
                  <a:lnTo>
                    <a:pt x="1084" y="691"/>
                  </a:lnTo>
                  <a:close/>
                  <a:moveTo>
                    <a:pt x="1489" y="798"/>
                  </a:moveTo>
                  <a:lnTo>
                    <a:pt x="1215" y="977"/>
                  </a:lnTo>
                  <a:lnTo>
                    <a:pt x="1215" y="1203"/>
                  </a:lnTo>
                  <a:lnTo>
                    <a:pt x="1489" y="1036"/>
                  </a:lnTo>
                  <a:lnTo>
                    <a:pt x="1489" y="798"/>
                  </a:lnTo>
                  <a:close/>
                  <a:moveTo>
                    <a:pt x="679" y="917"/>
                  </a:moveTo>
                  <a:lnTo>
                    <a:pt x="405" y="1084"/>
                  </a:lnTo>
                  <a:lnTo>
                    <a:pt x="405" y="1322"/>
                  </a:lnTo>
                  <a:lnTo>
                    <a:pt x="679" y="1155"/>
                  </a:lnTo>
                  <a:lnTo>
                    <a:pt x="679" y="917"/>
                  </a:lnTo>
                  <a:close/>
                  <a:moveTo>
                    <a:pt x="1084" y="1048"/>
                  </a:moveTo>
                  <a:lnTo>
                    <a:pt x="810" y="1203"/>
                  </a:lnTo>
                  <a:lnTo>
                    <a:pt x="810" y="1441"/>
                  </a:lnTo>
                  <a:lnTo>
                    <a:pt x="1084" y="1286"/>
                  </a:lnTo>
                  <a:lnTo>
                    <a:pt x="1084" y="1048"/>
                  </a:lnTo>
                  <a:close/>
                  <a:moveTo>
                    <a:pt x="274" y="1155"/>
                  </a:moveTo>
                  <a:lnTo>
                    <a:pt x="0" y="1310"/>
                  </a:lnTo>
                  <a:lnTo>
                    <a:pt x="0" y="1548"/>
                  </a:lnTo>
                  <a:lnTo>
                    <a:pt x="274" y="1393"/>
                  </a:lnTo>
                  <a:lnTo>
                    <a:pt x="274" y="1155"/>
                  </a:lnTo>
                  <a:close/>
                  <a:moveTo>
                    <a:pt x="679" y="1274"/>
                  </a:moveTo>
                  <a:lnTo>
                    <a:pt x="405" y="1441"/>
                  </a:lnTo>
                  <a:lnTo>
                    <a:pt x="405" y="1679"/>
                  </a:lnTo>
                  <a:lnTo>
                    <a:pt x="679" y="1512"/>
                  </a:lnTo>
                  <a:lnTo>
                    <a:pt x="679" y="1274"/>
                  </a:lnTo>
                  <a:close/>
                  <a:moveTo>
                    <a:pt x="274" y="1512"/>
                  </a:moveTo>
                  <a:lnTo>
                    <a:pt x="0" y="1667"/>
                  </a:lnTo>
                  <a:lnTo>
                    <a:pt x="0" y="1905"/>
                  </a:lnTo>
                  <a:lnTo>
                    <a:pt x="274" y="1751"/>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5"/>
            <p:cNvSpPr/>
            <p:nvPr/>
          </p:nvSpPr>
          <p:spPr>
            <a:xfrm>
              <a:off x="2467751" y="2104028"/>
              <a:ext cx="36409" cy="42160"/>
            </a:xfrm>
            <a:custGeom>
              <a:avLst/>
              <a:gdLst/>
              <a:ahLst/>
              <a:cxnLst/>
              <a:rect l="l" t="t" r="r" b="b"/>
              <a:pathLst>
                <a:path w="798" h="924" extrusionOk="0">
                  <a:moveTo>
                    <a:pt x="750" y="0"/>
                  </a:moveTo>
                  <a:cubicBezTo>
                    <a:pt x="739" y="0"/>
                    <a:pt x="727" y="3"/>
                    <a:pt x="715" y="10"/>
                  </a:cubicBezTo>
                  <a:cubicBezTo>
                    <a:pt x="667" y="33"/>
                    <a:pt x="643" y="81"/>
                    <a:pt x="643" y="141"/>
                  </a:cubicBezTo>
                  <a:cubicBezTo>
                    <a:pt x="643" y="177"/>
                    <a:pt x="664" y="193"/>
                    <a:pt x="690" y="193"/>
                  </a:cubicBezTo>
                  <a:cubicBezTo>
                    <a:pt x="698" y="193"/>
                    <a:pt x="706" y="191"/>
                    <a:pt x="715" y="188"/>
                  </a:cubicBezTo>
                  <a:cubicBezTo>
                    <a:pt x="762" y="153"/>
                    <a:pt x="786" y="105"/>
                    <a:pt x="798" y="57"/>
                  </a:cubicBezTo>
                  <a:cubicBezTo>
                    <a:pt x="798" y="22"/>
                    <a:pt x="779" y="0"/>
                    <a:pt x="750" y="0"/>
                  </a:cubicBezTo>
                  <a:close/>
                  <a:moveTo>
                    <a:pt x="433" y="179"/>
                  </a:moveTo>
                  <a:cubicBezTo>
                    <a:pt x="424" y="179"/>
                    <a:pt x="415" y="182"/>
                    <a:pt x="405" y="188"/>
                  </a:cubicBezTo>
                  <a:cubicBezTo>
                    <a:pt x="357" y="224"/>
                    <a:pt x="334" y="272"/>
                    <a:pt x="322" y="319"/>
                  </a:cubicBezTo>
                  <a:cubicBezTo>
                    <a:pt x="322" y="354"/>
                    <a:pt x="341" y="376"/>
                    <a:pt x="370" y="376"/>
                  </a:cubicBezTo>
                  <a:cubicBezTo>
                    <a:pt x="380" y="376"/>
                    <a:pt x="392" y="373"/>
                    <a:pt x="405" y="367"/>
                  </a:cubicBezTo>
                  <a:cubicBezTo>
                    <a:pt x="441" y="331"/>
                    <a:pt x="476" y="284"/>
                    <a:pt x="476" y="236"/>
                  </a:cubicBezTo>
                  <a:cubicBezTo>
                    <a:pt x="476" y="201"/>
                    <a:pt x="457" y="179"/>
                    <a:pt x="433" y="179"/>
                  </a:cubicBezTo>
                  <a:close/>
                  <a:moveTo>
                    <a:pt x="757" y="355"/>
                  </a:moveTo>
                  <a:cubicBezTo>
                    <a:pt x="745" y="355"/>
                    <a:pt x="730" y="359"/>
                    <a:pt x="715" y="367"/>
                  </a:cubicBezTo>
                  <a:cubicBezTo>
                    <a:pt x="667" y="391"/>
                    <a:pt x="643" y="438"/>
                    <a:pt x="643" y="486"/>
                  </a:cubicBezTo>
                  <a:cubicBezTo>
                    <a:pt x="643" y="527"/>
                    <a:pt x="660" y="545"/>
                    <a:pt x="682" y="545"/>
                  </a:cubicBezTo>
                  <a:cubicBezTo>
                    <a:pt x="692" y="545"/>
                    <a:pt x="703" y="541"/>
                    <a:pt x="715" y="534"/>
                  </a:cubicBezTo>
                  <a:cubicBezTo>
                    <a:pt x="762" y="510"/>
                    <a:pt x="786" y="462"/>
                    <a:pt x="798" y="403"/>
                  </a:cubicBezTo>
                  <a:cubicBezTo>
                    <a:pt x="798" y="371"/>
                    <a:pt x="782" y="355"/>
                    <a:pt x="757" y="355"/>
                  </a:cubicBezTo>
                  <a:close/>
                  <a:moveTo>
                    <a:pt x="105" y="369"/>
                  </a:moveTo>
                  <a:cubicBezTo>
                    <a:pt x="95" y="369"/>
                    <a:pt x="84" y="372"/>
                    <a:pt x="72" y="379"/>
                  </a:cubicBezTo>
                  <a:cubicBezTo>
                    <a:pt x="24" y="414"/>
                    <a:pt x="0" y="462"/>
                    <a:pt x="0" y="510"/>
                  </a:cubicBezTo>
                  <a:cubicBezTo>
                    <a:pt x="0" y="545"/>
                    <a:pt x="19" y="567"/>
                    <a:pt x="44" y="567"/>
                  </a:cubicBezTo>
                  <a:cubicBezTo>
                    <a:pt x="52" y="567"/>
                    <a:pt x="62" y="564"/>
                    <a:pt x="72" y="557"/>
                  </a:cubicBezTo>
                  <a:cubicBezTo>
                    <a:pt x="119" y="534"/>
                    <a:pt x="143" y="474"/>
                    <a:pt x="143" y="426"/>
                  </a:cubicBezTo>
                  <a:cubicBezTo>
                    <a:pt x="143" y="392"/>
                    <a:pt x="130" y="369"/>
                    <a:pt x="105" y="369"/>
                  </a:cubicBezTo>
                  <a:close/>
                  <a:moveTo>
                    <a:pt x="433" y="536"/>
                  </a:moveTo>
                  <a:cubicBezTo>
                    <a:pt x="424" y="536"/>
                    <a:pt x="415" y="539"/>
                    <a:pt x="405" y="545"/>
                  </a:cubicBezTo>
                  <a:cubicBezTo>
                    <a:pt x="357" y="569"/>
                    <a:pt x="334" y="617"/>
                    <a:pt x="322" y="676"/>
                  </a:cubicBezTo>
                  <a:cubicBezTo>
                    <a:pt x="322" y="711"/>
                    <a:pt x="341" y="733"/>
                    <a:pt x="370" y="733"/>
                  </a:cubicBezTo>
                  <a:cubicBezTo>
                    <a:pt x="380" y="733"/>
                    <a:pt x="392" y="730"/>
                    <a:pt x="405" y="724"/>
                  </a:cubicBezTo>
                  <a:cubicBezTo>
                    <a:pt x="441" y="688"/>
                    <a:pt x="476" y="641"/>
                    <a:pt x="476" y="593"/>
                  </a:cubicBezTo>
                  <a:cubicBezTo>
                    <a:pt x="476" y="558"/>
                    <a:pt x="457" y="536"/>
                    <a:pt x="433" y="536"/>
                  </a:cubicBezTo>
                  <a:close/>
                  <a:moveTo>
                    <a:pt x="105" y="727"/>
                  </a:moveTo>
                  <a:cubicBezTo>
                    <a:pt x="95" y="727"/>
                    <a:pt x="84" y="730"/>
                    <a:pt x="72" y="736"/>
                  </a:cubicBezTo>
                  <a:cubicBezTo>
                    <a:pt x="24" y="760"/>
                    <a:pt x="0" y="807"/>
                    <a:pt x="0" y="867"/>
                  </a:cubicBezTo>
                  <a:cubicBezTo>
                    <a:pt x="0" y="902"/>
                    <a:pt x="19" y="924"/>
                    <a:pt x="44" y="924"/>
                  </a:cubicBezTo>
                  <a:cubicBezTo>
                    <a:pt x="52" y="924"/>
                    <a:pt x="62" y="921"/>
                    <a:pt x="72" y="915"/>
                  </a:cubicBezTo>
                  <a:cubicBezTo>
                    <a:pt x="119" y="879"/>
                    <a:pt x="143" y="831"/>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5"/>
            <p:cNvSpPr/>
            <p:nvPr/>
          </p:nvSpPr>
          <p:spPr>
            <a:xfrm>
              <a:off x="2168390" y="1939862"/>
              <a:ext cx="512871" cy="318936"/>
            </a:xfrm>
            <a:custGeom>
              <a:avLst/>
              <a:gdLst/>
              <a:ahLst/>
              <a:cxnLst/>
              <a:rect l="l" t="t" r="r" b="b"/>
              <a:pathLst>
                <a:path w="11241" h="6990" extrusionOk="0">
                  <a:moveTo>
                    <a:pt x="11240" y="500"/>
                  </a:moveTo>
                  <a:lnTo>
                    <a:pt x="10371" y="0"/>
                  </a:lnTo>
                  <a:lnTo>
                    <a:pt x="1" y="5989"/>
                  </a:lnTo>
                  <a:lnTo>
                    <a:pt x="1" y="6989"/>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5"/>
            <p:cNvSpPr/>
            <p:nvPr/>
          </p:nvSpPr>
          <p:spPr>
            <a:xfrm>
              <a:off x="2168390" y="3192007"/>
              <a:ext cx="512871" cy="387423"/>
            </a:xfrm>
            <a:custGeom>
              <a:avLst/>
              <a:gdLst/>
              <a:ahLst/>
              <a:cxnLst/>
              <a:rect l="l" t="t" r="r" b="b"/>
              <a:pathLst>
                <a:path w="11241" h="8491"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5"/>
            <p:cNvSpPr/>
            <p:nvPr/>
          </p:nvSpPr>
          <p:spPr>
            <a:xfrm>
              <a:off x="2200466" y="3366394"/>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5"/>
            <p:cNvSpPr/>
            <p:nvPr/>
          </p:nvSpPr>
          <p:spPr>
            <a:xfrm>
              <a:off x="2453059" y="3303930"/>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5"/>
            <p:cNvSpPr/>
            <p:nvPr/>
          </p:nvSpPr>
          <p:spPr>
            <a:xfrm>
              <a:off x="2539979" y="3225725"/>
              <a:ext cx="128799" cy="118997"/>
            </a:xfrm>
            <a:custGeom>
              <a:avLst/>
              <a:gdLst/>
              <a:ahLst/>
              <a:cxnLst/>
              <a:rect l="l" t="t" r="r" b="b"/>
              <a:pathLst>
                <a:path w="2823" h="2608" extrusionOk="0">
                  <a:moveTo>
                    <a:pt x="1" y="1631"/>
                  </a:moveTo>
                  <a:lnTo>
                    <a:pt x="1" y="2608"/>
                  </a:lnTo>
                  <a:lnTo>
                    <a:pt x="2822" y="988"/>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5"/>
            <p:cNvSpPr/>
            <p:nvPr/>
          </p:nvSpPr>
          <p:spPr>
            <a:xfrm>
              <a:off x="2553575" y="3243109"/>
              <a:ext cx="104892" cy="86966"/>
            </a:xfrm>
            <a:custGeom>
              <a:avLst/>
              <a:gdLst/>
              <a:ahLst/>
              <a:cxnLst/>
              <a:rect l="l" t="t" r="r" b="b"/>
              <a:pathLst>
                <a:path w="2299" h="1906" extrusionOk="0">
                  <a:moveTo>
                    <a:pt x="2298" y="0"/>
                  </a:moveTo>
                  <a:lnTo>
                    <a:pt x="2024" y="155"/>
                  </a:lnTo>
                  <a:lnTo>
                    <a:pt x="2024" y="393"/>
                  </a:lnTo>
                  <a:lnTo>
                    <a:pt x="2298" y="226"/>
                  </a:lnTo>
                  <a:lnTo>
                    <a:pt x="2298" y="0"/>
                  </a:lnTo>
                  <a:close/>
                  <a:moveTo>
                    <a:pt x="1893" y="238"/>
                  </a:moveTo>
                  <a:lnTo>
                    <a:pt x="1620" y="393"/>
                  </a:lnTo>
                  <a:lnTo>
                    <a:pt x="1620" y="631"/>
                  </a:lnTo>
                  <a:lnTo>
                    <a:pt x="1893" y="476"/>
                  </a:lnTo>
                  <a:lnTo>
                    <a:pt x="1893" y="238"/>
                  </a:lnTo>
                  <a:close/>
                  <a:moveTo>
                    <a:pt x="2298" y="345"/>
                  </a:moveTo>
                  <a:lnTo>
                    <a:pt x="2024" y="500"/>
                  </a:lnTo>
                  <a:lnTo>
                    <a:pt x="2024" y="750"/>
                  </a:lnTo>
                  <a:lnTo>
                    <a:pt x="2298" y="584"/>
                  </a:lnTo>
                  <a:lnTo>
                    <a:pt x="2298" y="345"/>
                  </a:lnTo>
                  <a:close/>
                  <a:moveTo>
                    <a:pt x="1489" y="464"/>
                  </a:moveTo>
                  <a:lnTo>
                    <a:pt x="1215" y="619"/>
                  </a:lnTo>
                  <a:lnTo>
                    <a:pt x="1215" y="857"/>
                  </a:lnTo>
                  <a:lnTo>
                    <a:pt x="1489" y="703"/>
                  </a:lnTo>
                  <a:lnTo>
                    <a:pt x="1489" y="464"/>
                  </a:lnTo>
                  <a:close/>
                  <a:moveTo>
                    <a:pt x="1893" y="572"/>
                  </a:moveTo>
                  <a:lnTo>
                    <a:pt x="1620" y="738"/>
                  </a:lnTo>
                  <a:lnTo>
                    <a:pt x="1620" y="976"/>
                  </a:lnTo>
                  <a:lnTo>
                    <a:pt x="1893" y="810"/>
                  </a:lnTo>
                  <a:lnTo>
                    <a:pt x="1893" y="572"/>
                  </a:lnTo>
                  <a:close/>
                  <a:moveTo>
                    <a:pt x="1084" y="703"/>
                  </a:moveTo>
                  <a:lnTo>
                    <a:pt x="810" y="857"/>
                  </a:lnTo>
                  <a:lnTo>
                    <a:pt x="810" y="1095"/>
                  </a:lnTo>
                  <a:lnTo>
                    <a:pt x="1084" y="941"/>
                  </a:lnTo>
                  <a:lnTo>
                    <a:pt x="1084" y="703"/>
                  </a:lnTo>
                  <a:close/>
                  <a:moveTo>
                    <a:pt x="1489" y="810"/>
                  </a:moveTo>
                  <a:lnTo>
                    <a:pt x="1215" y="965"/>
                  </a:lnTo>
                  <a:lnTo>
                    <a:pt x="1215" y="1203"/>
                  </a:lnTo>
                  <a:lnTo>
                    <a:pt x="1489" y="1048"/>
                  </a:lnTo>
                  <a:lnTo>
                    <a:pt x="1489" y="810"/>
                  </a:lnTo>
                  <a:close/>
                  <a:moveTo>
                    <a:pt x="679" y="929"/>
                  </a:moveTo>
                  <a:lnTo>
                    <a:pt x="405" y="1084"/>
                  </a:lnTo>
                  <a:lnTo>
                    <a:pt x="405" y="1322"/>
                  </a:lnTo>
                  <a:lnTo>
                    <a:pt x="679" y="1167"/>
                  </a:lnTo>
                  <a:lnTo>
                    <a:pt x="679" y="929"/>
                  </a:lnTo>
                  <a:close/>
                  <a:moveTo>
                    <a:pt x="1084" y="1048"/>
                  </a:moveTo>
                  <a:lnTo>
                    <a:pt x="810" y="1203"/>
                  </a:lnTo>
                  <a:lnTo>
                    <a:pt x="810" y="1441"/>
                  </a:lnTo>
                  <a:lnTo>
                    <a:pt x="1084" y="1274"/>
                  </a:lnTo>
                  <a:lnTo>
                    <a:pt x="1084" y="1048"/>
                  </a:lnTo>
                  <a:close/>
                  <a:moveTo>
                    <a:pt x="274" y="1167"/>
                  </a:moveTo>
                  <a:lnTo>
                    <a:pt x="0" y="1322"/>
                  </a:lnTo>
                  <a:lnTo>
                    <a:pt x="0" y="1560"/>
                  </a:lnTo>
                  <a:lnTo>
                    <a:pt x="274" y="1405"/>
                  </a:lnTo>
                  <a:lnTo>
                    <a:pt x="274" y="1167"/>
                  </a:lnTo>
                  <a:close/>
                  <a:moveTo>
                    <a:pt x="679" y="1274"/>
                  </a:moveTo>
                  <a:lnTo>
                    <a:pt x="405" y="1429"/>
                  </a:lnTo>
                  <a:lnTo>
                    <a:pt x="405" y="1667"/>
                  </a:lnTo>
                  <a:lnTo>
                    <a:pt x="679" y="1512"/>
                  </a:lnTo>
                  <a:lnTo>
                    <a:pt x="679" y="1274"/>
                  </a:lnTo>
                  <a:close/>
                  <a:moveTo>
                    <a:pt x="274" y="1500"/>
                  </a:moveTo>
                  <a:lnTo>
                    <a:pt x="0" y="1667"/>
                  </a:lnTo>
                  <a:lnTo>
                    <a:pt x="0" y="1905"/>
                  </a:lnTo>
                  <a:lnTo>
                    <a:pt x="274" y="1738"/>
                  </a:lnTo>
                  <a:lnTo>
                    <a:pt x="274" y="150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5"/>
            <p:cNvSpPr/>
            <p:nvPr/>
          </p:nvSpPr>
          <p:spPr>
            <a:xfrm>
              <a:off x="2467751" y="3333633"/>
              <a:ext cx="36409" cy="41932"/>
            </a:xfrm>
            <a:custGeom>
              <a:avLst/>
              <a:gdLst/>
              <a:ahLst/>
              <a:cxnLst/>
              <a:rect l="l" t="t" r="r" b="b"/>
              <a:pathLst>
                <a:path w="798" h="919" extrusionOk="0">
                  <a:moveTo>
                    <a:pt x="746" y="0"/>
                  </a:moveTo>
                  <a:cubicBezTo>
                    <a:pt x="736" y="0"/>
                    <a:pt x="726" y="2"/>
                    <a:pt x="715" y="4"/>
                  </a:cubicBezTo>
                  <a:cubicBezTo>
                    <a:pt x="667" y="40"/>
                    <a:pt x="643" y="88"/>
                    <a:pt x="643" y="135"/>
                  </a:cubicBezTo>
                  <a:cubicBezTo>
                    <a:pt x="643" y="170"/>
                    <a:pt x="662" y="192"/>
                    <a:pt x="686" y="192"/>
                  </a:cubicBezTo>
                  <a:cubicBezTo>
                    <a:pt x="695" y="192"/>
                    <a:pt x="705" y="189"/>
                    <a:pt x="715" y="183"/>
                  </a:cubicBezTo>
                  <a:cubicBezTo>
                    <a:pt x="762" y="159"/>
                    <a:pt x="786" y="112"/>
                    <a:pt x="798" y="52"/>
                  </a:cubicBezTo>
                  <a:cubicBezTo>
                    <a:pt x="798" y="16"/>
                    <a:pt x="777" y="0"/>
                    <a:pt x="746" y="0"/>
                  </a:cubicBezTo>
                  <a:close/>
                  <a:moveTo>
                    <a:pt x="433" y="186"/>
                  </a:moveTo>
                  <a:cubicBezTo>
                    <a:pt x="424" y="186"/>
                    <a:pt x="415" y="189"/>
                    <a:pt x="405" y="195"/>
                  </a:cubicBezTo>
                  <a:cubicBezTo>
                    <a:pt x="357" y="219"/>
                    <a:pt x="334" y="266"/>
                    <a:pt x="322" y="326"/>
                  </a:cubicBezTo>
                  <a:cubicBezTo>
                    <a:pt x="322" y="362"/>
                    <a:pt x="342" y="378"/>
                    <a:pt x="374" y="378"/>
                  </a:cubicBezTo>
                  <a:cubicBezTo>
                    <a:pt x="383" y="378"/>
                    <a:pt x="394" y="376"/>
                    <a:pt x="405" y="374"/>
                  </a:cubicBezTo>
                  <a:cubicBezTo>
                    <a:pt x="441" y="338"/>
                    <a:pt x="476" y="290"/>
                    <a:pt x="476" y="243"/>
                  </a:cubicBezTo>
                  <a:cubicBezTo>
                    <a:pt x="476" y="208"/>
                    <a:pt x="457" y="186"/>
                    <a:pt x="433" y="186"/>
                  </a:cubicBezTo>
                  <a:close/>
                  <a:moveTo>
                    <a:pt x="750" y="352"/>
                  </a:moveTo>
                  <a:cubicBezTo>
                    <a:pt x="739" y="352"/>
                    <a:pt x="727" y="355"/>
                    <a:pt x="715" y="362"/>
                  </a:cubicBezTo>
                  <a:cubicBezTo>
                    <a:pt x="667" y="397"/>
                    <a:pt x="643" y="445"/>
                    <a:pt x="643" y="493"/>
                  </a:cubicBezTo>
                  <a:cubicBezTo>
                    <a:pt x="643" y="527"/>
                    <a:pt x="662" y="550"/>
                    <a:pt x="686" y="550"/>
                  </a:cubicBezTo>
                  <a:cubicBezTo>
                    <a:pt x="695" y="550"/>
                    <a:pt x="705" y="547"/>
                    <a:pt x="715" y="540"/>
                  </a:cubicBezTo>
                  <a:cubicBezTo>
                    <a:pt x="762" y="505"/>
                    <a:pt x="786" y="457"/>
                    <a:pt x="798" y="409"/>
                  </a:cubicBezTo>
                  <a:cubicBezTo>
                    <a:pt x="798" y="374"/>
                    <a:pt x="779" y="352"/>
                    <a:pt x="750" y="352"/>
                  </a:cubicBezTo>
                  <a:close/>
                  <a:moveTo>
                    <a:pt x="105" y="376"/>
                  </a:moveTo>
                  <a:cubicBezTo>
                    <a:pt x="95" y="376"/>
                    <a:pt x="84" y="379"/>
                    <a:pt x="72" y="385"/>
                  </a:cubicBezTo>
                  <a:cubicBezTo>
                    <a:pt x="24" y="409"/>
                    <a:pt x="0" y="457"/>
                    <a:pt x="0" y="516"/>
                  </a:cubicBezTo>
                  <a:cubicBezTo>
                    <a:pt x="0" y="542"/>
                    <a:pt x="19" y="562"/>
                    <a:pt x="42" y="562"/>
                  </a:cubicBezTo>
                  <a:cubicBezTo>
                    <a:pt x="52" y="562"/>
                    <a:pt x="62" y="559"/>
                    <a:pt x="72" y="552"/>
                  </a:cubicBezTo>
                  <a:cubicBezTo>
                    <a:pt x="119" y="528"/>
                    <a:pt x="143" y="481"/>
                    <a:pt x="143" y="433"/>
                  </a:cubicBezTo>
                  <a:cubicBezTo>
                    <a:pt x="143" y="398"/>
                    <a:pt x="130" y="376"/>
                    <a:pt x="105" y="376"/>
                  </a:cubicBezTo>
                  <a:close/>
                  <a:moveTo>
                    <a:pt x="434" y="543"/>
                  </a:moveTo>
                  <a:cubicBezTo>
                    <a:pt x="425" y="543"/>
                    <a:pt x="415" y="545"/>
                    <a:pt x="405" y="552"/>
                  </a:cubicBezTo>
                  <a:cubicBezTo>
                    <a:pt x="357" y="576"/>
                    <a:pt x="334" y="624"/>
                    <a:pt x="322" y="671"/>
                  </a:cubicBezTo>
                  <a:cubicBezTo>
                    <a:pt x="322" y="706"/>
                    <a:pt x="341" y="728"/>
                    <a:pt x="370" y="728"/>
                  </a:cubicBezTo>
                  <a:cubicBezTo>
                    <a:pt x="380" y="728"/>
                    <a:pt x="392" y="725"/>
                    <a:pt x="405" y="719"/>
                  </a:cubicBezTo>
                  <a:cubicBezTo>
                    <a:pt x="453" y="695"/>
                    <a:pt x="476" y="647"/>
                    <a:pt x="476" y="588"/>
                  </a:cubicBezTo>
                  <a:cubicBezTo>
                    <a:pt x="476" y="562"/>
                    <a:pt x="458" y="543"/>
                    <a:pt x="434" y="543"/>
                  </a:cubicBezTo>
                  <a:close/>
                  <a:moveTo>
                    <a:pt x="111" y="731"/>
                  </a:moveTo>
                  <a:cubicBezTo>
                    <a:pt x="101" y="731"/>
                    <a:pt x="87" y="735"/>
                    <a:pt x="72" y="743"/>
                  </a:cubicBezTo>
                  <a:cubicBezTo>
                    <a:pt x="24" y="766"/>
                    <a:pt x="0" y="814"/>
                    <a:pt x="0" y="862"/>
                  </a:cubicBezTo>
                  <a:cubicBezTo>
                    <a:pt x="0" y="897"/>
                    <a:pt x="19" y="919"/>
                    <a:pt x="44" y="919"/>
                  </a:cubicBezTo>
                  <a:cubicBezTo>
                    <a:pt x="52" y="919"/>
                    <a:pt x="62" y="916"/>
                    <a:pt x="72" y="909"/>
                  </a:cubicBezTo>
                  <a:cubicBezTo>
                    <a:pt x="119" y="886"/>
                    <a:pt x="143" y="838"/>
                    <a:pt x="143" y="778"/>
                  </a:cubicBezTo>
                  <a:cubicBezTo>
                    <a:pt x="143" y="747"/>
                    <a:pt x="132" y="731"/>
                    <a:pt x="111" y="73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5"/>
            <p:cNvSpPr/>
            <p:nvPr/>
          </p:nvSpPr>
          <p:spPr>
            <a:xfrm>
              <a:off x="2168390" y="3169741"/>
              <a:ext cx="512871" cy="318389"/>
            </a:xfrm>
            <a:custGeom>
              <a:avLst/>
              <a:gdLst/>
              <a:ahLst/>
              <a:cxnLst/>
              <a:rect l="l" t="t" r="r" b="b"/>
              <a:pathLst>
                <a:path w="11241" h="6978" extrusionOk="0">
                  <a:moveTo>
                    <a:pt x="11240" y="489"/>
                  </a:moveTo>
                  <a:lnTo>
                    <a:pt x="10371" y="1"/>
                  </a:lnTo>
                  <a:lnTo>
                    <a:pt x="1" y="5990"/>
                  </a:lnTo>
                  <a:lnTo>
                    <a:pt x="1" y="6978"/>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5"/>
            <p:cNvSpPr/>
            <p:nvPr/>
          </p:nvSpPr>
          <p:spPr>
            <a:xfrm>
              <a:off x="2168390" y="3055673"/>
              <a:ext cx="512871" cy="387377"/>
            </a:xfrm>
            <a:custGeom>
              <a:avLst/>
              <a:gdLst/>
              <a:ahLst/>
              <a:cxnLst/>
              <a:rect l="l" t="t" r="r" b="b"/>
              <a:pathLst>
                <a:path w="11241" h="8490" extrusionOk="0">
                  <a:moveTo>
                    <a:pt x="1" y="6489"/>
                  </a:moveTo>
                  <a:lnTo>
                    <a:pt x="1" y="8490"/>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5"/>
            <p:cNvSpPr/>
            <p:nvPr/>
          </p:nvSpPr>
          <p:spPr>
            <a:xfrm>
              <a:off x="2200466" y="3230060"/>
              <a:ext cx="221646" cy="169004"/>
            </a:xfrm>
            <a:custGeom>
              <a:avLst/>
              <a:gdLst/>
              <a:ahLst/>
              <a:cxnLst/>
              <a:rect l="l" t="t" r="r" b="b"/>
              <a:pathLst>
                <a:path w="4858" h="3704"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5"/>
            <p:cNvSpPr/>
            <p:nvPr/>
          </p:nvSpPr>
          <p:spPr>
            <a:xfrm>
              <a:off x="2453059" y="3167596"/>
              <a:ext cx="65791" cy="95088"/>
            </a:xfrm>
            <a:custGeom>
              <a:avLst/>
              <a:gdLst/>
              <a:ahLst/>
              <a:cxnLst/>
              <a:rect l="l" t="t" r="r" b="b"/>
              <a:pathLst>
                <a:path w="1442" h="2084" extrusionOk="0">
                  <a:moveTo>
                    <a:pt x="1441" y="0"/>
                  </a:moveTo>
                  <a:lnTo>
                    <a:pt x="1" y="834"/>
                  </a:lnTo>
                  <a:lnTo>
                    <a:pt x="1" y="2084"/>
                  </a:lnTo>
                  <a:lnTo>
                    <a:pt x="1441" y="1250"/>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5"/>
            <p:cNvSpPr/>
            <p:nvPr/>
          </p:nvSpPr>
          <p:spPr>
            <a:xfrm>
              <a:off x="2539979" y="3089346"/>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5"/>
            <p:cNvSpPr/>
            <p:nvPr/>
          </p:nvSpPr>
          <p:spPr>
            <a:xfrm>
              <a:off x="2553575" y="3106182"/>
              <a:ext cx="104892" cy="87514"/>
            </a:xfrm>
            <a:custGeom>
              <a:avLst/>
              <a:gdLst/>
              <a:ahLst/>
              <a:cxnLst/>
              <a:rect l="l" t="t" r="r" b="b"/>
              <a:pathLst>
                <a:path w="2299" h="1918" extrusionOk="0">
                  <a:moveTo>
                    <a:pt x="2298" y="1"/>
                  </a:moveTo>
                  <a:lnTo>
                    <a:pt x="2024" y="167"/>
                  </a:lnTo>
                  <a:lnTo>
                    <a:pt x="2024" y="406"/>
                  </a:lnTo>
                  <a:lnTo>
                    <a:pt x="2298" y="239"/>
                  </a:lnTo>
                  <a:lnTo>
                    <a:pt x="2298" y="1"/>
                  </a:lnTo>
                  <a:close/>
                  <a:moveTo>
                    <a:pt x="1893" y="239"/>
                  </a:moveTo>
                  <a:lnTo>
                    <a:pt x="1620" y="394"/>
                  </a:lnTo>
                  <a:lnTo>
                    <a:pt x="1620" y="632"/>
                  </a:lnTo>
                  <a:lnTo>
                    <a:pt x="1893" y="477"/>
                  </a:lnTo>
                  <a:lnTo>
                    <a:pt x="1893" y="239"/>
                  </a:lnTo>
                  <a:close/>
                  <a:moveTo>
                    <a:pt x="2298" y="358"/>
                  </a:moveTo>
                  <a:lnTo>
                    <a:pt x="2024" y="513"/>
                  </a:lnTo>
                  <a:lnTo>
                    <a:pt x="2024" y="751"/>
                  </a:lnTo>
                  <a:lnTo>
                    <a:pt x="2298" y="596"/>
                  </a:lnTo>
                  <a:lnTo>
                    <a:pt x="2298" y="358"/>
                  </a:lnTo>
                  <a:close/>
                  <a:moveTo>
                    <a:pt x="1489" y="477"/>
                  </a:moveTo>
                  <a:lnTo>
                    <a:pt x="1215" y="632"/>
                  </a:lnTo>
                  <a:lnTo>
                    <a:pt x="1215" y="870"/>
                  </a:lnTo>
                  <a:lnTo>
                    <a:pt x="1489" y="715"/>
                  </a:lnTo>
                  <a:lnTo>
                    <a:pt x="1489" y="477"/>
                  </a:lnTo>
                  <a:close/>
                  <a:moveTo>
                    <a:pt x="1893" y="584"/>
                  </a:moveTo>
                  <a:lnTo>
                    <a:pt x="1620" y="751"/>
                  </a:lnTo>
                  <a:lnTo>
                    <a:pt x="1620" y="989"/>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60"/>
                  </a:lnTo>
                  <a:lnTo>
                    <a:pt x="1489" y="822"/>
                  </a:lnTo>
                  <a:close/>
                  <a:moveTo>
                    <a:pt x="679" y="941"/>
                  </a:moveTo>
                  <a:lnTo>
                    <a:pt x="405" y="1096"/>
                  </a:lnTo>
                  <a:lnTo>
                    <a:pt x="405" y="1334"/>
                  </a:lnTo>
                  <a:lnTo>
                    <a:pt x="679" y="1179"/>
                  </a:lnTo>
                  <a:lnTo>
                    <a:pt x="679" y="941"/>
                  </a:lnTo>
                  <a:close/>
                  <a:moveTo>
                    <a:pt x="1084" y="1048"/>
                  </a:moveTo>
                  <a:lnTo>
                    <a:pt x="810" y="1215"/>
                  </a:lnTo>
                  <a:lnTo>
                    <a:pt x="810" y="1453"/>
                  </a:lnTo>
                  <a:lnTo>
                    <a:pt x="1084" y="1287"/>
                  </a:lnTo>
                  <a:lnTo>
                    <a:pt x="1084" y="1048"/>
                  </a:lnTo>
                  <a:close/>
                  <a:moveTo>
                    <a:pt x="274" y="1168"/>
                  </a:moveTo>
                  <a:lnTo>
                    <a:pt x="0" y="1322"/>
                  </a:lnTo>
                  <a:lnTo>
                    <a:pt x="0" y="1560"/>
                  </a:lnTo>
                  <a:lnTo>
                    <a:pt x="274" y="1406"/>
                  </a:lnTo>
                  <a:lnTo>
                    <a:pt x="274" y="1168"/>
                  </a:lnTo>
                  <a:close/>
                  <a:moveTo>
                    <a:pt x="679" y="1287"/>
                  </a:moveTo>
                  <a:lnTo>
                    <a:pt x="405" y="1441"/>
                  </a:lnTo>
                  <a:lnTo>
                    <a:pt x="405" y="1680"/>
                  </a:lnTo>
                  <a:lnTo>
                    <a:pt x="679" y="1525"/>
                  </a:lnTo>
                  <a:lnTo>
                    <a:pt x="679" y="1287"/>
                  </a:lnTo>
                  <a:close/>
                  <a:moveTo>
                    <a:pt x="274" y="1513"/>
                  </a:moveTo>
                  <a:lnTo>
                    <a:pt x="0" y="1680"/>
                  </a:lnTo>
                  <a:lnTo>
                    <a:pt x="0" y="1918"/>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5"/>
            <p:cNvSpPr/>
            <p:nvPr/>
          </p:nvSpPr>
          <p:spPr>
            <a:xfrm>
              <a:off x="2467751" y="3197026"/>
              <a:ext cx="36409" cy="42205"/>
            </a:xfrm>
            <a:custGeom>
              <a:avLst/>
              <a:gdLst/>
              <a:ahLst/>
              <a:cxnLst/>
              <a:rect l="l" t="t" r="r" b="b"/>
              <a:pathLst>
                <a:path w="798" h="925" extrusionOk="0">
                  <a:moveTo>
                    <a:pt x="750" y="1"/>
                  </a:moveTo>
                  <a:cubicBezTo>
                    <a:pt x="739" y="1"/>
                    <a:pt x="727" y="4"/>
                    <a:pt x="715" y="10"/>
                  </a:cubicBezTo>
                  <a:cubicBezTo>
                    <a:pt x="667" y="34"/>
                    <a:pt x="643" y="81"/>
                    <a:pt x="643" y="141"/>
                  </a:cubicBezTo>
                  <a:cubicBezTo>
                    <a:pt x="643" y="176"/>
                    <a:pt x="662" y="198"/>
                    <a:pt x="686" y="198"/>
                  </a:cubicBezTo>
                  <a:cubicBezTo>
                    <a:pt x="695" y="198"/>
                    <a:pt x="705" y="195"/>
                    <a:pt x="715" y="189"/>
                  </a:cubicBezTo>
                  <a:cubicBezTo>
                    <a:pt x="762" y="153"/>
                    <a:pt x="786" y="105"/>
                    <a:pt x="798" y="58"/>
                  </a:cubicBezTo>
                  <a:cubicBezTo>
                    <a:pt x="798" y="23"/>
                    <a:pt x="779" y="1"/>
                    <a:pt x="750" y="1"/>
                  </a:cubicBezTo>
                  <a:close/>
                  <a:moveTo>
                    <a:pt x="433" y="179"/>
                  </a:moveTo>
                  <a:cubicBezTo>
                    <a:pt x="424" y="179"/>
                    <a:pt x="415" y="182"/>
                    <a:pt x="405" y="189"/>
                  </a:cubicBezTo>
                  <a:cubicBezTo>
                    <a:pt x="357" y="224"/>
                    <a:pt x="334" y="272"/>
                    <a:pt x="322" y="320"/>
                  </a:cubicBezTo>
                  <a:cubicBezTo>
                    <a:pt x="322" y="354"/>
                    <a:pt x="341" y="377"/>
                    <a:pt x="370" y="377"/>
                  </a:cubicBezTo>
                  <a:cubicBezTo>
                    <a:pt x="380" y="377"/>
                    <a:pt x="392" y="374"/>
                    <a:pt x="405" y="367"/>
                  </a:cubicBezTo>
                  <a:cubicBezTo>
                    <a:pt x="453" y="343"/>
                    <a:pt x="476" y="296"/>
                    <a:pt x="476" y="236"/>
                  </a:cubicBezTo>
                  <a:cubicBezTo>
                    <a:pt x="476" y="201"/>
                    <a:pt x="457" y="179"/>
                    <a:pt x="433" y="179"/>
                  </a:cubicBezTo>
                  <a:close/>
                  <a:moveTo>
                    <a:pt x="757" y="355"/>
                  </a:moveTo>
                  <a:cubicBezTo>
                    <a:pt x="745" y="355"/>
                    <a:pt x="730" y="359"/>
                    <a:pt x="715" y="367"/>
                  </a:cubicBezTo>
                  <a:cubicBezTo>
                    <a:pt x="667" y="391"/>
                    <a:pt x="643" y="439"/>
                    <a:pt x="643" y="498"/>
                  </a:cubicBezTo>
                  <a:cubicBezTo>
                    <a:pt x="643" y="530"/>
                    <a:pt x="659" y="546"/>
                    <a:pt x="680" y="546"/>
                  </a:cubicBezTo>
                  <a:cubicBezTo>
                    <a:pt x="691" y="546"/>
                    <a:pt x="703" y="542"/>
                    <a:pt x="715" y="534"/>
                  </a:cubicBezTo>
                  <a:cubicBezTo>
                    <a:pt x="762" y="510"/>
                    <a:pt x="786" y="462"/>
                    <a:pt x="798" y="403"/>
                  </a:cubicBezTo>
                  <a:cubicBezTo>
                    <a:pt x="798" y="371"/>
                    <a:pt x="782" y="355"/>
                    <a:pt x="757" y="355"/>
                  </a:cubicBezTo>
                  <a:close/>
                  <a:moveTo>
                    <a:pt x="105" y="370"/>
                  </a:moveTo>
                  <a:cubicBezTo>
                    <a:pt x="95" y="370"/>
                    <a:pt x="84" y="373"/>
                    <a:pt x="72" y="379"/>
                  </a:cubicBezTo>
                  <a:cubicBezTo>
                    <a:pt x="24" y="415"/>
                    <a:pt x="0" y="462"/>
                    <a:pt x="0" y="510"/>
                  </a:cubicBezTo>
                  <a:cubicBezTo>
                    <a:pt x="0" y="545"/>
                    <a:pt x="19" y="567"/>
                    <a:pt x="44" y="567"/>
                  </a:cubicBezTo>
                  <a:cubicBezTo>
                    <a:pt x="52" y="567"/>
                    <a:pt x="62" y="564"/>
                    <a:pt x="72" y="558"/>
                  </a:cubicBezTo>
                  <a:cubicBezTo>
                    <a:pt x="119" y="534"/>
                    <a:pt x="143" y="474"/>
                    <a:pt x="143" y="427"/>
                  </a:cubicBezTo>
                  <a:cubicBezTo>
                    <a:pt x="143" y="392"/>
                    <a:pt x="130" y="370"/>
                    <a:pt x="105" y="370"/>
                  </a:cubicBezTo>
                  <a:close/>
                  <a:moveTo>
                    <a:pt x="433" y="536"/>
                  </a:moveTo>
                  <a:cubicBezTo>
                    <a:pt x="424" y="536"/>
                    <a:pt x="415" y="539"/>
                    <a:pt x="405" y="546"/>
                  </a:cubicBezTo>
                  <a:cubicBezTo>
                    <a:pt x="357" y="570"/>
                    <a:pt x="334" y="617"/>
                    <a:pt x="322" y="677"/>
                  </a:cubicBezTo>
                  <a:cubicBezTo>
                    <a:pt x="322" y="712"/>
                    <a:pt x="341" y="734"/>
                    <a:pt x="370" y="734"/>
                  </a:cubicBezTo>
                  <a:cubicBezTo>
                    <a:pt x="380" y="734"/>
                    <a:pt x="392" y="731"/>
                    <a:pt x="405" y="724"/>
                  </a:cubicBezTo>
                  <a:cubicBezTo>
                    <a:pt x="453" y="689"/>
                    <a:pt x="476" y="641"/>
                    <a:pt x="476" y="593"/>
                  </a:cubicBezTo>
                  <a:cubicBezTo>
                    <a:pt x="476" y="559"/>
                    <a:pt x="457" y="536"/>
                    <a:pt x="433" y="536"/>
                  </a:cubicBezTo>
                  <a:close/>
                  <a:moveTo>
                    <a:pt x="105" y="727"/>
                  </a:moveTo>
                  <a:cubicBezTo>
                    <a:pt x="95" y="727"/>
                    <a:pt x="84" y="730"/>
                    <a:pt x="72" y="736"/>
                  </a:cubicBezTo>
                  <a:cubicBezTo>
                    <a:pt x="24" y="760"/>
                    <a:pt x="0" y="808"/>
                    <a:pt x="0" y="867"/>
                  </a:cubicBezTo>
                  <a:cubicBezTo>
                    <a:pt x="0" y="902"/>
                    <a:pt x="19" y="924"/>
                    <a:pt x="44" y="924"/>
                  </a:cubicBezTo>
                  <a:cubicBezTo>
                    <a:pt x="52" y="924"/>
                    <a:pt x="62" y="921"/>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5"/>
            <p:cNvSpPr/>
            <p:nvPr/>
          </p:nvSpPr>
          <p:spPr>
            <a:xfrm>
              <a:off x="2168390" y="3032859"/>
              <a:ext cx="512871" cy="318936"/>
            </a:xfrm>
            <a:custGeom>
              <a:avLst/>
              <a:gdLst/>
              <a:ahLst/>
              <a:cxnLst/>
              <a:rect l="l" t="t" r="r" b="b"/>
              <a:pathLst>
                <a:path w="11241" h="6990" extrusionOk="0">
                  <a:moveTo>
                    <a:pt x="11240" y="500"/>
                  </a:moveTo>
                  <a:lnTo>
                    <a:pt x="10371" y="0"/>
                  </a:lnTo>
                  <a:lnTo>
                    <a:pt x="1" y="5989"/>
                  </a:lnTo>
                  <a:lnTo>
                    <a:pt x="1" y="6989"/>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5"/>
            <p:cNvSpPr/>
            <p:nvPr/>
          </p:nvSpPr>
          <p:spPr>
            <a:xfrm>
              <a:off x="2168390" y="2918792"/>
              <a:ext cx="512871" cy="387377"/>
            </a:xfrm>
            <a:custGeom>
              <a:avLst/>
              <a:gdLst/>
              <a:ahLst/>
              <a:cxnLst/>
              <a:rect l="l" t="t" r="r" b="b"/>
              <a:pathLst>
                <a:path w="11241" h="8490" extrusionOk="0">
                  <a:moveTo>
                    <a:pt x="1" y="6489"/>
                  </a:moveTo>
                  <a:lnTo>
                    <a:pt x="1" y="8489"/>
                  </a:lnTo>
                  <a:lnTo>
                    <a:pt x="11240" y="2000"/>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5"/>
            <p:cNvSpPr/>
            <p:nvPr/>
          </p:nvSpPr>
          <p:spPr>
            <a:xfrm>
              <a:off x="2200466" y="3093133"/>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5"/>
            <p:cNvSpPr/>
            <p:nvPr/>
          </p:nvSpPr>
          <p:spPr>
            <a:xfrm>
              <a:off x="2453059" y="3030669"/>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5"/>
            <p:cNvSpPr/>
            <p:nvPr/>
          </p:nvSpPr>
          <p:spPr>
            <a:xfrm>
              <a:off x="2539979" y="2952464"/>
              <a:ext cx="128799" cy="118997"/>
            </a:xfrm>
            <a:custGeom>
              <a:avLst/>
              <a:gdLst/>
              <a:ahLst/>
              <a:cxnLst/>
              <a:rect l="l" t="t" r="r" b="b"/>
              <a:pathLst>
                <a:path w="2823" h="2608" extrusionOk="0">
                  <a:moveTo>
                    <a:pt x="1" y="1631"/>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5"/>
            <p:cNvSpPr/>
            <p:nvPr/>
          </p:nvSpPr>
          <p:spPr>
            <a:xfrm>
              <a:off x="2553575" y="2969848"/>
              <a:ext cx="104892" cy="87514"/>
            </a:xfrm>
            <a:custGeom>
              <a:avLst/>
              <a:gdLst/>
              <a:ahLst/>
              <a:cxnLst/>
              <a:rect l="l" t="t" r="r" b="b"/>
              <a:pathLst>
                <a:path w="2299" h="1918" extrusionOk="0">
                  <a:moveTo>
                    <a:pt x="2298" y="0"/>
                  </a:moveTo>
                  <a:lnTo>
                    <a:pt x="2024" y="155"/>
                  </a:lnTo>
                  <a:lnTo>
                    <a:pt x="2024" y="393"/>
                  </a:lnTo>
                  <a:lnTo>
                    <a:pt x="2298" y="238"/>
                  </a:lnTo>
                  <a:lnTo>
                    <a:pt x="2298" y="0"/>
                  </a:lnTo>
                  <a:close/>
                  <a:moveTo>
                    <a:pt x="1893" y="238"/>
                  </a:moveTo>
                  <a:lnTo>
                    <a:pt x="1620" y="393"/>
                  </a:lnTo>
                  <a:lnTo>
                    <a:pt x="1620" y="631"/>
                  </a:lnTo>
                  <a:lnTo>
                    <a:pt x="1893" y="477"/>
                  </a:lnTo>
                  <a:lnTo>
                    <a:pt x="1893" y="238"/>
                  </a:lnTo>
                  <a:close/>
                  <a:moveTo>
                    <a:pt x="2298" y="357"/>
                  </a:moveTo>
                  <a:lnTo>
                    <a:pt x="2024" y="512"/>
                  </a:lnTo>
                  <a:lnTo>
                    <a:pt x="2024" y="750"/>
                  </a:lnTo>
                  <a:lnTo>
                    <a:pt x="2298" y="596"/>
                  </a:lnTo>
                  <a:lnTo>
                    <a:pt x="2298" y="357"/>
                  </a:lnTo>
                  <a:close/>
                  <a:moveTo>
                    <a:pt x="1489" y="465"/>
                  </a:moveTo>
                  <a:lnTo>
                    <a:pt x="1215" y="619"/>
                  </a:lnTo>
                  <a:lnTo>
                    <a:pt x="1215" y="858"/>
                  </a:lnTo>
                  <a:lnTo>
                    <a:pt x="1489" y="703"/>
                  </a:lnTo>
                  <a:lnTo>
                    <a:pt x="1489" y="465"/>
                  </a:lnTo>
                  <a:close/>
                  <a:moveTo>
                    <a:pt x="1893" y="584"/>
                  </a:moveTo>
                  <a:lnTo>
                    <a:pt x="1620" y="750"/>
                  </a:lnTo>
                  <a:lnTo>
                    <a:pt x="1620" y="988"/>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60"/>
                  </a:lnTo>
                  <a:lnTo>
                    <a:pt x="1489" y="822"/>
                  </a:lnTo>
                  <a:close/>
                  <a:moveTo>
                    <a:pt x="679" y="929"/>
                  </a:moveTo>
                  <a:lnTo>
                    <a:pt x="405" y="1084"/>
                  </a:lnTo>
                  <a:lnTo>
                    <a:pt x="405" y="1322"/>
                  </a:lnTo>
                  <a:lnTo>
                    <a:pt x="679" y="1167"/>
                  </a:lnTo>
                  <a:lnTo>
                    <a:pt x="679" y="929"/>
                  </a:lnTo>
                  <a:close/>
                  <a:moveTo>
                    <a:pt x="1084" y="1048"/>
                  </a:moveTo>
                  <a:lnTo>
                    <a:pt x="810" y="1215"/>
                  </a:lnTo>
                  <a:lnTo>
                    <a:pt x="810" y="1453"/>
                  </a:lnTo>
                  <a:lnTo>
                    <a:pt x="1084" y="1286"/>
                  </a:lnTo>
                  <a:lnTo>
                    <a:pt x="1084" y="1048"/>
                  </a:lnTo>
                  <a:close/>
                  <a:moveTo>
                    <a:pt x="274" y="1167"/>
                  </a:moveTo>
                  <a:lnTo>
                    <a:pt x="0" y="1322"/>
                  </a:lnTo>
                  <a:lnTo>
                    <a:pt x="0" y="1560"/>
                  </a:lnTo>
                  <a:lnTo>
                    <a:pt x="274" y="1405"/>
                  </a:lnTo>
                  <a:lnTo>
                    <a:pt x="274" y="1167"/>
                  </a:lnTo>
                  <a:close/>
                  <a:moveTo>
                    <a:pt x="679" y="1286"/>
                  </a:moveTo>
                  <a:lnTo>
                    <a:pt x="405" y="1441"/>
                  </a:lnTo>
                  <a:lnTo>
                    <a:pt x="405" y="1679"/>
                  </a:lnTo>
                  <a:lnTo>
                    <a:pt x="679" y="1524"/>
                  </a:lnTo>
                  <a:lnTo>
                    <a:pt x="679" y="1286"/>
                  </a:lnTo>
                  <a:close/>
                  <a:moveTo>
                    <a:pt x="274" y="1512"/>
                  </a:moveTo>
                  <a:lnTo>
                    <a:pt x="0" y="1679"/>
                  </a:lnTo>
                  <a:lnTo>
                    <a:pt x="0" y="1917"/>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5"/>
            <p:cNvSpPr/>
            <p:nvPr/>
          </p:nvSpPr>
          <p:spPr>
            <a:xfrm>
              <a:off x="2467751" y="3060373"/>
              <a:ext cx="36409" cy="42479"/>
            </a:xfrm>
            <a:custGeom>
              <a:avLst/>
              <a:gdLst/>
              <a:ahLst/>
              <a:cxnLst/>
              <a:rect l="l" t="t" r="r" b="b"/>
              <a:pathLst>
                <a:path w="798" h="931" extrusionOk="0">
                  <a:moveTo>
                    <a:pt x="745" y="0"/>
                  </a:moveTo>
                  <a:cubicBezTo>
                    <a:pt x="735" y="0"/>
                    <a:pt x="725" y="2"/>
                    <a:pt x="715" y="5"/>
                  </a:cubicBezTo>
                  <a:lnTo>
                    <a:pt x="715" y="17"/>
                  </a:lnTo>
                  <a:cubicBezTo>
                    <a:pt x="667" y="40"/>
                    <a:pt x="643" y="88"/>
                    <a:pt x="643" y="147"/>
                  </a:cubicBezTo>
                  <a:cubicBezTo>
                    <a:pt x="643" y="182"/>
                    <a:pt x="662" y="204"/>
                    <a:pt x="686" y="204"/>
                  </a:cubicBezTo>
                  <a:cubicBezTo>
                    <a:pt x="695" y="204"/>
                    <a:pt x="705" y="202"/>
                    <a:pt x="715" y="195"/>
                  </a:cubicBezTo>
                  <a:cubicBezTo>
                    <a:pt x="762" y="159"/>
                    <a:pt x="786" y="112"/>
                    <a:pt x="798" y="64"/>
                  </a:cubicBezTo>
                  <a:cubicBezTo>
                    <a:pt x="798" y="18"/>
                    <a:pt x="776" y="0"/>
                    <a:pt x="745" y="0"/>
                  </a:cubicBezTo>
                  <a:close/>
                  <a:moveTo>
                    <a:pt x="433" y="186"/>
                  </a:moveTo>
                  <a:cubicBezTo>
                    <a:pt x="424" y="186"/>
                    <a:pt x="415" y="189"/>
                    <a:pt x="405" y="195"/>
                  </a:cubicBezTo>
                  <a:cubicBezTo>
                    <a:pt x="357" y="231"/>
                    <a:pt x="334" y="278"/>
                    <a:pt x="322" y="326"/>
                  </a:cubicBezTo>
                  <a:cubicBezTo>
                    <a:pt x="322" y="361"/>
                    <a:pt x="341" y="383"/>
                    <a:pt x="370" y="383"/>
                  </a:cubicBezTo>
                  <a:cubicBezTo>
                    <a:pt x="380" y="383"/>
                    <a:pt x="392" y="380"/>
                    <a:pt x="405" y="374"/>
                  </a:cubicBezTo>
                  <a:cubicBezTo>
                    <a:pt x="453" y="350"/>
                    <a:pt x="476" y="290"/>
                    <a:pt x="476" y="243"/>
                  </a:cubicBezTo>
                  <a:cubicBezTo>
                    <a:pt x="476" y="208"/>
                    <a:pt x="457" y="186"/>
                    <a:pt x="433" y="186"/>
                  </a:cubicBezTo>
                  <a:close/>
                  <a:moveTo>
                    <a:pt x="750" y="352"/>
                  </a:moveTo>
                  <a:cubicBezTo>
                    <a:pt x="739" y="352"/>
                    <a:pt x="727" y="355"/>
                    <a:pt x="715" y="362"/>
                  </a:cubicBezTo>
                  <a:lnTo>
                    <a:pt x="715" y="374"/>
                  </a:lnTo>
                  <a:cubicBezTo>
                    <a:pt x="667" y="398"/>
                    <a:pt x="643" y="445"/>
                    <a:pt x="643" y="505"/>
                  </a:cubicBezTo>
                  <a:cubicBezTo>
                    <a:pt x="643" y="536"/>
                    <a:pt x="659" y="552"/>
                    <a:pt x="680" y="552"/>
                  </a:cubicBezTo>
                  <a:cubicBezTo>
                    <a:pt x="691" y="552"/>
                    <a:pt x="703" y="548"/>
                    <a:pt x="715" y="540"/>
                  </a:cubicBezTo>
                  <a:cubicBezTo>
                    <a:pt x="762" y="517"/>
                    <a:pt x="786" y="469"/>
                    <a:pt x="798" y="409"/>
                  </a:cubicBezTo>
                  <a:cubicBezTo>
                    <a:pt x="798" y="375"/>
                    <a:pt x="779" y="352"/>
                    <a:pt x="750" y="352"/>
                  </a:cubicBezTo>
                  <a:close/>
                  <a:moveTo>
                    <a:pt x="105" y="376"/>
                  </a:moveTo>
                  <a:cubicBezTo>
                    <a:pt x="95" y="376"/>
                    <a:pt x="84" y="379"/>
                    <a:pt x="72" y="386"/>
                  </a:cubicBezTo>
                  <a:cubicBezTo>
                    <a:pt x="24" y="421"/>
                    <a:pt x="0" y="469"/>
                    <a:pt x="0" y="517"/>
                  </a:cubicBezTo>
                  <a:cubicBezTo>
                    <a:pt x="0" y="551"/>
                    <a:pt x="19" y="574"/>
                    <a:pt x="44" y="574"/>
                  </a:cubicBezTo>
                  <a:cubicBezTo>
                    <a:pt x="52" y="574"/>
                    <a:pt x="62" y="571"/>
                    <a:pt x="72" y="564"/>
                  </a:cubicBezTo>
                  <a:cubicBezTo>
                    <a:pt x="119" y="540"/>
                    <a:pt x="143" y="481"/>
                    <a:pt x="143" y="433"/>
                  </a:cubicBezTo>
                  <a:cubicBezTo>
                    <a:pt x="143" y="398"/>
                    <a:pt x="130" y="376"/>
                    <a:pt x="105" y="376"/>
                  </a:cubicBezTo>
                  <a:close/>
                  <a:moveTo>
                    <a:pt x="438" y="541"/>
                  </a:moveTo>
                  <a:cubicBezTo>
                    <a:pt x="428" y="541"/>
                    <a:pt x="416" y="545"/>
                    <a:pt x="405" y="552"/>
                  </a:cubicBezTo>
                  <a:cubicBezTo>
                    <a:pt x="357" y="576"/>
                    <a:pt x="334" y="624"/>
                    <a:pt x="322" y="683"/>
                  </a:cubicBezTo>
                  <a:cubicBezTo>
                    <a:pt x="322" y="718"/>
                    <a:pt x="341" y="740"/>
                    <a:pt x="370" y="740"/>
                  </a:cubicBezTo>
                  <a:cubicBezTo>
                    <a:pt x="380" y="740"/>
                    <a:pt x="392" y="737"/>
                    <a:pt x="405" y="731"/>
                  </a:cubicBezTo>
                  <a:cubicBezTo>
                    <a:pt x="453" y="695"/>
                    <a:pt x="476" y="648"/>
                    <a:pt x="476" y="600"/>
                  </a:cubicBezTo>
                  <a:cubicBezTo>
                    <a:pt x="476" y="559"/>
                    <a:pt x="460" y="541"/>
                    <a:pt x="438" y="541"/>
                  </a:cubicBezTo>
                  <a:close/>
                  <a:moveTo>
                    <a:pt x="100" y="727"/>
                  </a:moveTo>
                  <a:cubicBezTo>
                    <a:pt x="92" y="727"/>
                    <a:pt x="82" y="728"/>
                    <a:pt x="72" y="731"/>
                  </a:cubicBezTo>
                  <a:lnTo>
                    <a:pt x="72" y="743"/>
                  </a:lnTo>
                  <a:cubicBezTo>
                    <a:pt x="24" y="767"/>
                    <a:pt x="0" y="814"/>
                    <a:pt x="0" y="874"/>
                  </a:cubicBezTo>
                  <a:cubicBezTo>
                    <a:pt x="0" y="909"/>
                    <a:pt x="19" y="931"/>
                    <a:pt x="44" y="931"/>
                  </a:cubicBezTo>
                  <a:cubicBezTo>
                    <a:pt x="52" y="931"/>
                    <a:pt x="62" y="928"/>
                    <a:pt x="72" y="921"/>
                  </a:cubicBezTo>
                  <a:cubicBezTo>
                    <a:pt x="119" y="886"/>
                    <a:pt x="143" y="838"/>
                    <a:pt x="143" y="790"/>
                  </a:cubicBezTo>
                  <a:cubicBezTo>
                    <a:pt x="143" y="744"/>
                    <a:pt x="129" y="727"/>
                    <a:pt x="100"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5"/>
            <p:cNvSpPr/>
            <p:nvPr/>
          </p:nvSpPr>
          <p:spPr>
            <a:xfrm>
              <a:off x="2168390" y="2896480"/>
              <a:ext cx="512871" cy="318389"/>
            </a:xfrm>
            <a:custGeom>
              <a:avLst/>
              <a:gdLst/>
              <a:ahLst/>
              <a:cxnLst/>
              <a:rect l="l" t="t" r="r" b="b"/>
              <a:pathLst>
                <a:path w="11241" h="6978" extrusionOk="0">
                  <a:moveTo>
                    <a:pt x="11240" y="489"/>
                  </a:moveTo>
                  <a:lnTo>
                    <a:pt x="10371" y="1"/>
                  </a:lnTo>
                  <a:lnTo>
                    <a:pt x="1" y="5990"/>
                  </a:lnTo>
                  <a:lnTo>
                    <a:pt x="1" y="6978"/>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5"/>
            <p:cNvSpPr/>
            <p:nvPr/>
          </p:nvSpPr>
          <p:spPr>
            <a:xfrm>
              <a:off x="2168390" y="2782412"/>
              <a:ext cx="512871" cy="387377"/>
            </a:xfrm>
            <a:custGeom>
              <a:avLst/>
              <a:gdLst/>
              <a:ahLst/>
              <a:cxnLst/>
              <a:rect l="l" t="t" r="r" b="b"/>
              <a:pathLst>
                <a:path w="11241" h="8490"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5"/>
            <p:cNvSpPr/>
            <p:nvPr/>
          </p:nvSpPr>
          <p:spPr>
            <a:xfrm>
              <a:off x="2200466" y="2956799"/>
              <a:ext cx="221646" cy="169004"/>
            </a:xfrm>
            <a:custGeom>
              <a:avLst/>
              <a:gdLst/>
              <a:ahLst/>
              <a:cxnLst/>
              <a:rect l="l" t="t" r="r" b="b"/>
              <a:pathLst>
                <a:path w="4858" h="3704" extrusionOk="0">
                  <a:moveTo>
                    <a:pt x="0" y="2798"/>
                  </a:moveTo>
                  <a:lnTo>
                    <a:pt x="0" y="3703"/>
                  </a:lnTo>
                  <a:lnTo>
                    <a:pt x="4858" y="905"/>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5"/>
            <p:cNvSpPr/>
            <p:nvPr/>
          </p:nvSpPr>
          <p:spPr>
            <a:xfrm>
              <a:off x="2453059" y="2894335"/>
              <a:ext cx="65791" cy="95088"/>
            </a:xfrm>
            <a:custGeom>
              <a:avLst/>
              <a:gdLst/>
              <a:ahLst/>
              <a:cxnLst/>
              <a:rect l="l" t="t" r="r" b="b"/>
              <a:pathLst>
                <a:path w="1442" h="2084" extrusionOk="0">
                  <a:moveTo>
                    <a:pt x="1441" y="0"/>
                  </a:moveTo>
                  <a:lnTo>
                    <a:pt x="1" y="822"/>
                  </a:lnTo>
                  <a:lnTo>
                    <a:pt x="1" y="2084"/>
                  </a:lnTo>
                  <a:lnTo>
                    <a:pt x="1441" y="1250"/>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5"/>
            <p:cNvSpPr/>
            <p:nvPr/>
          </p:nvSpPr>
          <p:spPr>
            <a:xfrm>
              <a:off x="2539979" y="2816085"/>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5"/>
            <p:cNvSpPr/>
            <p:nvPr/>
          </p:nvSpPr>
          <p:spPr>
            <a:xfrm>
              <a:off x="2553575" y="2832921"/>
              <a:ext cx="104892" cy="87514"/>
            </a:xfrm>
            <a:custGeom>
              <a:avLst/>
              <a:gdLst/>
              <a:ahLst/>
              <a:cxnLst/>
              <a:rect l="l" t="t" r="r" b="b"/>
              <a:pathLst>
                <a:path w="2299" h="1918" extrusionOk="0">
                  <a:moveTo>
                    <a:pt x="2298" y="1"/>
                  </a:moveTo>
                  <a:lnTo>
                    <a:pt x="2024" y="168"/>
                  </a:lnTo>
                  <a:lnTo>
                    <a:pt x="2024" y="406"/>
                  </a:lnTo>
                  <a:lnTo>
                    <a:pt x="2298" y="239"/>
                  </a:lnTo>
                  <a:lnTo>
                    <a:pt x="2298" y="1"/>
                  </a:lnTo>
                  <a:close/>
                  <a:moveTo>
                    <a:pt x="1893" y="239"/>
                  </a:moveTo>
                  <a:lnTo>
                    <a:pt x="1620" y="394"/>
                  </a:lnTo>
                  <a:lnTo>
                    <a:pt x="1620" y="632"/>
                  </a:lnTo>
                  <a:lnTo>
                    <a:pt x="1893" y="477"/>
                  </a:lnTo>
                  <a:lnTo>
                    <a:pt x="1893" y="239"/>
                  </a:lnTo>
                  <a:close/>
                  <a:moveTo>
                    <a:pt x="2298" y="358"/>
                  </a:moveTo>
                  <a:lnTo>
                    <a:pt x="2024" y="513"/>
                  </a:lnTo>
                  <a:lnTo>
                    <a:pt x="2024" y="751"/>
                  </a:lnTo>
                  <a:lnTo>
                    <a:pt x="2298" y="584"/>
                  </a:lnTo>
                  <a:lnTo>
                    <a:pt x="2298" y="358"/>
                  </a:lnTo>
                  <a:close/>
                  <a:moveTo>
                    <a:pt x="1489" y="477"/>
                  </a:moveTo>
                  <a:lnTo>
                    <a:pt x="1215" y="632"/>
                  </a:lnTo>
                  <a:lnTo>
                    <a:pt x="1215" y="870"/>
                  </a:lnTo>
                  <a:lnTo>
                    <a:pt x="1489" y="715"/>
                  </a:lnTo>
                  <a:lnTo>
                    <a:pt x="1489" y="477"/>
                  </a:lnTo>
                  <a:close/>
                  <a:moveTo>
                    <a:pt x="1893" y="584"/>
                  </a:moveTo>
                  <a:lnTo>
                    <a:pt x="1620" y="751"/>
                  </a:lnTo>
                  <a:lnTo>
                    <a:pt x="1620" y="989"/>
                  </a:lnTo>
                  <a:lnTo>
                    <a:pt x="1893" y="822"/>
                  </a:lnTo>
                  <a:lnTo>
                    <a:pt x="1893" y="584"/>
                  </a:lnTo>
                  <a:close/>
                  <a:moveTo>
                    <a:pt x="1084" y="703"/>
                  </a:moveTo>
                  <a:lnTo>
                    <a:pt x="810" y="858"/>
                  </a:lnTo>
                  <a:lnTo>
                    <a:pt x="810" y="1108"/>
                  </a:lnTo>
                  <a:lnTo>
                    <a:pt x="1084" y="942"/>
                  </a:lnTo>
                  <a:lnTo>
                    <a:pt x="1084" y="703"/>
                  </a:lnTo>
                  <a:close/>
                  <a:moveTo>
                    <a:pt x="1489" y="822"/>
                  </a:moveTo>
                  <a:lnTo>
                    <a:pt x="1215" y="977"/>
                  </a:lnTo>
                  <a:lnTo>
                    <a:pt x="1215" y="1215"/>
                  </a:lnTo>
                  <a:lnTo>
                    <a:pt x="1489" y="1061"/>
                  </a:lnTo>
                  <a:lnTo>
                    <a:pt x="1489" y="822"/>
                  </a:lnTo>
                  <a:close/>
                  <a:moveTo>
                    <a:pt x="679" y="942"/>
                  </a:moveTo>
                  <a:lnTo>
                    <a:pt x="405" y="1096"/>
                  </a:lnTo>
                  <a:lnTo>
                    <a:pt x="405" y="1334"/>
                  </a:lnTo>
                  <a:lnTo>
                    <a:pt x="679" y="1180"/>
                  </a:lnTo>
                  <a:lnTo>
                    <a:pt x="679" y="942"/>
                  </a:lnTo>
                  <a:close/>
                  <a:moveTo>
                    <a:pt x="1084" y="1049"/>
                  </a:moveTo>
                  <a:lnTo>
                    <a:pt x="810" y="1215"/>
                  </a:lnTo>
                  <a:lnTo>
                    <a:pt x="810" y="1453"/>
                  </a:lnTo>
                  <a:lnTo>
                    <a:pt x="1084" y="1287"/>
                  </a:lnTo>
                  <a:lnTo>
                    <a:pt x="1084" y="1049"/>
                  </a:lnTo>
                  <a:close/>
                  <a:moveTo>
                    <a:pt x="274" y="1168"/>
                  </a:moveTo>
                  <a:lnTo>
                    <a:pt x="0" y="1311"/>
                  </a:lnTo>
                  <a:lnTo>
                    <a:pt x="0" y="1549"/>
                  </a:lnTo>
                  <a:lnTo>
                    <a:pt x="274" y="1406"/>
                  </a:lnTo>
                  <a:lnTo>
                    <a:pt x="274" y="1168"/>
                  </a:lnTo>
                  <a:close/>
                  <a:moveTo>
                    <a:pt x="679" y="1287"/>
                  </a:moveTo>
                  <a:lnTo>
                    <a:pt x="405" y="1442"/>
                  </a:lnTo>
                  <a:lnTo>
                    <a:pt x="405" y="1680"/>
                  </a:lnTo>
                  <a:lnTo>
                    <a:pt x="679" y="1525"/>
                  </a:lnTo>
                  <a:lnTo>
                    <a:pt x="679" y="1287"/>
                  </a:lnTo>
                  <a:close/>
                  <a:moveTo>
                    <a:pt x="274" y="1513"/>
                  </a:moveTo>
                  <a:lnTo>
                    <a:pt x="0" y="1680"/>
                  </a:lnTo>
                  <a:lnTo>
                    <a:pt x="0" y="1918"/>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5"/>
            <p:cNvSpPr/>
            <p:nvPr/>
          </p:nvSpPr>
          <p:spPr>
            <a:xfrm>
              <a:off x="2467751" y="2923765"/>
              <a:ext cx="36409" cy="42205"/>
            </a:xfrm>
            <a:custGeom>
              <a:avLst/>
              <a:gdLst/>
              <a:ahLst/>
              <a:cxnLst/>
              <a:rect l="l" t="t" r="r" b="b"/>
              <a:pathLst>
                <a:path w="798" h="925" extrusionOk="0">
                  <a:moveTo>
                    <a:pt x="750" y="1"/>
                  </a:moveTo>
                  <a:cubicBezTo>
                    <a:pt x="739" y="1"/>
                    <a:pt x="727" y="4"/>
                    <a:pt x="715" y="10"/>
                  </a:cubicBezTo>
                  <a:cubicBezTo>
                    <a:pt x="667" y="34"/>
                    <a:pt x="643" y="82"/>
                    <a:pt x="643" y="141"/>
                  </a:cubicBezTo>
                  <a:cubicBezTo>
                    <a:pt x="643" y="178"/>
                    <a:pt x="664" y="193"/>
                    <a:pt x="690" y="193"/>
                  </a:cubicBezTo>
                  <a:cubicBezTo>
                    <a:pt x="698" y="193"/>
                    <a:pt x="706" y="192"/>
                    <a:pt x="715" y="189"/>
                  </a:cubicBezTo>
                  <a:cubicBezTo>
                    <a:pt x="762" y="153"/>
                    <a:pt x="786" y="105"/>
                    <a:pt x="798" y="58"/>
                  </a:cubicBezTo>
                  <a:cubicBezTo>
                    <a:pt x="798" y="23"/>
                    <a:pt x="779" y="1"/>
                    <a:pt x="750" y="1"/>
                  </a:cubicBezTo>
                  <a:close/>
                  <a:moveTo>
                    <a:pt x="433" y="179"/>
                  </a:moveTo>
                  <a:cubicBezTo>
                    <a:pt x="424" y="179"/>
                    <a:pt x="415" y="182"/>
                    <a:pt x="405" y="189"/>
                  </a:cubicBezTo>
                  <a:cubicBezTo>
                    <a:pt x="357" y="224"/>
                    <a:pt x="334" y="272"/>
                    <a:pt x="322" y="320"/>
                  </a:cubicBezTo>
                  <a:cubicBezTo>
                    <a:pt x="322" y="355"/>
                    <a:pt x="341" y="377"/>
                    <a:pt x="370" y="377"/>
                  </a:cubicBezTo>
                  <a:cubicBezTo>
                    <a:pt x="380" y="377"/>
                    <a:pt x="392" y="374"/>
                    <a:pt x="405" y="367"/>
                  </a:cubicBezTo>
                  <a:cubicBezTo>
                    <a:pt x="453" y="344"/>
                    <a:pt x="476" y="284"/>
                    <a:pt x="476" y="236"/>
                  </a:cubicBezTo>
                  <a:cubicBezTo>
                    <a:pt x="476" y="202"/>
                    <a:pt x="457" y="179"/>
                    <a:pt x="433" y="179"/>
                  </a:cubicBezTo>
                  <a:close/>
                  <a:moveTo>
                    <a:pt x="757" y="355"/>
                  </a:moveTo>
                  <a:cubicBezTo>
                    <a:pt x="745" y="355"/>
                    <a:pt x="730" y="359"/>
                    <a:pt x="715" y="367"/>
                  </a:cubicBezTo>
                  <a:cubicBezTo>
                    <a:pt x="667" y="391"/>
                    <a:pt x="643" y="439"/>
                    <a:pt x="643" y="486"/>
                  </a:cubicBezTo>
                  <a:cubicBezTo>
                    <a:pt x="643" y="521"/>
                    <a:pt x="662" y="543"/>
                    <a:pt x="686" y="543"/>
                  </a:cubicBezTo>
                  <a:cubicBezTo>
                    <a:pt x="695" y="543"/>
                    <a:pt x="705" y="540"/>
                    <a:pt x="715" y="534"/>
                  </a:cubicBezTo>
                  <a:cubicBezTo>
                    <a:pt x="762" y="510"/>
                    <a:pt x="786" y="463"/>
                    <a:pt x="798" y="403"/>
                  </a:cubicBezTo>
                  <a:cubicBezTo>
                    <a:pt x="798" y="371"/>
                    <a:pt x="782" y="355"/>
                    <a:pt x="757" y="355"/>
                  </a:cubicBezTo>
                  <a:close/>
                  <a:moveTo>
                    <a:pt x="105" y="370"/>
                  </a:moveTo>
                  <a:cubicBezTo>
                    <a:pt x="95" y="370"/>
                    <a:pt x="84" y="373"/>
                    <a:pt x="72" y="379"/>
                  </a:cubicBezTo>
                  <a:cubicBezTo>
                    <a:pt x="24" y="415"/>
                    <a:pt x="0" y="463"/>
                    <a:pt x="0" y="510"/>
                  </a:cubicBezTo>
                  <a:cubicBezTo>
                    <a:pt x="0" y="545"/>
                    <a:pt x="19" y="567"/>
                    <a:pt x="44" y="567"/>
                  </a:cubicBezTo>
                  <a:cubicBezTo>
                    <a:pt x="52" y="567"/>
                    <a:pt x="62" y="564"/>
                    <a:pt x="72" y="558"/>
                  </a:cubicBezTo>
                  <a:cubicBezTo>
                    <a:pt x="119" y="534"/>
                    <a:pt x="143" y="475"/>
                    <a:pt x="143" y="427"/>
                  </a:cubicBezTo>
                  <a:cubicBezTo>
                    <a:pt x="143" y="392"/>
                    <a:pt x="130" y="370"/>
                    <a:pt x="105" y="370"/>
                  </a:cubicBezTo>
                  <a:close/>
                  <a:moveTo>
                    <a:pt x="433" y="537"/>
                  </a:moveTo>
                  <a:cubicBezTo>
                    <a:pt x="424" y="537"/>
                    <a:pt x="415" y="540"/>
                    <a:pt x="405" y="546"/>
                  </a:cubicBezTo>
                  <a:cubicBezTo>
                    <a:pt x="357" y="570"/>
                    <a:pt x="334" y="617"/>
                    <a:pt x="322" y="677"/>
                  </a:cubicBezTo>
                  <a:cubicBezTo>
                    <a:pt x="322" y="712"/>
                    <a:pt x="341" y="734"/>
                    <a:pt x="370" y="734"/>
                  </a:cubicBezTo>
                  <a:cubicBezTo>
                    <a:pt x="380" y="734"/>
                    <a:pt x="392" y="731"/>
                    <a:pt x="405" y="725"/>
                  </a:cubicBezTo>
                  <a:cubicBezTo>
                    <a:pt x="453" y="689"/>
                    <a:pt x="476" y="641"/>
                    <a:pt x="476" y="594"/>
                  </a:cubicBezTo>
                  <a:cubicBezTo>
                    <a:pt x="476" y="559"/>
                    <a:pt x="457" y="537"/>
                    <a:pt x="433" y="537"/>
                  </a:cubicBezTo>
                  <a:close/>
                  <a:moveTo>
                    <a:pt x="105" y="727"/>
                  </a:moveTo>
                  <a:cubicBezTo>
                    <a:pt x="95" y="727"/>
                    <a:pt x="84" y="730"/>
                    <a:pt x="72" y="736"/>
                  </a:cubicBezTo>
                  <a:cubicBezTo>
                    <a:pt x="24" y="760"/>
                    <a:pt x="0" y="808"/>
                    <a:pt x="0" y="867"/>
                  </a:cubicBezTo>
                  <a:cubicBezTo>
                    <a:pt x="0" y="902"/>
                    <a:pt x="19" y="924"/>
                    <a:pt x="44" y="924"/>
                  </a:cubicBezTo>
                  <a:cubicBezTo>
                    <a:pt x="52" y="924"/>
                    <a:pt x="62" y="921"/>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5"/>
            <p:cNvSpPr/>
            <p:nvPr/>
          </p:nvSpPr>
          <p:spPr>
            <a:xfrm>
              <a:off x="2168390" y="2759599"/>
              <a:ext cx="512871" cy="318936"/>
            </a:xfrm>
            <a:custGeom>
              <a:avLst/>
              <a:gdLst/>
              <a:ahLst/>
              <a:cxnLst/>
              <a:rect l="l" t="t" r="r" b="b"/>
              <a:pathLst>
                <a:path w="11241" h="6990" extrusionOk="0">
                  <a:moveTo>
                    <a:pt x="11240" y="501"/>
                  </a:moveTo>
                  <a:lnTo>
                    <a:pt x="10371" y="1"/>
                  </a:lnTo>
                  <a:lnTo>
                    <a:pt x="1" y="5989"/>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5"/>
            <p:cNvSpPr/>
            <p:nvPr/>
          </p:nvSpPr>
          <p:spPr>
            <a:xfrm>
              <a:off x="2168390" y="2645531"/>
              <a:ext cx="512871" cy="387377"/>
            </a:xfrm>
            <a:custGeom>
              <a:avLst/>
              <a:gdLst/>
              <a:ahLst/>
              <a:cxnLst/>
              <a:rect l="l" t="t" r="r" b="b"/>
              <a:pathLst>
                <a:path w="11241" h="8490" extrusionOk="0">
                  <a:moveTo>
                    <a:pt x="1" y="6489"/>
                  </a:moveTo>
                  <a:lnTo>
                    <a:pt x="1" y="8489"/>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5"/>
            <p:cNvSpPr/>
            <p:nvPr/>
          </p:nvSpPr>
          <p:spPr>
            <a:xfrm>
              <a:off x="2200466" y="2819918"/>
              <a:ext cx="221646" cy="168959"/>
            </a:xfrm>
            <a:custGeom>
              <a:avLst/>
              <a:gdLst/>
              <a:ahLst/>
              <a:cxnLst/>
              <a:rect l="l" t="t" r="r" b="b"/>
              <a:pathLst>
                <a:path w="4858" h="3703"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5"/>
            <p:cNvSpPr/>
            <p:nvPr/>
          </p:nvSpPr>
          <p:spPr>
            <a:xfrm>
              <a:off x="2453059" y="2757408"/>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5"/>
            <p:cNvSpPr/>
            <p:nvPr/>
          </p:nvSpPr>
          <p:spPr>
            <a:xfrm>
              <a:off x="2539979" y="2679204"/>
              <a:ext cx="128799" cy="118997"/>
            </a:xfrm>
            <a:custGeom>
              <a:avLst/>
              <a:gdLst/>
              <a:ahLst/>
              <a:cxnLst/>
              <a:rect l="l" t="t" r="r" b="b"/>
              <a:pathLst>
                <a:path w="2823" h="2608" extrusionOk="0">
                  <a:moveTo>
                    <a:pt x="1" y="1632"/>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5"/>
            <p:cNvSpPr/>
            <p:nvPr/>
          </p:nvSpPr>
          <p:spPr>
            <a:xfrm>
              <a:off x="2553575" y="2696587"/>
              <a:ext cx="104892" cy="86966"/>
            </a:xfrm>
            <a:custGeom>
              <a:avLst/>
              <a:gdLst/>
              <a:ahLst/>
              <a:cxnLst/>
              <a:rect l="l" t="t" r="r" b="b"/>
              <a:pathLst>
                <a:path w="2299" h="1906" extrusionOk="0">
                  <a:moveTo>
                    <a:pt x="2298" y="0"/>
                  </a:moveTo>
                  <a:lnTo>
                    <a:pt x="2024" y="155"/>
                  </a:lnTo>
                  <a:lnTo>
                    <a:pt x="2024" y="393"/>
                  </a:lnTo>
                  <a:lnTo>
                    <a:pt x="2298" y="239"/>
                  </a:lnTo>
                  <a:lnTo>
                    <a:pt x="2298" y="0"/>
                  </a:lnTo>
                  <a:close/>
                  <a:moveTo>
                    <a:pt x="1893" y="239"/>
                  </a:moveTo>
                  <a:lnTo>
                    <a:pt x="1620" y="393"/>
                  </a:lnTo>
                  <a:lnTo>
                    <a:pt x="1620" y="631"/>
                  </a:lnTo>
                  <a:lnTo>
                    <a:pt x="1893" y="477"/>
                  </a:lnTo>
                  <a:lnTo>
                    <a:pt x="1893" y="239"/>
                  </a:lnTo>
                  <a:close/>
                  <a:moveTo>
                    <a:pt x="2298" y="346"/>
                  </a:moveTo>
                  <a:lnTo>
                    <a:pt x="2024" y="501"/>
                  </a:lnTo>
                  <a:lnTo>
                    <a:pt x="2024" y="739"/>
                  </a:lnTo>
                  <a:lnTo>
                    <a:pt x="2298" y="584"/>
                  </a:lnTo>
                  <a:lnTo>
                    <a:pt x="2298" y="346"/>
                  </a:lnTo>
                  <a:close/>
                  <a:moveTo>
                    <a:pt x="1489" y="465"/>
                  </a:moveTo>
                  <a:lnTo>
                    <a:pt x="1215" y="620"/>
                  </a:lnTo>
                  <a:lnTo>
                    <a:pt x="1215" y="858"/>
                  </a:lnTo>
                  <a:lnTo>
                    <a:pt x="1489" y="703"/>
                  </a:lnTo>
                  <a:lnTo>
                    <a:pt x="1489" y="465"/>
                  </a:lnTo>
                  <a:close/>
                  <a:moveTo>
                    <a:pt x="1893" y="584"/>
                  </a:moveTo>
                  <a:lnTo>
                    <a:pt x="1620" y="739"/>
                  </a:lnTo>
                  <a:lnTo>
                    <a:pt x="1620" y="977"/>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48"/>
                  </a:lnTo>
                  <a:lnTo>
                    <a:pt x="1489" y="822"/>
                  </a:lnTo>
                  <a:close/>
                  <a:moveTo>
                    <a:pt x="679" y="929"/>
                  </a:moveTo>
                  <a:lnTo>
                    <a:pt x="405" y="1084"/>
                  </a:lnTo>
                  <a:lnTo>
                    <a:pt x="405" y="1322"/>
                  </a:lnTo>
                  <a:lnTo>
                    <a:pt x="679" y="1167"/>
                  </a:lnTo>
                  <a:lnTo>
                    <a:pt x="679" y="929"/>
                  </a:lnTo>
                  <a:close/>
                  <a:moveTo>
                    <a:pt x="1084" y="1048"/>
                  </a:moveTo>
                  <a:lnTo>
                    <a:pt x="810" y="1203"/>
                  </a:lnTo>
                  <a:lnTo>
                    <a:pt x="810" y="1441"/>
                  </a:lnTo>
                  <a:lnTo>
                    <a:pt x="1084" y="1286"/>
                  </a:lnTo>
                  <a:lnTo>
                    <a:pt x="1084" y="1048"/>
                  </a:lnTo>
                  <a:close/>
                  <a:moveTo>
                    <a:pt x="274" y="1167"/>
                  </a:moveTo>
                  <a:lnTo>
                    <a:pt x="0" y="1322"/>
                  </a:lnTo>
                  <a:lnTo>
                    <a:pt x="0" y="1560"/>
                  </a:lnTo>
                  <a:lnTo>
                    <a:pt x="274" y="1405"/>
                  </a:lnTo>
                  <a:lnTo>
                    <a:pt x="274" y="1167"/>
                  </a:lnTo>
                  <a:close/>
                  <a:moveTo>
                    <a:pt x="679" y="1274"/>
                  </a:moveTo>
                  <a:lnTo>
                    <a:pt x="405" y="1441"/>
                  </a:lnTo>
                  <a:lnTo>
                    <a:pt x="405" y="1679"/>
                  </a:lnTo>
                  <a:lnTo>
                    <a:pt x="679" y="1513"/>
                  </a:lnTo>
                  <a:lnTo>
                    <a:pt x="679" y="1274"/>
                  </a:lnTo>
                  <a:close/>
                  <a:moveTo>
                    <a:pt x="274" y="1513"/>
                  </a:moveTo>
                  <a:lnTo>
                    <a:pt x="0" y="1667"/>
                  </a:lnTo>
                  <a:lnTo>
                    <a:pt x="0" y="1905"/>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5"/>
            <p:cNvSpPr/>
            <p:nvPr/>
          </p:nvSpPr>
          <p:spPr>
            <a:xfrm>
              <a:off x="2467751" y="2786884"/>
              <a:ext cx="36409" cy="42160"/>
            </a:xfrm>
            <a:custGeom>
              <a:avLst/>
              <a:gdLst/>
              <a:ahLst/>
              <a:cxnLst/>
              <a:rect l="l" t="t" r="r" b="b"/>
              <a:pathLst>
                <a:path w="798" h="924" extrusionOk="0">
                  <a:moveTo>
                    <a:pt x="750" y="0"/>
                  </a:moveTo>
                  <a:cubicBezTo>
                    <a:pt x="739" y="0"/>
                    <a:pt x="727" y="3"/>
                    <a:pt x="715" y="10"/>
                  </a:cubicBezTo>
                  <a:cubicBezTo>
                    <a:pt x="667" y="46"/>
                    <a:pt x="643" y="93"/>
                    <a:pt x="643" y="141"/>
                  </a:cubicBezTo>
                  <a:cubicBezTo>
                    <a:pt x="643" y="176"/>
                    <a:pt x="662" y="198"/>
                    <a:pt x="686" y="198"/>
                  </a:cubicBezTo>
                  <a:cubicBezTo>
                    <a:pt x="695" y="198"/>
                    <a:pt x="705" y="195"/>
                    <a:pt x="715" y="188"/>
                  </a:cubicBezTo>
                  <a:cubicBezTo>
                    <a:pt x="762" y="165"/>
                    <a:pt x="786" y="117"/>
                    <a:pt x="798" y="57"/>
                  </a:cubicBezTo>
                  <a:cubicBezTo>
                    <a:pt x="798" y="23"/>
                    <a:pt x="779" y="0"/>
                    <a:pt x="750" y="0"/>
                  </a:cubicBezTo>
                  <a:close/>
                  <a:moveTo>
                    <a:pt x="433" y="191"/>
                  </a:moveTo>
                  <a:cubicBezTo>
                    <a:pt x="424" y="191"/>
                    <a:pt x="415" y="194"/>
                    <a:pt x="405" y="200"/>
                  </a:cubicBezTo>
                  <a:cubicBezTo>
                    <a:pt x="357" y="224"/>
                    <a:pt x="334" y="272"/>
                    <a:pt x="322" y="331"/>
                  </a:cubicBezTo>
                  <a:cubicBezTo>
                    <a:pt x="322" y="363"/>
                    <a:pt x="337" y="379"/>
                    <a:pt x="362" y="379"/>
                  </a:cubicBezTo>
                  <a:cubicBezTo>
                    <a:pt x="375" y="379"/>
                    <a:pt x="389" y="375"/>
                    <a:pt x="405" y="367"/>
                  </a:cubicBezTo>
                  <a:cubicBezTo>
                    <a:pt x="453" y="343"/>
                    <a:pt x="476" y="296"/>
                    <a:pt x="476" y="248"/>
                  </a:cubicBezTo>
                  <a:cubicBezTo>
                    <a:pt x="476" y="213"/>
                    <a:pt x="457" y="191"/>
                    <a:pt x="433" y="191"/>
                  </a:cubicBezTo>
                  <a:close/>
                  <a:moveTo>
                    <a:pt x="750" y="358"/>
                  </a:moveTo>
                  <a:cubicBezTo>
                    <a:pt x="739" y="358"/>
                    <a:pt x="727" y="361"/>
                    <a:pt x="715" y="367"/>
                  </a:cubicBezTo>
                  <a:cubicBezTo>
                    <a:pt x="667" y="391"/>
                    <a:pt x="643" y="450"/>
                    <a:pt x="643" y="498"/>
                  </a:cubicBezTo>
                  <a:cubicBezTo>
                    <a:pt x="643" y="533"/>
                    <a:pt x="662" y="555"/>
                    <a:pt x="686" y="555"/>
                  </a:cubicBezTo>
                  <a:cubicBezTo>
                    <a:pt x="695" y="555"/>
                    <a:pt x="705" y="552"/>
                    <a:pt x="715" y="546"/>
                  </a:cubicBezTo>
                  <a:cubicBezTo>
                    <a:pt x="762" y="510"/>
                    <a:pt x="786" y="462"/>
                    <a:pt x="798" y="415"/>
                  </a:cubicBezTo>
                  <a:cubicBezTo>
                    <a:pt x="798" y="380"/>
                    <a:pt x="779" y="358"/>
                    <a:pt x="750" y="358"/>
                  </a:cubicBezTo>
                  <a:close/>
                  <a:moveTo>
                    <a:pt x="110" y="379"/>
                  </a:moveTo>
                  <a:cubicBezTo>
                    <a:pt x="99" y="379"/>
                    <a:pt x="87" y="383"/>
                    <a:pt x="72" y="391"/>
                  </a:cubicBezTo>
                  <a:cubicBezTo>
                    <a:pt x="24" y="415"/>
                    <a:pt x="0" y="462"/>
                    <a:pt x="0" y="522"/>
                  </a:cubicBezTo>
                  <a:cubicBezTo>
                    <a:pt x="0" y="548"/>
                    <a:pt x="19" y="567"/>
                    <a:pt x="42" y="567"/>
                  </a:cubicBezTo>
                  <a:cubicBezTo>
                    <a:pt x="52" y="567"/>
                    <a:pt x="62" y="564"/>
                    <a:pt x="72" y="557"/>
                  </a:cubicBezTo>
                  <a:cubicBezTo>
                    <a:pt x="119" y="534"/>
                    <a:pt x="143" y="486"/>
                    <a:pt x="143" y="438"/>
                  </a:cubicBezTo>
                  <a:cubicBezTo>
                    <a:pt x="143" y="398"/>
                    <a:pt x="132" y="379"/>
                    <a:pt x="110" y="379"/>
                  </a:cubicBezTo>
                  <a:close/>
                  <a:moveTo>
                    <a:pt x="439" y="546"/>
                  </a:moveTo>
                  <a:cubicBezTo>
                    <a:pt x="429" y="546"/>
                    <a:pt x="417" y="550"/>
                    <a:pt x="405" y="557"/>
                  </a:cubicBezTo>
                  <a:cubicBezTo>
                    <a:pt x="357" y="581"/>
                    <a:pt x="334" y="629"/>
                    <a:pt x="322" y="677"/>
                  </a:cubicBezTo>
                  <a:cubicBezTo>
                    <a:pt x="322" y="711"/>
                    <a:pt x="341" y="734"/>
                    <a:pt x="370" y="734"/>
                  </a:cubicBezTo>
                  <a:cubicBezTo>
                    <a:pt x="380" y="734"/>
                    <a:pt x="392" y="731"/>
                    <a:pt x="405" y="724"/>
                  </a:cubicBezTo>
                  <a:cubicBezTo>
                    <a:pt x="453" y="700"/>
                    <a:pt x="476" y="653"/>
                    <a:pt x="476" y="593"/>
                  </a:cubicBezTo>
                  <a:cubicBezTo>
                    <a:pt x="476" y="561"/>
                    <a:pt x="461" y="546"/>
                    <a:pt x="439" y="546"/>
                  </a:cubicBezTo>
                  <a:close/>
                  <a:moveTo>
                    <a:pt x="111" y="736"/>
                  </a:moveTo>
                  <a:cubicBezTo>
                    <a:pt x="101" y="736"/>
                    <a:pt x="87" y="740"/>
                    <a:pt x="72" y="748"/>
                  </a:cubicBezTo>
                  <a:cubicBezTo>
                    <a:pt x="24" y="772"/>
                    <a:pt x="0" y="819"/>
                    <a:pt x="0" y="867"/>
                  </a:cubicBezTo>
                  <a:cubicBezTo>
                    <a:pt x="0" y="902"/>
                    <a:pt x="19" y="924"/>
                    <a:pt x="44" y="924"/>
                  </a:cubicBezTo>
                  <a:cubicBezTo>
                    <a:pt x="52" y="924"/>
                    <a:pt x="62" y="921"/>
                    <a:pt x="72" y="915"/>
                  </a:cubicBezTo>
                  <a:cubicBezTo>
                    <a:pt x="119" y="891"/>
                    <a:pt x="143" y="843"/>
                    <a:pt x="143" y="784"/>
                  </a:cubicBezTo>
                  <a:cubicBezTo>
                    <a:pt x="143" y="752"/>
                    <a:pt x="132" y="736"/>
                    <a:pt x="111" y="73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5"/>
            <p:cNvSpPr/>
            <p:nvPr/>
          </p:nvSpPr>
          <p:spPr>
            <a:xfrm>
              <a:off x="2168390" y="2623265"/>
              <a:ext cx="512871" cy="318389"/>
            </a:xfrm>
            <a:custGeom>
              <a:avLst/>
              <a:gdLst/>
              <a:ahLst/>
              <a:cxnLst/>
              <a:rect l="l" t="t" r="r" b="b"/>
              <a:pathLst>
                <a:path w="11241" h="6978" extrusionOk="0">
                  <a:moveTo>
                    <a:pt x="11240" y="488"/>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5"/>
            <p:cNvSpPr/>
            <p:nvPr/>
          </p:nvSpPr>
          <p:spPr>
            <a:xfrm>
              <a:off x="1576240" y="1917048"/>
              <a:ext cx="144038" cy="1465190"/>
            </a:xfrm>
            <a:custGeom>
              <a:avLst/>
              <a:gdLst/>
              <a:ahLst/>
              <a:cxnLst/>
              <a:rect l="l" t="t" r="r" b="b"/>
              <a:pathLst>
                <a:path w="3157" h="32112" extrusionOk="0">
                  <a:moveTo>
                    <a:pt x="1" y="0"/>
                  </a:moveTo>
                  <a:lnTo>
                    <a:pt x="561" y="321"/>
                  </a:lnTo>
                  <a:lnTo>
                    <a:pt x="561" y="3322"/>
                  </a:lnTo>
                  <a:lnTo>
                    <a:pt x="1" y="3000"/>
                  </a:lnTo>
                  <a:close/>
                  <a:moveTo>
                    <a:pt x="870" y="3489"/>
                  </a:moveTo>
                  <a:lnTo>
                    <a:pt x="1430" y="3810"/>
                  </a:lnTo>
                  <a:lnTo>
                    <a:pt x="1430" y="810"/>
                  </a:lnTo>
                  <a:lnTo>
                    <a:pt x="870" y="500"/>
                  </a:lnTo>
                  <a:close/>
                  <a:moveTo>
                    <a:pt x="1739" y="3989"/>
                  </a:moveTo>
                  <a:lnTo>
                    <a:pt x="2287" y="4310"/>
                  </a:lnTo>
                  <a:lnTo>
                    <a:pt x="2287" y="1322"/>
                  </a:lnTo>
                  <a:lnTo>
                    <a:pt x="1739" y="1000"/>
                  </a:lnTo>
                  <a:close/>
                  <a:moveTo>
                    <a:pt x="2597" y="4489"/>
                  </a:moveTo>
                  <a:lnTo>
                    <a:pt x="3156" y="4810"/>
                  </a:lnTo>
                  <a:lnTo>
                    <a:pt x="3156" y="1810"/>
                  </a:lnTo>
                  <a:lnTo>
                    <a:pt x="2597" y="1500"/>
                  </a:lnTo>
                  <a:close/>
                  <a:moveTo>
                    <a:pt x="1" y="6310"/>
                  </a:moveTo>
                  <a:lnTo>
                    <a:pt x="561" y="6620"/>
                  </a:lnTo>
                  <a:lnTo>
                    <a:pt x="561" y="3631"/>
                  </a:lnTo>
                  <a:lnTo>
                    <a:pt x="1" y="3310"/>
                  </a:lnTo>
                  <a:close/>
                  <a:moveTo>
                    <a:pt x="870" y="6810"/>
                  </a:moveTo>
                  <a:lnTo>
                    <a:pt x="1430" y="7120"/>
                  </a:lnTo>
                  <a:lnTo>
                    <a:pt x="1430" y="4131"/>
                  </a:lnTo>
                  <a:lnTo>
                    <a:pt x="870" y="3810"/>
                  </a:lnTo>
                  <a:close/>
                  <a:moveTo>
                    <a:pt x="1727" y="7310"/>
                  </a:moveTo>
                  <a:lnTo>
                    <a:pt x="2287" y="7620"/>
                  </a:lnTo>
                  <a:lnTo>
                    <a:pt x="2287" y="4632"/>
                  </a:lnTo>
                  <a:lnTo>
                    <a:pt x="1727" y="4310"/>
                  </a:lnTo>
                  <a:close/>
                  <a:moveTo>
                    <a:pt x="2597" y="7811"/>
                  </a:moveTo>
                  <a:lnTo>
                    <a:pt x="3156" y="8120"/>
                  </a:lnTo>
                  <a:lnTo>
                    <a:pt x="3156" y="5132"/>
                  </a:lnTo>
                  <a:lnTo>
                    <a:pt x="2608" y="4810"/>
                  </a:lnTo>
                  <a:close/>
                  <a:moveTo>
                    <a:pt x="1" y="9620"/>
                  </a:moveTo>
                  <a:lnTo>
                    <a:pt x="561" y="9942"/>
                  </a:lnTo>
                  <a:lnTo>
                    <a:pt x="561" y="6941"/>
                  </a:lnTo>
                  <a:lnTo>
                    <a:pt x="1" y="6620"/>
                  </a:lnTo>
                  <a:close/>
                  <a:moveTo>
                    <a:pt x="870" y="10120"/>
                  </a:moveTo>
                  <a:lnTo>
                    <a:pt x="1430" y="10442"/>
                  </a:lnTo>
                  <a:lnTo>
                    <a:pt x="1430" y="7441"/>
                  </a:lnTo>
                  <a:lnTo>
                    <a:pt x="870" y="7120"/>
                  </a:lnTo>
                  <a:close/>
                  <a:moveTo>
                    <a:pt x="1727" y="10620"/>
                  </a:moveTo>
                  <a:lnTo>
                    <a:pt x="2287" y="10942"/>
                  </a:lnTo>
                  <a:lnTo>
                    <a:pt x="2287" y="7941"/>
                  </a:lnTo>
                  <a:lnTo>
                    <a:pt x="1727" y="7620"/>
                  </a:lnTo>
                  <a:close/>
                  <a:moveTo>
                    <a:pt x="2597" y="11120"/>
                  </a:moveTo>
                  <a:lnTo>
                    <a:pt x="3156" y="11430"/>
                  </a:lnTo>
                  <a:lnTo>
                    <a:pt x="3156" y="8442"/>
                  </a:lnTo>
                  <a:lnTo>
                    <a:pt x="2608" y="8120"/>
                  </a:lnTo>
                  <a:close/>
                  <a:moveTo>
                    <a:pt x="1" y="23670"/>
                  </a:moveTo>
                  <a:lnTo>
                    <a:pt x="561" y="23991"/>
                  </a:lnTo>
                  <a:lnTo>
                    <a:pt x="561" y="20991"/>
                  </a:lnTo>
                  <a:lnTo>
                    <a:pt x="1" y="20669"/>
                  </a:lnTo>
                  <a:close/>
                  <a:moveTo>
                    <a:pt x="870" y="24170"/>
                  </a:moveTo>
                  <a:lnTo>
                    <a:pt x="1430" y="24491"/>
                  </a:lnTo>
                  <a:lnTo>
                    <a:pt x="1430" y="21491"/>
                  </a:lnTo>
                  <a:lnTo>
                    <a:pt x="870" y="21169"/>
                  </a:lnTo>
                  <a:close/>
                  <a:moveTo>
                    <a:pt x="1727" y="24670"/>
                  </a:moveTo>
                  <a:lnTo>
                    <a:pt x="2287" y="24991"/>
                  </a:lnTo>
                  <a:lnTo>
                    <a:pt x="2287" y="21991"/>
                  </a:lnTo>
                  <a:lnTo>
                    <a:pt x="1727" y="21669"/>
                  </a:lnTo>
                  <a:close/>
                  <a:moveTo>
                    <a:pt x="2597" y="25170"/>
                  </a:moveTo>
                  <a:lnTo>
                    <a:pt x="3156" y="25491"/>
                  </a:lnTo>
                  <a:lnTo>
                    <a:pt x="3156" y="22491"/>
                  </a:lnTo>
                  <a:lnTo>
                    <a:pt x="2608" y="22169"/>
                  </a:lnTo>
                  <a:close/>
                  <a:moveTo>
                    <a:pt x="1" y="26980"/>
                  </a:moveTo>
                  <a:lnTo>
                    <a:pt x="561" y="27301"/>
                  </a:lnTo>
                  <a:lnTo>
                    <a:pt x="561" y="24301"/>
                  </a:lnTo>
                  <a:lnTo>
                    <a:pt x="1" y="23979"/>
                  </a:lnTo>
                  <a:close/>
                  <a:moveTo>
                    <a:pt x="870" y="27480"/>
                  </a:moveTo>
                  <a:lnTo>
                    <a:pt x="1430" y="27801"/>
                  </a:lnTo>
                  <a:lnTo>
                    <a:pt x="1430" y="24801"/>
                  </a:lnTo>
                  <a:lnTo>
                    <a:pt x="870" y="24491"/>
                  </a:lnTo>
                  <a:close/>
                  <a:moveTo>
                    <a:pt x="1739" y="27980"/>
                  </a:moveTo>
                  <a:lnTo>
                    <a:pt x="2287" y="28301"/>
                  </a:lnTo>
                  <a:lnTo>
                    <a:pt x="2287" y="25301"/>
                  </a:lnTo>
                  <a:lnTo>
                    <a:pt x="1739" y="24991"/>
                  </a:lnTo>
                  <a:close/>
                  <a:moveTo>
                    <a:pt x="2597" y="28480"/>
                  </a:moveTo>
                  <a:lnTo>
                    <a:pt x="3156" y="28801"/>
                  </a:lnTo>
                  <a:lnTo>
                    <a:pt x="3156" y="25801"/>
                  </a:lnTo>
                  <a:lnTo>
                    <a:pt x="2608" y="25491"/>
                  </a:lnTo>
                  <a:close/>
                  <a:moveTo>
                    <a:pt x="1" y="30289"/>
                  </a:moveTo>
                  <a:lnTo>
                    <a:pt x="561" y="30611"/>
                  </a:lnTo>
                  <a:lnTo>
                    <a:pt x="561" y="27622"/>
                  </a:lnTo>
                  <a:lnTo>
                    <a:pt x="1" y="27301"/>
                  </a:lnTo>
                  <a:close/>
                  <a:moveTo>
                    <a:pt x="870" y="30790"/>
                  </a:moveTo>
                  <a:lnTo>
                    <a:pt x="1430" y="31111"/>
                  </a:lnTo>
                  <a:lnTo>
                    <a:pt x="1430" y="28123"/>
                  </a:lnTo>
                  <a:lnTo>
                    <a:pt x="870" y="27801"/>
                  </a:lnTo>
                  <a:close/>
                  <a:moveTo>
                    <a:pt x="1727" y="31290"/>
                  </a:moveTo>
                  <a:lnTo>
                    <a:pt x="2287" y="31611"/>
                  </a:lnTo>
                  <a:lnTo>
                    <a:pt x="2287" y="28623"/>
                  </a:lnTo>
                  <a:lnTo>
                    <a:pt x="1727" y="28301"/>
                  </a:lnTo>
                  <a:close/>
                  <a:moveTo>
                    <a:pt x="2597" y="31790"/>
                  </a:moveTo>
                  <a:lnTo>
                    <a:pt x="3156" y="32111"/>
                  </a:lnTo>
                  <a:lnTo>
                    <a:pt x="3156" y="29111"/>
                  </a:lnTo>
                  <a:lnTo>
                    <a:pt x="2597" y="288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5"/>
            <p:cNvSpPr/>
            <p:nvPr/>
          </p:nvSpPr>
          <p:spPr>
            <a:xfrm>
              <a:off x="2681241" y="1803482"/>
              <a:ext cx="39146" cy="1502696"/>
            </a:xfrm>
            <a:custGeom>
              <a:avLst/>
              <a:gdLst/>
              <a:ahLst/>
              <a:cxnLst/>
              <a:rect l="l" t="t" r="r" b="b"/>
              <a:pathLst>
                <a:path w="858" h="32934" extrusionOk="0">
                  <a:moveTo>
                    <a:pt x="858" y="32933"/>
                  </a:moveTo>
                  <a:lnTo>
                    <a:pt x="0" y="32433"/>
                  </a:lnTo>
                  <a:lnTo>
                    <a:pt x="0" y="489"/>
                  </a:lnTo>
                  <a:lnTo>
                    <a:pt x="8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5"/>
            <p:cNvSpPr/>
            <p:nvPr/>
          </p:nvSpPr>
          <p:spPr>
            <a:xfrm>
              <a:off x="2168390" y="3283307"/>
              <a:ext cx="551971" cy="341750"/>
            </a:xfrm>
            <a:custGeom>
              <a:avLst/>
              <a:gdLst/>
              <a:ahLst/>
              <a:cxnLst/>
              <a:rect l="l" t="t" r="r" b="b"/>
              <a:pathLst>
                <a:path w="12098" h="7490" extrusionOk="0">
                  <a:moveTo>
                    <a:pt x="1" y="7489"/>
                  </a:moveTo>
                  <a:lnTo>
                    <a:pt x="1" y="6489"/>
                  </a:lnTo>
                  <a:lnTo>
                    <a:pt x="11240" y="0"/>
                  </a:lnTo>
                  <a:lnTo>
                    <a:pt x="12098" y="50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5"/>
            <p:cNvSpPr/>
            <p:nvPr/>
          </p:nvSpPr>
          <p:spPr>
            <a:xfrm>
              <a:off x="2168390" y="3333816"/>
              <a:ext cx="551971" cy="427028"/>
            </a:xfrm>
            <a:custGeom>
              <a:avLst/>
              <a:gdLst/>
              <a:ahLst/>
              <a:cxnLst/>
              <a:rect l="l" t="t" r="r" b="b"/>
              <a:pathLst>
                <a:path w="12098" h="9359" extrusionOk="0">
                  <a:moveTo>
                    <a:pt x="1" y="6989"/>
                  </a:moveTo>
                  <a:lnTo>
                    <a:pt x="12098" y="0"/>
                  </a:lnTo>
                  <a:lnTo>
                    <a:pt x="12098" y="2370"/>
                  </a:lnTo>
                  <a:lnTo>
                    <a:pt x="1" y="9359"/>
                  </a:lnTo>
                  <a:close/>
                </a:path>
              </a:pathLst>
            </a:custGeom>
            <a:solidFill>
              <a:srgbClr val="351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5"/>
            <p:cNvSpPr/>
            <p:nvPr/>
          </p:nvSpPr>
          <p:spPr>
            <a:xfrm>
              <a:off x="2168390" y="3306120"/>
              <a:ext cx="551971" cy="357491"/>
            </a:xfrm>
            <a:custGeom>
              <a:avLst/>
              <a:gdLst/>
              <a:ahLst/>
              <a:cxnLst/>
              <a:rect l="l" t="t" r="r" b="b"/>
              <a:pathLst>
                <a:path w="12098" h="7835" extrusionOk="0">
                  <a:moveTo>
                    <a:pt x="1" y="6989"/>
                  </a:moveTo>
                  <a:lnTo>
                    <a:pt x="12098" y="0"/>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5"/>
            <p:cNvSpPr/>
            <p:nvPr/>
          </p:nvSpPr>
          <p:spPr>
            <a:xfrm>
              <a:off x="2168390" y="3403352"/>
              <a:ext cx="551971" cy="357491"/>
            </a:xfrm>
            <a:custGeom>
              <a:avLst/>
              <a:gdLst/>
              <a:ahLst/>
              <a:cxnLst/>
              <a:rect l="l" t="t" r="r" b="b"/>
              <a:pathLst>
                <a:path w="12098" h="7835" extrusionOk="0">
                  <a:moveTo>
                    <a:pt x="1" y="6989"/>
                  </a:moveTo>
                  <a:lnTo>
                    <a:pt x="12098" y="0"/>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5"/>
            <p:cNvSpPr/>
            <p:nvPr/>
          </p:nvSpPr>
          <p:spPr>
            <a:xfrm>
              <a:off x="2168390" y="3354987"/>
              <a:ext cx="551971" cy="357537"/>
            </a:xfrm>
            <a:custGeom>
              <a:avLst/>
              <a:gdLst/>
              <a:ahLst/>
              <a:cxnLst/>
              <a:rect l="l" t="t" r="r" b="b"/>
              <a:pathLst>
                <a:path w="12098" h="7836" extrusionOk="0">
                  <a:moveTo>
                    <a:pt x="1" y="6978"/>
                  </a:moveTo>
                  <a:lnTo>
                    <a:pt x="12098" y="1"/>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5"/>
            <p:cNvSpPr/>
            <p:nvPr/>
          </p:nvSpPr>
          <p:spPr>
            <a:xfrm>
              <a:off x="2143432" y="2797104"/>
              <a:ext cx="34264" cy="110829"/>
            </a:xfrm>
            <a:custGeom>
              <a:avLst/>
              <a:gdLst/>
              <a:ahLst/>
              <a:cxnLst/>
              <a:rect l="l" t="t" r="r" b="b"/>
              <a:pathLst>
                <a:path w="751" h="2429" extrusionOk="0">
                  <a:moveTo>
                    <a:pt x="524" y="2429"/>
                  </a:moveTo>
                  <a:cubicBezTo>
                    <a:pt x="476" y="2417"/>
                    <a:pt x="441" y="2417"/>
                    <a:pt x="405" y="2393"/>
                  </a:cubicBezTo>
                  <a:lnTo>
                    <a:pt x="107" y="2227"/>
                  </a:lnTo>
                  <a:cubicBezTo>
                    <a:pt x="60" y="2191"/>
                    <a:pt x="48" y="2131"/>
                    <a:pt x="72" y="2096"/>
                  </a:cubicBezTo>
                  <a:cubicBezTo>
                    <a:pt x="95" y="2048"/>
                    <a:pt x="155" y="2024"/>
                    <a:pt x="203" y="2060"/>
                  </a:cubicBezTo>
                  <a:lnTo>
                    <a:pt x="500" y="2227"/>
                  </a:lnTo>
                  <a:cubicBezTo>
                    <a:pt x="512" y="2238"/>
                    <a:pt x="536" y="2238"/>
                    <a:pt x="548" y="2227"/>
                  </a:cubicBezTo>
                  <a:cubicBezTo>
                    <a:pt x="560" y="2215"/>
                    <a:pt x="560" y="2203"/>
                    <a:pt x="560" y="2191"/>
                  </a:cubicBezTo>
                  <a:lnTo>
                    <a:pt x="560" y="619"/>
                  </a:lnTo>
                  <a:cubicBezTo>
                    <a:pt x="560" y="536"/>
                    <a:pt x="524" y="464"/>
                    <a:pt x="453" y="417"/>
                  </a:cubicBezTo>
                  <a:lnTo>
                    <a:pt x="107" y="226"/>
                  </a:lnTo>
                  <a:cubicBezTo>
                    <a:pt x="0" y="155"/>
                    <a:pt x="95" y="0"/>
                    <a:pt x="203" y="60"/>
                  </a:cubicBezTo>
                  <a:lnTo>
                    <a:pt x="548" y="250"/>
                  </a:lnTo>
                  <a:cubicBezTo>
                    <a:pt x="679" y="333"/>
                    <a:pt x="750" y="464"/>
                    <a:pt x="750" y="619"/>
                  </a:cubicBezTo>
                  <a:lnTo>
                    <a:pt x="750" y="2191"/>
                  </a:lnTo>
                  <a:cubicBezTo>
                    <a:pt x="750" y="2262"/>
                    <a:pt x="714" y="2346"/>
                    <a:pt x="643" y="2381"/>
                  </a:cubicBezTo>
                  <a:cubicBezTo>
                    <a:pt x="607" y="2405"/>
                    <a:pt x="560" y="2417"/>
                    <a:pt x="524" y="2429"/>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5"/>
            <p:cNvSpPr/>
            <p:nvPr/>
          </p:nvSpPr>
          <p:spPr>
            <a:xfrm>
              <a:off x="1676756" y="1477948"/>
              <a:ext cx="903968" cy="521568"/>
            </a:xfrm>
            <a:custGeom>
              <a:avLst/>
              <a:gdLst/>
              <a:ahLst/>
              <a:cxnLst/>
              <a:rect l="l" t="t" r="r" b="b"/>
              <a:pathLst>
                <a:path w="19813" h="11431" extrusionOk="0">
                  <a:moveTo>
                    <a:pt x="9895" y="286"/>
                  </a:moveTo>
                  <a:lnTo>
                    <a:pt x="19301" y="5715"/>
                  </a:lnTo>
                  <a:lnTo>
                    <a:pt x="9907" y="11145"/>
                  </a:lnTo>
                  <a:lnTo>
                    <a:pt x="501" y="5715"/>
                  </a:lnTo>
                  <a:lnTo>
                    <a:pt x="9895" y="286"/>
                  </a:lnTo>
                  <a:close/>
                  <a:moveTo>
                    <a:pt x="9907" y="0"/>
                  </a:moveTo>
                  <a:lnTo>
                    <a:pt x="1" y="5715"/>
                  </a:lnTo>
                  <a:lnTo>
                    <a:pt x="9907" y="11430"/>
                  </a:lnTo>
                  <a:lnTo>
                    <a:pt x="19813" y="5715"/>
                  </a:lnTo>
                  <a:lnTo>
                    <a:pt x="99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5"/>
            <p:cNvSpPr/>
            <p:nvPr/>
          </p:nvSpPr>
          <p:spPr>
            <a:xfrm>
              <a:off x="2086352" y="2071313"/>
              <a:ext cx="6022" cy="1695518"/>
            </a:xfrm>
            <a:custGeom>
              <a:avLst/>
              <a:gdLst/>
              <a:ahLst/>
              <a:cxnLst/>
              <a:rect l="l" t="t" r="r" b="b"/>
              <a:pathLst>
                <a:path w="132" h="37160" extrusionOk="0">
                  <a:moveTo>
                    <a:pt x="1" y="0"/>
                  </a:moveTo>
                  <a:lnTo>
                    <a:pt x="1" y="37076"/>
                  </a:lnTo>
                  <a:lnTo>
                    <a:pt x="132" y="37160"/>
                  </a:lnTo>
                  <a:lnTo>
                    <a:pt x="132" y="119"/>
                  </a:lnTo>
                  <a:lnTo>
                    <a:pt x="120" y="7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5"/>
            <p:cNvSpPr/>
            <p:nvPr/>
          </p:nvSpPr>
          <p:spPr>
            <a:xfrm>
              <a:off x="1533898" y="1752425"/>
              <a:ext cx="6023" cy="1695518"/>
            </a:xfrm>
            <a:custGeom>
              <a:avLst/>
              <a:gdLst/>
              <a:ahLst/>
              <a:cxnLst/>
              <a:rect l="l" t="t" r="r" b="b"/>
              <a:pathLst>
                <a:path w="132" h="37160" extrusionOk="0">
                  <a:moveTo>
                    <a:pt x="0" y="0"/>
                  </a:moveTo>
                  <a:lnTo>
                    <a:pt x="0" y="37076"/>
                  </a:lnTo>
                  <a:lnTo>
                    <a:pt x="131" y="37160"/>
                  </a:lnTo>
                  <a:lnTo>
                    <a:pt x="131" y="119"/>
                  </a:lnTo>
                  <a:lnTo>
                    <a:pt x="119" y="72"/>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5"/>
            <p:cNvSpPr/>
            <p:nvPr/>
          </p:nvSpPr>
          <p:spPr>
            <a:xfrm>
              <a:off x="2539979" y="1857847"/>
              <a:ext cx="128799" cy="118997"/>
            </a:xfrm>
            <a:custGeom>
              <a:avLst/>
              <a:gdLst/>
              <a:ahLst/>
              <a:cxnLst/>
              <a:rect l="l" t="t" r="r" b="b"/>
              <a:pathLst>
                <a:path w="2823" h="2608" extrusionOk="0">
                  <a:moveTo>
                    <a:pt x="1" y="1620"/>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5"/>
            <p:cNvSpPr/>
            <p:nvPr/>
          </p:nvSpPr>
          <p:spPr>
            <a:xfrm>
              <a:off x="2553575" y="1875231"/>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81"/>
                  </a:lnTo>
                  <a:lnTo>
                    <a:pt x="1620" y="619"/>
                  </a:lnTo>
                  <a:lnTo>
                    <a:pt x="1893" y="477"/>
                  </a:lnTo>
                  <a:lnTo>
                    <a:pt x="1893" y="238"/>
                  </a:lnTo>
                  <a:close/>
                  <a:moveTo>
                    <a:pt x="2298" y="346"/>
                  </a:moveTo>
                  <a:lnTo>
                    <a:pt x="2024" y="500"/>
                  </a:lnTo>
                  <a:lnTo>
                    <a:pt x="2024" y="739"/>
                  </a:lnTo>
                  <a:lnTo>
                    <a:pt x="2298" y="584"/>
                  </a:lnTo>
                  <a:lnTo>
                    <a:pt x="2298" y="346"/>
                  </a:lnTo>
                  <a:close/>
                  <a:moveTo>
                    <a:pt x="1489" y="453"/>
                  </a:moveTo>
                  <a:lnTo>
                    <a:pt x="1215" y="619"/>
                  </a:lnTo>
                  <a:lnTo>
                    <a:pt x="1215" y="858"/>
                  </a:lnTo>
                  <a:lnTo>
                    <a:pt x="1489" y="703"/>
                  </a:lnTo>
                  <a:lnTo>
                    <a:pt x="1489" y="453"/>
                  </a:lnTo>
                  <a:close/>
                  <a:moveTo>
                    <a:pt x="1893" y="596"/>
                  </a:moveTo>
                  <a:lnTo>
                    <a:pt x="1620" y="739"/>
                  </a:lnTo>
                  <a:lnTo>
                    <a:pt x="1620" y="977"/>
                  </a:lnTo>
                  <a:lnTo>
                    <a:pt x="1893" y="834"/>
                  </a:lnTo>
                  <a:lnTo>
                    <a:pt x="1893" y="596"/>
                  </a:lnTo>
                  <a:close/>
                  <a:moveTo>
                    <a:pt x="1084" y="691"/>
                  </a:moveTo>
                  <a:lnTo>
                    <a:pt x="810" y="846"/>
                  </a:lnTo>
                  <a:lnTo>
                    <a:pt x="810" y="1084"/>
                  </a:lnTo>
                  <a:lnTo>
                    <a:pt x="1084" y="929"/>
                  </a:lnTo>
                  <a:lnTo>
                    <a:pt x="1084" y="691"/>
                  </a:lnTo>
                  <a:close/>
                  <a:moveTo>
                    <a:pt x="1489" y="798"/>
                  </a:moveTo>
                  <a:lnTo>
                    <a:pt x="1215" y="977"/>
                  </a:lnTo>
                  <a:lnTo>
                    <a:pt x="1215" y="1203"/>
                  </a:lnTo>
                  <a:lnTo>
                    <a:pt x="1489" y="1036"/>
                  </a:lnTo>
                  <a:lnTo>
                    <a:pt x="1489" y="798"/>
                  </a:lnTo>
                  <a:close/>
                  <a:moveTo>
                    <a:pt x="679" y="917"/>
                  </a:moveTo>
                  <a:lnTo>
                    <a:pt x="405" y="1084"/>
                  </a:lnTo>
                  <a:lnTo>
                    <a:pt x="405" y="1322"/>
                  </a:lnTo>
                  <a:lnTo>
                    <a:pt x="679" y="1155"/>
                  </a:lnTo>
                  <a:lnTo>
                    <a:pt x="679" y="917"/>
                  </a:lnTo>
                  <a:close/>
                  <a:moveTo>
                    <a:pt x="1084" y="1048"/>
                  </a:moveTo>
                  <a:lnTo>
                    <a:pt x="810" y="1203"/>
                  </a:lnTo>
                  <a:lnTo>
                    <a:pt x="810" y="1441"/>
                  </a:lnTo>
                  <a:lnTo>
                    <a:pt x="1084" y="1286"/>
                  </a:lnTo>
                  <a:lnTo>
                    <a:pt x="1084" y="1048"/>
                  </a:lnTo>
                  <a:close/>
                  <a:moveTo>
                    <a:pt x="274" y="1155"/>
                  </a:moveTo>
                  <a:lnTo>
                    <a:pt x="0" y="1310"/>
                  </a:lnTo>
                  <a:lnTo>
                    <a:pt x="0" y="1548"/>
                  </a:lnTo>
                  <a:lnTo>
                    <a:pt x="274" y="1393"/>
                  </a:lnTo>
                  <a:lnTo>
                    <a:pt x="274" y="1155"/>
                  </a:lnTo>
                  <a:close/>
                  <a:moveTo>
                    <a:pt x="679" y="1274"/>
                  </a:moveTo>
                  <a:lnTo>
                    <a:pt x="405" y="1441"/>
                  </a:lnTo>
                  <a:lnTo>
                    <a:pt x="405" y="1679"/>
                  </a:lnTo>
                  <a:lnTo>
                    <a:pt x="679" y="1512"/>
                  </a:lnTo>
                  <a:lnTo>
                    <a:pt x="679" y="1274"/>
                  </a:lnTo>
                  <a:close/>
                  <a:moveTo>
                    <a:pt x="274" y="1512"/>
                  </a:moveTo>
                  <a:lnTo>
                    <a:pt x="0" y="1667"/>
                  </a:lnTo>
                  <a:lnTo>
                    <a:pt x="0" y="1905"/>
                  </a:lnTo>
                  <a:lnTo>
                    <a:pt x="274" y="1751"/>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8" name="Google Shape;1578;p25"/>
          <p:cNvGrpSpPr/>
          <p:nvPr/>
        </p:nvGrpSpPr>
        <p:grpSpPr>
          <a:xfrm>
            <a:off x="487119" y="1433145"/>
            <a:ext cx="2555406" cy="1202199"/>
            <a:chOff x="487119" y="1402945"/>
            <a:chExt cx="2555406" cy="1202199"/>
          </a:xfrm>
        </p:grpSpPr>
        <p:grpSp>
          <p:nvGrpSpPr>
            <p:cNvPr id="1579" name="Google Shape;1579;p25"/>
            <p:cNvGrpSpPr/>
            <p:nvPr/>
          </p:nvGrpSpPr>
          <p:grpSpPr>
            <a:xfrm>
              <a:off x="487125" y="1837402"/>
              <a:ext cx="2555400" cy="767741"/>
              <a:chOff x="487125" y="1837402"/>
              <a:chExt cx="2555400" cy="767741"/>
            </a:xfrm>
          </p:grpSpPr>
          <p:sp>
            <p:nvSpPr>
              <p:cNvPr id="1580" name="Google Shape;1580;p25"/>
              <p:cNvSpPr txBox="1"/>
              <p:nvPr/>
            </p:nvSpPr>
            <p:spPr>
              <a:xfrm>
                <a:off x="487125" y="1837402"/>
                <a:ext cx="2555400" cy="333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Modèle orienté Clé-valeur</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1581" name="Google Shape;1581;p25"/>
              <p:cNvSpPr txBox="1"/>
              <p:nvPr/>
            </p:nvSpPr>
            <p:spPr>
              <a:xfrm>
                <a:off x="487125" y="2170743"/>
                <a:ext cx="2555400" cy="434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200">
                    <a:solidFill>
                      <a:srgbClr val="000000"/>
                    </a:solidFill>
                    <a:latin typeface="Roboto"/>
                    <a:ea typeface="Roboto"/>
                    <a:cs typeface="Roboto"/>
                    <a:sym typeface="Roboto"/>
                  </a:rPr>
                  <a:t>Jupiter is a gas giant and the biggest planet in</a:t>
                </a:r>
                <a:r>
                  <a:rPr lang="en-GB" sz="1200">
                    <a:latin typeface="Roboto"/>
                    <a:ea typeface="Roboto"/>
                    <a:cs typeface="Roboto"/>
                    <a:sym typeface="Roboto"/>
                  </a:rPr>
                  <a:t> the</a:t>
                </a:r>
                <a:r>
                  <a:rPr lang="en-GB" sz="1200">
                    <a:solidFill>
                      <a:srgbClr val="000000"/>
                    </a:solidFill>
                    <a:latin typeface="Roboto"/>
                    <a:ea typeface="Roboto"/>
                    <a:cs typeface="Roboto"/>
                    <a:sym typeface="Roboto"/>
                  </a:rPr>
                  <a:t> Solar System</a:t>
                </a:r>
                <a:endParaRPr sz="1200">
                  <a:solidFill>
                    <a:srgbClr val="000000"/>
                  </a:solidFill>
                  <a:latin typeface="Roboto"/>
                  <a:ea typeface="Roboto"/>
                  <a:cs typeface="Roboto"/>
                  <a:sym typeface="Roboto"/>
                </a:endParaRPr>
              </a:p>
            </p:txBody>
          </p:sp>
        </p:grpSp>
        <p:sp>
          <p:nvSpPr>
            <p:cNvPr id="1582" name="Google Shape;1582;p25"/>
            <p:cNvSpPr txBox="1"/>
            <p:nvPr/>
          </p:nvSpPr>
          <p:spPr>
            <a:xfrm>
              <a:off x="487119" y="1402945"/>
              <a:ext cx="2555400" cy="434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3200" dirty="0">
                  <a:solidFill>
                    <a:srgbClr val="000000"/>
                  </a:solidFill>
                  <a:latin typeface="+mj-lt"/>
                  <a:ea typeface="Fira Sans Extra Condensed Medium"/>
                  <a:cs typeface="Fira Sans Extra Condensed Medium"/>
                  <a:sym typeface="Fira Sans Extra Condensed Medium"/>
                </a:rPr>
                <a:t>01</a:t>
              </a:r>
              <a:endParaRPr sz="3200" dirty="0">
                <a:solidFill>
                  <a:srgbClr val="000000"/>
                </a:solidFill>
                <a:latin typeface="+mj-lt"/>
                <a:ea typeface="Fira Sans Extra Condensed Medium"/>
                <a:cs typeface="Fira Sans Extra Condensed Medium"/>
                <a:sym typeface="Fira Sans Extra Condensed Medium"/>
              </a:endParaRPr>
            </a:p>
          </p:txBody>
        </p:sp>
      </p:grpSp>
      <p:grpSp>
        <p:nvGrpSpPr>
          <p:cNvPr id="1583" name="Google Shape;1583;p25"/>
          <p:cNvGrpSpPr/>
          <p:nvPr/>
        </p:nvGrpSpPr>
        <p:grpSpPr>
          <a:xfrm>
            <a:off x="6107022" y="1433141"/>
            <a:ext cx="2555404" cy="1202161"/>
            <a:chOff x="6107022" y="1402941"/>
            <a:chExt cx="2555404" cy="1202161"/>
          </a:xfrm>
        </p:grpSpPr>
        <p:grpSp>
          <p:nvGrpSpPr>
            <p:cNvPr id="1584" name="Google Shape;1584;p25"/>
            <p:cNvGrpSpPr/>
            <p:nvPr/>
          </p:nvGrpSpPr>
          <p:grpSpPr>
            <a:xfrm>
              <a:off x="6107026" y="1837399"/>
              <a:ext cx="2555400" cy="767703"/>
              <a:chOff x="6107026" y="1837399"/>
              <a:chExt cx="2555400" cy="767703"/>
            </a:xfrm>
          </p:grpSpPr>
          <p:sp>
            <p:nvSpPr>
              <p:cNvPr id="1585" name="Google Shape;1585;p25"/>
              <p:cNvSpPr txBox="1"/>
              <p:nvPr/>
            </p:nvSpPr>
            <p:spPr>
              <a:xfrm>
                <a:off x="6107026" y="1837399"/>
                <a:ext cx="2555400" cy="33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Modèle orienté Document</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1586" name="Google Shape;1586;p25"/>
              <p:cNvSpPr txBox="1"/>
              <p:nvPr/>
            </p:nvSpPr>
            <p:spPr>
              <a:xfrm>
                <a:off x="6107026" y="2170702"/>
                <a:ext cx="2555400" cy="43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latin typeface="Roboto"/>
                    <a:ea typeface="Roboto"/>
                    <a:cs typeface="Roboto"/>
                    <a:sym typeface="Roboto"/>
                  </a:rPr>
                  <a:t>Saturn has several rings. It’s composed of hydrogen and helium</a:t>
                </a:r>
                <a:endParaRPr sz="1200">
                  <a:solidFill>
                    <a:srgbClr val="000000"/>
                  </a:solidFill>
                  <a:latin typeface="Roboto"/>
                  <a:ea typeface="Roboto"/>
                  <a:cs typeface="Roboto"/>
                  <a:sym typeface="Roboto"/>
                </a:endParaRPr>
              </a:p>
            </p:txBody>
          </p:sp>
        </p:grpSp>
        <p:sp>
          <p:nvSpPr>
            <p:cNvPr id="1587" name="Google Shape;1587;p25"/>
            <p:cNvSpPr txBox="1"/>
            <p:nvPr/>
          </p:nvSpPr>
          <p:spPr>
            <a:xfrm>
              <a:off x="6107022" y="1402941"/>
              <a:ext cx="2555400" cy="43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3000" dirty="0">
                  <a:solidFill>
                    <a:srgbClr val="000000"/>
                  </a:solidFill>
                  <a:latin typeface="+mj-lt"/>
                  <a:ea typeface="Fira Sans Extra Condensed Medium"/>
                  <a:cs typeface="Fira Sans Extra Condensed Medium"/>
                  <a:sym typeface="Fira Sans Extra Condensed Medium"/>
                </a:rPr>
                <a:t>03</a:t>
              </a:r>
              <a:endParaRPr sz="3000" dirty="0">
                <a:solidFill>
                  <a:srgbClr val="000000"/>
                </a:solidFill>
                <a:latin typeface="+mj-lt"/>
                <a:ea typeface="Fira Sans Extra Condensed Medium"/>
                <a:cs typeface="Fira Sans Extra Condensed Medium"/>
                <a:sym typeface="Fira Sans Extra Condensed Medium"/>
              </a:endParaRPr>
            </a:p>
          </p:txBody>
        </p:sp>
      </p:grpSp>
      <p:grpSp>
        <p:nvGrpSpPr>
          <p:cNvPr id="1588" name="Google Shape;1588;p25"/>
          <p:cNvGrpSpPr/>
          <p:nvPr/>
        </p:nvGrpSpPr>
        <p:grpSpPr>
          <a:xfrm>
            <a:off x="486725" y="2937170"/>
            <a:ext cx="2555425" cy="1202357"/>
            <a:chOff x="486725" y="2906970"/>
            <a:chExt cx="2555425" cy="1202357"/>
          </a:xfrm>
        </p:grpSpPr>
        <p:grpSp>
          <p:nvGrpSpPr>
            <p:cNvPr id="1589" name="Google Shape;1589;p25"/>
            <p:cNvGrpSpPr/>
            <p:nvPr/>
          </p:nvGrpSpPr>
          <p:grpSpPr>
            <a:xfrm>
              <a:off x="486725" y="3341503"/>
              <a:ext cx="2555425" cy="767825"/>
              <a:chOff x="486725" y="3341503"/>
              <a:chExt cx="2555425" cy="767825"/>
            </a:xfrm>
          </p:grpSpPr>
          <p:sp>
            <p:nvSpPr>
              <p:cNvPr id="1590" name="Google Shape;1590;p25"/>
              <p:cNvSpPr txBox="1"/>
              <p:nvPr/>
            </p:nvSpPr>
            <p:spPr>
              <a:xfrm>
                <a:off x="486725" y="3341503"/>
                <a:ext cx="2555400" cy="333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Modèle orienté Colonne</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1591" name="Google Shape;1591;p25"/>
              <p:cNvSpPr txBox="1"/>
              <p:nvPr/>
            </p:nvSpPr>
            <p:spPr>
              <a:xfrm>
                <a:off x="486750" y="3674927"/>
                <a:ext cx="2555400" cy="434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200">
                    <a:latin typeface="Roboto"/>
                    <a:ea typeface="Roboto"/>
                    <a:cs typeface="Roboto"/>
                    <a:sym typeface="Roboto"/>
                  </a:rPr>
                  <a:t>Despite being red, Mars is actually a very cold place</a:t>
                </a:r>
                <a:endParaRPr sz="1200">
                  <a:solidFill>
                    <a:srgbClr val="000000"/>
                  </a:solidFill>
                  <a:latin typeface="Roboto"/>
                  <a:ea typeface="Roboto"/>
                  <a:cs typeface="Roboto"/>
                  <a:sym typeface="Roboto"/>
                </a:endParaRPr>
              </a:p>
            </p:txBody>
          </p:sp>
        </p:grpSp>
        <p:sp>
          <p:nvSpPr>
            <p:cNvPr id="1592" name="Google Shape;1592;p25"/>
            <p:cNvSpPr txBox="1"/>
            <p:nvPr/>
          </p:nvSpPr>
          <p:spPr>
            <a:xfrm>
              <a:off x="486736" y="2906970"/>
              <a:ext cx="2555400" cy="434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3000" dirty="0">
                  <a:solidFill>
                    <a:srgbClr val="000000"/>
                  </a:solidFill>
                  <a:latin typeface="+mj-lt"/>
                  <a:ea typeface="Fira Sans Extra Condensed Medium"/>
                  <a:cs typeface="Fira Sans Extra Condensed Medium"/>
                  <a:sym typeface="Fira Sans Extra Condensed Medium"/>
                </a:rPr>
                <a:t>02</a:t>
              </a:r>
              <a:endParaRPr sz="3000" dirty="0">
                <a:solidFill>
                  <a:srgbClr val="000000"/>
                </a:solidFill>
                <a:latin typeface="+mj-lt"/>
                <a:ea typeface="Fira Sans Extra Condensed Medium"/>
                <a:cs typeface="Fira Sans Extra Condensed Medium"/>
                <a:sym typeface="Fira Sans Extra Condensed Medium"/>
              </a:endParaRPr>
            </a:p>
          </p:txBody>
        </p:sp>
      </p:grpSp>
      <p:grpSp>
        <p:nvGrpSpPr>
          <p:cNvPr id="1593" name="Google Shape;1593;p25"/>
          <p:cNvGrpSpPr/>
          <p:nvPr/>
        </p:nvGrpSpPr>
        <p:grpSpPr>
          <a:xfrm>
            <a:off x="6107021" y="2937166"/>
            <a:ext cx="2555405" cy="1202361"/>
            <a:chOff x="6107021" y="2906966"/>
            <a:chExt cx="2555405" cy="1202361"/>
          </a:xfrm>
        </p:grpSpPr>
        <p:grpSp>
          <p:nvGrpSpPr>
            <p:cNvPr id="1594" name="Google Shape;1594;p25"/>
            <p:cNvGrpSpPr/>
            <p:nvPr/>
          </p:nvGrpSpPr>
          <p:grpSpPr>
            <a:xfrm>
              <a:off x="6107021" y="3341499"/>
              <a:ext cx="2555405" cy="767827"/>
              <a:chOff x="6107021" y="3341499"/>
              <a:chExt cx="2555405" cy="767827"/>
            </a:xfrm>
          </p:grpSpPr>
          <p:sp>
            <p:nvSpPr>
              <p:cNvPr id="1595" name="Google Shape;1595;p25"/>
              <p:cNvSpPr txBox="1"/>
              <p:nvPr/>
            </p:nvSpPr>
            <p:spPr>
              <a:xfrm>
                <a:off x="6107021" y="3341499"/>
                <a:ext cx="2555400" cy="33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Modèle orienté Graphe</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1596" name="Google Shape;1596;p25"/>
              <p:cNvSpPr txBox="1"/>
              <p:nvPr/>
            </p:nvSpPr>
            <p:spPr>
              <a:xfrm>
                <a:off x="6107026" y="3674927"/>
                <a:ext cx="2555400" cy="43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dirty="0">
                    <a:latin typeface="Roboto"/>
                    <a:ea typeface="Roboto"/>
                    <a:cs typeface="Roboto"/>
                    <a:sym typeface="Roboto"/>
                  </a:rPr>
                  <a:t>Venus has a beautiful name and is the second planet from the Sun</a:t>
                </a:r>
                <a:endParaRPr sz="1200" dirty="0">
                  <a:solidFill>
                    <a:srgbClr val="000000"/>
                  </a:solidFill>
                  <a:latin typeface="Roboto"/>
                  <a:ea typeface="Roboto"/>
                  <a:cs typeface="Roboto"/>
                  <a:sym typeface="Roboto"/>
                </a:endParaRPr>
              </a:p>
            </p:txBody>
          </p:sp>
        </p:grpSp>
        <p:sp>
          <p:nvSpPr>
            <p:cNvPr id="1597" name="Google Shape;1597;p25"/>
            <p:cNvSpPr txBox="1"/>
            <p:nvPr/>
          </p:nvSpPr>
          <p:spPr>
            <a:xfrm>
              <a:off x="6107022" y="2906966"/>
              <a:ext cx="2555400" cy="43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3000" dirty="0">
                  <a:solidFill>
                    <a:srgbClr val="000000"/>
                  </a:solidFill>
                  <a:latin typeface="+mj-lt"/>
                  <a:ea typeface="Fira Sans Extra Condensed Medium"/>
                  <a:cs typeface="Fira Sans Extra Condensed Medium"/>
                  <a:sym typeface="Fira Sans Extra Condensed Medium"/>
                </a:rPr>
                <a:t>0</a:t>
              </a:r>
              <a:r>
                <a:rPr lang="en-GB" sz="3000" dirty="0">
                  <a:latin typeface="+mj-lt"/>
                  <a:ea typeface="Fira Sans Extra Condensed Medium"/>
                  <a:cs typeface="Fira Sans Extra Condensed Medium"/>
                  <a:sym typeface="Fira Sans Extra Condensed Medium"/>
                </a:rPr>
                <a:t>4</a:t>
              </a:r>
              <a:endParaRPr sz="3000" dirty="0">
                <a:solidFill>
                  <a:srgbClr val="000000"/>
                </a:solidFill>
                <a:latin typeface="+mj-lt"/>
                <a:ea typeface="Fira Sans Extra Condensed Medium"/>
                <a:cs typeface="Fira Sans Extra Condensed Medium"/>
                <a:sym typeface="Fira Sans Extra Condensed Medium"/>
              </a:endParaRPr>
            </a:p>
          </p:txBody>
        </p:sp>
      </p:grpSp>
      <p:sp>
        <p:nvSpPr>
          <p:cNvPr id="14" name="Google Shape;1479;p25">
            <a:extLst>
              <a:ext uri="{FF2B5EF4-FFF2-40B4-BE49-F238E27FC236}">
                <a16:creationId xmlns:a16="http://schemas.microsoft.com/office/drawing/2014/main" id="{C7BA89FD-3A0A-C567-AB5D-5AC275EF7D2C}"/>
              </a:ext>
            </a:extLst>
          </p:cNvPr>
          <p:cNvSpPr txBox="1">
            <a:spLocks/>
          </p:cNvSpPr>
          <p:nvPr/>
        </p:nvSpPr>
        <p:spPr>
          <a:xfrm>
            <a:off x="486725" y="60081"/>
            <a:ext cx="8114400" cy="51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r>
              <a:rPr lang="fr-FR" sz="2800" dirty="0">
                <a:solidFill>
                  <a:schemeClr val="tx2"/>
                </a:solidFill>
              </a:rPr>
              <a:t>III. Technologie des bases de données NoSQL</a:t>
            </a:r>
          </a:p>
        </p:txBody>
      </p:sp>
    </p:spTree>
  </p:cSld>
  <p:clrMapOvr>
    <a:masterClrMapping/>
  </p:clrMapOvr>
</p:sld>
</file>

<file path=ppt/theme/theme1.xml><?xml version="1.0" encoding="utf-8"?>
<a:theme xmlns:a="http://schemas.openxmlformats.org/drawingml/2006/main" name="Data Migration Process Infographics by Slidesgo">
  <a:themeElements>
    <a:clrScheme name="Simple Light">
      <a:dk1>
        <a:srgbClr val="000000"/>
      </a:dk1>
      <a:lt1>
        <a:srgbClr val="FFFFFF"/>
      </a:lt1>
      <a:dk2>
        <a:srgbClr val="DDDDDD"/>
      </a:dk2>
      <a:lt2>
        <a:srgbClr val="293E8D"/>
      </a:lt2>
      <a:accent1>
        <a:srgbClr val="4335AF"/>
      </a:accent1>
      <a:accent2>
        <a:srgbClr val="9659F4"/>
      </a:accent2>
      <a:accent3>
        <a:srgbClr val="5CCFFB"/>
      </a:accent3>
      <a:accent4>
        <a:srgbClr val="A0FDF1"/>
      </a:accent4>
      <a:accent5>
        <a:srgbClr val="FCCAF5"/>
      </a:accent5>
      <a:accent6>
        <a:srgbClr val="FA72DC"/>
      </a:accent6>
      <a:hlink>
        <a:srgbClr val="21347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409</TotalTime>
  <Words>1984</Words>
  <Application>Microsoft Office PowerPoint</Application>
  <PresentationFormat>Affichage à l'écran (16:9)</PresentationFormat>
  <Paragraphs>274</Paragraphs>
  <Slides>34</Slides>
  <Notes>32</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34</vt:i4>
      </vt:variant>
    </vt:vector>
  </HeadingPairs>
  <TitlesOfParts>
    <vt:vector size="43" baseType="lpstr">
      <vt:lpstr>Calibri</vt:lpstr>
      <vt:lpstr>Roboto</vt:lpstr>
      <vt:lpstr>Helvetica</vt:lpstr>
      <vt:lpstr>Times New Roman</vt:lpstr>
      <vt:lpstr>Fira Sans Extra Condensed SemiBold</vt:lpstr>
      <vt:lpstr>Copperplate Gothic Bold</vt:lpstr>
      <vt:lpstr>Symbol</vt:lpstr>
      <vt:lpstr>Arial</vt:lpstr>
      <vt:lpstr>Data Migration Process Infographics by Slidesgo</vt:lpstr>
      <vt:lpstr>BASE DE DONNEES NoSQL</vt:lpstr>
      <vt:lpstr>Contexte</vt:lpstr>
      <vt:lpstr>Plan</vt:lpstr>
      <vt:lpstr>Présentation PowerPoint</vt:lpstr>
      <vt:lpstr>Présentation PowerPoint</vt:lpstr>
      <vt:lpstr>II. Les caractéristiques de NoSQL</vt:lpstr>
      <vt:lpstr>II. Les caractéristiques de NoSQL</vt:lpstr>
      <vt:lpstr>II. Les caractéristiques de NoSQL</vt:lpstr>
      <vt:lpstr>III. 1. Les différents types de base de données NoSQL</vt:lpstr>
      <vt:lpstr>III. 1. Les différents types de base de données NoSQL</vt:lpstr>
      <vt:lpstr>III. 1. 1.  LE MODELE ORIENTE CLE-VALEUR</vt:lpstr>
      <vt:lpstr>III. 1. 1.  LE MODELE ORIENTE CLE-VALEUR</vt:lpstr>
      <vt:lpstr>III. 1. Les différents types de base de données NoSQL</vt:lpstr>
      <vt:lpstr>III. 1. 2. LE MODELE ORIENTE COLONNE</vt:lpstr>
      <vt:lpstr>III. 1. 2. LE MODELE ORIENTE COLONNE</vt:lpstr>
      <vt:lpstr>III.1. Les différents types de base de données NoSQL</vt:lpstr>
      <vt:lpstr>III. 1. 3. LE MODELE ORIENTE DOCUMENT</vt:lpstr>
      <vt:lpstr>III. 1. 3. LE MODELE ORIENTE DOCUMENT</vt:lpstr>
      <vt:lpstr>III. 1. Les différents types de base de données NoSQL</vt:lpstr>
      <vt:lpstr>III. 1. 4. LE MODELE ORIENTE GRAPHE</vt:lpstr>
      <vt:lpstr>III. 1. 4. LE MODELE ORIENTE GRAPHE</vt:lpstr>
      <vt:lpstr>III. 2. QUELQUES BASES DE DONNEES NoSQL</vt:lpstr>
      <vt:lpstr>III. 2. QUELQUES BASES DE DONNEES NoSQL</vt:lpstr>
      <vt:lpstr>III. 2. QUELQUES BASES DE DONNEES NoSQL</vt:lpstr>
      <vt:lpstr>III. 2. QUELQUES BASES DE DONNEES NoSQL</vt:lpstr>
      <vt:lpstr>III. 2. QUELQUES BASES DE DONNEES NoSQL</vt:lpstr>
      <vt:lpstr>Résumé sur les technologies de bases de données NoSQL</vt:lpstr>
      <vt:lpstr>IV. Avantages et inconvénients des NOSQL</vt:lpstr>
      <vt:lpstr>IV. Avantages et inconvénients des NOSQL</vt:lpstr>
      <vt:lpstr>Présentation PowerPoint</vt:lpstr>
      <vt:lpstr>Introduction à MongoDB </vt:lpstr>
      <vt:lpstr>Présentation PowerPoint</vt:lpstr>
      <vt:lpstr>Conclusion</vt:lpstr>
      <vt:lpstr>Bibliographie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migration process infographics</dc:title>
  <dc:creator>sie rachid traore</dc:creator>
  <cp:lastModifiedBy>HP</cp:lastModifiedBy>
  <cp:revision>43</cp:revision>
  <dcterms:modified xsi:type="dcterms:W3CDTF">2024-10-30T09:48:14Z</dcterms:modified>
</cp:coreProperties>
</file>