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AUSTRALIA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3037-402C-877E-B534E2AE7C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3037-402C-877E-B534E2AE7C50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3037-402C-877E-B534E2AE7C50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4-3037-402C-877E-B534E2AE7C50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2-3037-402C-877E-B534E2AE7C5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07C9B4F-67EF-4D28-8668-1599174C1B6B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
67.09%</a:t>
                    </a:r>
                  </a:p>
                  <a:p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037-402C-877E-B534E2AE7C5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2BFCBF7-A532-4189-95A7-22F6DE885CA2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
4.58%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37-402C-877E-B534E2AE7C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D0BC252-4A00-4407-9E80-C56BAFAC8BB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
0.27%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037-402C-877E-B534E2AE7C5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ADC8184-4B65-46D5-B8A6-6BA1BB49B4DE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
1.93%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037-402C-877E-B534E2AE7C5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A5A445C-5114-4C21-9988-81DA1ACC6C6C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
26.14%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037-402C-877E-B534E2AE7C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Crinia Signifera</c:v>
                </c:pt>
                <c:pt idx="1">
                  <c:v>Crinia Glauerti</c:v>
                </c:pt>
                <c:pt idx="2">
                  <c:v>Autrochaperina Pluvialis</c:v>
                </c:pt>
                <c:pt idx="3">
                  <c:v>Ranoidea Australis</c:v>
                </c:pt>
                <c:pt idx="4">
                  <c:v>Litoria Fallax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0.67090000000000005</c:v>
                </c:pt>
                <c:pt idx="1">
                  <c:v>4.58E-2</c:v>
                </c:pt>
                <c:pt idx="2">
                  <c:v>2.7000000000000001E-3</c:v>
                </c:pt>
                <c:pt idx="3">
                  <c:v>1.9300000000000001E-2</c:v>
                </c:pt>
                <c:pt idx="4">
                  <c:v>0.26140000000000002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7-402C-877E-B534E2AE7C50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>
          <a:softEdge rad="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AFRICA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Central America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Chiromantis Xerampelina</c:v>
                </c:pt>
                <c:pt idx="1">
                  <c:v>Xenopus Laevis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0.41420000000000001</c:v>
                </c:pt>
                <c:pt idx="1">
                  <c:v>0.58579999999999999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C-44CD-A464-DDF73A7BD4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CENTRAL AMERICA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FD83-4CBE-AF07-A52C3452D1A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FD83-4CBE-AF07-A52C3452D1A7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2-FD83-4CBE-AF07-A52C3452D1A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dPt>
          <c:dLbls>
            <c:dLbl>
              <c:idx val="0"/>
              <c:tx>
                <c:rich>
                  <a:bodyPr/>
                  <a:lstStyle/>
                  <a:p>
                    <a:fld id="{550AFF61-6ACB-4CC9-B22E-194603FB06E3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
56.28%</a:t>
                    </a: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D83-4CBE-AF07-A52C3452D1A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99E9B9C-10A6-4DB6-AF28-3F19EA5A9B40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
0.03%</a:t>
                    </a: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D83-4CBE-AF07-A52C3452D1A7}"/>
                </c:ext>
              </c:extLst>
            </c:dLbl>
            <c:dLbl>
              <c:idx val="2"/>
              <c:layout>
                <c:manualLayout>
                  <c:x val="0.204285063976378"/>
                  <c:y val="4.1892590926882939E-2"/>
                </c:manualLayout>
              </c:layout>
              <c:tx>
                <c:rich>
                  <a:bodyPr/>
                  <a:lstStyle/>
                  <a:p>
                    <a:fld id="{9ED2DB74-10D5-43A0-89BF-EB4EFD07CB72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43.69%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D83-4CBE-AF07-A52C3452D1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Algaychnis Callidryas</c:v>
                </c:pt>
                <c:pt idx="1">
                  <c:v>Xenopus Laevis</c:v>
                </c:pt>
                <c:pt idx="2">
                  <c:v>Dendrobates Auratus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0.56279999999999997</c:v>
                </c:pt>
                <c:pt idx="1">
                  <c:v>2.9999999999999997E-4</c:v>
                </c:pt>
                <c:pt idx="2">
                  <c:v>0.43690000000000001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3-4CBE-AF07-A52C3452D1A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D04E2-02DE-4F18-A45A-F7F47101D3CE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A3C92-ACA9-42DC-A921-6262BC84C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2817-491E-416D-AAA8-FAC09E587B5E}" type="datetime1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E8B3E9-C461-4238-BB69-FC2B2994B1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05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2E4-B4AC-443B-B172-E104E78B5E06}" type="datetime1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3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277-1F24-4B25-A072-7850FF8951AD}" type="datetime1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7EED-4319-4304-B554-F20F3762EB03}" type="datetime1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B541-06D7-4AFC-919C-DEED18C49587}" type="datetime1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4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4504-1C63-4592-9FF0-9EA178FEA2BB}" type="datetime1">
              <a:rPr lang="en-US" smtClean="0"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2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4552-7DAE-4D94-B920-A32A8490EFCF}" type="datetime1">
              <a:rPr lang="en-US" smtClean="0"/>
              <a:t>12-Aug-22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2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1E1-3138-4CF8-A239-4ABE036C240B}" type="datetime1">
              <a:rPr lang="en-US" smtClean="0"/>
              <a:t>12-Aug-22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9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797E-E988-4AA5-B6CF-8B869376F3D4}" type="datetime1">
              <a:rPr lang="en-US" smtClean="0"/>
              <a:t>12-Aug-22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FF31-1471-47F9-B7FB-32A0C21FBF31}" type="datetime1">
              <a:rPr lang="en-US" smtClean="0"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15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51BA286-FCC5-42FD-90F3-8702FD381985}" type="datetime1">
              <a:rPr lang="en-US" smtClean="0"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1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E7C8-9189-4530-A6DE-DFEB602D761C}" type="datetime1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E8B3E9-C461-4238-BB69-FC2B2994B1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7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F37496-1498-4814-AEBA-77E6E91A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FROG SPECIES OF A GIVEN DATA SET</a:t>
            </a:r>
          </a:p>
        </p:txBody>
      </p:sp>
    </p:spTree>
    <p:extLst>
      <p:ext uri="{BB962C8B-B14F-4D97-AF65-F5344CB8AC3E}">
        <p14:creationId xmlns:p14="http://schemas.microsoft.com/office/powerpoint/2010/main" val="379758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A8D9-2FF4-4644-88D7-64150EA7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EE8A-87D0-4FF4-9E46-9AC70E1B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95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(RANDOM FOREST)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A1A9F-BA89-4A19-AC73-E451ABB0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A8D9-2FF4-4644-88D7-64150EA7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E507-8B0D-4617-8E3A-A71D391A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901688"/>
            <a:ext cx="4645152" cy="801943"/>
          </a:xfrm>
        </p:spPr>
        <p:txBody>
          <a:bodyPr/>
          <a:lstStyle/>
          <a:p>
            <a:r>
              <a:rPr lang="en-US" dirty="0"/>
              <a:t>CONTINENT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EE8A-87D0-4FF4-9E46-9AC70E1B3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066925"/>
          </a:xfrm>
        </p:spPr>
        <p:txBody>
          <a:bodyPr/>
          <a:lstStyle/>
          <a:p>
            <a:r>
              <a:rPr lang="en-US" dirty="0"/>
              <a:t>AUSTRALIA</a:t>
            </a:r>
          </a:p>
          <a:p>
            <a:r>
              <a:rPr lang="en-US" dirty="0"/>
              <a:t>CENTRAL AMERICA</a:t>
            </a:r>
          </a:p>
          <a:p>
            <a:r>
              <a:rPr lang="en-US" dirty="0"/>
              <a:t>AFRICA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A80AE-EBD0-40E5-85BF-B318D11B5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1685690"/>
            <a:ext cx="5183188" cy="636104"/>
          </a:xfrm>
        </p:spPr>
        <p:txBody>
          <a:bodyPr/>
          <a:lstStyle/>
          <a:p>
            <a:r>
              <a:rPr lang="en-US" dirty="0"/>
              <a:t>NUMBER OF SPECIES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1E0FE-3624-4126-BFA7-3BDDB645E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727291"/>
          </a:xfrm>
        </p:spPr>
        <p:txBody>
          <a:bodyPr/>
          <a:lstStyle/>
          <a:p>
            <a:r>
              <a:rPr lang="en-US" dirty="0"/>
              <a:t>188020</a:t>
            </a:r>
          </a:p>
          <a:p>
            <a:r>
              <a:rPr lang="en-US" dirty="0"/>
              <a:t>3930</a:t>
            </a:r>
          </a:p>
          <a:p>
            <a:r>
              <a:rPr lang="en-US" dirty="0"/>
              <a:t>1840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91B7B-38CC-4136-82ED-C53C9599DBA5}"/>
              </a:ext>
            </a:extLst>
          </p:cNvPr>
          <p:cNvSpPr txBox="1"/>
          <p:nvPr/>
        </p:nvSpPr>
        <p:spPr>
          <a:xfrm>
            <a:off x="739775" y="457200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recorded species , followed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America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the lowest record.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556CB8-0C44-46CB-8FA1-1252D29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1754-3915-4366-8789-982D8DFF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66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CONT’D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8036-7DC7-4313-93BB-AEE43805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162" y="798443"/>
            <a:ext cx="5157787" cy="132556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FROG SPECIES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59F20-0017-4A94-9104-4CAAFF62B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030" y="1743545"/>
            <a:ext cx="5157787" cy="3684588"/>
          </a:xfrm>
        </p:spPr>
        <p:txBody>
          <a:bodyPr>
            <a:normAutofit fontScale="85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Crinia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Signifera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Litoria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Fallax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Crinia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Glauerrti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Ranoidea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Australis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Agalychnis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Callidryas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Dendrobates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Auratus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Xenopus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Laevis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Chiromantis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Xerampelina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Austrochaperina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Pluvialis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5A268F-F081-4014-BEE4-5386F21C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902942"/>
            <a:ext cx="5183188" cy="122106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8CA5D-EFE2-4B9F-BB67-799AAA7E3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34100" y="1710358"/>
            <a:ext cx="5183188" cy="36845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120560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46966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8228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3462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1546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8B568-122D-4521-BFFC-8C0A40FFF8B6}"/>
              </a:ext>
            </a:extLst>
          </p:cNvPr>
          <p:cNvSpPr txBox="1"/>
          <p:nvPr/>
        </p:nvSpPr>
        <p:spPr>
          <a:xfrm>
            <a:off x="629030" y="5389688"/>
            <a:ext cx="1091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value count,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Crinia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Signifera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highest recorded specie while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Austrochaperina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Pluvialis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lowest recorded specie.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A5DF3EF-11E0-4FFD-9E23-14A86C39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B88221E-01C9-4627-B5A6-FDC435B92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024682"/>
              </p:ext>
            </p:extLst>
          </p:nvPr>
        </p:nvGraphicFramePr>
        <p:xfrm>
          <a:off x="6427307" y="140338"/>
          <a:ext cx="5221356" cy="401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96CDA2-BB13-41B5-A5AF-D85DF7257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924993"/>
              </p:ext>
            </p:extLst>
          </p:nvPr>
        </p:nvGraphicFramePr>
        <p:xfrm>
          <a:off x="-834887" y="284301"/>
          <a:ext cx="6599582" cy="3731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30C93A-2E02-45E5-86A1-1530846DBADF}"/>
              </a:ext>
            </a:extLst>
          </p:cNvPr>
          <p:cNvSpPr txBox="1"/>
          <p:nvPr/>
        </p:nvSpPr>
        <p:spPr>
          <a:xfrm>
            <a:off x="622852" y="4545495"/>
            <a:ext cx="5141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 has only two species recorded. The highest recorded specie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Xenopus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Laevis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(59%)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Chiromantis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Xerampelina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(41%).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4F765-9B06-439E-8592-B6BD40EABEA3}"/>
              </a:ext>
            </a:extLst>
          </p:cNvPr>
          <p:cNvSpPr txBox="1"/>
          <p:nvPr/>
        </p:nvSpPr>
        <p:spPr>
          <a:xfrm>
            <a:off x="6427307" y="4545495"/>
            <a:ext cx="5327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 recorded five species.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Crinia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Signifera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as highest (67.07%)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Autrochaperina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Pluvialis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(0.27%) recording the lowest.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E46F06F-7BC3-47C1-ABA9-8CBD73BE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5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DF8293-D21F-4E9F-9F7B-80E5986BF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123861"/>
              </p:ext>
            </p:extLst>
          </p:nvPr>
        </p:nvGraphicFramePr>
        <p:xfrm>
          <a:off x="0" y="574385"/>
          <a:ext cx="7403548" cy="4262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BD8998-A5BB-401A-BB30-65D57BD258A4}"/>
              </a:ext>
            </a:extLst>
          </p:cNvPr>
          <p:cNvSpPr txBox="1"/>
          <p:nvPr/>
        </p:nvSpPr>
        <p:spPr>
          <a:xfrm>
            <a:off x="6599582" y="4344623"/>
            <a:ext cx="526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America recorded only three kinds of species.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Algaychris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Callidryas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(56.28%) recording the highest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Xenopus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Laevis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(0.03%) recording the lowest.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EE11-758F-41FF-9ADA-251D9F2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4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2482-C020-4042-A71B-ABBD42C6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F72E-4E94-4D3E-A266-05BD38FE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algorithm was used for the machine learning.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split into two ( training and testing ).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of the data was used to train and 30% to test respectively.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proved to be 93% accurate.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7B785-84CB-47E6-9C1D-03B4B33E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B3E9-C461-4238-BB69-FC2B2994B1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73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152</TotalTime>
  <Words>283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Times New Roman</vt:lpstr>
      <vt:lpstr>Gallery</vt:lpstr>
      <vt:lpstr>MACHINE LEARNING MODEL     DETERMINING THE FROG SPECIES OF A GIVEN DATA SET</vt:lpstr>
      <vt:lpstr>PROCEDURE</vt:lpstr>
      <vt:lpstr>EXPLORATORY DATA ANALYSIS (EDA)</vt:lpstr>
      <vt:lpstr>EDA CONT’D</vt:lpstr>
      <vt:lpstr>PowerPoint Presentation</vt:lpstr>
      <vt:lpstr>PowerPoint Presentation</vt:lpstr>
      <vt:lpstr>MACHINE LEARNING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    DETERMINING THE FROG SPECIES OF A GIVEN DATA SET</dc:title>
  <dc:creator>Deborah Mintah</dc:creator>
  <cp:lastModifiedBy>Deborah Mintah</cp:lastModifiedBy>
  <cp:revision>2</cp:revision>
  <dcterms:created xsi:type="dcterms:W3CDTF">2022-08-12T07:51:38Z</dcterms:created>
  <dcterms:modified xsi:type="dcterms:W3CDTF">2022-08-12T10:24:20Z</dcterms:modified>
</cp:coreProperties>
</file>