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62" r:id="rId3"/>
    <p:sldId id="261" r:id="rId4"/>
    <p:sldId id="263" r:id="rId5"/>
    <p:sldId id="385" r:id="rId6"/>
    <p:sldId id="258" r:id="rId7"/>
    <p:sldId id="259" r:id="rId8"/>
    <p:sldId id="398" r:id="rId9"/>
    <p:sldId id="399" r:id="rId10"/>
    <p:sldId id="400" r:id="rId11"/>
    <p:sldId id="401" r:id="rId12"/>
    <p:sldId id="402" r:id="rId13"/>
    <p:sldId id="268" r:id="rId14"/>
    <p:sldId id="266" r:id="rId15"/>
    <p:sldId id="269" r:id="rId16"/>
    <p:sldId id="260" r:id="rId17"/>
    <p:sldId id="386" r:id="rId18"/>
    <p:sldId id="387" r:id="rId19"/>
    <p:sldId id="388" r:id="rId20"/>
    <p:sldId id="389" r:id="rId21"/>
    <p:sldId id="390" r:id="rId22"/>
    <p:sldId id="391" r:id="rId23"/>
    <p:sldId id="394" r:id="rId24"/>
    <p:sldId id="403" r:id="rId25"/>
    <p:sldId id="396" r:id="rId26"/>
    <p:sldId id="404" r:id="rId27"/>
    <p:sldId id="397" r:id="rId28"/>
    <p:sldId id="4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5F052A-D539-4340-ACFF-EA2A0B74901F}" v="2393" dt="2020-10-13T02:17:31.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Aina" userId="42c801e098e32533" providerId="LiveId" clId="{B95F052A-D539-4340-ACFF-EA2A0B74901F}"/>
    <pc:docChg chg="undo custSel mod addSld delSld modSld sldOrd">
      <pc:chgData name="Deborah Aina" userId="42c801e098e32533" providerId="LiveId" clId="{B95F052A-D539-4340-ACFF-EA2A0B74901F}" dt="2020-10-13T02:17:31.784" v="6317" actId="20577"/>
      <pc:docMkLst>
        <pc:docMk/>
      </pc:docMkLst>
      <pc:sldChg chg="modSp mod">
        <pc:chgData name="Deborah Aina" userId="42c801e098e32533" providerId="LiveId" clId="{B95F052A-D539-4340-ACFF-EA2A0B74901F}" dt="2020-10-13T00:19:46.226" v="5803" actId="20577"/>
        <pc:sldMkLst>
          <pc:docMk/>
          <pc:sldMk cId="3985971855" sldId="256"/>
        </pc:sldMkLst>
        <pc:spChg chg="mod">
          <ac:chgData name="Deborah Aina" userId="42c801e098e32533" providerId="LiveId" clId="{B95F052A-D539-4340-ACFF-EA2A0B74901F}" dt="2020-10-13T00:19:46.226" v="5803" actId="20577"/>
          <ac:spMkLst>
            <pc:docMk/>
            <pc:sldMk cId="3985971855" sldId="256"/>
            <ac:spMk id="3" creationId="{6BE630BF-577A-4C59-BF5B-3691F6F075C5}"/>
          </ac:spMkLst>
        </pc:spChg>
      </pc:sldChg>
      <pc:sldChg chg="modSp mod">
        <pc:chgData name="Deborah Aina" userId="42c801e098e32533" providerId="LiveId" clId="{B95F052A-D539-4340-ACFF-EA2A0B74901F}" dt="2020-10-08T02:08:43.454" v="2124" actId="20577"/>
        <pc:sldMkLst>
          <pc:docMk/>
          <pc:sldMk cId="4253690222" sldId="258"/>
        </pc:sldMkLst>
        <pc:spChg chg="mod">
          <ac:chgData name="Deborah Aina" userId="42c801e098e32533" providerId="LiveId" clId="{B95F052A-D539-4340-ACFF-EA2A0B74901F}" dt="2020-10-08T02:08:43.454" v="2124" actId="20577"/>
          <ac:spMkLst>
            <pc:docMk/>
            <pc:sldMk cId="4253690222" sldId="258"/>
            <ac:spMk id="2" creationId="{68B5B817-4D73-4231-ACCD-0DB98396272F}"/>
          </ac:spMkLst>
        </pc:spChg>
      </pc:sldChg>
      <pc:sldChg chg="modSp mod">
        <pc:chgData name="Deborah Aina" userId="42c801e098e32533" providerId="LiveId" clId="{B95F052A-D539-4340-ACFF-EA2A0B74901F}" dt="2020-10-08T02:08:36.637" v="2108" actId="20577"/>
        <pc:sldMkLst>
          <pc:docMk/>
          <pc:sldMk cId="4207164315" sldId="259"/>
        </pc:sldMkLst>
        <pc:spChg chg="mod">
          <ac:chgData name="Deborah Aina" userId="42c801e098e32533" providerId="LiveId" clId="{B95F052A-D539-4340-ACFF-EA2A0B74901F}" dt="2020-10-08T02:08:36.637" v="2108" actId="20577"/>
          <ac:spMkLst>
            <pc:docMk/>
            <pc:sldMk cId="4207164315" sldId="259"/>
            <ac:spMk id="2" creationId="{CCAA6A2F-D788-44F2-A70D-EC8CFF6ADC69}"/>
          </ac:spMkLst>
        </pc:spChg>
      </pc:sldChg>
      <pc:sldChg chg="modSp mod ord">
        <pc:chgData name="Deborah Aina" userId="42c801e098e32533" providerId="LiveId" clId="{B95F052A-D539-4340-ACFF-EA2A0B74901F}" dt="2020-10-08T02:37:03.144" v="2517" actId="255"/>
        <pc:sldMkLst>
          <pc:docMk/>
          <pc:sldMk cId="2908322700" sldId="260"/>
        </pc:sldMkLst>
        <pc:spChg chg="mod">
          <ac:chgData name="Deborah Aina" userId="42c801e098e32533" providerId="LiveId" clId="{B95F052A-D539-4340-ACFF-EA2A0B74901F}" dt="2020-10-08T02:37:03.144" v="2517" actId="255"/>
          <ac:spMkLst>
            <pc:docMk/>
            <pc:sldMk cId="2908322700" sldId="260"/>
            <ac:spMk id="2" creationId="{7AD48369-C950-4040-8554-841DF2E03002}"/>
          </ac:spMkLst>
        </pc:spChg>
      </pc:sldChg>
      <pc:sldChg chg="modSp mod">
        <pc:chgData name="Deborah Aina" userId="42c801e098e32533" providerId="LiveId" clId="{B95F052A-D539-4340-ACFF-EA2A0B74901F}" dt="2020-10-09T05:00:22.740" v="3697" actId="20577"/>
        <pc:sldMkLst>
          <pc:docMk/>
          <pc:sldMk cId="3264887685" sldId="261"/>
        </pc:sldMkLst>
        <pc:spChg chg="mod">
          <ac:chgData name="Deborah Aina" userId="42c801e098e32533" providerId="LiveId" clId="{B95F052A-D539-4340-ACFF-EA2A0B74901F}" dt="2020-10-09T05:00:22.740" v="3697" actId="20577"/>
          <ac:spMkLst>
            <pc:docMk/>
            <pc:sldMk cId="3264887685" sldId="261"/>
            <ac:spMk id="3" creationId="{D5085F5E-3E53-4198-8188-716E7B27EAD8}"/>
          </ac:spMkLst>
        </pc:spChg>
      </pc:sldChg>
      <pc:sldChg chg="modSp">
        <pc:chgData name="Deborah Aina" userId="42c801e098e32533" providerId="LiveId" clId="{B95F052A-D539-4340-ACFF-EA2A0B74901F}" dt="2020-10-12T06:49:22.435" v="5081" actId="20577"/>
        <pc:sldMkLst>
          <pc:docMk/>
          <pc:sldMk cId="751146550" sldId="262"/>
        </pc:sldMkLst>
        <pc:graphicFrameChg chg="mod">
          <ac:chgData name="Deborah Aina" userId="42c801e098e32533" providerId="LiveId" clId="{B95F052A-D539-4340-ACFF-EA2A0B74901F}" dt="2020-10-12T06:49:22.435" v="5081" actId="20577"/>
          <ac:graphicFrameMkLst>
            <pc:docMk/>
            <pc:sldMk cId="751146550" sldId="262"/>
            <ac:graphicFrameMk id="18" creationId="{BCF579D1-4FD2-4885-BF7E-188A9D3FBCCC}"/>
          </ac:graphicFrameMkLst>
        </pc:graphicFrameChg>
      </pc:sldChg>
      <pc:sldChg chg="addSp delSp modSp new del mod setBg">
        <pc:chgData name="Deborah Aina" userId="42c801e098e32533" providerId="LiveId" clId="{B95F052A-D539-4340-ACFF-EA2A0B74901F}" dt="2020-10-12T07:20:53.153" v="5705" actId="2696"/>
        <pc:sldMkLst>
          <pc:docMk/>
          <pc:sldMk cId="3673488705" sldId="264"/>
        </pc:sldMkLst>
        <pc:spChg chg="mod">
          <ac:chgData name="Deborah Aina" userId="42c801e098e32533" providerId="LiveId" clId="{B95F052A-D539-4340-ACFF-EA2A0B74901F}" dt="2020-10-07T21:08:30.896" v="346" actId="26606"/>
          <ac:spMkLst>
            <pc:docMk/>
            <pc:sldMk cId="3673488705" sldId="264"/>
            <ac:spMk id="2" creationId="{402F6B97-62B4-4993-AF0A-7ADF8A689FCF}"/>
          </ac:spMkLst>
        </pc:spChg>
        <pc:spChg chg="del">
          <ac:chgData name="Deborah Aina" userId="42c801e098e32533" providerId="LiveId" clId="{B95F052A-D539-4340-ACFF-EA2A0B74901F}" dt="2020-10-07T21:05:04.827" v="1" actId="931"/>
          <ac:spMkLst>
            <pc:docMk/>
            <pc:sldMk cId="3673488705" sldId="264"/>
            <ac:spMk id="3" creationId="{345C6F91-8AF6-4BB6-8149-A2587D1EAF86}"/>
          </ac:spMkLst>
        </pc:spChg>
        <pc:spChg chg="mod">
          <ac:chgData name="Deborah Aina" userId="42c801e098e32533" providerId="LiveId" clId="{B95F052A-D539-4340-ACFF-EA2A0B74901F}" dt="2020-10-07T22:03:53.664" v="997" actId="20577"/>
          <ac:spMkLst>
            <pc:docMk/>
            <pc:sldMk cId="3673488705" sldId="264"/>
            <ac:spMk id="4" creationId="{6959540E-59E9-48EE-915A-333DFE71EC1D}"/>
          </ac:spMkLst>
        </pc:spChg>
        <pc:spChg chg="add">
          <ac:chgData name="Deborah Aina" userId="42c801e098e32533" providerId="LiveId" clId="{B95F052A-D539-4340-ACFF-EA2A0B74901F}" dt="2020-10-07T21:08:30.896" v="346" actId="26606"/>
          <ac:spMkLst>
            <pc:docMk/>
            <pc:sldMk cId="3673488705" sldId="264"/>
            <ac:spMk id="11" creationId="{0786F82F-1B47-46ED-8EAE-53EF71E59E9A}"/>
          </ac:spMkLst>
        </pc:spChg>
        <pc:spChg chg="add">
          <ac:chgData name="Deborah Aina" userId="42c801e098e32533" providerId="LiveId" clId="{B95F052A-D539-4340-ACFF-EA2A0B74901F}" dt="2020-10-07T21:08:30.896" v="346" actId="26606"/>
          <ac:spMkLst>
            <pc:docMk/>
            <pc:sldMk cId="3673488705" sldId="264"/>
            <ac:spMk id="13" creationId="{EF1BAF6F-6275-4646-9C59-331B29B9550F}"/>
          </ac:spMkLst>
        </pc:spChg>
        <pc:spChg chg="add">
          <ac:chgData name="Deborah Aina" userId="42c801e098e32533" providerId="LiveId" clId="{B95F052A-D539-4340-ACFF-EA2A0B74901F}" dt="2020-10-07T21:08:30.896" v="346" actId="26606"/>
          <ac:spMkLst>
            <pc:docMk/>
            <pc:sldMk cId="3673488705" sldId="264"/>
            <ac:spMk id="15" creationId="{099405E2-1A96-4DBA-A9DC-4C2A1B421CA9}"/>
          </ac:spMkLst>
        </pc:spChg>
        <pc:spChg chg="add">
          <ac:chgData name="Deborah Aina" userId="42c801e098e32533" providerId="LiveId" clId="{B95F052A-D539-4340-ACFF-EA2A0B74901F}" dt="2020-10-07T21:08:30.896" v="346" actId="26606"/>
          <ac:spMkLst>
            <pc:docMk/>
            <pc:sldMk cId="3673488705" sldId="264"/>
            <ac:spMk id="17" creationId="{79855050-A75B-4DD0-9B56-8B1C7722D884}"/>
          </ac:spMkLst>
        </pc:spChg>
        <pc:spChg chg="add">
          <ac:chgData name="Deborah Aina" userId="42c801e098e32533" providerId="LiveId" clId="{B95F052A-D539-4340-ACFF-EA2A0B74901F}" dt="2020-10-07T21:08:30.896" v="346" actId="26606"/>
          <ac:spMkLst>
            <pc:docMk/>
            <pc:sldMk cId="3673488705" sldId="264"/>
            <ac:spMk id="19" creationId="{2060C0F7-61A6-4E64-A77E-AFBD81127352}"/>
          </ac:spMkLst>
        </pc:spChg>
        <pc:spChg chg="add">
          <ac:chgData name="Deborah Aina" userId="42c801e098e32533" providerId="LiveId" clId="{B95F052A-D539-4340-ACFF-EA2A0B74901F}" dt="2020-10-07T21:08:30.896" v="346" actId="26606"/>
          <ac:spMkLst>
            <pc:docMk/>
            <pc:sldMk cId="3673488705" sldId="264"/>
            <ac:spMk id="21" creationId="{BCF4857D-F003-4CA1-82AB-00900B1008BA}"/>
          </ac:spMkLst>
        </pc:spChg>
        <pc:spChg chg="add">
          <ac:chgData name="Deborah Aina" userId="42c801e098e32533" providerId="LiveId" clId="{B95F052A-D539-4340-ACFF-EA2A0B74901F}" dt="2020-10-07T21:08:30.896" v="346" actId="26606"/>
          <ac:spMkLst>
            <pc:docMk/>
            <pc:sldMk cId="3673488705" sldId="264"/>
            <ac:spMk id="23" creationId="{DB791336-FCAA-4174-9303-B3F374861110}"/>
          </ac:spMkLst>
        </pc:spChg>
        <pc:spChg chg="add">
          <ac:chgData name="Deborah Aina" userId="42c801e098e32533" providerId="LiveId" clId="{B95F052A-D539-4340-ACFF-EA2A0B74901F}" dt="2020-10-07T21:08:30.896" v="346" actId="26606"/>
          <ac:spMkLst>
            <pc:docMk/>
            <pc:sldMk cId="3673488705" sldId="264"/>
            <ac:spMk id="25" creationId="{CA212158-300D-44D0-9CCE-472C3F669EE1}"/>
          </ac:spMkLst>
        </pc:spChg>
        <pc:spChg chg="add">
          <ac:chgData name="Deborah Aina" userId="42c801e098e32533" providerId="LiveId" clId="{B95F052A-D539-4340-ACFF-EA2A0B74901F}" dt="2020-10-07T21:08:30.896" v="346" actId="26606"/>
          <ac:spMkLst>
            <pc:docMk/>
            <pc:sldMk cId="3673488705" sldId="264"/>
            <ac:spMk id="27" creationId="{988521F4-D44A-42C5-9BDB-5CA25554098B}"/>
          </ac:spMkLst>
        </pc:spChg>
        <pc:spChg chg="add">
          <ac:chgData name="Deborah Aina" userId="42c801e098e32533" providerId="LiveId" clId="{B95F052A-D539-4340-ACFF-EA2A0B74901F}" dt="2020-10-07T21:08:30.896" v="346" actId="26606"/>
          <ac:spMkLst>
            <pc:docMk/>
            <pc:sldMk cId="3673488705" sldId="264"/>
            <ac:spMk id="29" creationId="{5E6738EB-6FF0-4AF9-8462-57F4494B88B2}"/>
          </ac:spMkLst>
        </pc:spChg>
        <pc:picChg chg="add mod ord">
          <ac:chgData name="Deborah Aina" userId="42c801e098e32533" providerId="LiveId" clId="{B95F052A-D539-4340-ACFF-EA2A0B74901F}" dt="2020-10-07T21:08:30.896" v="346" actId="26606"/>
          <ac:picMkLst>
            <pc:docMk/>
            <pc:sldMk cId="3673488705" sldId="264"/>
            <ac:picMk id="6" creationId="{417D4189-356F-439E-AF73-EDBD47420D03}"/>
          </ac:picMkLst>
        </pc:picChg>
      </pc:sldChg>
      <pc:sldChg chg="addSp delSp modSp new del mod setBg">
        <pc:chgData name="Deborah Aina" userId="42c801e098e32533" providerId="LiveId" clId="{B95F052A-D539-4340-ACFF-EA2A0B74901F}" dt="2020-10-12T07:20:48.135" v="5704" actId="2696"/>
        <pc:sldMkLst>
          <pc:docMk/>
          <pc:sldMk cId="2235674041" sldId="265"/>
        </pc:sldMkLst>
        <pc:spChg chg="mod">
          <ac:chgData name="Deborah Aina" userId="42c801e098e32533" providerId="LiveId" clId="{B95F052A-D539-4340-ACFF-EA2A0B74901F}" dt="2020-10-07T21:08:39.066" v="347" actId="26606"/>
          <ac:spMkLst>
            <pc:docMk/>
            <pc:sldMk cId="2235674041" sldId="265"/>
            <ac:spMk id="2" creationId="{AE06EBDC-6BB5-4204-A242-4F300D105C77}"/>
          </ac:spMkLst>
        </pc:spChg>
        <pc:spChg chg="del">
          <ac:chgData name="Deborah Aina" userId="42c801e098e32533" providerId="LiveId" clId="{B95F052A-D539-4340-ACFF-EA2A0B74901F}" dt="2020-10-07T21:06:53.271" v="142" actId="931"/>
          <ac:spMkLst>
            <pc:docMk/>
            <pc:sldMk cId="2235674041" sldId="265"/>
            <ac:spMk id="3" creationId="{C4866C4B-489A-4189-9E15-681A7ABF74EA}"/>
          </ac:spMkLst>
        </pc:spChg>
        <pc:spChg chg="mod">
          <ac:chgData name="Deborah Aina" userId="42c801e098e32533" providerId="LiveId" clId="{B95F052A-D539-4340-ACFF-EA2A0B74901F}" dt="2020-10-07T21:08:39.066" v="347" actId="26606"/>
          <ac:spMkLst>
            <pc:docMk/>
            <pc:sldMk cId="2235674041" sldId="265"/>
            <ac:spMk id="4" creationId="{29E675DF-55A9-4781-9DC3-29DC7041A45A}"/>
          </ac:spMkLst>
        </pc:spChg>
        <pc:spChg chg="add">
          <ac:chgData name="Deborah Aina" userId="42c801e098e32533" providerId="LiveId" clId="{B95F052A-D539-4340-ACFF-EA2A0B74901F}" dt="2020-10-07T21:08:39.066" v="347" actId="26606"/>
          <ac:spMkLst>
            <pc:docMk/>
            <pc:sldMk cId="2235674041" sldId="265"/>
            <ac:spMk id="11" creationId="{0786F82F-1B47-46ED-8EAE-53EF71E59E9A}"/>
          </ac:spMkLst>
        </pc:spChg>
        <pc:spChg chg="add">
          <ac:chgData name="Deborah Aina" userId="42c801e098e32533" providerId="LiveId" clId="{B95F052A-D539-4340-ACFF-EA2A0B74901F}" dt="2020-10-07T21:08:39.066" v="347" actId="26606"/>
          <ac:spMkLst>
            <pc:docMk/>
            <pc:sldMk cId="2235674041" sldId="265"/>
            <ac:spMk id="13" creationId="{EF1BAF6F-6275-4646-9C59-331B29B9550F}"/>
          </ac:spMkLst>
        </pc:spChg>
        <pc:spChg chg="add">
          <ac:chgData name="Deborah Aina" userId="42c801e098e32533" providerId="LiveId" clId="{B95F052A-D539-4340-ACFF-EA2A0B74901F}" dt="2020-10-07T21:08:39.066" v="347" actId="26606"/>
          <ac:spMkLst>
            <pc:docMk/>
            <pc:sldMk cId="2235674041" sldId="265"/>
            <ac:spMk id="15" creationId="{099405E2-1A96-4DBA-A9DC-4C2A1B421CA9}"/>
          </ac:spMkLst>
        </pc:spChg>
        <pc:spChg chg="add">
          <ac:chgData name="Deborah Aina" userId="42c801e098e32533" providerId="LiveId" clId="{B95F052A-D539-4340-ACFF-EA2A0B74901F}" dt="2020-10-07T21:08:39.066" v="347" actId="26606"/>
          <ac:spMkLst>
            <pc:docMk/>
            <pc:sldMk cId="2235674041" sldId="265"/>
            <ac:spMk id="17" creationId="{79855050-A75B-4DD0-9B56-8B1C7722D884}"/>
          </ac:spMkLst>
        </pc:spChg>
        <pc:spChg chg="add">
          <ac:chgData name="Deborah Aina" userId="42c801e098e32533" providerId="LiveId" clId="{B95F052A-D539-4340-ACFF-EA2A0B74901F}" dt="2020-10-07T21:08:39.066" v="347" actId="26606"/>
          <ac:spMkLst>
            <pc:docMk/>
            <pc:sldMk cId="2235674041" sldId="265"/>
            <ac:spMk id="19" creationId="{2060C0F7-61A6-4E64-A77E-AFBD81127352}"/>
          </ac:spMkLst>
        </pc:spChg>
        <pc:spChg chg="add">
          <ac:chgData name="Deborah Aina" userId="42c801e098e32533" providerId="LiveId" clId="{B95F052A-D539-4340-ACFF-EA2A0B74901F}" dt="2020-10-07T21:08:39.066" v="347" actId="26606"/>
          <ac:spMkLst>
            <pc:docMk/>
            <pc:sldMk cId="2235674041" sldId="265"/>
            <ac:spMk id="21" creationId="{BCF4857D-F003-4CA1-82AB-00900B1008BA}"/>
          </ac:spMkLst>
        </pc:spChg>
        <pc:spChg chg="add">
          <ac:chgData name="Deborah Aina" userId="42c801e098e32533" providerId="LiveId" clId="{B95F052A-D539-4340-ACFF-EA2A0B74901F}" dt="2020-10-07T21:08:39.066" v="347" actId="26606"/>
          <ac:spMkLst>
            <pc:docMk/>
            <pc:sldMk cId="2235674041" sldId="265"/>
            <ac:spMk id="23" creationId="{DB791336-FCAA-4174-9303-B3F374861110}"/>
          </ac:spMkLst>
        </pc:spChg>
        <pc:spChg chg="add">
          <ac:chgData name="Deborah Aina" userId="42c801e098e32533" providerId="LiveId" clId="{B95F052A-D539-4340-ACFF-EA2A0B74901F}" dt="2020-10-07T21:08:39.066" v="347" actId="26606"/>
          <ac:spMkLst>
            <pc:docMk/>
            <pc:sldMk cId="2235674041" sldId="265"/>
            <ac:spMk id="25" creationId="{CA212158-300D-44D0-9CCE-472C3F669EE1}"/>
          </ac:spMkLst>
        </pc:spChg>
        <pc:spChg chg="add">
          <ac:chgData name="Deborah Aina" userId="42c801e098e32533" providerId="LiveId" clId="{B95F052A-D539-4340-ACFF-EA2A0B74901F}" dt="2020-10-07T21:08:39.066" v="347" actId="26606"/>
          <ac:spMkLst>
            <pc:docMk/>
            <pc:sldMk cId="2235674041" sldId="265"/>
            <ac:spMk id="27" creationId="{988521F4-D44A-42C5-9BDB-5CA25554098B}"/>
          </ac:spMkLst>
        </pc:spChg>
        <pc:spChg chg="add">
          <ac:chgData name="Deborah Aina" userId="42c801e098e32533" providerId="LiveId" clId="{B95F052A-D539-4340-ACFF-EA2A0B74901F}" dt="2020-10-07T21:08:39.066" v="347" actId="26606"/>
          <ac:spMkLst>
            <pc:docMk/>
            <pc:sldMk cId="2235674041" sldId="265"/>
            <ac:spMk id="29" creationId="{5E6738EB-6FF0-4AF9-8462-57F4494B88B2}"/>
          </ac:spMkLst>
        </pc:spChg>
        <pc:picChg chg="add mod ord">
          <ac:chgData name="Deborah Aina" userId="42c801e098e32533" providerId="LiveId" clId="{B95F052A-D539-4340-ACFF-EA2A0B74901F}" dt="2020-10-07T21:08:39.066" v="347" actId="26606"/>
          <ac:picMkLst>
            <pc:docMk/>
            <pc:sldMk cId="2235674041" sldId="265"/>
            <ac:picMk id="6" creationId="{CEC8F685-9A32-4680-A941-6A5BC26CA28A}"/>
          </ac:picMkLst>
        </pc:picChg>
      </pc:sldChg>
      <pc:sldChg chg="addSp delSp modSp new mod setBg">
        <pc:chgData name="Deborah Aina" userId="42c801e098e32533" providerId="LiveId" clId="{B95F052A-D539-4340-ACFF-EA2A0B74901F}" dt="2020-10-13T00:31:25.750" v="5956" actId="962"/>
        <pc:sldMkLst>
          <pc:docMk/>
          <pc:sldMk cId="2834518431" sldId="266"/>
        </pc:sldMkLst>
        <pc:spChg chg="mod">
          <ac:chgData name="Deborah Aina" userId="42c801e098e32533" providerId="LiveId" clId="{B95F052A-D539-4340-ACFF-EA2A0B74901F}" dt="2020-10-07T21:50:05.043" v="660" actId="26606"/>
          <ac:spMkLst>
            <pc:docMk/>
            <pc:sldMk cId="2834518431" sldId="266"/>
            <ac:spMk id="2" creationId="{22CD5BE6-4C9F-46BB-8AA6-FB86A33B347F}"/>
          </ac:spMkLst>
        </pc:spChg>
        <pc:spChg chg="del">
          <ac:chgData name="Deborah Aina" userId="42c801e098e32533" providerId="LiveId" clId="{B95F052A-D539-4340-ACFF-EA2A0B74901F}" dt="2020-10-07T21:46:34.856" v="454"/>
          <ac:spMkLst>
            <pc:docMk/>
            <pc:sldMk cId="2834518431" sldId="266"/>
            <ac:spMk id="3" creationId="{9A911E95-3D63-4AED-BAE6-5C79BF34B4AD}"/>
          </ac:spMkLst>
        </pc:spChg>
        <pc:spChg chg="mod">
          <ac:chgData name="Deborah Aina" userId="42c801e098e32533" providerId="LiveId" clId="{B95F052A-D539-4340-ACFF-EA2A0B74901F}" dt="2020-10-07T22:04:28.255" v="1065" actId="27636"/>
          <ac:spMkLst>
            <pc:docMk/>
            <pc:sldMk cId="2834518431" sldId="266"/>
            <ac:spMk id="4" creationId="{CD5F080C-5008-44FD-8595-ECC5E93F909E}"/>
          </ac:spMkLst>
        </pc:spChg>
        <pc:spChg chg="add del mod">
          <ac:chgData name="Deborah Aina" userId="42c801e098e32533" providerId="LiveId" clId="{B95F052A-D539-4340-ACFF-EA2A0B74901F}" dt="2020-10-13T00:31:24.148" v="5954" actId="931"/>
          <ac:spMkLst>
            <pc:docMk/>
            <pc:sldMk cId="2834518431" sldId="266"/>
            <ac:spMk id="5" creationId="{C76A1E4D-303D-4F63-93F2-7758182450A0}"/>
          </ac:spMkLst>
        </pc:spChg>
        <pc:spChg chg="add del mod">
          <ac:chgData name="Deborah Aina" userId="42c801e098e32533" providerId="LiveId" clId="{B95F052A-D539-4340-ACFF-EA2A0B74901F}" dt="2020-10-07T21:47:00.133" v="458"/>
          <ac:spMkLst>
            <pc:docMk/>
            <pc:sldMk cId="2834518431" sldId="266"/>
            <ac:spMk id="8" creationId="{F8247441-F65E-43B4-8B0F-F8259A620C6D}"/>
          </ac:spMkLst>
        </pc:spChg>
        <pc:spChg chg="add del mod">
          <ac:chgData name="Deborah Aina" userId="42c801e098e32533" providerId="LiveId" clId="{B95F052A-D539-4340-ACFF-EA2A0B74901F}" dt="2020-10-07T21:48:09.798" v="460" actId="931"/>
          <ac:spMkLst>
            <pc:docMk/>
            <pc:sldMk cId="2834518431" sldId="266"/>
            <ac:spMk id="11" creationId="{6863D7D3-9074-4BCB-915D-1C18A3599376}"/>
          </ac:spMkLst>
        </pc:spChg>
        <pc:spChg chg="add">
          <ac:chgData name="Deborah Aina" userId="42c801e098e32533" providerId="LiveId" clId="{B95F052A-D539-4340-ACFF-EA2A0B74901F}" dt="2020-10-07T21:50:05.043" v="660" actId="26606"/>
          <ac:spMkLst>
            <pc:docMk/>
            <pc:sldMk cId="2834518431" sldId="266"/>
            <ac:spMk id="18" creationId="{1ED69555-EE48-4B19-812B-4E1068DBF976}"/>
          </ac:spMkLst>
        </pc:spChg>
        <pc:spChg chg="add">
          <ac:chgData name="Deborah Aina" userId="42c801e098e32533" providerId="LiveId" clId="{B95F052A-D539-4340-ACFF-EA2A0B74901F}" dt="2020-10-07T21:50:05.043" v="660" actId="26606"/>
          <ac:spMkLst>
            <pc:docMk/>
            <pc:sldMk cId="2834518431" sldId="266"/>
            <ac:spMk id="20" creationId="{57AEB73D-F521-4B19-820F-12DB6BCC8406}"/>
          </ac:spMkLst>
        </pc:spChg>
        <pc:spChg chg="add">
          <ac:chgData name="Deborah Aina" userId="42c801e098e32533" providerId="LiveId" clId="{B95F052A-D539-4340-ACFF-EA2A0B74901F}" dt="2020-10-07T21:50:05.043" v="660" actId="26606"/>
          <ac:spMkLst>
            <pc:docMk/>
            <pc:sldMk cId="2834518431" sldId="266"/>
            <ac:spMk id="22" creationId="{6B72EEBA-3A5D-41CE-8465-A45A0F65674E}"/>
          </ac:spMkLst>
        </pc:spChg>
        <pc:spChg chg="add">
          <ac:chgData name="Deborah Aina" userId="42c801e098e32533" providerId="LiveId" clId="{B95F052A-D539-4340-ACFF-EA2A0B74901F}" dt="2020-10-07T21:50:05.043" v="660" actId="26606"/>
          <ac:spMkLst>
            <pc:docMk/>
            <pc:sldMk cId="2834518431" sldId="266"/>
            <ac:spMk id="24" creationId="{EA164D6B-6878-4B9F-A2D0-985D39B17B46}"/>
          </ac:spMkLst>
        </pc:spChg>
        <pc:spChg chg="add">
          <ac:chgData name="Deborah Aina" userId="42c801e098e32533" providerId="LiveId" clId="{B95F052A-D539-4340-ACFF-EA2A0B74901F}" dt="2020-10-07T21:50:05.043" v="660" actId="26606"/>
          <ac:spMkLst>
            <pc:docMk/>
            <pc:sldMk cId="2834518431" sldId="266"/>
            <ac:spMk id="26" creationId="{57851D67-7085-40E2-B146-F91433A28E08}"/>
          </ac:spMkLst>
        </pc:spChg>
        <pc:spChg chg="add">
          <ac:chgData name="Deborah Aina" userId="42c801e098e32533" providerId="LiveId" clId="{B95F052A-D539-4340-ACFF-EA2A0B74901F}" dt="2020-10-07T21:50:05.043" v="660" actId="26606"/>
          <ac:spMkLst>
            <pc:docMk/>
            <pc:sldMk cId="2834518431" sldId="266"/>
            <ac:spMk id="28" creationId="{362F176A-9349-4CD7-8042-59C0200C8CE9}"/>
          </ac:spMkLst>
        </pc:spChg>
        <pc:spChg chg="add">
          <ac:chgData name="Deborah Aina" userId="42c801e098e32533" providerId="LiveId" clId="{B95F052A-D539-4340-ACFF-EA2A0B74901F}" dt="2020-10-07T21:50:05.043" v="660" actId="26606"/>
          <ac:spMkLst>
            <pc:docMk/>
            <pc:sldMk cId="2834518431" sldId="266"/>
            <ac:spMk id="30" creationId="{4E9A171F-91A7-42F8-B25C-E38B244E757C}"/>
          </ac:spMkLst>
        </pc:spChg>
        <pc:spChg chg="add">
          <ac:chgData name="Deborah Aina" userId="42c801e098e32533" providerId="LiveId" clId="{B95F052A-D539-4340-ACFF-EA2A0B74901F}" dt="2020-10-07T21:50:05.043" v="660" actId="26606"/>
          <ac:spMkLst>
            <pc:docMk/>
            <pc:sldMk cId="2834518431" sldId="266"/>
            <ac:spMk id="32" creationId="{064738AB-B6BE-4867-889A-52CE4AC8DBD0}"/>
          </ac:spMkLst>
        </pc:spChg>
        <pc:spChg chg="add">
          <ac:chgData name="Deborah Aina" userId="42c801e098e32533" providerId="LiveId" clId="{B95F052A-D539-4340-ACFF-EA2A0B74901F}" dt="2020-10-07T21:50:05.043" v="660" actId="26606"/>
          <ac:spMkLst>
            <pc:docMk/>
            <pc:sldMk cId="2834518431" sldId="266"/>
            <ac:spMk id="34" creationId="{9C969C2C-E7E3-4052-87D4-61E733EC1BBD}"/>
          </ac:spMkLst>
        </pc:spChg>
        <pc:spChg chg="add">
          <ac:chgData name="Deborah Aina" userId="42c801e098e32533" providerId="LiveId" clId="{B95F052A-D539-4340-ACFF-EA2A0B74901F}" dt="2020-10-07T21:50:05.043" v="660" actId="26606"/>
          <ac:spMkLst>
            <pc:docMk/>
            <pc:sldMk cId="2834518431" sldId="266"/>
            <ac:spMk id="36" creationId="{7C60369F-A41B-4D6E-8990-30E2715C5730}"/>
          </ac:spMkLst>
        </pc:spChg>
        <pc:picChg chg="add del mod">
          <ac:chgData name="Deborah Aina" userId="42c801e098e32533" providerId="LiveId" clId="{B95F052A-D539-4340-ACFF-EA2A0B74901F}" dt="2020-10-07T21:46:43.588" v="457" actId="21"/>
          <ac:picMkLst>
            <pc:docMk/>
            <pc:sldMk cId="2834518431" sldId="266"/>
            <ac:picMk id="6" creationId="{16BC660E-1EDE-4FAC-BB39-9A571F705696}"/>
          </ac:picMkLst>
        </pc:picChg>
        <pc:picChg chg="add mod">
          <ac:chgData name="Deborah Aina" userId="42c801e098e32533" providerId="LiveId" clId="{B95F052A-D539-4340-ACFF-EA2A0B74901F}" dt="2020-10-13T00:31:25.750" v="5956" actId="962"/>
          <ac:picMkLst>
            <pc:docMk/>
            <pc:sldMk cId="2834518431" sldId="266"/>
            <ac:picMk id="7" creationId="{ED4FA5DD-41DC-4325-896C-461509E452A2}"/>
          </ac:picMkLst>
        </pc:picChg>
        <pc:picChg chg="add del mod">
          <ac:chgData name="Deborah Aina" userId="42c801e098e32533" providerId="LiveId" clId="{B95F052A-D539-4340-ACFF-EA2A0B74901F}" dt="2020-10-07T21:47:05.733" v="459" actId="21"/>
          <ac:picMkLst>
            <pc:docMk/>
            <pc:sldMk cId="2834518431" sldId="266"/>
            <ac:picMk id="9" creationId="{0F67112C-7B19-485C-8A45-B3B89D9CE521}"/>
          </ac:picMkLst>
        </pc:picChg>
        <pc:picChg chg="add del mod ord">
          <ac:chgData name="Deborah Aina" userId="42c801e098e32533" providerId="LiveId" clId="{B95F052A-D539-4340-ACFF-EA2A0B74901F}" dt="2020-10-13T00:25:32.826" v="5953" actId="21"/>
          <ac:picMkLst>
            <pc:docMk/>
            <pc:sldMk cId="2834518431" sldId="266"/>
            <ac:picMk id="13" creationId="{29681164-96CF-4FCA-9780-63057DB3B3EF}"/>
          </ac:picMkLst>
        </pc:picChg>
      </pc:sldChg>
      <pc:sldChg chg="addSp delSp modSp new del mod ord setBg">
        <pc:chgData name="Deborah Aina" userId="42c801e098e32533" providerId="LiveId" clId="{B95F052A-D539-4340-ACFF-EA2A0B74901F}" dt="2020-10-07T22:06:54.021" v="1167" actId="2696"/>
        <pc:sldMkLst>
          <pc:docMk/>
          <pc:sldMk cId="3188738347" sldId="267"/>
        </pc:sldMkLst>
        <pc:spChg chg="mod">
          <ac:chgData name="Deborah Aina" userId="42c801e098e32533" providerId="LiveId" clId="{B95F052A-D539-4340-ACFF-EA2A0B74901F}" dt="2020-10-07T22:06:47.848" v="1166" actId="26606"/>
          <ac:spMkLst>
            <pc:docMk/>
            <pc:sldMk cId="3188738347" sldId="267"/>
            <ac:spMk id="2" creationId="{D6C8DFD3-175B-4FF2-AF10-BD16D056AB18}"/>
          </ac:spMkLst>
        </pc:spChg>
        <pc:spChg chg="del">
          <ac:chgData name="Deborah Aina" userId="42c801e098e32533" providerId="LiveId" clId="{B95F052A-D539-4340-ACFF-EA2A0B74901F}" dt="2020-10-07T21:57:16.367" v="662" actId="931"/>
          <ac:spMkLst>
            <pc:docMk/>
            <pc:sldMk cId="3188738347" sldId="267"/>
            <ac:spMk id="3" creationId="{76F8110C-01C5-4974-9D69-9A9BAA1D28AF}"/>
          </ac:spMkLst>
        </pc:spChg>
        <pc:spChg chg="mod">
          <ac:chgData name="Deborah Aina" userId="42c801e098e32533" providerId="LiveId" clId="{B95F052A-D539-4340-ACFF-EA2A0B74901F}" dt="2020-10-07T22:06:47.765" v="1165" actId="26606"/>
          <ac:spMkLst>
            <pc:docMk/>
            <pc:sldMk cId="3188738347" sldId="267"/>
            <ac:spMk id="4" creationId="{49D3AD18-94CA-40FE-A321-2CBB526C2D23}"/>
          </ac:spMkLst>
        </pc:spChg>
        <pc:spChg chg="add del">
          <ac:chgData name="Deborah Aina" userId="42c801e098e32533" providerId="LiveId" clId="{B95F052A-D539-4340-ACFF-EA2A0B74901F}" dt="2020-10-07T22:06:47.848" v="1166" actId="26606"/>
          <ac:spMkLst>
            <pc:docMk/>
            <pc:sldMk cId="3188738347" sldId="267"/>
            <ac:spMk id="11" creationId="{0786F82F-1B47-46ED-8EAE-53EF71E59E9A}"/>
          </ac:spMkLst>
        </pc:spChg>
        <pc:spChg chg="add del">
          <ac:chgData name="Deborah Aina" userId="42c801e098e32533" providerId="LiveId" clId="{B95F052A-D539-4340-ACFF-EA2A0B74901F}" dt="2020-10-07T22:06:47.848" v="1166" actId="26606"/>
          <ac:spMkLst>
            <pc:docMk/>
            <pc:sldMk cId="3188738347" sldId="267"/>
            <ac:spMk id="13" creationId="{EF1BAF6F-6275-4646-9C59-331B29B9550F}"/>
          </ac:spMkLst>
        </pc:spChg>
        <pc:spChg chg="add del">
          <ac:chgData name="Deborah Aina" userId="42c801e098e32533" providerId="LiveId" clId="{B95F052A-D539-4340-ACFF-EA2A0B74901F}" dt="2020-10-07T22:06:47.848" v="1166" actId="26606"/>
          <ac:spMkLst>
            <pc:docMk/>
            <pc:sldMk cId="3188738347" sldId="267"/>
            <ac:spMk id="15" creationId="{099405E2-1A96-4DBA-A9DC-4C2A1B421CA9}"/>
          </ac:spMkLst>
        </pc:spChg>
        <pc:spChg chg="add del">
          <ac:chgData name="Deborah Aina" userId="42c801e098e32533" providerId="LiveId" clId="{B95F052A-D539-4340-ACFF-EA2A0B74901F}" dt="2020-10-07T22:06:47.848" v="1166" actId="26606"/>
          <ac:spMkLst>
            <pc:docMk/>
            <pc:sldMk cId="3188738347" sldId="267"/>
            <ac:spMk id="17" creationId="{79855050-A75B-4DD0-9B56-8B1C7722D884}"/>
          </ac:spMkLst>
        </pc:spChg>
        <pc:spChg chg="add del">
          <ac:chgData name="Deborah Aina" userId="42c801e098e32533" providerId="LiveId" clId="{B95F052A-D539-4340-ACFF-EA2A0B74901F}" dt="2020-10-07T22:06:47.848" v="1166" actId="26606"/>
          <ac:spMkLst>
            <pc:docMk/>
            <pc:sldMk cId="3188738347" sldId="267"/>
            <ac:spMk id="19" creationId="{2060C0F7-61A6-4E64-A77E-AFBD81127352}"/>
          </ac:spMkLst>
        </pc:spChg>
        <pc:spChg chg="add del">
          <ac:chgData name="Deborah Aina" userId="42c801e098e32533" providerId="LiveId" clId="{B95F052A-D539-4340-ACFF-EA2A0B74901F}" dt="2020-10-07T22:06:47.848" v="1166" actId="26606"/>
          <ac:spMkLst>
            <pc:docMk/>
            <pc:sldMk cId="3188738347" sldId="267"/>
            <ac:spMk id="21" creationId="{BCF4857D-F003-4CA1-82AB-00900B1008BA}"/>
          </ac:spMkLst>
        </pc:spChg>
        <pc:spChg chg="add del">
          <ac:chgData name="Deborah Aina" userId="42c801e098e32533" providerId="LiveId" clId="{B95F052A-D539-4340-ACFF-EA2A0B74901F}" dt="2020-10-07T22:06:47.848" v="1166" actId="26606"/>
          <ac:spMkLst>
            <pc:docMk/>
            <pc:sldMk cId="3188738347" sldId="267"/>
            <ac:spMk id="23" creationId="{DB791336-FCAA-4174-9303-B3F374861110}"/>
          </ac:spMkLst>
        </pc:spChg>
        <pc:spChg chg="add del">
          <ac:chgData name="Deborah Aina" userId="42c801e098e32533" providerId="LiveId" clId="{B95F052A-D539-4340-ACFF-EA2A0B74901F}" dt="2020-10-07T22:06:47.848" v="1166" actId="26606"/>
          <ac:spMkLst>
            <pc:docMk/>
            <pc:sldMk cId="3188738347" sldId="267"/>
            <ac:spMk id="25" creationId="{CA212158-300D-44D0-9CCE-472C3F669EE1}"/>
          </ac:spMkLst>
        </pc:spChg>
        <pc:spChg chg="add del">
          <ac:chgData name="Deborah Aina" userId="42c801e098e32533" providerId="LiveId" clId="{B95F052A-D539-4340-ACFF-EA2A0B74901F}" dt="2020-10-07T22:06:47.848" v="1166" actId="26606"/>
          <ac:spMkLst>
            <pc:docMk/>
            <pc:sldMk cId="3188738347" sldId="267"/>
            <ac:spMk id="27" creationId="{988521F4-D44A-42C5-9BDB-5CA25554098B}"/>
          </ac:spMkLst>
        </pc:spChg>
        <pc:spChg chg="add del">
          <ac:chgData name="Deborah Aina" userId="42c801e098e32533" providerId="LiveId" clId="{B95F052A-D539-4340-ACFF-EA2A0B74901F}" dt="2020-10-07T22:06:47.848" v="1166" actId="26606"/>
          <ac:spMkLst>
            <pc:docMk/>
            <pc:sldMk cId="3188738347" sldId="267"/>
            <ac:spMk id="29" creationId="{5E6738EB-6FF0-4AF9-8462-57F4494B88B2}"/>
          </ac:spMkLst>
        </pc:spChg>
        <pc:spChg chg="add del">
          <ac:chgData name="Deborah Aina" userId="42c801e098e32533" providerId="LiveId" clId="{B95F052A-D539-4340-ACFF-EA2A0B74901F}" dt="2020-10-07T22:06:47.765" v="1165" actId="26606"/>
          <ac:spMkLst>
            <pc:docMk/>
            <pc:sldMk cId="3188738347" sldId="267"/>
            <ac:spMk id="34" creationId="{0786F82F-1B47-46ED-8EAE-53EF71E59E9A}"/>
          </ac:spMkLst>
        </pc:spChg>
        <pc:spChg chg="add del">
          <ac:chgData name="Deborah Aina" userId="42c801e098e32533" providerId="LiveId" clId="{B95F052A-D539-4340-ACFF-EA2A0B74901F}" dt="2020-10-07T22:06:47.765" v="1165" actId="26606"/>
          <ac:spMkLst>
            <pc:docMk/>
            <pc:sldMk cId="3188738347" sldId="267"/>
            <ac:spMk id="36" creationId="{EF1BAF6F-6275-4646-9C59-331B29B9550F}"/>
          </ac:spMkLst>
        </pc:spChg>
        <pc:spChg chg="add del">
          <ac:chgData name="Deborah Aina" userId="42c801e098e32533" providerId="LiveId" clId="{B95F052A-D539-4340-ACFF-EA2A0B74901F}" dt="2020-10-07T22:06:47.765" v="1165" actId="26606"/>
          <ac:spMkLst>
            <pc:docMk/>
            <pc:sldMk cId="3188738347" sldId="267"/>
            <ac:spMk id="38" creationId="{C3B59E90-C2E6-4C7B-B62A-9A39E4D132D9}"/>
          </ac:spMkLst>
        </pc:spChg>
        <pc:spChg chg="add del">
          <ac:chgData name="Deborah Aina" userId="42c801e098e32533" providerId="LiveId" clId="{B95F052A-D539-4340-ACFF-EA2A0B74901F}" dt="2020-10-07T22:06:47.765" v="1165" actId="26606"/>
          <ac:spMkLst>
            <pc:docMk/>
            <pc:sldMk cId="3188738347" sldId="267"/>
            <ac:spMk id="40" creationId="{F41B2979-9B0F-4F3C-A912-A0A5339D706C}"/>
          </ac:spMkLst>
        </pc:spChg>
        <pc:spChg chg="add del">
          <ac:chgData name="Deborah Aina" userId="42c801e098e32533" providerId="LiveId" clId="{B95F052A-D539-4340-ACFF-EA2A0B74901F}" dt="2020-10-07T22:06:47.765" v="1165" actId="26606"/>
          <ac:spMkLst>
            <pc:docMk/>
            <pc:sldMk cId="3188738347" sldId="267"/>
            <ac:spMk id="42" creationId="{0D88D065-482C-41CF-99A2-50EFB1B94E59}"/>
          </ac:spMkLst>
        </pc:spChg>
        <pc:spChg chg="add del">
          <ac:chgData name="Deborah Aina" userId="42c801e098e32533" providerId="LiveId" clId="{B95F052A-D539-4340-ACFF-EA2A0B74901F}" dt="2020-10-07T22:06:47.765" v="1165" actId="26606"/>
          <ac:spMkLst>
            <pc:docMk/>
            <pc:sldMk cId="3188738347" sldId="267"/>
            <ac:spMk id="44" creationId="{E0B15B07-5DFC-49A7-83E7-33AE560DDD32}"/>
          </ac:spMkLst>
        </pc:spChg>
        <pc:spChg chg="add del">
          <ac:chgData name="Deborah Aina" userId="42c801e098e32533" providerId="LiveId" clId="{B95F052A-D539-4340-ACFF-EA2A0B74901F}" dt="2020-10-07T22:06:47.765" v="1165" actId="26606"/>
          <ac:spMkLst>
            <pc:docMk/>
            <pc:sldMk cId="3188738347" sldId="267"/>
            <ac:spMk id="46" creationId="{23E1A6E1-A101-407D-9872-0506425C7DDD}"/>
          </ac:spMkLst>
        </pc:spChg>
        <pc:spChg chg="add del">
          <ac:chgData name="Deborah Aina" userId="42c801e098e32533" providerId="LiveId" clId="{B95F052A-D539-4340-ACFF-EA2A0B74901F}" dt="2020-10-07T22:06:47.765" v="1165" actId="26606"/>
          <ac:spMkLst>
            <pc:docMk/>
            <pc:sldMk cId="3188738347" sldId="267"/>
            <ac:spMk id="48" creationId="{E49E4F89-BD43-4E3D-88E8-6C7E8AA9F70D}"/>
          </ac:spMkLst>
        </pc:spChg>
        <pc:spChg chg="add del">
          <ac:chgData name="Deborah Aina" userId="42c801e098e32533" providerId="LiveId" clId="{B95F052A-D539-4340-ACFF-EA2A0B74901F}" dt="2020-10-07T22:06:47.765" v="1165" actId="26606"/>
          <ac:spMkLst>
            <pc:docMk/>
            <pc:sldMk cId="3188738347" sldId="267"/>
            <ac:spMk id="50" creationId="{71153701-84AC-48F8-BF95-FD091301A00B}"/>
          </ac:spMkLst>
        </pc:spChg>
        <pc:spChg chg="add del">
          <ac:chgData name="Deborah Aina" userId="42c801e098e32533" providerId="LiveId" clId="{B95F052A-D539-4340-ACFF-EA2A0B74901F}" dt="2020-10-07T22:06:47.765" v="1165" actId="26606"/>
          <ac:spMkLst>
            <pc:docMk/>
            <pc:sldMk cId="3188738347" sldId="267"/>
            <ac:spMk id="52" creationId="{025FF1E9-6522-482B-A20C-EA7AF7CAA134}"/>
          </ac:spMkLst>
        </pc:spChg>
        <pc:spChg chg="add del">
          <ac:chgData name="Deborah Aina" userId="42c801e098e32533" providerId="LiveId" clId="{B95F052A-D539-4340-ACFF-EA2A0B74901F}" dt="2020-10-07T22:06:47.765" v="1165" actId="26606"/>
          <ac:spMkLst>
            <pc:docMk/>
            <pc:sldMk cId="3188738347" sldId="267"/>
            <ac:spMk id="54" creationId="{760CEDF7-1225-4242-8C30-EA518372A716}"/>
          </ac:spMkLst>
        </pc:spChg>
        <pc:spChg chg="add">
          <ac:chgData name="Deborah Aina" userId="42c801e098e32533" providerId="LiveId" clId="{B95F052A-D539-4340-ACFF-EA2A0B74901F}" dt="2020-10-07T22:06:47.848" v="1166" actId="26606"/>
          <ac:spMkLst>
            <pc:docMk/>
            <pc:sldMk cId="3188738347" sldId="267"/>
            <ac:spMk id="56" creationId="{0786F82F-1B47-46ED-8EAE-53EF71E59E9A}"/>
          </ac:spMkLst>
        </pc:spChg>
        <pc:spChg chg="add">
          <ac:chgData name="Deborah Aina" userId="42c801e098e32533" providerId="LiveId" clId="{B95F052A-D539-4340-ACFF-EA2A0B74901F}" dt="2020-10-07T22:06:47.848" v="1166" actId="26606"/>
          <ac:spMkLst>
            <pc:docMk/>
            <pc:sldMk cId="3188738347" sldId="267"/>
            <ac:spMk id="57" creationId="{EF1BAF6F-6275-4646-9C59-331B29B9550F}"/>
          </ac:spMkLst>
        </pc:spChg>
        <pc:spChg chg="add">
          <ac:chgData name="Deborah Aina" userId="42c801e098e32533" providerId="LiveId" clId="{B95F052A-D539-4340-ACFF-EA2A0B74901F}" dt="2020-10-07T22:06:47.848" v="1166" actId="26606"/>
          <ac:spMkLst>
            <pc:docMk/>
            <pc:sldMk cId="3188738347" sldId="267"/>
            <ac:spMk id="58" creationId="{099405E2-1A96-4DBA-A9DC-4C2A1B421CA9}"/>
          </ac:spMkLst>
        </pc:spChg>
        <pc:spChg chg="add">
          <ac:chgData name="Deborah Aina" userId="42c801e098e32533" providerId="LiveId" clId="{B95F052A-D539-4340-ACFF-EA2A0B74901F}" dt="2020-10-07T22:06:47.848" v="1166" actId="26606"/>
          <ac:spMkLst>
            <pc:docMk/>
            <pc:sldMk cId="3188738347" sldId="267"/>
            <ac:spMk id="59" creationId="{79855050-A75B-4DD0-9B56-8B1C7722D884}"/>
          </ac:spMkLst>
        </pc:spChg>
        <pc:spChg chg="add">
          <ac:chgData name="Deborah Aina" userId="42c801e098e32533" providerId="LiveId" clId="{B95F052A-D539-4340-ACFF-EA2A0B74901F}" dt="2020-10-07T22:06:47.848" v="1166" actId="26606"/>
          <ac:spMkLst>
            <pc:docMk/>
            <pc:sldMk cId="3188738347" sldId="267"/>
            <ac:spMk id="60" creationId="{2060C0F7-61A6-4E64-A77E-AFBD81127352}"/>
          </ac:spMkLst>
        </pc:spChg>
        <pc:spChg chg="add">
          <ac:chgData name="Deborah Aina" userId="42c801e098e32533" providerId="LiveId" clId="{B95F052A-D539-4340-ACFF-EA2A0B74901F}" dt="2020-10-07T22:06:47.848" v="1166" actId="26606"/>
          <ac:spMkLst>
            <pc:docMk/>
            <pc:sldMk cId="3188738347" sldId="267"/>
            <ac:spMk id="61" creationId="{BCF4857D-F003-4CA1-82AB-00900B1008BA}"/>
          </ac:spMkLst>
        </pc:spChg>
        <pc:spChg chg="add">
          <ac:chgData name="Deborah Aina" userId="42c801e098e32533" providerId="LiveId" clId="{B95F052A-D539-4340-ACFF-EA2A0B74901F}" dt="2020-10-07T22:06:47.848" v="1166" actId="26606"/>
          <ac:spMkLst>
            <pc:docMk/>
            <pc:sldMk cId="3188738347" sldId="267"/>
            <ac:spMk id="62" creationId="{DB791336-FCAA-4174-9303-B3F374861110}"/>
          </ac:spMkLst>
        </pc:spChg>
        <pc:spChg chg="add">
          <ac:chgData name="Deborah Aina" userId="42c801e098e32533" providerId="LiveId" clId="{B95F052A-D539-4340-ACFF-EA2A0B74901F}" dt="2020-10-07T22:06:47.848" v="1166" actId="26606"/>
          <ac:spMkLst>
            <pc:docMk/>
            <pc:sldMk cId="3188738347" sldId="267"/>
            <ac:spMk id="63" creationId="{CA212158-300D-44D0-9CCE-472C3F669EE1}"/>
          </ac:spMkLst>
        </pc:spChg>
        <pc:spChg chg="add">
          <ac:chgData name="Deborah Aina" userId="42c801e098e32533" providerId="LiveId" clId="{B95F052A-D539-4340-ACFF-EA2A0B74901F}" dt="2020-10-07T22:06:47.848" v="1166" actId="26606"/>
          <ac:spMkLst>
            <pc:docMk/>
            <pc:sldMk cId="3188738347" sldId="267"/>
            <ac:spMk id="64" creationId="{988521F4-D44A-42C5-9BDB-5CA25554098B}"/>
          </ac:spMkLst>
        </pc:spChg>
        <pc:spChg chg="add">
          <ac:chgData name="Deborah Aina" userId="42c801e098e32533" providerId="LiveId" clId="{B95F052A-D539-4340-ACFF-EA2A0B74901F}" dt="2020-10-07T22:06:47.848" v="1166" actId="26606"/>
          <ac:spMkLst>
            <pc:docMk/>
            <pc:sldMk cId="3188738347" sldId="267"/>
            <ac:spMk id="65" creationId="{5E6738EB-6FF0-4AF9-8462-57F4494B88B2}"/>
          </ac:spMkLst>
        </pc:spChg>
        <pc:picChg chg="add mod ord">
          <ac:chgData name="Deborah Aina" userId="42c801e098e32533" providerId="LiveId" clId="{B95F052A-D539-4340-ACFF-EA2A0B74901F}" dt="2020-10-07T22:06:47.765" v="1165" actId="26606"/>
          <ac:picMkLst>
            <pc:docMk/>
            <pc:sldMk cId="3188738347" sldId="267"/>
            <ac:picMk id="6" creationId="{FD4CFB3B-2F3B-4818-9C26-66C4F9535C19}"/>
          </ac:picMkLst>
        </pc:picChg>
      </pc:sldChg>
      <pc:sldChg chg="addSp modSp new mod ord setBg">
        <pc:chgData name="Deborah Aina" userId="42c801e098e32533" providerId="LiveId" clId="{B95F052A-D539-4340-ACFF-EA2A0B74901F}" dt="2020-10-07T22:02:06.491" v="975"/>
        <pc:sldMkLst>
          <pc:docMk/>
          <pc:sldMk cId="314999498" sldId="268"/>
        </pc:sldMkLst>
        <pc:spChg chg="mod">
          <ac:chgData name="Deborah Aina" userId="42c801e098e32533" providerId="LiveId" clId="{B95F052A-D539-4340-ACFF-EA2A0B74901F}" dt="2020-10-07T22:02:02.197" v="973" actId="26606"/>
          <ac:spMkLst>
            <pc:docMk/>
            <pc:sldMk cId="314999498" sldId="268"/>
            <ac:spMk id="2" creationId="{BB1896C6-C5E3-4E2C-9A75-477C1753A1EA}"/>
          </ac:spMkLst>
        </pc:spChg>
        <pc:spChg chg="add">
          <ac:chgData name="Deborah Aina" userId="42c801e098e32533" providerId="LiveId" clId="{B95F052A-D539-4340-ACFF-EA2A0B74901F}" dt="2020-10-07T22:02:02.197" v="973" actId="26606"/>
          <ac:spMkLst>
            <pc:docMk/>
            <pc:sldMk cId="314999498" sldId="268"/>
            <ac:spMk id="7" creationId="{1ED69555-EE48-4B19-812B-4E1068DBF976}"/>
          </ac:spMkLst>
        </pc:spChg>
        <pc:spChg chg="add">
          <ac:chgData name="Deborah Aina" userId="42c801e098e32533" providerId="LiveId" clId="{B95F052A-D539-4340-ACFF-EA2A0B74901F}" dt="2020-10-07T22:02:02.197" v="973" actId="26606"/>
          <ac:spMkLst>
            <pc:docMk/>
            <pc:sldMk cId="314999498" sldId="268"/>
            <ac:spMk id="9" creationId="{57AEB73D-F521-4B19-820F-12DB6BCC8406}"/>
          </ac:spMkLst>
        </pc:spChg>
        <pc:spChg chg="add">
          <ac:chgData name="Deborah Aina" userId="42c801e098e32533" providerId="LiveId" clId="{B95F052A-D539-4340-ACFF-EA2A0B74901F}" dt="2020-10-07T22:02:02.197" v="973" actId="26606"/>
          <ac:spMkLst>
            <pc:docMk/>
            <pc:sldMk cId="314999498" sldId="268"/>
            <ac:spMk id="11" creationId="{6B72EEBA-3A5D-41CE-8465-A45A0F65674E}"/>
          </ac:spMkLst>
        </pc:spChg>
        <pc:spChg chg="add">
          <ac:chgData name="Deborah Aina" userId="42c801e098e32533" providerId="LiveId" clId="{B95F052A-D539-4340-ACFF-EA2A0B74901F}" dt="2020-10-07T22:02:02.197" v="973" actId="26606"/>
          <ac:spMkLst>
            <pc:docMk/>
            <pc:sldMk cId="314999498" sldId="268"/>
            <ac:spMk id="13" creationId="{EA164D6B-6878-4B9F-A2D0-985D39B17B46}"/>
          </ac:spMkLst>
        </pc:spChg>
        <pc:spChg chg="add">
          <ac:chgData name="Deborah Aina" userId="42c801e098e32533" providerId="LiveId" clId="{B95F052A-D539-4340-ACFF-EA2A0B74901F}" dt="2020-10-07T22:02:02.197" v="973" actId="26606"/>
          <ac:spMkLst>
            <pc:docMk/>
            <pc:sldMk cId="314999498" sldId="268"/>
            <ac:spMk id="15" creationId="{362F176A-9349-4CD7-8042-59C0200C8CE9}"/>
          </ac:spMkLst>
        </pc:spChg>
        <pc:spChg chg="add">
          <ac:chgData name="Deborah Aina" userId="42c801e098e32533" providerId="LiveId" clId="{B95F052A-D539-4340-ACFF-EA2A0B74901F}" dt="2020-10-07T22:02:02.197" v="973" actId="26606"/>
          <ac:spMkLst>
            <pc:docMk/>
            <pc:sldMk cId="314999498" sldId="268"/>
            <ac:spMk id="17" creationId="{064738AB-B6BE-4867-889A-52CE4AC8DBD0}"/>
          </ac:spMkLst>
        </pc:spChg>
        <pc:spChg chg="add">
          <ac:chgData name="Deborah Aina" userId="42c801e098e32533" providerId="LiveId" clId="{B95F052A-D539-4340-ACFF-EA2A0B74901F}" dt="2020-10-07T22:02:02.197" v="973" actId="26606"/>
          <ac:spMkLst>
            <pc:docMk/>
            <pc:sldMk cId="314999498" sldId="268"/>
            <ac:spMk id="19" creationId="{57851D67-7085-40E2-B146-F91433A28E08}"/>
          </ac:spMkLst>
        </pc:spChg>
        <pc:spChg chg="add">
          <ac:chgData name="Deborah Aina" userId="42c801e098e32533" providerId="LiveId" clId="{B95F052A-D539-4340-ACFF-EA2A0B74901F}" dt="2020-10-07T22:02:02.197" v="973" actId="26606"/>
          <ac:spMkLst>
            <pc:docMk/>
            <pc:sldMk cId="314999498" sldId="268"/>
            <ac:spMk id="21" creationId="{91DF095C-665A-4B22-A777-D3196F49510F}"/>
          </ac:spMkLst>
        </pc:spChg>
        <pc:spChg chg="add">
          <ac:chgData name="Deborah Aina" userId="42c801e098e32533" providerId="LiveId" clId="{B95F052A-D539-4340-ACFF-EA2A0B74901F}" dt="2020-10-07T22:02:02.197" v="973" actId="26606"/>
          <ac:spMkLst>
            <pc:docMk/>
            <pc:sldMk cId="314999498" sldId="268"/>
            <ac:spMk id="23" creationId="{4E9A171F-91A7-42F8-B25C-E38B244E757C}"/>
          </ac:spMkLst>
        </pc:spChg>
        <pc:spChg chg="add">
          <ac:chgData name="Deborah Aina" userId="42c801e098e32533" providerId="LiveId" clId="{B95F052A-D539-4340-ACFF-EA2A0B74901F}" dt="2020-10-07T22:02:02.197" v="973" actId="26606"/>
          <ac:spMkLst>
            <pc:docMk/>
            <pc:sldMk cId="314999498" sldId="268"/>
            <ac:spMk id="25" creationId="{985AAE23-FCB6-4663-907C-0110B0FDC58E}"/>
          </ac:spMkLst>
        </pc:spChg>
        <pc:spChg chg="add">
          <ac:chgData name="Deborah Aina" userId="42c801e098e32533" providerId="LiveId" clId="{B95F052A-D539-4340-ACFF-EA2A0B74901F}" dt="2020-10-07T22:02:02.197" v="973" actId="26606"/>
          <ac:spMkLst>
            <pc:docMk/>
            <pc:sldMk cId="314999498" sldId="268"/>
            <ac:spMk id="27" creationId="{9C969C2C-E7E3-4052-87D4-61E733EC1BBD}"/>
          </ac:spMkLst>
        </pc:spChg>
        <pc:spChg chg="add">
          <ac:chgData name="Deborah Aina" userId="42c801e098e32533" providerId="LiveId" clId="{B95F052A-D539-4340-ACFF-EA2A0B74901F}" dt="2020-10-07T22:02:02.197" v="973" actId="26606"/>
          <ac:spMkLst>
            <pc:docMk/>
            <pc:sldMk cId="314999498" sldId="268"/>
            <ac:spMk id="29" creationId="{7C60369F-A41B-4D6E-8990-30E2715C5730}"/>
          </ac:spMkLst>
        </pc:spChg>
      </pc:sldChg>
      <pc:sldChg chg="addSp delSp modSp new mod ord setBg">
        <pc:chgData name="Deborah Aina" userId="42c801e098e32533" providerId="LiveId" clId="{B95F052A-D539-4340-ACFF-EA2A0B74901F}" dt="2020-10-13T00:33:00.551" v="6061" actId="20577"/>
        <pc:sldMkLst>
          <pc:docMk/>
          <pc:sldMk cId="2513316581" sldId="269"/>
        </pc:sldMkLst>
        <pc:spChg chg="mod">
          <ac:chgData name="Deborah Aina" userId="42c801e098e32533" providerId="LiveId" clId="{B95F052A-D539-4340-ACFF-EA2A0B74901F}" dt="2020-10-13T00:33:00.551" v="6061" actId="20577"/>
          <ac:spMkLst>
            <pc:docMk/>
            <pc:sldMk cId="2513316581" sldId="269"/>
            <ac:spMk id="2" creationId="{F95D1E4A-AFEF-48FB-B92C-F421019A9896}"/>
          </ac:spMkLst>
        </pc:spChg>
        <pc:spChg chg="del">
          <ac:chgData name="Deborah Aina" userId="42c801e098e32533" providerId="LiveId" clId="{B95F052A-D539-4340-ACFF-EA2A0B74901F}" dt="2020-10-07T22:07:09.628" v="1169" actId="931"/>
          <ac:spMkLst>
            <pc:docMk/>
            <pc:sldMk cId="2513316581" sldId="269"/>
            <ac:spMk id="3" creationId="{7CEB0A7A-1E23-4306-B341-96EF90087805}"/>
          </ac:spMkLst>
        </pc:spChg>
        <pc:spChg chg="add del mod">
          <ac:chgData name="Deborah Aina" userId="42c801e098e32533" providerId="LiveId" clId="{B95F052A-D539-4340-ACFF-EA2A0B74901F}" dt="2020-10-13T00:31:54.395" v="5958" actId="931"/>
          <ac:spMkLst>
            <pc:docMk/>
            <pc:sldMk cId="2513316581" sldId="269"/>
            <ac:spMk id="4" creationId="{983EC541-50C0-4006-BDD2-A63223FB4D81}"/>
          </ac:spMkLst>
        </pc:spChg>
        <pc:spChg chg="add">
          <ac:chgData name="Deborah Aina" userId="42c801e098e32533" providerId="LiveId" clId="{B95F052A-D539-4340-ACFF-EA2A0B74901F}" dt="2020-10-07T22:07:21.233" v="1172" actId="26606"/>
          <ac:spMkLst>
            <pc:docMk/>
            <pc:sldMk cId="2513316581" sldId="269"/>
            <ac:spMk id="10" creationId="{1ED69555-EE48-4B19-812B-4E1068DBF976}"/>
          </ac:spMkLst>
        </pc:spChg>
        <pc:spChg chg="add">
          <ac:chgData name="Deborah Aina" userId="42c801e098e32533" providerId="LiveId" clId="{B95F052A-D539-4340-ACFF-EA2A0B74901F}" dt="2020-10-07T22:07:21.233" v="1172" actId="26606"/>
          <ac:spMkLst>
            <pc:docMk/>
            <pc:sldMk cId="2513316581" sldId="269"/>
            <ac:spMk id="12" creationId="{57AEB73D-F521-4B19-820F-12DB6BCC8406}"/>
          </ac:spMkLst>
        </pc:spChg>
        <pc:spChg chg="add">
          <ac:chgData name="Deborah Aina" userId="42c801e098e32533" providerId="LiveId" clId="{B95F052A-D539-4340-ACFF-EA2A0B74901F}" dt="2020-10-07T22:07:21.233" v="1172" actId="26606"/>
          <ac:spMkLst>
            <pc:docMk/>
            <pc:sldMk cId="2513316581" sldId="269"/>
            <ac:spMk id="14" creationId="{6B72EEBA-3A5D-41CE-8465-A45A0F65674E}"/>
          </ac:spMkLst>
        </pc:spChg>
        <pc:spChg chg="add">
          <ac:chgData name="Deborah Aina" userId="42c801e098e32533" providerId="LiveId" clId="{B95F052A-D539-4340-ACFF-EA2A0B74901F}" dt="2020-10-07T22:07:21.233" v="1172" actId="26606"/>
          <ac:spMkLst>
            <pc:docMk/>
            <pc:sldMk cId="2513316581" sldId="269"/>
            <ac:spMk id="16" creationId="{EA164D6B-6878-4B9F-A2D0-985D39B17B46}"/>
          </ac:spMkLst>
        </pc:spChg>
        <pc:spChg chg="add">
          <ac:chgData name="Deborah Aina" userId="42c801e098e32533" providerId="LiveId" clId="{B95F052A-D539-4340-ACFF-EA2A0B74901F}" dt="2020-10-07T22:07:21.233" v="1172" actId="26606"/>
          <ac:spMkLst>
            <pc:docMk/>
            <pc:sldMk cId="2513316581" sldId="269"/>
            <ac:spMk id="18" creationId="{064738AB-B6BE-4867-889A-52CE4AC8DBD0}"/>
          </ac:spMkLst>
        </pc:spChg>
        <pc:spChg chg="add">
          <ac:chgData name="Deborah Aina" userId="42c801e098e32533" providerId="LiveId" clId="{B95F052A-D539-4340-ACFF-EA2A0B74901F}" dt="2020-10-07T22:07:21.233" v="1172" actId="26606"/>
          <ac:spMkLst>
            <pc:docMk/>
            <pc:sldMk cId="2513316581" sldId="269"/>
            <ac:spMk id="20" creationId="{BBD49B71-B686-4DFD-93AD-40CB19B626B9}"/>
          </ac:spMkLst>
        </pc:spChg>
        <pc:spChg chg="add">
          <ac:chgData name="Deborah Aina" userId="42c801e098e32533" providerId="LiveId" clId="{B95F052A-D539-4340-ACFF-EA2A0B74901F}" dt="2020-10-07T22:07:21.233" v="1172" actId="26606"/>
          <ac:spMkLst>
            <pc:docMk/>
            <pc:sldMk cId="2513316581" sldId="269"/>
            <ac:spMk id="22" creationId="{7C60369F-A41B-4D6E-8990-30E2715C5730}"/>
          </ac:spMkLst>
        </pc:spChg>
        <pc:picChg chg="add del mod">
          <ac:chgData name="Deborah Aina" userId="42c801e098e32533" providerId="LiveId" clId="{B95F052A-D539-4340-ACFF-EA2A0B74901F}" dt="2020-10-13T00:31:47.774" v="5957" actId="21"/>
          <ac:picMkLst>
            <pc:docMk/>
            <pc:sldMk cId="2513316581" sldId="269"/>
            <ac:picMk id="5" creationId="{48741887-A633-401B-BA3A-D13487C50747}"/>
          </ac:picMkLst>
        </pc:picChg>
        <pc:picChg chg="add mod">
          <ac:chgData name="Deborah Aina" userId="42c801e098e32533" providerId="LiveId" clId="{B95F052A-D539-4340-ACFF-EA2A0B74901F}" dt="2020-10-13T00:31:56.192" v="5960" actId="962"/>
          <ac:picMkLst>
            <pc:docMk/>
            <pc:sldMk cId="2513316581" sldId="269"/>
            <ac:picMk id="7" creationId="{242C8F0C-CAAF-48F6-A444-B2E00F30359C}"/>
          </ac:picMkLst>
        </pc:picChg>
      </pc:sldChg>
      <pc:sldChg chg="new del">
        <pc:chgData name="Deborah Aina" userId="42c801e098e32533" providerId="LiveId" clId="{B95F052A-D539-4340-ACFF-EA2A0B74901F}" dt="2020-10-07T22:13:12.112" v="1438" actId="2696"/>
        <pc:sldMkLst>
          <pc:docMk/>
          <pc:sldMk cId="3398268687" sldId="270"/>
        </pc:sldMkLst>
      </pc:sldChg>
      <pc:sldChg chg="addSp modSp mod setBg modAnim">
        <pc:chgData name="Deborah Aina" userId="42c801e098e32533" providerId="LiveId" clId="{B95F052A-D539-4340-ACFF-EA2A0B74901F}" dt="2020-10-08T02:07:52.471" v="2073" actId="20577"/>
        <pc:sldMkLst>
          <pc:docMk/>
          <pc:sldMk cId="796297473" sldId="385"/>
        </pc:sldMkLst>
        <pc:spChg chg="mod">
          <ac:chgData name="Deborah Aina" userId="42c801e098e32533" providerId="LiveId" clId="{B95F052A-D539-4340-ACFF-EA2A0B74901F}" dt="2020-10-08T02:07:52.471" v="2073" actId="20577"/>
          <ac:spMkLst>
            <pc:docMk/>
            <pc:sldMk cId="796297473" sldId="385"/>
            <ac:spMk id="4" creationId="{00000000-0000-0000-0000-000000000000}"/>
          </ac:spMkLst>
        </pc:spChg>
        <pc:spChg chg="mod">
          <ac:chgData name="Deborah Aina" userId="42c801e098e32533" providerId="LiveId" clId="{B95F052A-D539-4340-ACFF-EA2A0B74901F}" dt="2020-10-07T22:14:35.679" v="1464" actId="20577"/>
          <ac:spMkLst>
            <pc:docMk/>
            <pc:sldMk cId="796297473" sldId="385"/>
            <ac:spMk id="5" creationId="{00000000-0000-0000-0000-000000000000}"/>
          </ac:spMkLst>
        </pc:spChg>
        <pc:spChg chg="mod">
          <ac:chgData name="Deborah Aina" userId="42c801e098e32533" providerId="LiveId" clId="{B95F052A-D539-4340-ACFF-EA2A0B74901F}" dt="2020-10-07T22:15:30.305" v="1535" actId="20577"/>
          <ac:spMkLst>
            <pc:docMk/>
            <pc:sldMk cId="796297473" sldId="385"/>
            <ac:spMk id="8" creationId="{00000000-0000-0000-0000-000000000000}"/>
          </ac:spMkLst>
        </pc:spChg>
        <pc:spChg chg="add">
          <ac:chgData name="Deborah Aina" userId="42c801e098e32533" providerId="LiveId" clId="{B95F052A-D539-4340-ACFF-EA2A0B74901F}" dt="2020-10-07T22:14:12.273" v="1441" actId="26606"/>
          <ac:spMkLst>
            <pc:docMk/>
            <pc:sldMk cId="796297473" sldId="385"/>
            <ac:spMk id="13" creationId="{0786F82F-1B47-46ED-8EAE-53EF71E59E9A}"/>
          </ac:spMkLst>
        </pc:spChg>
        <pc:spChg chg="add">
          <ac:chgData name="Deborah Aina" userId="42c801e098e32533" providerId="LiveId" clId="{B95F052A-D539-4340-ACFF-EA2A0B74901F}" dt="2020-10-07T22:14:12.273" v="1441" actId="26606"/>
          <ac:spMkLst>
            <pc:docMk/>
            <pc:sldMk cId="796297473" sldId="385"/>
            <ac:spMk id="15" creationId="{EF1BAF6F-6275-4646-9C59-331B29B9550F}"/>
          </ac:spMkLst>
        </pc:spChg>
        <pc:spChg chg="add">
          <ac:chgData name="Deborah Aina" userId="42c801e098e32533" providerId="LiveId" clId="{B95F052A-D539-4340-ACFF-EA2A0B74901F}" dt="2020-10-07T22:14:12.273" v="1441" actId="26606"/>
          <ac:spMkLst>
            <pc:docMk/>
            <pc:sldMk cId="796297473" sldId="385"/>
            <ac:spMk id="17" creationId="{72526924-84D3-45FB-A5FE-62D8FCBF53B6}"/>
          </ac:spMkLst>
        </pc:spChg>
        <pc:spChg chg="add">
          <ac:chgData name="Deborah Aina" userId="42c801e098e32533" providerId="LiveId" clId="{B95F052A-D539-4340-ACFF-EA2A0B74901F}" dt="2020-10-07T22:14:12.273" v="1441" actId="26606"/>
          <ac:spMkLst>
            <pc:docMk/>
            <pc:sldMk cId="796297473" sldId="385"/>
            <ac:spMk id="19" creationId="{5C2A6256-1DD0-4E4B-A8B3-9A711B4DBE0C}"/>
          </ac:spMkLst>
        </pc:spChg>
        <pc:spChg chg="add">
          <ac:chgData name="Deborah Aina" userId="42c801e098e32533" providerId="LiveId" clId="{B95F052A-D539-4340-ACFF-EA2A0B74901F}" dt="2020-10-07T22:14:12.273" v="1441" actId="26606"/>
          <ac:spMkLst>
            <pc:docMk/>
            <pc:sldMk cId="796297473" sldId="385"/>
            <ac:spMk id="21" creationId="{41760540-185E-4652-BFD2-9B362EF3BC99}"/>
          </ac:spMkLst>
        </pc:spChg>
        <pc:spChg chg="add">
          <ac:chgData name="Deborah Aina" userId="42c801e098e32533" providerId="LiveId" clId="{B95F052A-D539-4340-ACFF-EA2A0B74901F}" dt="2020-10-07T22:14:12.273" v="1441" actId="26606"/>
          <ac:spMkLst>
            <pc:docMk/>
            <pc:sldMk cId="796297473" sldId="385"/>
            <ac:spMk id="23" creationId="{729789F4-85C1-41A0-83EB-992E22210CB9}"/>
          </ac:spMkLst>
        </pc:spChg>
        <pc:spChg chg="add">
          <ac:chgData name="Deborah Aina" userId="42c801e098e32533" providerId="LiveId" clId="{B95F052A-D539-4340-ACFF-EA2A0B74901F}" dt="2020-10-07T22:14:12.273" v="1441" actId="26606"/>
          <ac:spMkLst>
            <pc:docMk/>
            <pc:sldMk cId="796297473" sldId="385"/>
            <ac:spMk id="25" creationId="{9D9D367D-6DD2-4A7C-8918-0DCAC297559A}"/>
          </ac:spMkLst>
        </pc:spChg>
      </pc:sldChg>
      <pc:sldChg chg="addSp delSp modSp new del mod setBg">
        <pc:chgData name="Deborah Aina" userId="42c801e098e32533" providerId="LiveId" clId="{B95F052A-D539-4340-ACFF-EA2A0B74901F}" dt="2020-10-08T02:15:54.417" v="2165" actId="2696"/>
        <pc:sldMkLst>
          <pc:docMk/>
          <pc:sldMk cId="868347387" sldId="386"/>
        </pc:sldMkLst>
        <pc:spChg chg="mod">
          <ac:chgData name="Deborah Aina" userId="42c801e098e32533" providerId="LiveId" clId="{B95F052A-D539-4340-ACFF-EA2A0B74901F}" dt="2020-10-08T02:06:37.380" v="2034" actId="20577"/>
          <ac:spMkLst>
            <pc:docMk/>
            <pc:sldMk cId="868347387" sldId="386"/>
            <ac:spMk id="2" creationId="{2F7BA962-9377-4264-811F-3264CBBB885A}"/>
          </ac:spMkLst>
        </pc:spChg>
        <pc:spChg chg="del">
          <ac:chgData name="Deborah Aina" userId="42c801e098e32533" providerId="LiveId" clId="{B95F052A-D539-4340-ACFF-EA2A0B74901F}" dt="2020-10-07T22:27:09.522" v="1921" actId="931"/>
          <ac:spMkLst>
            <pc:docMk/>
            <pc:sldMk cId="868347387" sldId="386"/>
            <ac:spMk id="3" creationId="{8F4665D3-7BBB-45B1-B5A7-4A36688E69B2}"/>
          </ac:spMkLst>
        </pc:spChg>
        <pc:spChg chg="mod">
          <ac:chgData name="Deborah Aina" userId="42c801e098e32533" providerId="LiveId" clId="{B95F052A-D539-4340-ACFF-EA2A0B74901F}" dt="2020-10-07T22:28:42.694" v="1982" actId="20577"/>
          <ac:spMkLst>
            <pc:docMk/>
            <pc:sldMk cId="868347387" sldId="386"/>
            <ac:spMk id="4" creationId="{646D1645-30B2-4640-8348-39698706BFE3}"/>
          </ac:spMkLst>
        </pc:spChg>
        <pc:spChg chg="add del">
          <ac:chgData name="Deborah Aina" userId="42c801e098e32533" providerId="LiveId" clId="{B95F052A-D539-4340-ACFF-EA2A0B74901F}" dt="2020-10-07T22:28:23.328" v="1979" actId="26606"/>
          <ac:spMkLst>
            <pc:docMk/>
            <pc:sldMk cId="868347387" sldId="386"/>
            <ac:spMk id="11" creationId="{1ED69555-EE48-4B19-812B-4E1068DBF976}"/>
          </ac:spMkLst>
        </pc:spChg>
        <pc:spChg chg="add del">
          <ac:chgData name="Deborah Aina" userId="42c801e098e32533" providerId="LiveId" clId="{B95F052A-D539-4340-ACFF-EA2A0B74901F}" dt="2020-10-07T22:28:23.328" v="1979" actId="26606"/>
          <ac:spMkLst>
            <pc:docMk/>
            <pc:sldMk cId="868347387" sldId="386"/>
            <ac:spMk id="13" creationId="{57AEB73D-F521-4B19-820F-12DB6BCC8406}"/>
          </ac:spMkLst>
        </pc:spChg>
        <pc:spChg chg="add del">
          <ac:chgData name="Deborah Aina" userId="42c801e098e32533" providerId="LiveId" clId="{B95F052A-D539-4340-ACFF-EA2A0B74901F}" dt="2020-10-07T22:28:23.328" v="1979" actId="26606"/>
          <ac:spMkLst>
            <pc:docMk/>
            <pc:sldMk cId="868347387" sldId="386"/>
            <ac:spMk id="15" creationId="{6B72EEBA-3A5D-41CE-8465-A45A0F65674E}"/>
          </ac:spMkLst>
        </pc:spChg>
        <pc:spChg chg="add del">
          <ac:chgData name="Deborah Aina" userId="42c801e098e32533" providerId="LiveId" clId="{B95F052A-D539-4340-ACFF-EA2A0B74901F}" dt="2020-10-07T22:28:23.328" v="1979" actId="26606"/>
          <ac:spMkLst>
            <pc:docMk/>
            <pc:sldMk cId="868347387" sldId="386"/>
            <ac:spMk id="17" creationId="{EA164D6B-6878-4B9F-A2D0-985D39B17B46}"/>
          </ac:spMkLst>
        </pc:spChg>
        <pc:spChg chg="add del">
          <ac:chgData name="Deborah Aina" userId="42c801e098e32533" providerId="LiveId" clId="{B95F052A-D539-4340-ACFF-EA2A0B74901F}" dt="2020-10-07T22:28:23.328" v="1979" actId="26606"/>
          <ac:spMkLst>
            <pc:docMk/>
            <pc:sldMk cId="868347387" sldId="386"/>
            <ac:spMk id="19" creationId="{4413CD7F-736E-4AF7-AB2B-473CAA9E1D09}"/>
          </ac:spMkLst>
        </pc:spChg>
        <pc:spChg chg="add del">
          <ac:chgData name="Deborah Aina" userId="42c801e098e32533" providerId="LiveId" clId="{B95F052A-D539-4340-ACFF-EA2A0B74901F}" dt="2020-10-07T22:28:23.328" v="1979" actId="26606"/>
          <ac:spMkLst>
            <pc:docMk/>
            <pc:sldMk cId="868347387" sldId="386"/>
            <ac:spMk id="21" creationId="{55EDA2F5-6B28-478B-9AC4-43FE41E2B3C6}"/>
          </ac:spMkLst>
        </pc:spChg>
        <pc:spChg chg="add del">
          <ac:chgData name="Deborah Aina" userId="42c801e098e32533" providerId="LiveId" clId="{B95F052A-D539-4340-ACFF-EA2A0B74901F}" dt="2020-10-07T22:28:23.328" v="1979" actId="26606"/>
          <ac:spMkLst>
            <pc:docMk/>
            <pc:sldMk cId="868347387" sldId="386"/>
            <ac:spMk id="23" creationId="{701D712E-ABB9-4258-877D-9349C8577A07}"/>
          </ac:spMkLst>
        </pc:spChg>
        <pc:spChg chg="add del">
          <ac:chgData name="Deborah Aina" userId="42c801e098e32533" providerId="LiveId" clId="{B95F052A-D539-4340-ACFF-EA2A0B74901F}" dt="2020-10-07T22:28:23.328" v="1979" actId="26606"/>
          <ac:spMkLst>
            <pc:docMk/>
            <pc:sldMk cId="868347387" sldId="386"/>
            <ac:spMk id="25" creationId="{E7528E56-1447-4C98-882B-CE26279501A1}"/>
          </ac:spMkLst>
        </pc:spChg>
        <pc:spChg chg="add del">
          <ac:chgData name="Deborah Aina" userId="42c801e098e32533" providerId="LiveId" clId="{B95F052A-D539-4340-ACFF-EA2A0B74901F}" dt="2020-10-07T22:28:23.328" v="1979" actId="26606"/>
          <ac:spMkLst>
            <pc:docMk/>
            <pc:sldMk cId="868347387" sldId="386"/>
            <ac:spMk id="30" creationId="{0786F82F-1B47-46ED-8EAE-53EF71E59E9A}"/>
          </ac:spMkLst>
        </pc:spChg>
        <pc:spChg chg="add del">
          <ac:chgData name="Deborah Aina" userId="42c801e098e32533" providerId="LiveId" clId="{B95F052A-D539-4340-ACFF-EA2A0B74901F}" dt="2020-10-07T22:28:23.328" v="1979" actId="26606"/>
          <ac:spMkLst>
            <pc:docMk/>
            <pc:sldMk cId="868347387" sldId="386"/>
            <ac:spMk id="32" creationId="{EF1BAF6F-6275-4646-9C59-331B29B9550F}"/>
          </ac:spMkLst>
        </pc:spChg>
        <pc:spChg chg="add del">
          <ac:chgData name="Deborah Aina" userId="42c801e098e32533" providerId="LiveId" clId="{B95F052A-D539-4340-ACFF-EA2A0B74901F}" dt="2020-10-07T22:28:23.328" v="1979" actId="26606"/>
          <ac:spMkLst>
            <pc:docMk/>
            <pc:sldMk cId="868347387" sldId="386"/>
            <ac:spMk id="34" creationId="{72526924-84D3-45FB-A5FE-62D8FCBF53B6}"/>
          </ac:spMkLst>
        </pc:spChg>
        <pc:spChg chg="add del">
          <ac:chgData name="Deborah Aina" userId="42c801e098e32533" providerId="LiveId" clId="{B95F052A-D539-4340-ACFF-EA2A0B74901F}" dt="2020-10-07T22:28:23.328" v="1979" actId="26606"/>
          <ac:spMkLst>
            <pc:docMk/>
            <pc:sldMk cId="868347387" sldId="386"/>
            <ac:spMk id="36" creationId="{5C2A6256-1DD0-4E4B-A8B3-9A711B4DBE0C}"/>
          </ac:spMkLst>
        </pc:spChg>
        <pc:spChg chg="add del">
          <ac:chgData name="Deborah Aina" userId="42c801e098e32533" providerId="LiveId" clId="{B95F052A-D539-4340-ACFF-EA2A0B74901F}" dt="2020-10-07T22:28:23.328" v="1979" actId="26606"/>
          <ac:spMkLst>
            <pc:docMk/>
            <pc:sldMk cId="868347387" sldId="386"/>
            <ac:spMk id="38" creationId="{41760540-185E-4652-BFD2-9B362EF3BC99}"/>
          </ac:spMkLst>
        </pc:spChg>
        <pc:spChg chg="add del">
          <ac:chgData name="Deborah Aina" userId="42c801e098e32533" providerId="LiveId" clId="{B95F052A-D539-4340-ACFF-EA2A0B74901F}" dt="2020-10-07T22:28:23.328" v="1979" actId="26606"/>
          <ac:spMkLst>
            <pc:docMk/>
            <pc:sldMk cId="868347387" sldId="386"/>
            <ac:spMk id="40" creationId="{729789F4-85C1-41A0-83EB-992E22210CB9}"/>
          </ac:spMkLst>
        </pc:spChg>
        <pc:spChg chg="add del">
          <ac:chgData name="Deborah Aina" userId="42c801e098e32533" providerId="LiveId" clId="{B95F052A-D539-4340-ACFF-EA2A0B74901F}" dt="2020-10-07T22:28:23.328" v="1979" actId="26606"/>
          <ac:spMkLst>
            <pc:docMk/>
            <pc:sldMk cId="868347387" sldId="386"/>
            <ac:spMk id="42" creationId="{9D9D367D-6DD2-4A7C-8918-0DCAC297559A}"/>
          </ac:spMkLst>
        </pc:spChg>
        <pc:picChg chg="add mod">
          <ac:chgData name="Deborah Aina" userId="42c801e098e32533" providerId="LiveId" clId="{B95F052A-D539-4340-ACFF-EA2A0B74901F}" dt="2020-10-07T22:28:23.328" v="1979" actId="26606"/>
          <ac:picMkLst>
            <pc:docMk/>
            <pc:sldMk cId="868347387" sldId="386"/>
            <ac:picMk id="6" creationId="{3D3A8BD6-C714-4C3F-8803-B98FC0FAA0FE}"/>
          </ac:picMkLst>
        </pc:picChg>
      </pc:sldChg>
      <pc:sldChg chg="addSp delSp modSp new mod setBg">
        <pc:chgData name="Deborah Aina" userId="42c801e098e32533" providerId="LiveId" clId="{B95F052A-D539-4340-ACFF-EA2A0B74901F}" dt="2020-10-08T02:50:49.505" v="3106" actId="20577"/>
        <pc:sldMkLst>
          <pc:docMk/>
          <pc:sldMk cId="4024886305" sldId="386"/>
        </pc:sldMkLst>
        <pc:spChg chg="mod">
          <ac:chgData name="Deborah Aina" userId="42c801e098e32533" providerId="LiveId" clId="{B95F052A-D539-4340-ACFF-EA2A0B74901F}" dt="2020-10-08T02:50:49.505" v="3106" actId="20577"/>
          <ac:spMkLst>
            <pc:docMk/>
            <pc:sldMk cId="4024886305" sldId="386"/>
            <ac:spMk id="2" creationId="{BBC6824A-3D9D-4EAB-B677-22594025CEE7}"/>
          </ac:spMkLst>
        </pc:spChg>
        <pc:spChg chg="del">
          <ac:chgData name="Deborah Aina" userId="42c801e098e32533" providerId="LiveId" clId="{B95F052A-D539-4340-ACFF-EA2A0B74901F}" dt="2020-10-08T02:31:09.339" v="2167" actId="931"/>
          <ac:spMkLst>
            <pc:docMk/>
            <pc:sldMk cId="4024886305" sldId="386"/>
            <ac:spMk id="3" creationId="{ED06CD33-FEE2-46C7-8E90-2F35F3620C77}"/>
          </ac:spMkLst>
        </pc:spChg>
        <pc:spChg chg="del mod">
          <ac:chgData name="Deborah Aina" userId="42c801e098e32533" providerId="LiveId" clId="{B95F052A-D539-4340-ACFF-EA2A0B74901F}" dt="2020-10-08T02:32:28.118" v="2234" actId="21"/>
          <ac:spMkLst>
            <pc:docMk/>
            <pc:sldMk cId="4024886305" sldId="386"/>
            <ac:spMk id="4" creationId="{0F0126FD-A3AA-4458-A759-A6E92C945C13}"/>
          </ac:spMkLst>
        </pc:spChg>
        <pc:spChg chg="add">
          <ac:chgData name="Deborah Aina" userId="42c801e098e32533" providerId="LiveId" clId="{B95F052A-D539-4340-ACFF-EA2A0B74901F}" dt="2020-10-08T02:31:18.846" v="2170" actId="26606"/>
          <ac:spMkLst>
            <pc:docMk/>
            <pc:sldMk cId="4024886305" sldId="386"/>
            <ac:spMk id="11" creationId="{1ED69555-EE48-4B19-812B-4E1068DBF976}"/>
          </ac:spMkLst>
        </pc:spChg>
        <pc:spChg chg="add">
          <ac:chgData name="Deborah Aina" userId="42c801e098e32533" providerId="LiveId" clId="{B95F052A-D539-4340-ACFF-EA2A0B74901F}" dt="2020-10-08T02:31:18.846" v="2170" actId="26606"/>
          <ac:spMkLst>
            <pc:docMk/>
            <pc:sldMk cId="4024886305" sldId="386"/>
            <ac:spMk id="13" creationId="{57AEB73D-F521-4B19-820F-12DB6BCC8406}"/>
          </ac:spMkLst>
        </pc:spChg>
        <pc:spChg chg="add">
          <ac:chgData name="Deborah Aina" userId="42c801e098e32533" providerId="LiveId" clId="{B95F052A-D539-4340-ACFF-EA2A0B74901F}" dt="2020-10-08T02:31:18.846" v="2170" actId="26606"/>
          <ac:spMkLst>
            <pc:docMk/>
            <pc:sldMk cId="4024886305" sldId="386"/>
            <ac:spMk id="15" creationId="{6B72EEBA-3A5D-41CE-8465-A45A0F65674E}"/>
          </ac:spMkLst>
        </pc:spChg>
        <pc:spChg chg="add">
          <ac:chgData name="Deborah Aina" userId="42c801e098e32533" providerId="LiveId" clId="{B95F052A-D539-4340-ACFF-EA2A0B74901F}" dt="2020-10-08T02:31:18.846" v="2170" actId="26606"/>
          <ac:spMkLst>
            <pc:docMk/>
            <pc:sldMk cId="4024886305" sldId="386"/>
            <ac:spMk id="17" creationId="{EA164D6B-6878-4B9F-A2D0-985D39B17B46}"/>
          </ac:spMkLst>
        </pc:spChg>
        <pc:spChg chg="add">
          <ac:chgData name="Deborah Aina" userId="42c801e098e32533" providerId="LiveId" clId="{B95F052A-D539-4340-ACFF-EA2A0B74901F}" dt="2020-10-08T02:31:18.846" v="2170" actId="26606"/>
          <ac:spMkLst>
            <pc:docMk/>
            <pc:sldMk cId="4024886305" sldId="386"/>
            <ac:spMk id="19" creationId="{4413CD7F-736E-4AF7-AB2B-473CAA9E1D09}"/>
          </ac:spMkLst>
        </pc:spChg>
        <pc:spChg chg="add">
          <ac:chgData name="Deborah Aina" userId="42c801e098e32533" providerId="LiveId" clId="{B95F052A-D539-4340-ACFF-EA2A0B74901F}" dt="2020-10-08T02:31:18.846" v="2170" actId="26606"/>
          <ac:spMkLst>
            <pc:docMk/>
            <pc:sldMk cId="4024886305" sldId="386"/>
            <ac:spMk id="21" creationId="{55EDA2F5-6B28-478B-9AC4-43FE41E2B3C6}"/>
          </ac:spMkLst>
        </pc:spChg>
        <pc:spChg chg="add">
          <ac:chgData name="Deborah Aina" userId="42c801e098e32533" providerId="LiveId" clId="{B95F052A-D539-4340-ACFF-EA2A0B74901F}" dt="2020-10-08T02:31:18.846" v="2170" actId="26606"/>
          <ac:spMkLst>
            <pc:docMk/>
            <pc:sldMk cId="4024886305" sldId="386"/>
            <ac:spMk id="23" creationId="{701D712E-ABB9-4258-877D-9349C8577A07}"/>
          </ac:spMkLst>
        </pc:spChg>
        <pc:spChg chg="add">
          <ac:chgData name="Deborah Aina" userId="42c801e098e32533" providerId="LiveId" clId="{B95F052A-D539-4340-ACFF-EA2A0B74901F}" dt="2020-10-08T02:31:18.846" v="2170" actId="26606"/>
          <ac:spMkLst>
            <pc:docMk/>
            <pc:sldMk cId="4024886305" sldId="386"/>
            <ac:spMk id="25" creationId="{E7528E56-1447-4C98-882B-CE26279501A1}"/>
          </ac:spMkLst>
        </pc:spChg>
        <pc:picChg chg="add mod">
          <ac:chgData name="Deborah Aina" userId="42c801e098e32533" providerId="LiveId" clId="{B95F052A-D539-4340-ACFF-EA2A0B74901F}" dt="2020-10-08T02:31:18.846" v="2170" actId="26606"/>
          <ac:picMkLst>
            <pc:docMk/>
            <pc:sldMk cId="4024886305" sldId="386"/>
            <ac:picMk id="6" creationId="{1BB5E3BF-8415-4C43-8E4A-F743B5E2E57A}"/>
          </ac:picMkLst>
        </pc:picChg>
      </pc:sldChg>
      <pc:sldChg chg="addSp delSp modSp new mod setBg">
        <pc:chgData name="Deborah Aina" userId="42c801e098e32533" providerId="LiveId" clId="{B95F052A-D539-4340-ACFF-EA2A0B74901F}" dt="2020-10-08T02:54:05.434" v="3171" actId="20577"/>
        <pc:sldMkLst>
          <pc:docMk/>
          <pc:sldMk cId="2602235260" sldId="387"/>
        </pc:sldMkLst>
        <pc:spChg chg="mod">
          <ac:chgData name="Deborah Aina" userId="42c801e098e32533" providerId="LiveId" clId="{B95F052A-D539-4340-ACFF-EA2A0B74901F}" dt="2020-10-08T02:54:05.434" v="3171" actId="20577"/>
          <ac:spMkLst>
            <pc:docMk/>
            <pc:sldMk cId="2602235260" sldId="387"/>
            <ac:spMk id="2" creationId="{C4E0D081-52DE-493E-A38B-0DD648037663}"/>
          </ac:spMkLst>
        </pc:spChg>
        <pc:spChg chg="del">
          <ac:chgData name="Deborah Aina" userId="42c801e098e32533" providerId="LiveId" clId="{B95F052A-D539-4340-ACFF-EA2A0B74901F}" dt="2020-10-08T02:34:16.756" v="2288" actId="931"/>
          <ac:spMkLst>
            <pc:docMk/>
            <pc:sldMk cId="2602235260" sldId="387"/>
            <ac:spMk id="3" creationId="{73E64CB3-E757-4977-BCED-0CF5B52F2C33}"/>
          </ac:spMkLst>
        </pc:spChg>
        <pc:spChg chg="del mod">
          <ac:chgData name="Deborah Aina" userId="42c801e098e32533" providerId="LiveId" clId="{B95F052A-D539-4340-ACFF-EA2A0B74901F}" dt="2020-10-08T02:35:13.558" v="2368" actId="21"/>
          <ac:spMkLst>
            <pc:docMk/>
            <pc:sldMk cId="2602235260" sldId="387"/>
            <ac:spMk id="4" creationId="{1981AF56-6F13-45CD-B1E5-1C6889B1A92A}"/>
          </ac:spMkLst>
        </pc:spChg>
        <pc:spChg chg="add">
          <ac:chgData name="Deborah Aina" userId="42c801e098e32533" providerId="LiveId" clId="{B95F052A-D539-4340-ACFF-EA2A0B74901F}" dt="2020-10-08T02:34:20.634" v="2291" actId="26606"/>
          <ac:spMkLst>
            <pc:docMk/>
            <pc:sldMk cId="2602235260" sldId="387"/>
            <ac:spMk id="11" creationId="{1ED69555-EE48-4B19-812B-4E1068DBF976}"/>
          </ac:spMkLst>
        </pc:spChg>
        <pc:spChg chg="add">
          <ac:chgData name="Deborah Aina" userId="42c801e098e32533" providerId="LiveId" clId="{B95F052A-D539-4340-ACFF-EA2A0B74901F}" dt="2020-10-08T02:34:20.634" v="2291" actId="26606"/>
          <ac:spMkLst>
            <pc:docMk/>
            <pc:sldMk cId="2602235260" sldId="387"/>
            <ac:spMk id="13" creationId="{57AEB73D-F521-4B19-820F-12DB6BCC8406}"/>
          </ac:spMkLst>
        </pc:spChg>
        <pc:spChg chg="add">
          <ac:chgData name="Deborah Aina" userId="42c801e098e32533" providerId="LiveId" clId="{B95F052A-D539-4340-ACFF-EA2A0B74901F}" dt="2020-10-08T02:34:20.634" v="2291" actId="26606"/>
          <ac:spMkLst>
            <pc:docMk/>
            <pc:sldMk cId="2602235260" sldId="387"/>
            <ac:spMk id="15" creationId="{6B72EEBA-3A5D-41CE-8465-A45A0F65674E}"/>
          </ac:spMkLst>
        </pc:spChg>
        <pc:spChg chg="add">
          <ac:chgData name="Deborah Aina" userId="42c801e098e32533" providerId="LiveId" clId="{B95F052A-D539-4340-ACFF-EA2A0B74901F}" dt="2020-10-08T02:34:20.634" v="2291" actId="26606"/>
          <ac:spMkLst>
            <pc:docMk/>
            <pc:sldMk cId="2602235260" sldId="387"/>
            <ac:spMk id="17" creationId="{EA164D6B-6878-4B9F-A2D0-985D39B17B46}"/>
          </ac:spMkLst>
        </pc:spChg>
        <pc:spChg chg="add">
          <ac:chgData name="Deborah Aina" userId="42c801e098e32533" providerId="LiveId" clId="{B95F052A-D539-4340-ACFF-EA2A0B74901F}" dt="2020-10-08T02:34:20.634" v="2291" actId="26606"/>
          <ac:spMkLst>
            <pc:docMk/>
            <pc:sldMk cId="2602235260" sldId="387"/>
            <ac:spMk id="19" creationId="{4413CD7F-736E-4AF7-AB2B-473CAA9E1D09}"/>
          </ac:spMkLst>
        </pc:spChg>
        <pc:spChg chg="add">
          <ac:chgData name="Deborah Aina" userId="42c801e098e32533" providerId="LiveId" clId="{B95F052A-D539-4340-ACFF-EA2A0B74901F}" dt="2020-10-08T02:34:20.634" v="2291" actId="26606"/>
          <ac:spMkLst>
            <pc:docMk/>
            <pc:sldMk cId="2602235260" sldId="387"/>
            <ac:spMk id="21" creationId="{55EDA2F5-6B28-478B-9AC4-43FE41E2B3C6}"/>
          </ac:spMkLst>
        </pc:spChg>
        <pc:spChg chg="add">
          <ac:chgData name="Deborah Aina" userId="42c801e098e32533" providerId="LiveId" clId="{B95F052A-D539-4340-ACFF-EA2A0B74901F}" dt="2020-10-08T02:34:20.634" v="2291" actId="26606"/>
          <ac:spMkLst>
            <pc:docMk/>
            <pc:sldMk cId="2602235260" sldId="387"/>
            <ac:spMk id="23" creationId="{701D712E-ABB9-4258-877D-9349C8577A07}"/>
          </ac:spMkLst>
        </pc:spChg>
        <pc:spChg chg="add">
          <ac:chgData name="Deborah Aina" userId="42c801e098e32533" providerId="LiveId" clId="{B95F052A-D539-4340-ACFF-EA2A0B74901F}" dt="2020-10-08T02:34:20.634" v="2291" actId="26606"/>
          <ac:spMkLst>
            <pc:docMk/>
            <pc:sldMk cId="2602235260" sldId="387"/>
            <ac:spMk id="25" creationId="{E7528E56-1447-4C98-882B-CE26279501A1}"/>
          </ac:spMkLst>
        </pc:spChg>
        <pc:picChg chg="add mod">
          <ac:chgData name="Deborah Aina" userId="42c801e098e32533" providerId="LiveId" clId="{B95F052A-D539-4340-ACFF-EA2A0B74901F}" dt="2020-10-08T02:34:20.634" v="2291" actId="26606"/>
          <ac:picMkLst>
            <pc:docMk/>
            <pc:sldMk cId="2602235260" sldId="387"/>
            <ac:picMk id="6" creationId="{EC8F783A-3AE4-4E36-ADCD-D9559987BE14}"/>
          </ac:picMkLst>
        </pc:picChg>
      </pc:sldChg>
      <pc:sldChg chg="addSp delSp modSp new del mod">
        <pc:chgData name="Deborah Aina" userId="42c801e098e32533" providerId="LiveId" clId="{B95F052A-D539-4340-ACFF-EA2A0B74901F}" dt="2020-10-08T02:14:46.207" v="2159" actId="2696"/>
        <pc:sldMkLst>
          <pc:docMk/>
          <pc:sldMk cId="3248531529" sldId="387"/>
        </pc:sldMkLst>
        <pc:spChg chg="add del">
          <ac:chgData name="Deborah Aina" userId="42c801e098e32533" providerId="LiveId" clId="{B95F052A-D539-4340-ACFF-EA2A0B74901F}" dt="2020-10-08T02:13:22.084" v="2130" actId="931"/>
          <ac:spMkLst>
            <pc:docMk/>
            <pc:sldMk cId="3248531529" sldId="387"/>
            <ac:spMk id="3" creationId="{48A8D0D7-8875-4F68-902D-49F83EED98D5}"/>
          </ac:spMkLst>
        </pc:spChg>
        <pc:picChg chg="add del mod">
          <ac:chgData name="Deborah Aina" userId="42c801e098e32533" providerId="LiveId" clId="{B95F052A-D539-4340-ACFF-EA2A0B74901F}" dt="2020-10-08T02:13:22.084" v="2130" actId="931"/>
          <ac:picMkLst>
            <pc:docMk/>
            <pc:sldMk cId="3248531529" sldId="387"/>
            <ac:picMk id="6" creationId="{2364CC15-5774-46AB-AA3C-BD5BCF167795}"/>
          </ac:picMkLst>
        </pc:picChg>
      </pc:sldChg>
      <pc:sldChg chg="addSp delSp modSp new mod setBg">
        <pc:chgData name="Deborah Aina" userId="42c801e098e32533" providerId="LiveId" clId="{B95F052A-D539-4340-ACFF-EA2A0B74901F}" dt="2020-10-08T02:52:56.273" v="3151" actId="20577"/>
        <pc:sldMkLst>
          <pc:docMk/>
          <pc:sldMk cId="361435989" sldId="388"/>
        </pc:sldMkLst>
        <pc:spChg chg="mod">
          <ac:chgData name="Deborah Aina" userId="42c801e098e32533" providerId="LiveId" clId="{B95F052A-D539-4340-ACFF-EA2A0B74901F}" dt="2020-10-08T02:52:56.273" v="3151" actId="20577"/>
          <ac:spMkLst>
            <pc:docMk/>
            <pc:sldMk cId="361435989" sldId="388"/>
            <ac:spMk id="2" creationId="{9A885383-AE17-4026-9CAB-2AA37EBDD7FD}"/>
          </ac:spMkLst>
        </pc:spChg>
        <pc:spChg chg="del">
          <ac:chgData name="Deborah Aina" userId="42c801e098e32533" providerId="LiveId" clId="{B95F052A-D539-4340-ACFF-EA2A0B74901F}" dt="2020-10-08T02:37:42.190" v="2519" actId="931"/>
          <ac:spMkLst>
            <pc:docMk/>
            <pc:sldMk cId="361435989" sldId="388"/>
            <ac:spMk id="3" creationId="{A01A4D01-48B9-4FC3-8390-0A735D96FC92}"/>
          </ac:spMkLst>
        </pc:spChg>
        <pc:spChg chg="del mod">
          <ac:chgData name="Deborah Aina" userId="42c801e098e32533" providerId="LiveId" clId="{B95F052A-D539-4340-ACFF-EA2A0B74901F}" dt="2020-10-08T02:38:13.321" v="2529" actId="21"/>
          <ac:spMkLst>
            <pc:docMk/>
            <pc:sldMk cId="361435989" sldId="388"/>
            <ac:spMk id="4" creationId="{46860229-E599-4618-86EA-51F11194E4B6}"/>
          </ac:spMkLst>
        </pc:spChg>
        <pc:spChg chg="add">
          <ac:chgData name="Deborah Aina" userId="42c801e098e32533" providerId="LiveId" clId="{B95F052A-D539-4340-ACFF-EA2A0B74901F}" dt="2020-10-08T02:37:44.655" v="2522" actId="26606"/>
          <ac:spMkLst>
            <pc:docMk/>
            <pc:sldMk cId="361435989" sldId="388"/>
            <ac:spMk id="11" creationId="{1ED69555-EE48-4B19-812B-4E1068DBF976}"/>
          </ac:spMkLst>
        </pc:spChg>
        <pc:spChg chg="add">
          <ac:chgData name="Deborah Aina" userId="42c801e098e32533" providerId="LiveId" clId="{B95F052A-D539-4340-ACFF-EA2A0B74901F}" dt="2020-10-08T02:37:44.655" v="2522" actId="26606"/>
          <ac:spMkLst>
            <pc:docMk/>
            <pc:sldMk cId="361435989" sldId="388"/>
            <ac:spMk id="13" creationId="{57AEB73D-F521-4B19-820F-12DB6BCC8406}"/>
          </ac:spMkLst>
        </pc:spChg>
        <pc:spChg chg="add">
          <ac:chgData name="Deborah Aina" userId="42c801e098e32533" providerId="LiveId" clId="{B95F052A-D539-4340-ACFF-EA2A0B74901F}" dt="2020-10-08T02:37:44.655" v="2522" actId="26606"/>
          <ac:spMkLst>
            <pc:docMk/>
            <pc:sldMk cId="361435989" sldId="388"/>
            <ac:spMk id="15" creationId="{6B72EEBA-3A5D-41CE-8465-A45A0F65674E}"/>
          </ac:spMkLst>
        </pc:spChg>
        <pc:spChg chg="add">
          <ac:chgData name="Deborah Aina" userId="42c801e098e32533" providerId="LiveId" clId="{B95F052A-D539-4340-ACFF-EA2A0B74901F}" dt="2020-10-08T02:37:44.655" v="2522" actId="26606"/>
          <ac:spMkLst>
            <pc:docMk/>
            <pc:sldMk cId="361435989" sldId="388"/>
            <ac:spMk id="17" creationId="{EA164D6B-6878-4B9F-A2D0-985D39B17B46}"/>
          </ac:spMkLst>
        </pc:spChg>
        <pc:spChg chg="add">
          <ac:chgData name="Deborah Aina" userId="42c801e098e32533" providerId="LiveId" clId="{B95F052A-D539-4340-ACFF-EA2A0B74901F}" dt="2020-10-08T02:37:44.655" v="2522" actId="26606"/>
          <ac:spMkLst>
            <pc:docMk/>
            <pc:sldMk cId="361435989" sldId="388"/>
            <ac:spMk id="19" creationId="{4413CD7F-736E-4AF7-AB2B-473CAA9E1D09}"/>
          </ac:spMkLst>
        </pc:spChg>
        <pc:spChg chg="add">
          <ac:chgData name="Deborah Aina" userId="42c801e098e32533" providerId="LiveId" clId="{B95F052A-D539-4340-ACFF-EA2A0B74901F}" dt="2020-10-08T02:37:44.655" v="2522" actId="26606"/>
          <ac:spMkLst>
            <pc:docMk/>
            <pc:sldMk cId="361435989" sldId="388"/>
            <ac:spMk id="21" creationId="{55EDA2F5-6B28-478B-9AC4-43FE41E2B3C6}"/>
          </ac:spMkLst>
        </pc:spChg>
        <pc:spChg chg="add">
          <ac:chgData name="Deborah Aina" userId="42c801e098e32533" providerId="LiveId" clId="{B95F052A-D539-4340-ACFF-EA2A0B74901F}" dt="2020-10-08T02:37:44.655" v="2522" actId="26606"/>
          <ac:spMkLst>
            <pc:docMk/>
            <pc:sldMk cId="361435989" sldId="388"/>
            <ac:spMk id="23" creationId="{701D712E-ABB9-4258-877D-9349C8577A07}"/>
          </ac:spMkLst>
        </pc:spChg>
        <pc:spChg chg="add">
          <ac:chgData name="Deborah Aina" userId="42c801e098e32533" providerId="LiveId" clId="{B95F052A-D539-4340-ACFF-EA2A0B74901F}" dt="2020-10-08T02:37:44.655" v="2522" actId="26606"/>
          <ac:spMkLst>
            <pc:docMk/>
            <pc:sldMk cId="361435989" sldId="388"/>
            <ac:spMk id="25" creationId="{E7528E56-1447-4C98-882B-CE26279501A1}"/>
          </ac:spMkLst>
        </pc:spChg>
        <pc:picChg chg="add mod">
          <ac:chgData name="Deborah Aina" userId="42c801e098e32533" providerId="LiveId" clId="{B95F052A-D539-4340-ACFF-EA2A0B74901F}" dt="2020-10-08T02:37:44.655" v="2522" actId="26606"/>
          <ac:picMkLst>
            <pc:docMk/>
            <pc:sldMk cId="361435989" sldId="388"/>
            <ac:picMk id="6" creationId="{6532C320-6284-4E7E-9DB4-EEE6B5D1FBCF}"/>
          </ac:picMkLst>
        </pc:picChg>
      </pc:sldChg>
      <pc:sldChg chg="addSp delSp modSp new del mod setBg">
        <pc:chgData name="Deborah Aina" userId="42c801e098e32533" providerId="LiveId" clId="{B95F052A-D539-4340-ACFF-EA2A0B74901F}" dt="2020-10-08T02:15:51.205" v="2164" actId="2696"/>
        <pc:sldMkLst>
          <pc:docMk/>
          <pc:sldMk cId="1783901766" sldId="388"/>
        </pc:sldMkLst>
        <pc:spChg chg="mod">
          <ac:chgData name="Deborah Aina" userId="42c801e098e32533" providerId="LiveId" clId="{B95F052A-D539-4340-ACFF-EA2A0B74901F}" dt="2020-10-08T02:14:39.077" v="2158" actId="20577"/>
          <ac:spMkLst>
            <pc:docMk/>
            <pc:sldMk cId="1783901766" sldId="388"/>
            <ac:spMk id="2" creationId="{4B0FB674-E810-4E83-B1D6-03AAE5FA854A}"/>
          </ac:spMkLst>
        </pc:spChg>
        <pc:spChg chg="del">
          <ac:chgData name="Deborah Aina" userId="42c801e098e32533" providerId="LiveId" clId="{B95F052A-D539-4340-ACFF-EA2A0B74901F}" dt="2020-10-08T02:13:32.447" v="2132" actId="931"/>
          <ac:spMkLst>
            <pc:docMk/>
            <pc:sldMk cId="1783901766" sldId="388"/>
            <ac:spMk id="3" creationId="{8710B186-9D12-48D6-BFA9-7ACFDB824329}"/>
          </ac:spMkLst>
        </pc:spChg>
        <pc:spChg chg="del mod">
          <ac:chgData name="Deborah Aina" userId="42c801e098e32533" providerId="LiveId" clId="{B95F052A-D539-4340-ACFF-EA2A0B74901F}" dt="2020-10-08T02:15:02.814" v="2161" actId="21"/>
          <ac:spMkLst>
            <pc:docMk/>
            <pc:sldMk cId="1783901766" sldId="388"/>
            <ac:spMk id="4" creationId="{54E3FCDF-B710-485F-8040-9B8B38975AF3}"/>
          </ac:spMkLst>
        </pc:spChg>
        <pc:spChg chg="add">
          <ac:chgData name="Deborah Aina" userId="42c801e098e32533" providerId="LiveId" clId="{B95F052A-D539-4340-ACFF-EA2A0B74901F}" dt="2020-10-08T02:13:35.355" v="2135" actId="26606"/>
          <ac:spMkLst>
            <pc:docMk/>
            <pc:sldMk cId="1783901766" sldId="388"/>
            <ac:spMk id="11" creationId="{1ED69555-EE48-4B19-812B-4E1068DBF976}"/>
          </ac:spMkLst>
        </pc:spChg>
        <pc:spChg chg="add">
          <ac:chgData name="Deborah Aina" userId="42c801e098e32533" providerId="LiveId" clId="{B95F052A-D539-4340-ACFF-EA2A0B74901F}" dt="2020-10-08T02:13:35.355" v="2135" actId="26606"/>
          <ac:spMkLst>
            <pc:docMk/>
            <pc:sldMk cId="1783901766" sldId="388"/>
            <ac:spMk id="13" creationId="{57AEB73D-F521-4B19-820F-12DB6BCC8406}"/>
          </ac:spMkLst>
        </pc:spChg>
        <pc:spChg chg="add">
          <ac:chgData name="Deborah Aina" userId="42c801e098e32533" providerId="LiveId" clId="{B95F052A-D539-4340-ACFF-EA2A0B74901F}" dt="2020-10-08T02:13:35.355" v="2135" actId="26606"/>
          <ac:spMkLst>
            <pc:docMk/>
            <pc:sldMk cId="1783901766" sldId="388"/>
            <ac:spMk id="15" creationId="{6B72EEBA-3A5D-41CE-8465-A45A0F65674E}"/>
          </ac:spMkLst>
        </pc:spChg>
        <pc:spChg chg="add">
          <ac:chgData name="Deborah Aina" userId="42c801e098e32533" providerId="LiveId" clId="{B95F052A-D539-4340-ACFF-EA2A0B74901F}" dt="2020-10-08T02:13:35.355" v="2135" actId="26606"/>
          <ac:spMkLst>
            <pc:docMk/>
            <pc:sldMk cId="1783901766" sldId="388"/>
            <ac:spMk id="17" creationId="{EA164D6B-6878-4B9F-A2D0-985D39B17B46}"/>
          </ac:spMkLst>
        </pc:spChg>
        <pc:spChg chg="add">
          <ac:chgData name="Deborah Aina" userId="42c801e098e32533" providerId="LiveId" clId="{B95F052A-D539-4340-ACFF-EA2A0B74901F}" dt="2020-10-08T02:13:35.355" v="2135" actId="26606"/>
          <ac:spMkLst>
            <pc:docMk/>
            <pc:sldMk cId="1783901766" sldId="388"/>
            <ac:spMk id="19" creationId="{4413CD7F-736E-4AF7-AB2B-473CAA9E1D09}"/>
          </ac:spMkLst>
        </pc:spChg>
        <pc:spChg chg="add">
          <ac:chgData name="Deborah Aina" userId="42c801e098e32533" providerId="LiveId" clId="{B95F052A-D539-4340-ACFF-EA2A0B74901F}" dt="2020-10-08T02:13:35.355" v="2135" actId="26606"/>
          <ac:spMkLst>
            <pc:docMk/>
            <pc:sldMk cId="1783901766" sldId="388"/>
            <ac:spMk id="21" creationId="{55EDA2F5-6B28-478B-9AC4-43FE41E2B3C6}"/>
          </ac:spMkLst>
        </pc:spChg>
        <pc:spChg chg="add">
          <ac:chgData name="Deborah Aina" userId="42c801e098e32533" providerId="LiveId" clId="{B95F052A-D539-4340-ACFF-EA2A0B74901F}" dt="2020-10-08T02:13:35.355" v="2135" actId="26606"/>
          <ac:spMkLst>
            <pc:docMk/>
            <pc:sldMk cId="1783901766" sldId="388"/>
            <ac:spMk id="23" creationId="{701D712E-ABB9-4258-877D-9349C8577A07}"/>
          </ac:spMkLst>
        </pc:spChg>
        <pc:spChg chg="add">
          <ac:chgData name="Deborah Aina" userId="42c801e098e32533" providerId="LiveId" clId="{B95F052A-D539-4340-ACFF-EA2A0B74901F}" dt="2020-10-08T02:13:35.355" v="2135" actId="26606"/>
          <ac:spMkLst>
            <pc:docMk/>
            <pc:sldMk cId="1783901766" sldId="388"/>
            <ac:spMk id="25" creationId="{E7528E56-1447-4C98-882B-CE26279501A1}"/>
          </ac:spMkLst>
        </pc:spChg>
        <pc:picChg chg="add mod">
          <ac:chgData name="Deborah Aina" userId="42c801e098e32533" providerId="LiveId" clId="{B95F052A-D539-4340-ACFF-EA2A0B74901F}" dt="2020-10-08T02:15:15.611" v="2163" actId="14100"/>
          <ac:picMkLst>
            <pc:docMk/>
            <pc:sldMk cId="1783901766" sldId="388"/>
            <ac:picMk id="6" creationId="{21642280-D66B-4B9B-8144-1AFBE318D341}"/>
          </ac:picMkLst>
        </pc:picChg>
      </pc:sldChg>
      <pc:sldChg chg="addSp delSp modSp new mod setBg">
        <pc:chgData name="Deborah Aina" userId="42c801e098e32533" providerId="LiveId" clId="{B95F052A-D539-4340-ACFF-EA2A0B74901F}" dt="2020-10-08T02:59:31.814" v="3391" actId="20577"/>
        <pc:sldMkLst>
          <pc:docMk/>
          <pc:sldMk cId="1818702967" sldId="389"/>
        </pc:sldMkLst>
        <pc:spChg chg="mod">
          <ac:chgData name="Deborah Aina" userId="42c801e098e32533" providerId="LiveId" clId="{B95F052A-D539-4340-ACFF-EA2A0B74901F}" dt="2020-10-08T02:59:31.814" v="3391" actId="20577"/>
          <ac:spMkLst>
            <pc:docMk/>
            <pc:sldMk cId="1818702967" sldId="389"/>
            <ac:spMk id="2" creationId="{B9D31F4E-0A29-4D67-B424-45E642984571}"/>
          </ac:spMkLst>
        </pc:spChg>
        <pc:spChg chg="del">
          <ac:chgData name="Deborah Aina" userId="42c801e098e32533" providerId="LiveId" clId="{B95F052A-D539-4340-ACFF-EA2A0B74901F}" dt="2020-10-08T02:38:43.467" v="2535" actId="931"/>
          <ac:spMkLst>
            <pc:docMk/>
            <pc:sldMk cId="1818702967" sldId="389"/>
            <ac:spMk id="3" creationId="{1AED92C2-A291-4974-9861-F5F3C57BB5D7}"/>
          </ac:spMkLst>
        </pc:spChg>
        <pc:spChg chg="del mod">
          <ac:chgData name="Deborah Aina" userId="42c801e098e32533" providerId="LiveId" clId="{B95F052A-D539-4340-ACFF-EA2A0B74901F}" dt="2020-10-08T02:40:03.659" v="2639" actId="21"/>
          <ac:spMkLst>
            <pc:docMk/>
            <pc:sldMk cId="1818702967" sldId="389"/>
            <ac:spMk id="4" creationId="{85F26A66-63E3-44F1-B968-AEBA1327914A}"/>
          </ac:spMkLst>
        </pc:spChg>
        <pc:spChg chg="add">
          <ac:chgData name="Deborah Aina" userId="42c801e098e32533" providerId="LiveId" clId="{B95F052A-D539-4340-ACFF-EA2A0B74901F}" dt="2020-10-08T02:38:46.111" v="2538" actId="26606"/>
          <ac:spMkLst>
            <pc:docMk/>
            <pc:sldMk cId="1818702967" sldId="389"/>
            <ac:spMk id="11" creationId="{1ED69555-EE48-4B19-812B-4E1068DBF976}"/>
          </ac:spMkLst>
        </pc:spChg>
        <pc:spChg chg="add">
          <ac:chgData name="Deborah Aina" userId="42c801e098e32533" providerId="LiveId" clId="{B95F052A-D539-4340-ACFF-EA2A0B74901F}" dt="2020-10-08T02:38:46.111" v="2538" actId="26606"/>
          <ac:spMkLst>
            <pc:docMk/>
            <pc:sldMk cId="1818702967" sldId="389"/>
            <ac:spMk id="13" creationId="{57AEB73D-F521-4B19-820F-12DB6BCC8406}"/>
          </ac:spMkLst>
        </pc:spChg>
        <pc:spChg chg="add">
          <ac:chgData name="Deborah Aina" userId="42c801e098e32533" providerId="LiveId" clId="{B95F052A-D539-4340-ACFF-EA2A0B74901F}" dt="2020-10-08T02:38:46.111" v="2538" actId="26606"/>
          <ac:spMkLst>
            <pc:docMk/>
            <pc:sldMk cId="1818702967" sldId="389"/>
            <ac:spMk id="15" creationId="{6B72EEBA-3A5D-41CE-8465-A45A0F65674E}"/>
          </ac:spMkLst>
        </pc:spChg>
        <pc:spChg chg="add">
          <ac:chgData name="Deborah Aina" userId="42c801e098e32533" providerId="LiveId" clId="{B95F052A-D539-4340-ACFF-EA2A0B74901F}" dt="2020-10-08T02:38:46.111" v="2538" actId="26606"/>
          <ac:spMkLst>
            <pc:docMk/>
            <pc:sldMk cId="1818702967" sldId="389"/>
            <ac:spMk id="17" creationId="{EA164D6B-6878-4B9F-A2D0-985D39B17B46}"/>
          </ac:spMkLst>
        </pc:spChg>
        <pc:spChg chg="add">
          <ac:chgData name="Deborah Aina" userId="42c801e098e32533" providerId="LiveId" clId="{B95F052A-D539-4340-ACFF-EA2A0B74901F}" dt="2020-10-08T02:38:46.111" v="2538" actId="26606"/>
          <ac:spMkLst>
            <pc:docMk/>
            <pc:sldMk cId="1818702967" sldId="389"/>
            <ac:spMk id="19" creationId="{4413CD7F-736E-4AF7-AB2B-473CAA9E1D09}"/>
          </ac:spMkLst>
        </pc:spChg>
        <pc:spChg chg="add">
          <ac:chgData name="Deborah Aina" userId="42c801e098e32533" providerId="LiveId" clId="{B95F052A-D539-4340-ACFF-EA2A0B74901F}" dt="2020-10-08T02:38:46.111" v="2538" actId="26606"/>
          <ac:spMkLst>
            <pc:docMk/>
            <pc:sldMk cId="1818702967" sldId="389"/>
            <ac:spMk id="21" creationId="{55EDA2F5-6B28-478B-9AC4-43FE41E2B3C6}"/>
          </ac:spMkLst>
        </pc:spChg>
        <pc:spChg chg="add">
          <ac:chgData name="Deborah Aina" userId="42c801e098e32533" providerId="LiveId" clId="{B95F052A-D539-4340-ACFF-EA2A0B74901F}" dt="2020-10-08T02:38:46.111" v="2538" actId="26606"/>
          <ac:spMkLst>
            <pc:docMk/>
            <pc:sldMk cId="1818702967" sldId="389"/>
            <ac:spMk id="23" creationId="{701D712E-ABB9-4258-877D-9349C8577A07}"/>
          </ac:spMkLst>
        </pc:spChg>
        <pc:spChg chg="add">
          <ac:chgData name="Deborah Aina" userId="42c801e098e32533" providerId="LiveId" clId="{B95F052A-D539-4340-ACFF-EA2A0B74901F}" dt="2020-10-08T02:38:46.111" v="2538" actId="26606"/>
          <ac:spMkLst>
            <pc:docMk/>
            <pc:sldMk cId="1818702967" sldId="389"/>
            <ac:spMk id="25" creationId="{E7528E56-1447-4C98-882B-CE26279501A1}"/>
          </ac:spMkLst>
        </pc:spChg>
        <pc:picChg chg="add mod">
          <ac:chgData name="Deborah Aina" userId="42c801e098e32533" providerId="LiveId" clId="{B95F052A-D539-4340-ACFF-EA2A0B74901F}" dt="2020-10-08T02:38:46.111" v="2538" actId="26606"/>
          <ac:picMkLst>
            <pc:docMk/>
            <pc:sldMk cId="1818702967" sldId="389"/>
            <ac:picMk id="6" creationId="{2564E05A-3D10-4656-9166-4E3BA719F5FB}"/>
          </ac:picMkLst>
        </pc:picChg>
      </pc:sldChg>
      <pc:sldChg chg="new del">
        <pc:chgData name="Deborah Aina" userId="42c801e098e32533" providerId="LiveId" clId="{B95F052A-D539-4340-ACFF-EA2A0B74901F}" dt="2020-10-08T02:42:30.124" v="2642" actId="2696"/>
        <pc:sldMkLst>
          <pc:docMk/>
          <pc:sldMk cId="1551967122" sldId="390"/>
        </pc:sldMkLst>
      </pc:sldChg>
      <pc:sldChg chg="addSp delSp modSp new mod setBg">
        <pc:chgData name="Deborah Aina" userId="42c801e098e32533" providerId="LiveId" clId="{B95F052A-D539-4340-ACFF-EA2A0B74901F}" dt="2020-10-08T03:00:23.888" v="3475" actId="255"/>
        <pc:sldMkLst>
          <pc:docMk/>
          <pc:sldMk cId="4292389085" sldId="390"/>
        </pc:sldMkLst>
        <pc:spChg chg="mod">
          <ac:chgData name="Deborah Aina" userId="42c801e098e32533" providerId="LiveId" clId="{B95F052A-D539-4340-ACFF-EA2A0B74901F}" dt="2020-10-08T03:00:23.888" v="3475" actId="255"/>
          <ac:spMkLst>
            <pc:docMk/>
            <pc:sldMk cId="4292389085" sldId="390"/>
            <ac:spMk id="2" creationId="{E9E76D43-811B-44E3-9B00-2AE33A979591}"/>
          </ac:spMkLst>
        </pc:spChg>
        <pc:spChg chg="del">
          <ac:chgData name="Deborah Aina" userId="42c801e098e32533" providerId="LiveId" clId="{B95F052A-D539-4340-ACFF-EA2A0B74901F}" dt="2020-10-08T02:42:40.752" v="2644" actId="931"/>
          <ac:spMkLst>
            <pc:docMk/>
            <pc:sldMk cId="4292389085" sldId="390"/>
            <ac:spMk id="3" creationId="{D21CB283-17D0-4763-934C-A3A9B177C99D}"/>
          </ac:spMkLst>
        </pc:spChg>
        <pc:spChg chg="del mod">
          <ac:chgData name="Deborah Aina" userId="42c801e098e32533" providerId="LiveId" clId="{B95F052A-D539-4340-ACFF-EA2A0B74901F}" dt="2020-10-08T02:44:12.653" v="2743" actId="21"/>
          <ac:spMkLst>
            <pc:docMk/>
            <pc:sldMk cId="4292389085" sldId="390"/>
            <ac:spMk id="4" creationId="{8F1BC088-C196-4337-A9B7-482A70B31F43}"/>
          </ac:spMkLst>
        </pc:spChg>
        <pc:spChg chg="add">
          <ac:chgData name="Deborah Aina" userId="42c801e098e32533" providerId="LiveId" clId="{B95F052A-D539-4340-ACFF-EA2A0B74901F}" dt="2020-10-08T02:43:23.579" v="2647" actId="26606"/>
          <ac:spMkLst>
            <pc:docMk/>
            <pc:sldMk cId="4292389085" sldId="390"/>
            <ac:spMk id="11" creationId="{1ED69555-EE48-4B19-812B-4E1068DBF976}"/>
          </ac:spMkLst>
        </pc:spChg>
        <pc:spChg chg="add">
          <ac:chgData name="Deborah Aina" userId="42c801e098e32533" providerId="LiveId" clId="{B95F052A-D539-4340-ACFF-EA2A0B74901F}" dt="2020-10-08T02:43:23.579" v="2647" actId="26606"/>
          <ac:spMkLst>
            <pc:docMk/>
            <pc:sldMk cId="4292389085" sldId="390"/>
            <ac:spMk id="13" creationId="{57AEB73D-F521-4B19-820F-12DB6BCC8406}"/>
          </ac:spMkLst>
        </pc:spChg>
        <pc:spChg chg="add">
          <ac:chgData name="Deborah Aina" userId="42c801e098e32533" providerId="LiveId" clId="{B95F052A-D539-4340-ACFF-EA2A0B74901F}" dt="2020-10-08T02:43:23.579" v="2647" actId="26606"/>
          <ac:spMkLst>
            <pc:docMk/>
            <pc:sldMk cId="4292389085" sldId="390"/>
            <ac:spMk id="15" creationId="{6B72EEBA-3A5D-41CE-8465-A45A0F65674E}"/>
          </ac:spMkLst>
        </pc:spChg>
        <pc:spChg chg="add">
          <ac:chgData name="Deborah Aina" userId="42c801e098e32533" providerId="LiveId" clId="{B95F052A-D539-4340-ACFF-EA2A0B74901F}" dt="2020-10-08T02:43:23.579" v="2647" actId="26606"/>
          <ac:spMkLst>
            <pc:docMk/>
            <pc:sldMk cId="4292389085" sldId="390"/>
            <ac:spMk id="17" creationId="{EA164D6B-6878-4B9F-A2D0-985D39B17B46}"/>
          </ac:spMkLst>
        </pc:spChg>
        <pc:spChg chg="add">
          <ac:chgData name="Deborah Aina" userId="42c801e098e32533" providerId="LiveId" clId="{B95F052A-D539-4340-ACFF-EA2A0B74901F}" dt="2020-10-08T02:43:23.579" v="2647" actId="26606"/>
          <ac:spMkLst>
            <pc:docMk/>
            <pc:sldMk cId="4292389085" sldId="390"/>
            <ac:spMk id="19" creationId="{4413CD7F-736E-4AF7-AB2B-473CAA9E1D09}"/>
          </ac:spMkLst>
        </pc:spChg>
        <pc:spChg chg="add">
          <ac:chgData name="Deborah Aina" userId="42c801e098e32533" providerId="LiveId" clId="{B95F052A-D539-4340-ACFF-EA2A0B74901F}" dt="2020-10-08T02:43:23.579" v="2647" actId="26606"/>
          <ac:spMkLst>
            <pc:docMk/>
            <pc:sldMk cId="4292389085" sldId="390"/>
            <ac:spMk id="21" creationId="{55EDA2F5-6B28-478B-9AC4-43FE41E2B3C6}"/>
          </ac:spMkLst>
        </pc:spChg>
        <pc:spChg chg="add">
          <ac:chgData name="Deborah Aina" userId="42c801e098e32533" providerId="LiveId" clId="{B95F052A-D539-4340-ACFF-EA2A0B74901F}" dt="2020-10-08T02:43:23.579" v="2647" actId="26606"/>
          <ac:spMkLst>
            <pc:docMk/>
            <pc:sldMk cId="4292389085" sldId="390"/>
            <ac:spMk id="23" creationId="{701D712E-ABB9-4258-877D-9349C8577A07}"/>
          </ac:spMkLst>
        </pc:spChg>
        <pc:spChg chg="add">
          <ac:chgData name="Deborah Aina" userId="42c801e098e32533" providerId="LiveId" clId="{B95F052A-D539-4340-ACFF-EA2A0B74901F}" dt="2020-10-08T02:43:23.579" v="2647" actId="26606"/>
          <ac:spMkLst>
            <pc:docMk/>
            <pc:sldMk cId="4292389085" sldId="390"/>
            <ac:spMk id="25" creationId="{E7528E56-1447-4C98-882B-CE26279501A1}"/>
          </ac:spMkLst>
        </pc:spChg>
        <pc:picChg chg="add mod">
          <ac:chgData name="Deborah Aina" userId="42c801e098e32533" providerId="LiveId" clId="{B95F052A-D539-4340-ACFF-EA2A0B74901F}" dt="2020-10-08T02:43:23.579" v="2647" actId="26606"/>
          <ac:picMkLst>
            <pc:docMk/>
            <pc:sldMk cId="4292389085" sldId="390"/>
            <ac:picMk id="6" creationId="{52702157-7321-4FB4-8C45-55224CBCEFAB}"/>
          </ac:picMkLst>
        </pc:picChg>
      </pc:sldChg>
      <pc:sldChg chg="addSp modSp new mod ord setBg">
        <pc:chgData name="Deborah Aina" userId="42c801e098e32533" providerId="LiveId" clId="{B95F052A-D539-4340-ACFF-EA2A0B74901F}" dt="2020-10-08T02:46:02.731" v="2796"/>
        <pc:sldMkLst>
          <pc:docMk/>
          <pc:sldMk cId="3216290301" sldId="391"/>
        </pc:sldMkLst>
        <pc:spChg chg="mod">
          <ac:chgData name="Deborah Aina" userId="42c801e098e32533" providerId="LiveId" clId="{B95F052A-D539-4340-ACFF-EA2A0B74901F}" dt="2020-10-08T02:45:32.496" v="2794" actId="27636"/>
          <ac:spMkLst>
            <pc:docMk/>
            <pc:sldMk cId="3216290301" sldId="391"/>
            <ac:spMk id="2" creationId="{BC9AF333-AD22-40CC-9DCB-4DCC9848E5AB}"/>
          </ac:spMkLst>
        </pc:spChg>
        <pc:spChg chg="add">
          <ac:chgData name="Deborah Aina" userId="42c801e098e32533" providerId="LiveId" clId="{B95F052A-D539-4340-ACFF-EA2A0B74901F}" dt="2020-10-08T02:44:51.605" v="2745" actId="26606"/>
          <ac:spMkLst>
            <pc:docMk/>
            <pc:sldMk cId="3216290301" sldId="391"/>
            <ac:spMk id="7" creationId="{1ED69555-EE48-4B19-812B-4E1068DBF976}"/>
          </ac:spMkLst>
        </pc:spChg>
        <pc:spChg chg="add">
          <ac:chgData name="Deborah Aina" userId="42c801e098e32533" providerId="LiveId" clId="{B95F052A-D539-4340-ACFF-EA2A0B74901F}" dt="2020-10-08T02:44:51.605" v="2745" actId="26606"/>
          <ac:spMkLst>
            <pc:docMk/>
            <pc:sldMk cId="3216290301" sldId="391"/>
            <ac:spMk id="9" creationId="{57AEB73D-F521-4B19-820F-12DB6BCC8406}"/>
          </ac:spMkLst>
        </pc:spChg>
        <pc:spChg chg="add">
          <ac:chgData name="Deborah Aina" userId="42c801e098e32533" providerId="LiveId" clId="{B95F052A-D539-4340-ACFF-EA2A0B74901F}" dt="2020-10-08T02:44:51.605" v="2745" actId="26606"/>
          <ac:spMkLst>
            <pc:docMk/>
            <pc:sldMk cId="3216290301" sldId="391"/>
            <ac:spMk id="11" creationId="{6B72EEBA-3A5D-41CE-8465-A45A0F65674E}"/>
          </ac:spMkLst>
        </pc:spChg>
        <pc:spChg chg="add">
          <ac:chgData name="Deborah Aina" userId="42c801e098e32533" providerId="LiveId" clId="{B95F052A-D539-4340-ACFF-EA2A0B74901F}" dt="2020-10-08T02:44:51.605" v="2745" actId="26606"/>
          <ac:spMkLst>
            <pc:docMk/>
            <pc:sldMk cId="3216290301" sldId="391"/>
            <ac:spMk id="13" creationId="{EA164D6B-6878-4B9F-A2D0-985D39B17B46}"/>
          </ac:spMkLst>
        </pc:spChg>
        <pc:spChg chg="add">
          <ac:chgData name="Deborah Aina" userId="42c801e098e32533" providerId="LiveId" clId="{B95F052A-D539-4340-ACFF-EA2A0B74901F}" dt="2020-10-08T02:44:51.605" v="2745" actId="26606"/>
          <ac:spMkLst>
            <pc:docMk/>
            <pc:sldMk cId="3216290301" sldId="391"/>
            <ac:spMk id="15" creationId="{4413CD7F-736E-4AF7-AB2B-473CAA9E1D09}"/>
          </ac:spMkLst>
        </pc:spChg>
        <pc:spChg chg="add">
          <ac:chgData name="Deborah Aina" userId="42c801e098e32533" providerId="LiveId" clId="{B95F052A-D539-4340-ACFF-EA2A0B74901F}" dt="2020-10-08T02:44:51.605" v="2745" actId="26606"/>
          <ac:spMkLst>
            <pc:docMk/>
            <pc:sldMk cId="3216290301" sldId="391"/>
            <ac:spMk id="17" creationId="{55EDA2F5-6B28-478B-9AC4-43FE41E2B3C6}"/>
          </ac:spMkLst>
        </pc:spChg>
        <pc:spChg chg="add">
          <ac:chgData name="Deborah Aina" userId="42c801e098e32533" providerId="LiveId" clId="{B95F052A-D539-4340-ACFF-EA2A0B74901F}" dt="2020-10-08T02:44:51.605" v="2745" actId="26606"/>
          <ac:spMkLst>
            <pc:docMk/>
            <pc:sldMk cId="3216290301" sldId="391"/>
            <ac:spMk id="19" creationId="{701D712E-ABB9-4258-877D-9349C8577A07}"/>
          </ac:spMkLst>
        </pc:spChg>
        <pc:spChg chg="add">
          <ac:chgData name="Deborah Aina" userId="42c801e098e32533" providerId="LiveId" clId="{B95F052A-D539-4340-ACFF-EA2A0B74901F}" dt="2020-10-08T02:44:51.605" v="2745" actId="26606"/>
          <ac:spMkLst>
            <pc:docMk/>
            <pc:sldMk cId="3216290301" sldId="391"/>
            <ac:spMk id="21" creationId="{E7528E56-1447-4C98-882B-CE26279501A1}"/>
          </ac:spMkLst>
        </pc:spChg>
      </pc:sldChg>
      <pc:sldChg chg="addSp delSp modSp new del mod setBg">
        <pc:chgData name="Deborah Aina" userId="42c801e098e32533" providerId="LiveId" clId="{B95F052A-D539-4340-ACFF-EA2A0B74901F}" dt="2020-10-13T00:20:10.404" v="5805" actId="2696"/>
        <pc:sldMkLst>
          <pc:docMk/>
          <pc:sldMk cId="2277232343" sldId="392"/>
        </pc:sldMkLst>
        <pc:spChg chg="del">
          <ac:chgData name="Deborah Aina" userId="42c801e098e32533" providerId="LiveId" clId="{B95F052A-D539-4340-ACFF-EA2A0B74901F}" dt="2020-10-12T06:36:55.633" v="3714" actId="26606"/>
          <ac:spMkLst>
            <pc:docMk/>
            <pc:sldMk cId="2277232343" sldId="392"/>
            <ac:spMk id="2" creationId="{DFC3EEF4-0451-446E-9520-B710061B296E}"/>
          </ac:spMkLst>
        </pc:spChg>
        <pc:spChg chg="del">
          <ac:chgData name="Deborah Aina" userId="42c801e098e32533" providerId="LiveId" clId="{B95F052A-D539-4340-ACFF-EA2A0B74901F}" dt="2020-10-12T06:36:47.783" v="3711" actId="931"/>
          <ac:spMkLst>
            <pc:docMk/>
            <pc:sldMk cId="2277232343" sldId="392"/>
            <ac:spMk id="3" creationId="{36684B41-9BFC-46E1-856A-BD2D3434CF76}"/>
          </ac:spMkLst>
        </pc:spChg>
        <pc:spChg chg="add">
          <ac:chgData name="Deborah Aina" userId="42c801e098e32533" providerId="LiveId" clId="{B95F052A-D539-4340-ACFF-EA2A0B74901F}" dt="2020-10-12T06:36:55.633" v="3714" actId="26606"/>
          <ac:spMkLst>
            <pc:docMk/>
            <pc:sldMk cId="2277232343" sldId="392"/>
            <ac:spMk id="10" creationId="{34EE865D-5A59-4DD1-A94D-A8DBE4A9E013}"/>
          </ac:spMkLst>
        </pc:spChg>
        <pc:spChg chg="add">
          <ac:chgData name="Deborah Aina" userId="42c801e098e32533" providerId="LiveId" clId="{B95F052A-D539-4340-ACFF-EA2A0B74901F}" dt="2020-10-12T06:36:55.633" v="3714" actId="26606"/>
          <ac:spMkLst>
            <pc:docMk/>
            <pc:sldMk cId="2277232343" sldId="392"/>
            <ac:spMk id="12" creationId="{2E23EFB5-5855-497F-AC57-6C1941487012}"/>
          </ac:spMkLst>
        </pc:spChg>
        <pc:picChg chg="add mod">
          <ac:chgData name="Deborah Aina" userId="42c801e098e32533" providerId="LiveId" clId="{B95F052A-D539-4340-ACFF-EA2A0B74901F}" dt="2020-10-12T06:36:55.633" v="3714" actId="26606"/>
          <ac:picMkLst>
            <pc:docMk/>
            <pc:sldMk cId="2277232343" sldId="392"/>
            <ac:picMk id="5" creationId="{F97C9704-F6E2-41FD-A375-EAF9BB7A4DC1}"/>
          </ac:picMkLst>
        </pc:picChg>
      </pc:sldChg>
      <pc:sldChg chg="addSp delSp modSp new del mod setBg">
        <pc:chgData name="Deborah Aina" userId="42c801e098e32533" providerId="LiveId" clId="{B95F052A-D539-4340-ACFF-EA2A0B74901F}" dt="2020-10-12T06:36:33.572" v="3709" actId="2696"/>
        <pc:sldMkLst>
          <pc:docMk/>
          <pc:sldMk cId="3211736373" sldId="392"/>
        </pc:sldMkLst>
        <pc:spChg chg="del">
          <ac:chgData name="Deborah Aina" userId="42c801e098e32533" providerId="LiveId" clId="{B95F052A-D539-4340-ACFF-EA2A0B74901F}" dt="2020-10-12T06:34:49.255" v="3703" actId="26606"/>
          <ac:spMkLst>
            <pc:docMk/>
            <pc:sldMk cId="3211736373" sldId="392"/>
            <ac:spMk id="2" creationId="{24CE6C5E-93D6-4458-A1B6-6D327E71C06C}"/>
          </ac:spMkLst>
        </pc:spChg>
        <pc:spChg chg="del">
          <ac:chgData name="Deborah Aina" userId="42c801e098e32533" providerId="LiveId" clId="{B95F052A-D539-4340-ACFF-EA2A0B74901F}" dt="2020-10-12T06:34:35.204" v="3699" actId="931"/>
          <ac:spMkLst>
            <pc:docMk/>
            <pc:sldMk cId="3211736373" sldId="392"/>
            <ac:spMk id="3" creationId="{615AD0FF-1099-42B2-BA1D-1101218EC843}"/>
          </ac:spMkLst>
        </pc:spChg>
        <pc:spChg chg="add del">
          <ac:chgData name="Deborah Aina" userId="42c801e098e32533" providerId="LiveId" clId="{B95F052A-D539-4340-ACFF-EA2A0B74901F}" dt="2020-10-12T06:35:17.738" v="3706" actId="26606"/>
          <ac:spMkLst>
            <pc:docMk/>
            <pc:sldMk cId="3211736373" sldId="392"/>
            <ac:spMk id="10" creationId="{34EE865D-5A59-4DD1-A94D-A8DBE4A9E013}"/>
          </ac:spMkLst>
        </pc:spChg>
        <pc:spChg chg="add del">
          <ac:chgData name="Deborah Aina" userId="42c801e098e32533" providerId="LiveId" clId="{B95F052A-D539-4340-ACFF-EA2A0B74901F}" dt="2020-10-12T06:35:28.784" v="3708" actId="26606"/>
          <ac:spMkLst>
            <pc:docMk/>
            <pc:sldMk cId="3211736373" sldId="392"/>
            <ac:spMk id="15" creationId="{34EE865D-5A59-4DD1-A94D-A8DBE4A9E013}"/>
          </ac:spMkLst>
        </pc:spChg>
        <pc:spChg chg="add del">
          <ac:chgData name="Deborah Aina" userId="42c801e098e32533" providerId="LiveId" clId="{B95F052A-D539-4340-ACFF-EA2A0B74901F}" dt="2020-10-12T06:35:28.784" v="3708" actId="26606"/>
          <ac:spMkLst>
            <pc:docMk/>
            <pc:sldMk cId="3211736373" sldId="392"/>
            <ac:spMk id="17" creationId="{2E23EFB5-5855-497F-AC57-6C1941487012}"/>
          </ac:spMkLst>
        </pc:spChg>
        <pc:spChg chg="add">
          <ac:chgData name="Deborah Aina" userId="42c801e098e32533" providerId="LiveId" clId="{B95F052A-D539-4340-ACFF-EA2A0B74901F}" dt="2020-10-12T06:35:28.784" v="3708" actId="26606"/>
          <ac:spMkLst>
            <pc:docMk/>
            <pc:sldMk cId="3211736373" sldId="392"/>
            <ac:spMk id="22" creationId="{34EE865D-5A59-4DD1-A94D-A8DBE4A9E013}"/>
          </ac:spMkLst>
        </pc:spChg>
        <pc:picChg chg="add mod">
          <ac:chgData name="Deborah Aina" userId="42c801e098e32533" providerId="LiveId" clId="{B95F052A-D539-4340-ACFF-EA2A0B74901F}" dt="2020-10-12T06:35:28.784" v="3708" actId="26606"/>
          <ac:picMkLst>
            <pc:docMk/>
            <pc:sldMk cId="3211736373" sldId="392"/>
            <ac:picMk id="5" creationId="{3B115811-A1E0-43A7-A03A-D28248690E2F}"/>
          </ac:picMkLst>
        </pc:picChg>
      </pc:sldChg>
      <pc:sldChg chg="new del">
        <pc:chgData name="Deborah Aina" userId="42c801e098e32533" providerId="LiveId" clId="{B95F052A-D539-4340-ACFF-EA2A0B74901F}" dt="2020-10-12T06:37:33.253" v="3718" actId="2696"/>
        <pc:sldMkLst>
          <pc:docMk/>
          <pc:sldMk cId="1252688465" sldId="393"/>
        </pc:sldMkLst>
      </pc:sldChg>
      <pc:sldChg chg="addSp delSp modSp add mod setBg modAnim delDesignElem">
        <pc:chgData name="Deborah Aina" userId="42c801e098e32533" providerId="LiveId" clId="{B95F052A-D539-4340-ACFF-EA2A0B74901F}" dt="2020-10-12T06:55:00.903" v="5688" actId="20577"/>
        <pc:sldMkLst>
          <pc:docMk/>
          <pc:sldMk cId="1182129561" sldId="394"/>
        </pc:sldMkLst>
        <pc:spChg chg="mod">
          <ac:chgData name="Deborah Aina" userId="42c801e098e32533" providerId="LiveId" clId="{B95F052A-D539-4340-ACFF-EA2A0B74901F}" dt="2020-10-12T06:55:00.903" v="5688" actId="20577"/>
          <ac:spMkLst>
            <pc:docMk/>
            <pc:sldMk cId="1182129561" sldId="394"/>
            <ac:spMk id="4" creationId="{00000000-0000-0000-0000-000000000000}"/>
          </ac:spMkLst>
        </pc:spChg>
        <pc:spChg chg="mod">
          <ac:chgData name="Deborah Aina" userId="42c801e098e32533" providerId="LiveId" clId="{B95F052A-D539-4340-ACFF-EA2A0B74901F}" dt="2020-10-12T06:37:50.596" v="3730" actId="5793"/>
          <ac:spMkLst>
            <pc:docMk/>
            <pc:sldMk cId="1182129561" sldId="394"/>
            <ac:spMk id="5" creationId="{00000000-0000-0000-0000-000000000000}"/>
          </ac:spMkLst>
        </pc:spChg>
        <pc:spChg chg="mod">
          <ac:chgData name="Deborah Aina" userId="42c801e098e32533" providerId="LiveId" clId="{B95F052A-D539-4340-ACFF-EA2A0B74901F}" dt="2020-10-12T06:41:42.275" v="4572" actId="20577"/>
          <ac:spMkLst>
            <pc:docMk/>
            <pc:sldMk cId="1182129561" sldId="394"/>
            <ac:spMk id="8" creationId="{00000000-0000-0000-0000-000000000000}"/>
          </ac:spMkLst>
        </pc:spChg>
        <pc:spChg chg="add">
          <ac:chgData name="Deborah Aina" userId="42c801e098e32533" providerId="LiveId" clId="{B95F052A-D539-4340-ACFF-EA2A0B74901F}" dt="2020-10-12T06:37:38.098" v="3719" actId="26606"/>
          <ac:spMkLst>
            <pc:docMk/>
            <pc:sldMk cId="1182129561" sldId="394"/>
            <ac:spMk id="10" creationId="{0786F82F-1B47-46ED-8EAE-53EF71E59E9A}"/>
          </ac:spMkLst>
        </pc:spChg>
        <pc:spChg chg="add">
          <ac:chgData name="Deborah Aina" userId="42c801e098e32533" providerId="LiveId" clId="{B95F052A-D539-4340-ACFF-EA2A0B74901F}" dt="2020-10-12T06:37:38.098" v="3719" actId="26606"/>
          <ac:spMkLst>
            <pc:docMk/>
            <pc:sldMk cId="1182129561" sldId="394"/>
            <ac:spMk id="11" creationId="{EF1BAF6F-6275-4646-9C59-331B29B9550F}"/>
          </ac:spMkLst>
        </pc:spChg>
        <pc:spChg chg="add">
          <ac:chgData name="Deborah Aina" userId="42c801e098e32533" providerId="LiveId" clId="{B95F052A-D539-4340-ACFF-EA2A0B74901F}" dt="2020-10-12T06:37:38.098" v="3719" actId="26606"/>
          <ac:spMkLst>
            <pc:docMk/>
            <pc:sldMk cId="1182129561" sldId="394"/>
            <ac:spMk id="12" creationId="{72526924-84D3-45FB-A5FE-62D8FCBF53B6}"/>
          </ac:spMkLst>
        </pc:spChg>
        <pc:spChg chg="del">
          <ac:chgData name="Deborah Aina" userId="42c801e098e32533" providerId="LiveId" clId="{B95F052A-D539-4340-ACFF-EA2A0B74901F}" dt="2020-10-12T06:37:29.777" v="3717"/>
          <ac:spMkLst>
            <pc:docMk/>
            <pc:sldMk cId="1182129561" sldId="394"/>
            <ac:spMk id="13" creationId="{0786F82F-1B47-46ED-8EAE-53EF71E59E9A}"/>
          </ac:spMkLst>
        </pc:spChg>
        <pc:spChg chg="add">
          <ac:chgData name="Deborah Aina" userId="42c801e098e32533" providerId="LiveId" clId="{B95F052A-D539-4340-ACFF-EA2A0B74901F}" dt="2020-10-12T06:37:38.098" v="3719" actId="26606"/>
          <ac:spMkLst>
            <pc:docMk/>
            <pc:sldMk cId="1182129561" sldId="394"/>
            <ac:spMk id="14" creationId="{5C2A6256-1DD0-4E4B-A8B3-9A711B4DBE0C}"/>
          </ac:spMkLst>
        </pc:spChg>
        <pc:spChg chg="del">
          <ac:chgData name="Deborah Aina" userId="42c801e098e32533" providerId="LiveId" clId="{B95F052A-D539-4340-ACFF-EA2A0B74901F}" dt="2020-10-12T06:37:29.777" v="3717"/>
          <ac:spMkLst>
            <pc:docMk/>
            <pc:sldMk cId="1182129561" sldId="394"/>
            <ac:spMk id="15" creationId="{EF1BAF6F-6275-4646-9C59-331B29B9550F}"/>
          </ac:spMkLst>
        </pc:spChg>
        <pc:spChg chg="add">
          <ac:chgData name="Deborah Aina" userId="42c801e098e32533" providerId="LiveId" clId="{B95F052A-D539-4340-ACFF-EA2A0B74901F}" dt="2020-10-12T06:37:38.098" v="3719" actId="26606"/>
          <ac:spMkLst>
            <pc:docMk/>
            <pc:sldMk cId="1182129561" sldId="394"/>
            <ac:spMk id="16" creationId="{41760540-185E-4652-BFD2-9B362EF3BC99}"/>
          </ac:spMkLst>
        </pc:spChg>
        <pc:spChg chg="del">
          <ac:chgData name="Deborah Aina" userId="42c801e098e32533" providerId="LiveId" clId="{B95F052A-D539-4340-ACFF-EA2A0B74901F}" dt="2020-10-12T06:37:29.777" v="3717"/>
          <ac:spMkLst>
            <pc:docMk/>
            <pc:sldMk cId="1182129561" sldId="394"/>
            <ac:spMk id="17" creationId="{72526924-84D3-45FB-A5FE-62D8FCBF53B6}"/>
          </ac:spMkLst>
        </pc:spChg>
        <pc:spChg chg="add">
          <ac:chgData name="Deborah Aina" userId="42c801e098e32533" providerId="LiveId" clId="{B95F052A-D539-4340-ACFF-EA2A0B74901F}" dt="2020-10-12T06:37:38.098" v="3719" actId="26606"/>
          <ac:spMkLst>
            <pc:docMk/>
            <pc:sldMk cId="1182129561" sldId="394"/>
            <ac:spMk id="18" creationId="{729789F4-85C1-41A0-83EB-992E22210CB9}"/>
          </ac:spMkLst>
        </pc:spChg>
        <pc:spChg chg="del">
          <ac:chgData name="Deborah Aina" userId="42c801e098e32533" providerId="LiveId" clId="{B95F052A-D539-4340-ACFF-EA2A0B74901F}" dt="2020-10-12T06:37:29.777" v="3717"/>
          <ac:spMkLst>
            <pc:docMk/>
            <pc:sldMk cId="1182129561" sldId="394"/>
            <ac:spMk id="19" creationId="{5C2A6256-1DD0-4E4B-A8B3-9A711B4DBE0C}"/>
          </ac:spMkLst>
        </pc:spChg>
        <pc:spChg chg="add">
          <ac:chgData name="Deborah Aina" userId="42c801e098e32533" providerId="LiveId" clId="{B95F052A-D539-4340-ACFF-EA2A0B74901F}" dt="2020-10-12T06:37:38.098" v="3719" actId="26606"/>
          <ac:spMkLst>
            <pc:docMk/>
            <pc:sldMk cId="1182129561" sldId="394"/>
            <ac:spMk id="20" creationId="{9D9D367D-6DD2-4A7C-8918-0DCAC297559A}"/>
          </ac:spMkLst>
        </pc:spChg>
        <pc:spChg chg="del">
          <ac:chgData name="Deborah Aina" userId="42c801e098e32533" providerId="LiveId" clId="{B95F052A-D539-4340-ACFF-EA2A0B74901F}" dt="2020-10-12T06:37:29.777" v="3717"/>
          <ac:spMkLst>
            <pc:docMk/>
            <pc:sldMk cId="1182129561" sldId="394"/>
            <ac:spMk id="21" creationId="{41760540-185E-4652-BFD2-9B362EF3BC99}"/>
          </ac:spMkLst>
        </pc:spChg>
        <pc:spChg chg="del">
          <ac:chgData name="Deborah Aina" userId="42c801e098e32533" providerId="LiveId" clId="{B95F052A-D539-4340-ACFF-EA2A0B74901F}" dt="2020-10-12T06:37:29.777" v="3717"/>
          <ac:spMkLst>
            <pc:docMk/>
            <pc:sldMk cId="1182129561" sldId="394"/>
            <ac:spMk id="23" creationId="{729789F4-85C1-41A0-83EB-992E22210CB9}"/>
          </ac:spMkLst>
        </pc:spChg>
        <pc:spChg chg="del">
          <ac:chgData name="Deborah Aina" userId="42c801e098e32533" providerId="LiveId" clId="{B95F052A-D539-4340-ACFF-EA2A0B74901F}" dt="2020-10-12T06:37:29.777" v="3717"/>
          <ac:spMkLst>
            <pc:docMk/>
            <pc:sldMk cId="1182129561" sldId="394"/>
            <ac:spMk id="25" creationId="{9D9D367D-6DD2-4A7C-8918-0DCAC297559A}"/>
          </ac:spMkLst>
        </pc:spChg>
      </pc:sldChg>
      <pc:sldChg chg="addSp delSp modSp new del mod setBg">
        <pc:chgData name="Deborah Aina" userId="42c801e098e32533" providerId="LiveId" clId="{B95F052A-D539-4340-ACFF-EA2A0B74901F}" dt="2020-10-13T00:20:04.839" v="5804" actId="2696"/>
        <pc:sldMkLst>
          <pc:docMk/>
          <pc:sldMk cId="162139199" sldId="395"/>
        </pc:sldMkLst>
        <pc:spChg chg="add del">
          <ac:chgData name="Deborah Aina" userId="42c801e098e32533" providerId="LiveId" clId="{B95F052A-D539-4340-ACFF-EA2A0B74901F}" dt="2020-10-12T06:44:04.481" v="4582" actId="26606"/>
          <ac:spMkLst>
            <pc:docMk/>
            <pc:sldMk cId="162139199" sldId="395"/>
            <ac:spMk id="2" creationId="{FC87640B-6E0E-401D-A14E-E9E4230FFD35}"/>
          </ac:spMkLst>
        </pc:spChg>
        <pc:spChg chg="del">
          <ac:chgData name="Deborah Aina" userId="42c801e098e32533" providerId="LiveId" clId="{B95F052A-D539-4340-ACFF-EA2A0B74901F}" dt="2020-10-12T06:43:52.168" v="4575" actId="931"/>
          <ac:spMkLst>
            <pc:docMk/>
            <pc:sldMk cId="162139199" sldId="395"/>
            <ac:spMk id="3" creationId="{CE7D5530-CF1B-4E81-8A61-6947CE10BECE}"/>
          </ac:spMkLst>
        </pc:spChg>
        <pc:spChg chg="add del">
          <ac:chgData name="Deborah Aina" userId="42c801e098e32533" providerId="LiveId" clId="{B95F052A-D539-4340-ACFF-EA2A0B74901F}" dt="2020-10-12T06:44:00.935" v="4579" actId="26606"/>
          <ac:spMkLst>
            <pc:docMk/>
            <pc:sldMk cId="162139199" sldId="395"/>
            <ac:spMk id="10" creationId="{34EE865D-5A59-4DD1-A94D-A8DBE4A9E013}"/>
          </ac:spMkLst>
        </pc:spChg>
        <pc:spChg chg="add del">
          <ac:chgData name="Deborah Aina" userId="42c801e098e32533" providerId="LiveId" clId="{B95F052A-D539-4340-ACFF-EA2A0B74901F}" dt="2020-10-12T06:44:00.935" v="4579" actId="26606"/>
          <ac:spMkLst>
            <pc:docMk/>
            <pc:sldMk cId="162139199" sldId="395"/>
            <ac:spMk id="12" creationId="{829723A0-D41B-4C41-8D49-B56A8746558B}"/>
          </ac:spMkLst>
        </pc:spChg>
        <pc:spChg chg="add del">
          <ac:chgData name="Deborah Aina" userId="42c801e098e32533" providerId="LiveId" clId="{B95F052A-D539-4340-ACFF-EA2A0B74901F}" dt="2020-10-12T06:44:00.935" v="4579" actId="26606"/>
          <ac:spMkLst>
            <pc:docMk/>
            <pc:sldMk cId="162139199" sldId="395"/>
            <ac:spMk id="14" creationId="{CB8E2193-D83A-4F93-AA5A-6B128ADC2001}"/>
          </ac:spMkLst>
        </pc:spChg>
        <pc:spChg chg="add del">
          <ac:chgData name="Deborah Aina" userId="42c801e098e32533" providerId="LiveId" clId="{B95F052A-D539-4340-ACFF-EA2A0B74901F}" dt="2020-10-12T06:44:00.935" v="4579" actId="26606"/>
          <ac:spMkLst>
            <pc:docMk/>
            <pc:sldMk cId="162139199" sldId="395"/>
            <ac:spMk id="16" creationId="{F465BEC9-9A64-4330-A094-2323D0EE1E83}"/>
          </ac:spMkLst>
        </pc:spChg>
        <pc:spChg chg="add del">
          <ac:chgData name="Deborah Aina" userId="42c801e098e32533" providerId="LiveId" clId="{B95F052A-D539-4340-ACFF-EA2A0B74901F}" dt="2020-10-12T06:44:00.935" v="4579" actId="26606"/>
          <ac:spMkLst>
            <pc:docMk/>
            <pc:sldMk cId="162139199" sldId="395"/>
            <ac:spMk id="18" creationId="{4B1DA58A-A755-4FCE-9BED-1E4AD6C95560}"/>
          </ac:spMkLst>
        </pc:spChg>
        <pc:spChg chg="add del">
          <ac:chgData name="Deborah Aina" userId="42c801e098e32533" providerId="LiveId" clId="{B95F052A-D539-4340-ACFF-EA2A0B74901F}" dt="2020-10-12T06:44:00.935" v="4579" actId="26606"/>
          <ac:spMkLst>
            <pc:docMk/>
            <pc:sldMk cId="162139199" sldId="395"/>
            <ac:spMk id="20" creationId="{2E23EFB5-5855-497F-AC57-6C1941487012}"/>
          </ac:spMkLst>
        </pc:spChg>
        <pc:spChg chg="add del">
          <ac:chgData name="Deborah Aina" userId="42c801e098e32533" providerId="LiveId" clId="{B95F052A-D539-4340-ACFF-EA2A0B74901F}" dt="2020-10-12T06:44:04.446" v="4581" actId="26606"/>
          <ac:spMkLst>
            <pc:docMk/>
            <pc:sldMk cId="162139199" sldId="395"/>
            <ac:spMk id="22" creationId="{34EE865D-5A59-4DD1-A94D-A8DBE4A9E013}"/>
          </ac:spMkLst>
        </pc:spChg>
        <pc:spChg chg="add del">
          <ac:chgData name="Deborah Aina" userId="42c801e098e32533" providerId="LiveId" clId="{B95F052A-D539-4340-ACFF-EA2A0B74901F}" dt="2020-10-12T06:44:04.446" v="4581" actId="26606"/>
          <ac:spMkLst>
            <pc:docMk/>
            <pc:sldMk cId="162139199" sldId="395"/>
            <ac:spMk id="23" creationId="{2E23EFB5-5855-497F-AC57-6C1941487012}"/>
          </ac:spMkLst>
        </pc:spChg>
        <pc:spChg chg="add del">
          <ac:chgData name="Deborah Aina" userId="42c801e098e32533" providerId="LiveId" clId="{B95F052A-D539-4340-ACFF-EA2A0B74901F}" dt="2020-10-12T06:44:41.575" v="4591" actId="26606"/>
          <ac:spMkLst>
            <pc:docMk/>
            <pc:sldMk cId="162139199" sldId="395"/>
            <ac:spMk id="25" creationId="{34EE865D-5A59-4DD1-A94D-A8DBE4A9E013}"/>
          </ac:spMkLst>
        </pc:spChg>
        <pc:spChg chg="add del">
          <ac:chgData name="Deborah Aina" userId="42c801e098e32533" providerId="LiveId" clId="{B95F052A-D539-4340-ACFF-EA2A0B74901F}" dt="2020-10-12T06:44:41.575" v="4591" actId="26606"/>
          <ac:spMkLst>
            <pc:docMk/>
            <pc:sldMk cId="162139199" sldId="395"/>
            <ac:spMk id="26" creationId="{829723A0-D41B-4C41-8D49-B56A8746558B}"/>
          </ac:spMkLst>
        </pc:spChg>
        <pc:spChg chg="add del">
          <ac:chgData name="Deborah Aina" userId="42c801e098e32533" providerId="LiveId" clId="{B95F052A-D539-4340-ACFF-EA2A0B74901F}" dt="2020-10-12T06:44:41.575" v="4591" actId="26606"/>
          <ac:spMkLst>
            <pc:docMk/>
            <pc:sldMk cId="162139199" sldId="395"/>
            <ac:spMk id="27" creationId="{CB8E2193-D83A-4F93-AA5A-6B128ADC2001}"/>
          </ac:spMkLst>
        </pc:spChg>
        <pc:spChg chg="add del">
          <ac:chgData name="Deborah Aina" userId="42c801e098e32533" providerId="LiveId" clId="{B95F052A-D539-4340-ACFF-EA2A0B74901F}" dt="2020-10-12T06:44:41.575" v="4591" actId="26606"/>
          <ac:spMkLst>
            <pc:docMk/>
            <pc:sldMk cId="162139199" sldId="395"/>
            <ac:spMk id="28" creationId="{F465BEC9-9A64-4330-A094-2323D0EE1E83}"/>
          </ac:spMkLst>
        </pc:spChg>
        <pc:spChg chg="add del">
          <ac:chgData name="Deborah Aina" userId="42c801e098e32533" providerId="LiveId" clId="{B95F052A-D539-4340-ACFF-EA2A0B74901F}" dt="2020-10-12T06:44:41.575" v="4591" actId="26606"/>
          <ac:spMkLst>
            <pc:docMk/>
            <pc:sldMk cId="162139199" sldId="395"/>
            <ac:spMk id="29" creationId="{4B1DA58A-A755-4FCE-9BED-1E4AD6C95560}"/>
          </ac:spMkLst>
        </pc:spChg>
        <pc:spChg chg="add del">
          <ac:chgData name="Deborah Aina" userId="42c801e098e32533" providerId="LiveId" clId="{B95F052A-D539-4340-ACFF-EA2A0B74901F}" dt="2020-10-12T06:44:41.575" v="4591" actId="26606"/>
          <ac:spMkLst>
            <pc:docMk/>
            <pc:sldMk cId="162139199" sldId="395"/>
            <ac:spMk id="30" creationId="{2E23EFB5-5855-497F-AC57-6C1941487012}"/>
          </ac:spMkLst>
        </pc:spChg>
        <pc:spChg chg="add del">
          <ac:chgData name="Deborah Aina" userId="42c801e098e32533" providerId="LiveId" clId="{B95F052A-D539-4340-ACFF-EA2A0B74901F}" dt="2020-10-12T06:44:34.177" v="4586" actId="26606"/>
          <ac:spMkLst>
            <pc:docMk/>
            <pc:sldMk cId="162139199" sldId="395"/>
            <ac:spMk id="34" creationId="{1E038EB1-0FC1-47EC-A44E-3A258EFA8431}"/>
          </ac:spMkLst>
        </pc:spChg>
        <pc:spChg chg="add del">
          <ac:chgData name="Deborah Aina" userId="42c801e098e32533" providerId="LiveId" clId="{B95F052A-D539-4340-ACFF-EA2A0B74901F}" dt="2020-10-12T06:44:36.142" v="4588" actId="26606"/>
          <ac:spMkLst>
            <pc:docMk/>
            <pc:sldMk cId="162139199" sldId="395"/>
            <ac:spMk id="35" creationId="{34EE865D-5A59-4DD1-A94D-A8DBE4A9E013}"/>
          </ac:spMkLst>
        </pc:spChg>
        <pc:spChg chg="add del">
          <ac:chgData name="Deborah Aina" userId="42c801e098e32533" providerId="LiveId" clId="{B95F052A-D539-4340-ACFF-EA2A0B74901F}" dt="2020-10-12T06:44:34.177" v="4586" actId="26606"/>
          <ac:spMkLst>
            <pc:docMk/>
            <pc:sldMk cId="162139199" sldId="395"/>
            <ac:spMk id="37" creationId="{099405E2-1A96-4DBA-A9DC-4C2A1B421CA9}"/>
          </ac:spMkLst>
        </pc:spChg>
        <pc:spChg chg="add del">
          <ac:chgData name="Deborah Aina" userId="42c801e098e32533" providerId="LiveId" clId="{B95F052A-D539-4340-ACFF-EA2A0B74901F}" dt="2020-10-12T06:44:34.177" v="4586" actId="26606"/>
          <ac:spMkLst>
            <pc:docMk/>
            <pc:sldMk cId="162139199" sldId="395"/>
            <ac:spMk id="39" creationId="{79855050-A75B-4DD0-9B56-8B1C7722D884}"/>
          </ac:spMkLst>
        </pc:spChg>
        <pc:spChg chg="add del">
          <ac:chgData name="Deborah Aina" userId="42c801e098e32533" providerId="LiveId" clId="{B95F052A-D539-4340-ACFF-EA2A0B74901F}" dt="2020-10-12T06:44:34.177" v="4586" actId="26606"/>
          <ac:spMkLst>
            <pc:docMk/>
            <pc:sldMk cId="162139199" sldId="395"/>
            <ac:spMk id="41" creationId="{2060C0F7-61A6-4E64-A77E-AFBD81127352}"/>
          </ac:spMkLst>
        </pc:spChg>
        <pc:spChg chg="add del">
          <ac:chgData name="Deborah Aina" userId="42c801e098e32533" providerId="LiveId" clId="{B95F052A-D539-4340-ACFF-EA2A0B74901F}" dt="2020-10-12T06:44:34.177" v="4586" actId="26606"/>
          <ac:spMkLst>
            <pc:docMk/>
            <pc:sldMk cId="162139199" sldId="395"/>
            <ac:spMk id="43" creationId="{BCF4857D-F003-4CA1-82AB-00900B1008BA}"/>
          </ac:spMkLst>
        </pc:spChg>
        <pc:spChg chg="add del">
          <ac:chgData name="Deborah Aina" userId="42c801e098e32533" providerId="LiveId" clId="{B95F052A-D539-4340-ACFF-EA2A0B74901F}" dt="2020-10-12T06:44:34.177" v="4586" actId="26606"/>
          <ac:spMkLst>
            <pc:docMk/>
            <pc:sldMk cId="162139199" sldId="395"/>
            <ac:spMk id="45" creationId="{DB791336-FCAA-4174-9303-B3F374861110}"/>
          </ac:spMkLst>
        </pc:spChg>
        <pc:spChg chg="add del">
          <ac:chgData name="Deborah Aina" userId="42c801e098e32533" providerId="LiveId" clId="{B95F052A-D539-4340-ACFF-EA2A0B74901F}" dt="2020-10-12T06:44:34.177" v="4586" actId="26606"/>
          <ac:spMkLst>
            <pc:docMk/>
            <pc:sldMk cId="162139199" sldId="395"/>
            <ac:spMk id="47" creationId="{CA212158-300D-44D0-9CCE-472C3F669EE1}"/>
          </ac:spMkLst>
        </pc:spChg>
        <pc:spChg chg="add del">
          <ac:chgData name="Deborah Aina" userId="42c801e098e32533" providerId="LiveId" clId="{B95F052A-D539-4340-ACFF-EA2A0B74901F}" dt="2020-10-12T06:44:34.177" v="4586" actId="26606"/>
          <ac:spMkLst>
            <pc:docMk/>
            <pc:sldMk cId="162139199" sldId="395"/>
            <ac:spMk id="49" creationId="{988521F4-D44A-42C5-9BDB-5CA25554098B}"/>
          </ac:spMkLst>
        </pc:spChg>
        <pc:spChg chg="add del">
          <ac:chgData name="Deborah Aina" userId="42c801e098e32533" providerId="LiveId" clId="{B95F052A-D539-4340-ACFF-EA2A0B74901F}" dt="2020-10-12T06:44:34.177" v="4586" actId="26606"/>
          <ac:spMkLst>
            <pc:docMk/>
            <pc:sldMk cId="162139199" sldId="395"/>
            <ac:spMk id="51" creationId="{5E6738EB-6FF0-4AF9-8462-57F4494B88B2}"/>
          </ac:spMkLst>
        </pc:spChg>
        <pc:spChg chg="add del">
          <ac:chgData name="Deborah Aina" userId="42c801e098e32533" providerId="LiveId" clId="{B95F052A-D539-4340-ACFF-EA2A0B74901F}" dt="2020-10-12T06:44:36.142" v="4588" actId="26606"/>
          <ac:spMkLst>
            <pc:docMk/>
            <pc:sldMk cId="162139199" sldId="395"/>
            <ac:spMk id="53" creationId="{2E23EFB5-5855-497F-AC57-6C1941487012}"/>
          </ac:spMkLst>
        </pc:spChg>
        <pc:spChg chg="add del">
          <ac:chgData name="Deborah Aina" userId="42c801e098e32533" providerId="LiveId" clId="{B95F052A-D539-4340-ACFF-EA2A0B74901F}" dt="2020-10-12T06:44:41.554" v="4590" actId="26606"/>
          <ac:spMkLst>
            <pc:docMk/>
            <pc:sldMk cId="162139199" sldId="395"/>
            <ac:spMk id="55" creationId="{099405E2-1A96-4DBA-A9DC-4C2A1B421CA9}"/>
          </ac:spMkLst>
        </pc:spChg>
        <pc:spChg chg="add del">
          <ac:chgData name="Deborah Aina" userId="42c801e098e32533" providerId="LiveId" clId="{B95F052A-D539-4340-ACFF-EA2A0B74901F}" dt="2020-10-12T06:44:41.554" v="4590" actId="26606"/>
          <ac:spMkLst>
            <pc:docMk/>
            <pc:sldMk cId="162139199" sldId="395"/>
            <ac:spMk id="56" creationId="{79855050-A75B-4DD0-9B56-8B1C7722D884}"/>
          </ac:spMkLst>
        </pc:spChg>
        <pc:spChg chg="add del">
          <ac:chgData name="Deborah Aina" userId="42c801e098e32533" providerId="LiveId" clId="{B95F052A-D539-4340-ACFF-EA2A0B74901F}" dt="2020-10-12T06:44:41.554" v="4590" actId="26606"/>
          <ac:spMkLst>
            <pc:docMk/>
            <pc:sldMk cId="162139199" sldId="395"/>
            <ac:spMk id="57" creationId="{2060C0F7-61A6-4E64-A77E-AFBD81127352}"/>
          </ac:spMkLst>
        </pc:spChg>
        <pc:spChg chg="add del">
          <ac:chgData name="Deborah Aina" userId="42c801e098e32533" providerId="LiveId" clId="{B95F052A-D539-4340-ACFF-EA2A0B74901F}" dt="2020-10-12T06:44:41.554" v="4590" actId="26606"/>
          <ac:spMkLst>
            <pc:docMk/>
            <pc:sldMk cId="162139199" sldId="395"/>
            <ac:spMk id="58" creationId="{1E038EB1-0FC1-47EC-A44E-3A258EFA8431}"/>
          </ac:spMkLst>
        </pc:spChg>
        <pc:spChg chg="add del">
          <ac:chgData name="Deborah Aina" userId="42c801e098e32533" providerId="LiveId" clId="{B95F052A-D539-4340-ACFF-EA2A0B74901F}" dt="2020-10-12T06:44:41.554" v="4590" actId="26606"/>
          <ac:spMkLst>
            <pc:docMk/>
            <pc:sldMk cId="162139199" sldId="395"/>
            <ac:spMk id="59" creationId="{BCF4857D-F003-4CA1-82AB-00900B1008BA}"/>
          </ac:spMkLst>
        </pc:spChg>
        <pc:spChg chg="add del">
          <ac:chgData name="Deborah Aina" userId="42c801e098e32533" providerId="LiveId" clId="{B95F052A-D539-4340-ACFF-EA2A0B74901F}" dt="2020-10-12T06:44:41.554" v="4590" actId="26606"/>
          <ac:spMkLst>
            <pc:docMk/>
            <pc:sldMk cId="162139199" sldId="395"/>
            <ac:spMk id="60" creationId="{DB791336-FCAA-4174-9303-B3F374861110}"/>
          </ac:spMkLst>
        </pc:spChg>
        <pc:spChg chg="add del">
          <ac:chgData name="Deborah Aina" userId="42c801e098e32533" providerId="LiveId" clId="{B95F052A-D539-4340-ACFF-EA2A0B74901F}" dt="2020-10-12T06:44:41.554" v="4590" actId="26606"/>
          <ac:spMkLst>
            <pc:docMk/>
            <pc:sldMk cId="162139199" sldId="395"/>
            <ac:spMk id="61" creationId="{CA212158-300D-44D0-9CCE-472C3F669EE1}"/>
          </ac:spMkLst>
        </pc:spChg>
        <pc:spChg chg="add del">
          <ac:chgData name="Deborah Aina" userId="42c801e098e32533" providerId="LiveId" clId="{B95F052A-D539-4340-ACFF-EA2A0B74901F}" dt="2020-10-12T06:44:41.554" v="4590" actId="26606"/>
          <ac:spMkLst>
            <pc:docMk/>
            <pc:sldMk cId="162139199" sldId="395"/>
            <ac:spMk id="62" creationId="{988521F4-D44A-42C5-9BDB-5CA25554098B}"/>
          </ac:spMkLst>
        </pc:spChg>
        <pc:spChg chg="add del">
          <ac:chgData name="Deborah Aina" userId="42c801e098e32533" providerId="LiveId" clId="{B95F052A-D539-4340-ACFF-EA2A0B74901F}" dt="2020-10-12T06:44:41.554" v="4590" actId="26606"/>
          <ac:spMkLst>
            <pc:docMk/>
            <pc:sldMk cId="162139199" sldId="395"/>
            <ac:spMk id="63" creationId="{5E6738EB-6FF0-4AF9-8462-57F4494B88B2}"/>
          </ac:spMkLst>
        </pc:spChg>
        <pc:spChg chg="add del">
          <ac:chgData name="Deborah Aina" userId="42c801e098e32533" providerId="LiveId" clId="{B95F052A-D539-4340-ACFF-EA2A0B74901F}" dt="2020-10-12T06:44:50.566" v="4595" actId="26606"/>
          <ac:spMkLst>
            <pc:docMk/>
            <pc:sldMk cId="162139199" sldId="395"/>
            <ac:spMk id="65" creationId="{7BC06BCF-7320-499B-88F4-B5CA302B79C0}"/>
          </ac:spMkLst>
        </pc:spChg>
        <pc:spChg chg="add del">
          <ac:chgData name="Deborah Aina" userId="42c801e098e32533" providerId="LiveId" clId="{B95F052A-D539-4340-ACFF-EA2A0B74901F}" dt="2020-10-12T06:44:50.566" v="4595" actId="26606"/>
          <ac:spMkLst>
            <pc:docMk/>
            <pc:sldMk cId="162139199" sldId="395"/>
            <ac:spMk id="66" creationId="{656391D0-667E-4896-B135-3EACC242E9AF}"/>
          </ac:spMkLst>
        </pc:spChg>
        <pc:spChg chg="add del">
          <ac:chgData name="Deborah Aina" userId="42c801e098e32533" providerId="LiveId" clId="{B95F052A-D539-4340-ACFF-EA2A0B74901F}" dt="2020-10-12T06:44:50.566" v="4595" actId="26606"/>
          <ac:spMkLst>
            <pc:docMk/>
            <pc:sldMk cId="162139199" sldId="395"/>
            <ac:spMk id="67" creationId="{9E960E78-2AB2-44CD-9D6D-3A87531D7613}"/>
          </ac:spMkLst>
        </pc:spChg>
        <pc:spChg chg="add del">
          <ac:chgData name="Deborah Aina" userId="42c801e098e32533" providerId="LiveId" clId="{B95F052A-D539-4340-ACFF-EA2A0B74901F}" dt="2020-10-12T06:44:50.566" v="4595" actId="26606"/>
          <ac:spMkLst>
            <pc:docMk/>
            <pc:sldMk cId="162139199" sldId="395"/>
            <ac:spMk id="68" creationId="{C909C433-6200-400E-ACC5-60A5004869B3}"/>
          </ac:spMkLst>
        </pc:spChg>
        <pc:spChg chg="add del">
          <ac:chgData name="Deborah Aina" userId="42c801e098e32533" providerId="LiveId" clId="{B95F052A-D539-4340-ACFF-EA2A0B74901F}" dt="2020-10-12T06:44:50.566" v="4595" actId="26606"/>
          <ac:spMkLst>
            <pc:docMk/>
            <pc:sldMk cId="162139199" sldId="395"/>
            <ac:spMk id="69" creationId="{60328808-6121-4268-B0D0-AB78E2170B13}"/>
          </ac:spMkLst>
        </pc:spChg>
        <pc:spChg chg="add del">
          <ac:chgData name="Deborah Aina" userId="42c801e098e32533" providerId="LiveId" clId="{B95F052A-D539-4340-ACFF-EA2A0B74901F}" dt="2020-10-12T06:45:11.181" v="4596" actId="21"/>
          <ac:spMkLst>
            <pc:docMk/>
            <pc:sldMk cId="162139199" sldId="395"/>
            <ac:spMk id="73" creationId="{1F65AA10-49BA-494F-84F2-35D5FB9B410B}"/>
          </ac:spMkLst>
        </pc:spChg>
        <pc:spChg chg="add del">
          <ac:chgData name="Deborah Aina" userId="42c801e098e32533" providerId="LiveId" clId="{B95F052A-D539-4340-ACFF-EA2A0B74901F}" dt="2020-10-12T06:44:50.518" v="4594" actId="26606"/>
          <ac:spMkLst>
            <pc:docMk/>
            <pc:sldMk cId="162139199" sldId="395"/>
            <ac:spMk id="74" creationId="{34EE865D-5A59-4DD1-A94D-A8DBE4A9E013}"/>
          </ac:spMkLst>
        </pc:spChg>
        <pc:spChg chg="add del">
          <ac:chgData name="Deborah Aina" userId="42c801e098e32533" providerId="LiveId" clId="{B95F052A-D539-4340-ACFF-EA2A0B74901F}" dt="2020-10-12T06:44:50.518" v="4594" actId="26606"/>
          <ac:spMkLst>
            <pc:docMk/>
            <pc:sldMk cId="162139199" sldId="395"/>
            <ac:spMk id="76" creationId="{F465BEC9-9A64-4330-A094-2323D0EE1E83}"/>
          </ac:spMkLst>
        </pc:spChg>
        <pc:spChg chg="add del">
          <ac:chgData name="Deborah Aina" userId="42c801e098e32533" providerId="LiveId" clId="{B95F052A-D539-4340-ACFF-EA2A0B74901F}" dt="2020-10-12T06:44:50.518" v="4594" actId="26606"/>
          <ac:spMkLst>
            <pc:docMk/>
            <pc:sldMk cId="162139199" sldId="395"/>
            <ac:spMk id="78" creationId="{4B1DA58A-A755-4FCE-9BED-1E4AD6C95560}"/>
          </ac:spMkLst>
        </pc:spChg>
        <pc:spChg chg="add del">
          <ac:chgData name="Deborah Aina" userId="42c801e098e32533" providerId="LiveId" clId="{B95F052A-D539-4340-ACFF-EA2A0B74901F}" dt="2020-10-12T06:44:50.518" v="4594" actId="26606"/>
          <ac:spMkLst>
            <pc:docMk/>
            <pc:sldMk cId="162139199" sldId="395"/>
            <ac:spMk id="80" creationId="{2E23EFB5-5855-497F-AC57-6C1941487012}"/>
          </ac:spMkLst>
        </pc:spChg>
        <pc:spChg chg="add del">
          <ac:chgData name="Deborah Aina" userId="42c801e098e32533" providerId="LiveId" clId="{B95F052A-D539-4340-ACFF-EA2A0B74901F}" dt="2020-10-12T06:44:50.518" v="4594" actId="26606"/>
          <ac:spMkLst>
            <pc:docMk/>
            <pc:sldMk cId="162139199" sldId="395"/>
            <ac:spMk id="82" creationId="{9414EFBA-DEC5-4782-9B45-CEF1661DB2F1}"/>
          </ac:spMkLst>
        </pc:spChg>
        <pc:spChg chg="add">
          <ac:chgData name="Deborah Aina" userId="42c801e098e32533" providerId="LiveId" clId="{B95F052A-D539-4340-ACFF-EA2A0B74901F}" dt="2020-10-12T06:44:50.566" v="4595" actId="26606"/>
          <ac:spMkLst>
            <pc:docMk/>
            <pc:sldMk cId="162139199" sldId="395"/>
            <ac:spMk id="84" creationId="{DB791336-FCAA-4174-9303-B3F374861110}"/>
          </ac:spMkLst>
        </pc:spChg>
        <pc:spChg chg="add">
          <ac:chgData name="Deborah Aina" userId="42c801e098e32533" providerId="LiveId" clId="{B95F052A-D539-4340-ACFF-EA2A0B74901F}" dt="2020-10-12T06:44:50.566" v="4595" actId="26606"/>
          <ac:spMkLst>
            <pc:docMk/>
            <pc:sldMk cId="162139199" sldId="395"/>
            <ac:spMk id="85" creationId="{099405E2-1A96-4DBA-A9DC-4C2A1B421CA9}"/>
          </ac:spMkLst>
        </pc:spChg>
        <pc:spChg chg="add">
          <ac:chgData name="Deborah Aina" userId="42c801e098e32533" providerId="LiveId" clId="{B95F052A-D539-4340-ACFF-EA2A0B74901F}" dt="2020-10-12T06:44:50.566" v="4595" actId="26606"/>
          <ac:spMkLst>
            <pc:docMk/>
            <pc:sldMk cId="162139199" sldId="395"/>
            <ac:spMk id="86" creationId="{CA212158-300D-44D0-9CCE-472C3F669EE1}"/>
          </ac:spMkLst>
        </pc:spChg>
        <pc:spChg chg="add">
          <ac:chgData name="Deborah Aina" userId="42c801e098e32533" providerId="LiveId" clId="{B95F052A-D539-4340-ACFF-EA2A0B74901F}" dt="2020-10-12T06:44:50.566" v="4595" actId="26606"/>
          <ac:spMkLst>
            <pc:docMk/>
            <pc:sldMk cId="162139199" sldId="395"/>
            <ac:spMk id="87" creationId="{79855050-A75B-4DD0-9B56-8B1C7722D884}"/>
          </ac:spMkLst>
        </pc:spChg>
        <pc:spChg chg="add">
          <ac:chgData name="Deborah Aina" userId="42c801e098e32533" providerId="LiveId" clId="{B95F052A-D539-4340-ACFF-EA2A0B74901F}" dt="2020-10-12T06:44:50.566" v="4595" actId="26606"/>
          <ac:spMkLst>
            <pc:docMk/>
            <pc:sldMk cId="162139199" sldId="395"/>
            <ac:spMk id="88" creationId="{988521F4-D44A-42C5-9BDB-5CA25554098B}"/>
          </ac:spMkLst>
        </pc:spChg>
        <pc:spChg chg="add">
          <ac:chgData name="Deborah Aina" userId="42c801e098e32533" providerId="LiveId" clId="{B95F052A-D539-4340-ACFF-EA2A0B74901F}" dt="2020-10-12T06:44:50.566" v="4595" actId="26606"/>
          <ac:spMkLst>
            <pc:docMk/>
            <pc:sldMk cId="162139199" sldId="395"/>
            <ac:spMk id="89" creationId="{2060C0F7-61A6-4E64-A77E-AFBD81127352}"/>
          </ac:spMkLst>
        </pc:spChg>
        <pc:spChg chg="add">
          <ac:chgData name="Deborah Aina" userId="42c801e098e32533" providerId="LiveId" clId="{B95F052A-D539-4340-ACFF-EA2A0B74901F}" dt="2020-10-12T06:44:50.566" v="4595" actId="26606"/>
          <ac:spMkLst>
            <pc:docMk/>
            <pc:sldMk cId="162139199" sldId="395"/>
            <ac:spMk id="90" creationId="{5E6738EB-6FF0-4AF9-8462-57F4494B88B2}"/>
          </ac:spMkLst>
        </pc:spChg>
        <pc:spChg chg="add">
          <ac:chgData name="Deborah Aina" userId="42c801e098e32533" providerId="LiveId" clId="{B95F052A-D539-4340-ACFF-EA2A0B74901F}" dt="2020-10-12T06:44:50.566" v="4595" actId="26606"/>
          <ac:spMkLst>
            <pc:docMk/>
            <pc:sldMk cId="162139199" sldId="395"/>
            <ac:spMk id="91" creationId="{BCF4857D-F003-4CA1-82AB-00900B1008BA}"/>
          </ac:spMkLst>
        </pc:spChg>
        <pc:picChg chg="add mod">
          <ac:chgData name="Deborah Aina" userId="42c801e098e32533" providerId="LiveId" clId="{B95F052A-D539-4340-ACFF-EA2A0B74901F}" dt="2020-10-12T06:44:50.566" v="4595" actId="26606"/>
          <ac:picMkLst>
            <pc:docMk/>
            <pc:sldMk cId="162139199" sldId="395"/>
            <ac:picMk id="5" creationId="{B0947EF0-8BCF-48E5-ABA5-1D5E180BE1C8}"/>
          </ac:picMkLst>
        </pc:picChg>
      </pc:sldChg>
      <pc:sldChg chg="addSp delSp modSp add mod setBg modAnim delDesignElem">
        <pc:chgData name="Deborah Aina" userId="42c801e098e32533" providerId="LiveId" clId="{B95F052A-D539-4340-ACFF-EA2A0B74901F}" dt="2020-10-13T00:23:01.866" v="5939" actId="20577"/>
        <pc:sldMkLst>
          <pc:docMk/>
          <pc:sldMk cId="1862185849" sldId="396"/>
        </pc:sldMkLst>
        <pc:spChg chg="mod">
          <ac:chgData name="Deborah Aina" userId="42c801e098e32533" providerId="LiveId" clId="{B95F052A-D539-4340-ACFF-EA2A0B74901F}" dt="2020-10-12T06:48:22.277" v="5020" actId="20577"/>
          <ac:spMkLst>
            <pc:docMk/>
            <pc:sldMk cId="1862185849" sldId="396"/>
            <ac:spMk id="4" creationId="{00000000-0000-0000-0000-000000000000}"/>
          </ac:spMkLst>
        </pc:spChg>
        <pc:spChg chg="mod">
          <ac:chgData name="Deborah Aina" userId="42c801e098e32533" providerId="LiveId" clId="{B95F052A-D539-4340-ACFF-EA2A0B74901F}" dt="2020-10-13T00:23:01.866" v="5939" actId="20577"/>
          <ac:spMkLst>
            <pc:docMk/>
            <pc:sldMk cId="1862185849" sldId="396"/>
            <ac:spMk id="8" creationId="{00000000-0000-0000-0000-000000000000}"/>
          </ac:spMkLst>
        </pc:spChg>
        <pc:spChg chg="del">
          <ac:chgData name="Deborah Aina" userId="42c801e098e32533" providerId="LiveId" clId="{B95F052A-D539-4340-ACFF-EA2A0B74901F}" dt="2020-10-12T06:45:29.794" v="4598"/>
          <ac:spMkLst>
            <pc:docMk/>
            <pc:sldMk cId="1862185849" sldId="396"/>
            <ac:spMk id="10" creationId="{0786F82F-1B47-46ED-8EAE-53EF71E59E9A}"/>
          </ac:spMkLst>
        </pc:spChg>
        <pc:spChg chg="del">
          <ac:chgData name="Deborah Aina" userId="42c801e098e32533" providerId="LiveId" clId="{B95F052A-D539-4340-ACFF-EA2A0B74901F}" dt="2020-10-12T06:45:29.794" v="4598"/>
          <ac:spMkLst>
            <pc:docMk/>
            <pc:sldMk cId="1862185849" sldId="396"/>
            <ac:spMk id="11" creationId="{EF1BAF6F-6275-4646-9C59-331B29B9550F}"/>
          </ac:spMkLst>
        </pc:spChg>
        <pc:spChg chg="del">
          <ac:chgData name="Deborah Aina" userId="42c801e098e32533" providerId="LiveId" clId="{B95F052A-D539-4340-ACFF-EA2A0B74901F}" dt="2020-10-12T06:45:29.794" v="4598"/>
          <ac:spMkLst>
            <pc:docMk/>
            <pc:sldMk cId="1862185849" sldId="396"/>
            <ac:spMk id="12" creationId="{72526924-84D3-45FB-A5FE-62D8FCBF53B6}"/>
          </ac:spMkLst>
        </pc:spChg>
        <pc:spChg chg="add">
          <ac:chgData name="Deborah Aina" userId="42c801e098e32533" providerId="LiveId" clId="{B95F052A-D539-4340-ACFF-EA2A0B74901F}" dt="2020-10-12T06:45:42.823" v="4599" actId="26606"/>
          <ac:spMkLst>
            <pc:docMk/>
            <pc:sldMk cId="1862185849" sldId="396"/>
            <ac:spMk id="13" creationId="{0786F82F-1B47-46ED-8EAE-53EF71E59E9A}"/>
          </ac:spMkLst>
        </pc:spChg>
        <pc:spChg chg="del">
          <ac:chgData name="Deborah Aina" userId="42c801e098e32533" providerId="LiveId" clId="{B95F052A-D539-4340-ACFF-EA2A0B74901F}" dt="2020-10-12T06:45:29.794" v="4598"/>
          <ac:spMkLst>
            <pc:docMk/>
            <pc:sldMk cId="1862185849" sldId="396"/>
            <ac:spMk id="14" creationId="{5C2A6256-1DD0-4E4B-A8B3-9A711B4DBE0C}"/>
          </ac:spMkLst>
        </pc:spChg>
        <pc:spChg chg="add">
          <ac:chgData name="Deborah Aina" userId="42c801e098e32533" providerId="LiveId" clId="{B95F052A-D539-4340-ACFF-EA2A0B74901F}" dt="2020-10-12T06:45:42.823" v="4599" actId="26606"/>
          <ac:spMkLst>
            <pc:docMk/>
            <pc:sldMk cId="1862185849" sldId="396"/>
            <ac:spMk id="15" creationId="{EF1BAF6F-6275-4646-9C59-331B29B9550F}"/>
          </ac:spMkLst>
        </pc:spChg>
        <pc:spChg chg="del">
          <ac:chgData name="Deborah Aina" userId="42c801e098e32533" providerId="LiveId" clId="{B95F052A-D539-4340-ACFF-EA2A0B74901F}" dt="2020-10-12T06:45:29.794" v="4598"/>
          <ac:spMkLst>
            <pc:docMk/>
            <pc:sldMk cId="1862185849" sldId="396"/>
            <ac:spMk id="16" creationId="{41760540-185E-4652-BFD2-9B362EF3BC99}"/>
          </ac:spMkLst>
        </pc:spChg>
        <pc:spChg chg="add">
          <ac:chgData name="Deborah Aina" userId="42c801e098e32533" providerId="LiveId" clId="{B95F052A-D539-4340-ACFF-EA2A0B74901F}" dt="2020-10-12T06:45:42.823" v="4599" actId="26606"/>
          <ac:spMkLst>
            <pc:docMk/>
            <pc:sldMk cId="1862185849" sldId="396"/>
            <ac:spMk id="17" creationId="{099405E2-1A96-4DBA-A9DC-4C2A1B421CA9}"/>
          </ac:spMkLst>
        </pc:spChg>
        <pc:spChg chg="del">
          <ac:chgData name="Deborah Aina" userId="42c801e098e32533" providerId="LiveId" clId="{B95F052A-D539-4340-ACFF-EA2A0B74901F}" dt="2020-10-12T06:45:29.794" v="4598"/>
          <ac:spMkLst>
            <pc:docMk/>
            <pc:sldMk cId="1862185849" sldId="396"/>
            <ac:spMk id="18" creationId="{729789F4-85C1-41A0-83EB-992E22210CB9}"/>
          </ac:spMkLst>
        </pc:spChg>
        <pc:spChg chg="add">
          <ac:chgData name="Deborah Aina" userId="42c801e098e32533" providerId="LiveId" clId="{B95F052A-D539-4340-ACFF-EA2A0B74901F}" dt="2020-10-12T06:45:42.823" v="4599" actId="26606"/>
          <ac:spMkLst>
            <pc:docMk/>
            <pc:sldMk cId="1862185849" sldId="396"/>
            <ac:spMk id="19" creationId="{6186DD79-F4CA-4DD7-9C78-AC180665FA3C}"/>
          </ac:spMkLst>
        </pc:spChg>
        <pc:spChg chg="del">
          <ac:chgData name="Deborah Aina" userId="42c801e098e32533" providerId="LiveId" clId="{B95F052A-D539-4340-ACFF-EA2A0B74901F}" dt="2020-10-12T06:45:29.794" v="4598"/>
          <ac:spMkLst>
            <pc:docMk/>
            <pc:sldMk cId="1862185849" sldId="396"/>
            <ac:spMk id="20" creationId="{9D9D367D-6DD2-4A7C-8918-0DCAC297559A}"/>
          </ac:spMkLst>
        </pc:spChg>
        <pc:spChg chg="add">
          <ac:chgData name="Deborah Aina" userId="42c801e098e32533" providerId="LiveId" clId="{B95F052A-D539-4340-ACFF-EA2A0B74901F}" dt="2020-10-12T06:45:42.823" v="4599" actId="26606"/>
          <ac:spMkLst>
            <pc:docMk/>
            <pc:sldMk cId="1862185849" sldId="396"/>
            <ac:spMk id="21" creationId="{BCF4857D-F003-4CA1-82AB-00900B1008BA}"/>
          </ac:spMkLst>
        </pc:spChg>
        <pc:spChg chg="add">
          <ac:chgData name="Deborah Aina" userId="42c801e098e32533" providerId="LiveId" clId="{B95F052A-D539-4340-ACFF-EA2A0B74901F}" dt="2020-10-12T06:45:42.823" v="4599" actId="26606"/>
          <ac:spMkLst>
            <pc:docMk/>
            <pc:sldMk cId="1862185849" sldId="396"/>
            <ac:spMk id="23" creationId="{79855050-A75B-4DD0-9B56-8B1C7722D884}"/>
          </ac:spMkLst>
        </pc:spChg>
        <pc:spChg chg="add">
          <ac:chgData name="Deborah Aina" userId="42c801e098e32533" providerId="LiveId" clId="{B95F052A-D539-4340-ACFF-EA2A0B74901F}" dt="2020-10-12T06:45:42.823" v="4599" actId="26606"/>
          <ac:spMkLst>
            <pc:docMk/>
            <pc:sldMk cId="1862185849" sldId="396"/>
            <ac:spMk id="25" creationId="{5E6738EB-6FF0-4AF9-8462-57F4494B88B2}"/>
          </ac:spMkLst>
        </pc:spChg>
        <pc:spChg chg="add">
          <ac:chgData name="Deborah Aina" userId="42c801e098e32533" providerId="LiveId" clId="{B95F052A-D539-4340-ACFF-EA2A0B74901F}" dt="2020-10-12T06:45:42.823" v="4599" actId="26606"/>
          <ac:spMkLst>
            <pc:docMk/>
            <pc:sldMk cId="1862185849" sldId="396"/>
            <ac:spMk id="27" creationId="{DB791336-FCAA-4174-9303-B3F374861110}"/>
          </ac:spMkLst>
        </pc:spChg>
        <pc:spChg chg="add">
          <ac:chgData name="Deborah Aina" userId="42c801e098e32533" providerId="LiveId" clId="{B95F052A-D539-4340-ACFF-EA2A0B74901F}" dt="2020-10-12T06:45:42.823" v="4599" actId="26606"/>
          <ac:spMkLst>
            <pc:docMk/>
            <pc:sldMk cId="1862185849" sldId="396"/>
            <ac:spMk id="29" creationId="{CA212158-300D-44D0-9CCE-472C3F669EE1}"/>
          </ac:spMkLst>
        </pc:spChg>
        <pc:spChg chg="add">
          <ac:chgData name="Deborah Aina" userId="42c801e098e32533" providerId="LiveId" clId="{B95F052A-D539-4340-ACFF-EA2A0B74901F}" dt="2020-10-12T06:45:42.823" v="4599" actId="26606"/>
          <ac:spMkLst>
            <pc:docMk/>
            <pc:sldMk cId="1862185849" sldId="396"/>
            <ac:spMk id="31" creationId="{988521F4-D44A-42C5-9BDB-5CA25554098B}"/>
          </ac:spMkLst>
        </pc:spChg>
      </pc:sldChg>
      <pc:sldChg chg="addSp modSp mod setBg delDesignElem">
        <pc:chgData name="Deborah Aina" userId="42c801e098e32533" providerId="LiveId" clId="{B95F052A-D539-4340-ACFF-EA2A0B74901F}" dt="2020-10-13T02:17:31.784" v="6317" actId="20577"/>
        <pc:sldMkLst>
          <pc:docMk/>
          <pc:sldMk cId="2577273460" sldId="397"/>
        </pc:sldMkLst>
        <pc:spChg chg="mod">
          <ac:chgData name="Deborah Aina" userId="42c801e098e32533" providerId="LiveId" clId="{B95F052A-D539-4340-ACFF-EA2A0B74901F}" dt="2020-10-13T02:17:31.784" v="6317" actId="20577"/>
          <ac:spMkLst>
            <pc:docMk/>
            <pc:sldMk cId="2577273460" sldId="397"/>
            <ac:spMk id="4" creationId="{00000000-0000-0000-0000-000000000000}"/>
          </ac:spMkLst>
        </pc:spChg>
        <pc:spChg chg="mod">
          <ac:chgData name="Deborah Aina" userId="42c801e098e32533" providerId="LiveId" clId="{B95F052A-D539-4340-ACFF-EA2A0B74901F}" dt="2020-10-12T06:50:36.609" v="5176" actId="122"/>
          <ac:spMkLst>
            <pc:docMk/>
            <pc:sldMk cId="2577273460" sldId="397"/>
            <ac:spMk id="8" creationId="{00000000-0000-0000-0000-000000000000}"/>
          </ac:spMkLst>
        </pc:spChg>
        <pc:spChg chg="add">
          <ac:chgData name="Deborah Aina" userId="42c801e098e32533" providerId="LiveId" clId="{B95F052A-D539-4340-ACFF-EA2A0B74901F}" dt="2020-10-12T06:50:06.670" v="5107" actId="26606"/>
          <ac:spMkLst>
            <pc:docMk/>
            <pc:sldMk cId="2577273460" sldId="397"/>
            <ac:spMk id="13" creationId="{0786F82F-1B47-46ED-8EAE-53EF71E59E9A}"/>
          </ac:spMkLst>
        </pc:spChg>
        <pc:spChg chg="add">
          <ac:chgData name="Deborah Aina" userId="42c801e098e32533" providerId="LiveId" clId="{B95F052A-D539-4340-ACFF-EA2A0B74901F}" dt="2020-10-12T06:50:06.670" v="5107" actId="26606"/>
          <ac:spMkLst>
            <pc:docMk/>
            <pc:sldMk cId="2577273460" sldId="397"/>
            <ac:spMk id="15" creationId="{EF1BAF6F-6275-4646-9C59-331B29B9550F}"/>
          </ac:spMkLst>
        </pc:spChg>
        <pc:spChg chg="add">
          <ac:chgData name="Deborah Aina" userId="42c801e098e32533" providerId="LiveId" clId="{B95F052A-D539-4340-ACFF-EA2A0B74901F}" dt="2020-10-12T06:50:06.670" v="5107" actId="26606"/>
          <ac:spMkLst>
            <pc:docMk/>
            <pc:sldMk cId="2577273460" sldId="397"/>
            <ac:spMk id="17" creationId="{72526924-84D3-45FB-A5FE-62D8FCBF53B6}"/>
          </ac:spMkLst>
        </pc:spChg>
        <pc:spChg chg="add">
          <ac:chgData name="Deborah Aina" userId="42c801e098e32533" providerId="LiveId" clId="{B95F052A-D539-4340-ACFF-EA2A0B74901F}" dt="2020-10-12T06:50:06.670" v="5107" actId="26606"/>
          <ac:spMkLst>
            <pc:docMk/>
            <pc:sldMk cId="2577273460" sldId="397"/>
            <ac:spMk id="19" creationId="{5C2A6256-1DD0-4E4B-A8B3-9A711B4DBE0C}"/>
          </ac:spMkLst>
        </pc:spChg>
        <pc:spChg chg="add">
          <ac:chgData name="Deborah Aina" userId="42c801e098e32533" providerId="LiveId" clId="{B95F052A-D539-4340-ACFF-EA2A0B74901F}" dt="2020-10-12T06:50:06.670" v="5107" actId="26606"/>
          <ac:spMkLst>
            <pc:docMk/>
            <pc:sldMk cId="2577273460" sldId="397"/>
            <ac:spMk id="21" creationId="{41760540-185E-4652-BFD2-9B362EF3BC99}"/>
          </ac:spMkLst>
        </pc:spChg>
        <pc:spChg chg="add">
          <ac:chgData name="Deborah Aina" userId="42c801e098e32533" providerId="LiveId" clId="{B95F052A-D539-4340-ACFF-EA2A0B74901F}" dt="2020-10-12T06:50:06.670" v="5107" actId="26606"/>
          <ac:spMkLst>
            <pc:docMk/>
            <pc:sldMk cId="2577273460" sldId="397"/>
            <ac:spMk id="23" creationId="{729789F4-85C1-41A0-83EB-992E22210CB9}"/>
          </ac:spMkLst>
        </pc:spChg>
        <pc:spChg chg="add">
          <ac:chgData name="Deborah Aina" userId="42c801e098e32533" providerId="LiveId" clId="{B95F052A-D539-4340-ACFF-EA2A0B74901F}" dt="2020-10-12T06:50:06.670" v="5107" actId="26606"/>
          <ac:spMkLst>
            <pc:docMk/>
            <pc:sldMk cId="2577273460" sldId="397"/>
            <ac:spMk id="25" creationId="{9D9D367D-6DD2-4A7C-8918-0DCAC297559A}"/>
          </ac:spMkLst>
        </pc:spChg>
      </pc:sldChg>
      <pc:sldChg chg="modSp new del mod">
        <pc:chgData name="Deborah Aina" userId="42c801e098e32533" providerId="LiveId" clId="{B95F052A-D539-4340-ACFF-EA2A0B74901F}" dt="2020-10-12T06:49:55.989" v="5105" actId="2696"/>
        <pc:sldMkLst>
          <pc:docMk/>
          <pc:sldMk cId="2901568525" sldId="397"/>
        </pc:sldMkLst>
        <pc:spChg chg="mod">
          <ac:chgData name="Deborah Aina" userId="42c801e098e32533" providerId="LiveId" clId="{B95F052A-D539-4340-ACFF-EA2A0B74901F}" dt="2020-10-12T06:49:45.224" v="5093" actId="20577"/>
          <ac:spMkLst>
            <pc:docMk/>
            <pc:sldMk cId="2901568525" sldId="397"/>
            <ac:spMk id="2" creationId="{CA8EC87D-7446-422F-B73B-78A9060CEC3D}"/>
          </ac:spMkLst>
        </pc:spChg>
        <pc:spChg chg="mod">
          <ac:chgData name="Deborah Aina" userId="42c801e098e32533" providerId="LiveId" clId="{B95F052A-D539-4340-ACFF-EA2A0B74901F}" dt="2020-10-12T06:49:49.437" v="5104" actId="20577"/>
          <ac:spMkLst>
            <pc:docMk/>
            <pc:sldMk cId="2901568525" sldId="397"/>
            <ac:spMk id="3" creationId="{7687A683-ED79-4131-A40E-96E20FA517F5}"/>
          </ac:spMkLst>
        </pc:spChg>
      </pc:sldChg>
      <pc:sldChg chg="addSp delSp modSp new mod setBg">
        <pc:chgData name="Deborah Aina" userId="42c801e098e32533" providerId="LiveId" clId="{B95F052A-D539-4340-ACFF-EA2A0B74901F}" dt="2020-10-12T07:19:37.140" v="5694" actId="26606"/>
        <pc:sldMkLst>
          <pc:docMk/>
          <pc:sldMk cId="3320427970" sldId="398"/>
        </pc:sldMkLst>
        <pc:spChg chg="del">
          <ac:chgData name="Deborah Aina" userId="42c801e098e32533" providerId="LiveId" clId="{B95F052A-D539-4340-ACFF-EA2A0B74901F}" dt="2020-10-12T07:19:37.140" v="5694" actId="26606"/>
          <ac:spMkLst>
            <pc:docMk/>
            <pc:sldMk cId="3320427970" sldId="398"/>
            <ac:spMk id="2" creationId="{6203F839-C67F-42C1-81C8-EE99B61CB129}"/>
          </ac:spMkLst>
        </pc:spChg>
        <pc:spChg chg="del">
          <ac:chgData name="Deborah Aina" userId="42c801e098e32533" providerId="LiveId" clId="{B95F052A-D539-4340-ACFF-EA2A0B74901F}" dt="2020-10-12T07:19:26.258" v="5690" actId="931"/>
          <ac:spMkLst>
            <pc:docMk/>
            <pc:sldMk cId="3320427970" sldId="398"/>
            <ac:spMk id="3" creationId="{57CFBA61-9057-4D70-A27A-5E215ACE985C}"/>
          </ac:spMkLst>
        </pc:spChg>
        <pc:spChg chg="del">
          <ac:chgData name="Deborah Aina" userId="42c801e098e32533" providerId="LiveId" clId="{B95F052A-D539-4340-ACFF-EA2A0B74901F}" dt="2020-10-12T07:19:37.140" v="5694" actId="26606"/>
          <ac:spMkLst>
            <pc:docMk/>
            <pc:sldMk cId="3320427970" sldId="398"/>
            <ac:spMk id="4" creationId="{9F88713F-E644-4BE0-B76D-9BC57092C9E0}"/>
          </ac:spMkLst>
        </pc:spChg>
        <pc:spChg chg="add">
          <ac:chgData name="Deborah Aina" userId="42c801e098e32533" providerId="LiveId" clId="{B95F052A-D539-4340-ACFF-EA2A0B74901F}" dt="2020-10-12T07:19:37.140" v="5694" actId="26606"/>
          <ac:spMkLst>
            <pc:docMk/>
            <pc:sldMk cId="3320427970" sldId="398"/>
            <ac:spMk id="11" creationId="{34EE865D-5A59-4DD1-A94D-A8DBE4A9E013}"/>
          </ac:spMkLst>
        </pc:spChg>
        <pc:spChg chg="add">
          <ac:chgData name="Deborah Aina" userId="42c801e098e32533" providerId="LiveId" clId="{B95F052A-D539-4340-ACFF-EA2A0B74901F}" dt="2020-10-12T07:19:37.140" v="5694" actId="26606"/>
          <ac:spMkLst>
            <pc:docMk/>
            <pc:sldMk cId="3320427970" sldId="398"/>
            <ac:spMk id="13" creationId="{2E23EFB5-5855-497F-AC57-6C1941487012}"/>
          </ac:spMkLst>
        </pc:spChg>
        <pc:picChg chg="add mod">
          <ac:chgData name="Deborah Aina" userId="42c801e098e32533" providerId="LiveId" clId="{B95F052A-D539-4340-ACFF-EA2A0B74901F}" dt="2020-10-12T07:19:37.140" v="5694" actId="26606"/>
          <ac:picMkLst>
            <pc:docMk/>
            <pc:sldMk cId="3320427970" sldId="398"/>
            <ac:picMk id="6" creationId="{62B179A8-A1E0-484C-8B2A-654CDE600F25}"/>
          </ac:picMkLst>
        </pc:picChg>
      </pc:sldChg>
      <pc:sldChg chg="addSp delSp modSp new mod ord setBg">
        <pc:chgData name="Deborah Aina" userId="42c801e098e32533" providerId="LiveId" clId="{B95F052A-D539-4340-ACFF-EA2A0B74901F}" dt="2020-10-12T07:20:36.003" v="5703"/>
        <pc:sldMkLst>
          <pc:docMk/>
          <pc:sldMk cId="893820491" sldId="399"/>
        </pc:sldMkLst>
        <pc:spChg chg="del">
          <ac:chgData name="Deborah Aina" userId="42c801e098e32533" providerId="LiveId" clId="{B95F052A-D539-4340-ACFF-EA2A0B74901F}" dt="2020-10-12T07:20:15.069" v="5701" actId="26606"/>
          <ac:spMkLst>
            <pc:docMk/>
            <pc:sldMk cId="893820491" sldId="399"/>
            <ac:spMk id="2" creationId="{9C459639-6625-4E04-9FA4-4797B02D2105}"/>
          </ac:spMkLst>
        </pc:spChg>
        <pc:spChg chg="del">
          <ac:chgData name="Deborah Aina" userId="42c801e098e32533" providerId="LiveId" clId="{B95F052A-D539-4340-ACFF-EA2A0B74901F}" dt="2020-10-12T07:20:11.265" v="5698" actId="931"/>
          <ac:spMkLst>
            <pc:docMk/>
            <pc:sldMk cId="893820491" sldId="399"/>
            <ac:spMk id="3" creationId="{8CE75FE0-EA20-4C7D-9897-44C69F0DC87F}"/>
          </ac:spMkLst>
        </pc:spChg>
        <pc:spChg chg="del">
          <ac:chgData name="Deborah Aina" userId="42c801e098e32533" providerId="LiveId" clId="{B95F052A-D539-4340-ACFF-EA2A0B74901F}" dt="2020-10-12T07:20:15.069" v="5701" actId="26606"/>
          <ac:spMkLst>
            <pc:docMk/>
            <pc:sldMk cId="893820491" sldId="399"/>
            <ac:spMk id="4" creationId="{D2C79D1C-9B28-4F39-B98D-CB125A7EBEB8}"/>
          </ac:spMkLst>
        </pc:spChg>
        <pc:spChg chg="add">
          <ac:chgData name="Deborah Aina" userId="42c801e098e32533" providerId="LiveId" clId="{B95F052A-D539-4340-ACFF-EA2A0B74901F}" dt="2020-10-12T07:20:15.069" v="5701" actId="26606"/>
          <ac:spMkLst>
            <pc:docMk/>
            <pc:sldMk cId="893820491" sldId="399"/>
            <ac:spMk id="11" creationId="{34EE865D-5A59-4DD1-A94D-A8DBE4A9E013}"/>
          </ac:spMkLst>
        </pc:spChg>
        <pc:spChg chg="add">
          <ac:chgData name="Deborah Aina" userId="42c801e098e32533" providerId="LiveId" clId="{B95F052A-D539-4340-ACFF-EA2A0B74901F}" dt="2020-10-12T07:20:15.069" v="5701" actId="26606"/>
          <ac:spMkLst>
            <pc:docMk/>
            <pc:sldMk cId="893820491" sldId="399"/>
            <ac:spMk id="13" creationId="{829723A0-D41B-4C41-8D49-B56A8746558B}"/>
          </ac:spMkLst>
        </pc:spChg>
        <pc:spChg chg="add">
          <ac:chgData name="Deborah Aina" userId="42c801e098e32533" providerId="LiveId" clId="{B95F052A-D539-4340-ACFF-EA2A0B74901F}" dt="2020-10-12T07:20:15.069" v="5701" actId="26606"/>
          <ac:spMkLst>
            <pc:docMk/>
            <pc:sldMk cId="893820491" sldId="399"/>
            <ac:spMk id="15" creationId="{CB8E2193-D83A-4F93-AA5A-6B128ADC2001}"/>
          </ac:spMkLst>
        </pc:spChg>
        <pc:spChg chg="add">
          <ac:chgData name="Deborah Aina" userId="42c801e098e32533" providerId="LiveId" clId="{B95F052A-D539-4340-ACFF-EA2A0B74901F}" dt="2020-10-12T07:20:15.069" v="5701" actId="26606"/>
          <ac:spMkLst>
            <pc:docMk/>
            <pc:sldMk cId="893820491" sldId="399"/>
            <ac:spMk id="17" creationId="{F465BEC9-9A64-4330-A094-2323D0EE1E83}"/>
          </ac:spMkLst>
        </pc:spChg>
        <pc:spChg chg="add">
          <ac:chgData name="Deborah Aina" userId="42c801e098e32533" providerId="LiveId" clId="{B95F052A-D539-4340-ACFF-EA2A0B74901F}" dt="2020-10-12T07:20:15.069" v="5701" actId="26606"/>
          <ac:spMkLst>
            <pc:docMk/>
            <pc:sldMk cId="893820491" sldId="399"/>
            <ac:spMk id="19" creationId="{4B1DA58A-A755-4FCE-9BED-1E4AD6C95560}"/>
          </ac:spMkLst>
        </pc:spChg>
        <pc:spChg chg="add">
          <ac:chgData name="Deborah Aina" userId="42c801e098e32533" providerId="LiveId" clId="{B95F052A-D539-4340-ACFF-EA2A0B74901F}" dt="2020-10-12T07:20:15.069" v="5701" actId="26606"/>
          <ac:spMkLst>
            <pc:docMk/>
            <pc:sldMk cId="893820491" sldId="399"/>
            <ac:spMk id="21" creationId="{2E23EFB5-5855-497F-AC57-6C1941487012}"/>
          </ac:spMkLst>
        </pc:spChg>
        <pc:picChg chg="add mod">
          <ac:chgData name="Deborah Aina" userId="42c801e098e32533" providerId="LiveId" clId="{B95F052A-D539-4340-ACFF-EA2A0B74901F}" dt="2020-10-12T07:20:15.069" v="5701" actId="26606"/>
          <ac:picMkLst>
            <pc:docMk/>
            <pc:sldMk cId="893820491" sldId="399"/>
            <ac:picMk id="6" creationId="{764F64D9-6CDF-4C5F-80C1-CC0712CE4E48}"/>
          </ac:picMkLst>
        </pc:picChg>
      </pc:sldChg>
      <pc:sldChg chg="new del">
        <pc:chgData name="Deborah Aina" userId="42c801e098e32533" providerId="LiveId" clId="{B95F052A-D539-4340-ACFF-EA2A0B74901F}" dt="2020-10-12T07:19:57.347" v="5696" actId="2696"/>
        <pc:sldMkLst>
          <pc:docMk/>
          <pc:sldMk cId="4214196728" sldId="399"/>
        </pc:sldMkLst>
      </pc:sldChg>
      <pc:sldChg chg="addSp delSp modSp new mod setBg">
        <pc:chgData name="Deborah Aina" userId="42c801e098e32533" providerId="LiveId" clId="{B95F052A-D539-4340-ACFF-EA2A0B74901F}" dt="2020-10-12T07:21:07.629" v="5710" actId="26606"/>
        <pc:sldMkLst>
          <pc:docMk/>
          <pc:sldMk cId="3850295590" sldId="400"/>
        </pc:sldMkLst>
        <pc:spChg chg="del">
          <ac:chgData name="Deborah Aina" userId="42c801e098e32533" providerId="LiveId" clId="{B95F052A-D539-4340-ACFF-EA2A0B74901F}" dt="2020-10-12T07:21:07.629" v="5710" actId="26606"/>
          <ac:spMkLst>
            <pc:docMk/>
            <pc:sldMk cId="3850295590" sldId="400"/>
            <ac:spMk id="2" creationId="{C77E9406-3D81-44EF-A55E-34215C8CC45B}"/>
          </ac:spMkLst>
        </pc:spChg>
        <pc:spChg chg="del">
          <ac:chgData name="Deborah Aina" userId="42c801e098e32533" providerId="LiveId" clId="{B95F052A-D539-4340-ACFF-EA2A0B74901F}" dt="2020-10-12T07:21:05.647" v="5707" actId="931"/>
          <ac:spMkLst>
            <pc:docMk/>
            <pc:sldMk cId="3850295590" sldId="400"/>
            <ac:spMk id="3" creationId="{B73AE47A-F575-43CF-99A1-347B62864990}"/>
          </ac:spMkLst>
        </pc:spChg>
        <pc:spChg chg="del">
          <ac:chgData name="Deborah Aina" userId="42c801e098e32533" providerId="LiveId" clId="{B95F052A-D539-4340-ACFF-EA2A0B74901F}" dt="2020-10-12T07:21:07.629" v="5710" actId="26606"/>
          <ac:spMkLst>
            <pc:docMk/>
            <pc:sldMk cId="3850295590" sldId="400"/>
            <ac:spMk id="4" creationId="{2BCA16F2-8E9C-4874-B853-51C7D4F1070E}"/>
          </ac:spMkLst>
        </pc:spChg>
        <pc:spChg chg="add">
          <ac:chgData name="Deborah Aina" userId="42c801e098e32533" providerId="LiveId" clId="{B95F052A-D539-4340-ACFF-EA2A0B74901F}" dt="2020-10-12T07:21:07.629" v="5710" actId="26606"/>
          <ac:spMkLst>
            <pc:docMk/>
            <pc:sldMk cId="3850295590" sldId="400"/>
            <ac:spMk id="11" creationId="{34EE865D-5A59-4DD1-A94D-A8DBE4A9E013}"/>
          </ac:spMkLst>
        </pc:spChg>
        <pc:spChg chg="add">
          <ac:chgData name="Deborah Aina" userId="42c801e098e32533" providerId="LiveId" clId="{B95F052A-D539-4340-ACFF-EA2A0B74901F}" dt="2020-10-12T07:21:07.629" v="5710" actId="26606"/>
          <ac:spMkLst>
            <pc:docMk/>
            <pc:sldMk cId="3850295590" sldId="400"/>
            <ac:spMk id="13" creationId="{829723A0-D41B-4C41-8D49-B56A8746558B}"/>
          </ac:spMkLst>
        </pc:spChg>
        <pc:spChg chg="add">
          <ac:chgData name="Deborah Aina" userId="42c801e098e32533" providerId="LiveId" clId="{B95F052A-D539-4340-ACFF-EA2A0B74901F}" dt="2020-10-12T07:21:07.629" v="5710" actId="26606"/>
          <ac:spMkLst>
            <pc:docMk/>
            <pc:sldMk cId="3850295590" sldId="400"/>
            <ac:spMk id="15" creationId="{CB8E2193-D83A-4F93-AA5A-6B128ADC2001}"/>
          </ac:spMkLst>
        </pc:spChg>
        <pc:spChg chg="add">
          <ac:chgData name="Deborah Aina" userId="42c801e098e32533" providerId="LiveId" clId="{B95F052A-D539-4340-ACFF-EA2A0B74901F}" dt="2020-10-12T07:21:07.629" v="5710" actId="26606"/>
          <ac:spMkLst>
            <pc:docMk/>
            <pc:sldMk cId="3850295590" sldId="400"/>
            <ac:spMk id="17" creationId="{F465BEC9-9A64-4330-A094-2323D0EE1E83}"/>
          </ac:spMkLst>
        </pc:spChg>
        <pc:spChg chg="add">
          <ac:chgData name="Deborah Aina" userId="42c801e098e32533" providerId="LiveId" clId="{B95F052A-D539-4340-ACFF-EA2A0B74901F}" dt="2020-10-12T07:21:07.629" v="5710" actId="26606"/>
          <ac:spMkLst>
            <pc:docMk/>
            <pc:sldMk cId="3850295590" sldId="400"/>
            <ac:spMk id="19" creationId="{4B1DA58A-A755-4FCE-9BED-1E4AD6C95560}"/>
          </ac:spMkLst>
        </pc:spChg>
        <pc:spChg chg="add">
          <ac:chgData name="Deborah Aina" userId="42c801e098e32533" providerId="LiveId" clId="{B95F052A-D539-4340-ACFF-EA2A0B74901F}" dt="2020-10-12T07:21:07.629" v="5710" actId="26606"/>
          <ac:spMkLst>
            <pc:docMk/>
            <pc:sldMk cId="3850295590" sldId="400"/>
            <ac:spMk id="21" creationId="{2E23EFB5-5855-497F-AC57-6C1941487012}"/>
          </ac:spMkLst>
        </pc:spChg>
        <pc:picChg chg="add mod">
          <ac:chgData name="Deborah Aina" userId="42c801e098e32533" providerId="LiveId" clId="{B95F052A-D539-4340-ACFF-EA2A0B74901F}" dt="2020-10-12T07:21:07.629" v="5710" actId="26606"/>
          <ac:picMkLst>
            <pc:docMk/>
            <pc:sldMk cId="3850295590" sldId="400"/>
            <ac:picMk id="6" creationId="{D1414092-A9FB-45DB-A2E6-F28589562F9C}"/>
          </ac:picMkLst>
        </pc:picChg>
      </pc:sldChg>
      <pc:sldChg chg="addSp delSp modSp new mod setBg">
        <pc:chgData name="Deborah Aina" userId="42c801e098e32533" providerId="LiveId" clId="{B95F052A-D539-4340-ACFF-EA2A0B74901F}" dt="2020-10-12T07:21:35.487" v="5715" actId="26606"/>
        <pc:sldMkLst>
          <pc:docMk/>
          <pc:sldMk cId="472565762" sldId="401"/>
        </pc:sldMkLst>
        <pc:spChg chg="del">
          <ac:chgData name="Deborah Aina" userId="42c801e098e32533" providerId="LiveId" clId="{B95F052A-D539-4340-ACFF-EA2A0B74901F}" dt="2020-10-12T07:21:35.487" v="5715" actId="26606"/>
          <ac:spMkLst>
            <pc:docMk/>
            <pc:sldMk cId="472565762" sldId="401"/>
            <ac:spMk id="2" creationId="{1BA63A37-B8E7-46EC-8AC7-219EF42EE62F}"/>
          </ac:spMkLst>
        </pc:spChg>
        <pc:spChg chg="del">
          <ac:chgData name="Deborah Aina" userId="42c801e098e32533" providerId="LiveId" clId="{B95F052A-D539-4340-ACFF-EA2A0B74901F}" dt="2020-10-12T07:21:32.018" v="5712" actId="931"/>
          <ac:spMkLst>
            <pc:docMk/>
            <pc:sldMk cId="472565762" sldId="401"/>
            <ac:spMk id="3" creationId="{3A879F59-FB2F-4BA9-AC78-7937B8DABF0F}"/>
          </ac:spMkLst>
        </pc:spChg>
        <pc:spChg chg="del">
          <ac:chgData name="Deborah Aina" userId="42c801e098e32533" providerId="LiveId" clId="{B95F052A-D539-4340-ACFF-EA2A0B74901F}" dt="2020-10-12T07:21:35.487" v="5715" actId="26606"/>
          <ac:spMkLst>
            <pc:docMk/>
            <pc:sldMk cId="472565762" sldId="401"/>
            <ac:spMk id="4" creationId="{96C45A82-0DE4-4CFA-8931-C165861EEFBD}"/>
          </ac:spMkLst>
        </pc:spChg>
        <pc:spChg chg="add">
          <ac:chgData name="Deborah Aina" userId="42c801e098e32533" providerId="LiveId" clId="{B95F052A-D539-4340-ACFF-EA2A0B74901F}" dt="2020-10-12T07:21:35.487" v="5715" actId="26606"/>
          <ac:spMkLst>
            <pc:docMk/>
            <pc:sldMk cId="472565762" sldId="401"/>
            <ac:spMk id="11" creationId="{34EE865D-5A59-4DD1-A94D-A8DBE4A9E013}"/>
          </ac:spMkLst>
        </pc:spChg>
        <pc:spChg chg="add">
          <ac:chgData name="Deborah Aina" userId="42c801e098e32533" providerId="LiveId" clId="{B95F052A-D539-4340-ACFF-EA2A0B74901F}" dt="2020-10-12T07:21:35.487" v="5715" actId="26606"/>
          <ac:spMkLst>
            <pc:docMk/>
            <pc:sldMk cId="472565762" sldId="401"/>
            <ac:spMk id="13" creationId="{829723A0-D41B-4C41-8D49-B56A8746558B}"/>
          </ac:spMkLst>
        </pc:spChg>
        <pc:spChg chg="add">
          <ac:chgData name="Deborah Aina" userId="42c801e098e32533" providerId="LiveId" clId="{B95F052A-D539-4340-ACFF-EA2A0B74901F}" dt="2020-10-12T07:21:35.487" v="5715" actId="26606"/>
          <ac:spMkLst>
            <pc:docMk/>
            <pc:sldMk cId="472565762" sldId="401"/>
            <ac:spMk id="15" creationId="{CB8E2193-D83A-4F93-AA5A-6B128ADC2001}"/>
          </ac:spMkLst>
        </pc:spChg>
        <pc:spChg chg="add">
          <ac:chgData name="Deborah Aina" userId="42c801e098e32533" providerId="LiveId" clId="{B95F052A-D539-4340-ACFF-EA2A0B74901F}" dt="2020-10-12T07:21:35.487" v="5715" actId="26606"/>
          <ac:spMkLst>
            <pc:docMk/>
            <pc:sldMk cId="472565762" sldId="401"/>
            <ac:spMk id="17" creationId="{F465BEC9-9A64-4330-A094-2323D0EE1E83}"/>
          </ac:spMkLst>
        </pc:spChg>
        <pc:spChg chg="add">
          <ac:chgData name="Deborah Aina" userId="42c801e098e32533" providerId="LiveId" clId="{B95F052A-D539-4340-ACFF-EA2A0B74901F}" dt="2020-10-12T07:21:35.487" v="5715" actId="26606"/>
          <ac:spMkLst>
            <pc:docMk/>
            <pc:sldMk cId="472565762" sldId="401"/>
            <ac:spMk id="19" creationId="{4B1DA58A-A755-4FCE-9BED-1E4AD6C95560}"/>
          </ac:spMkLst>
        </pc:spChg>
        <pc:spChg chg="add">
          <ac:chgData name="Deborah Aina" userId="42c801e098e32533" providerId="LiveId" clId="{B95F052A-D539-4340-ACFF-EA2A0B74901F}" dt="2020-10-12T07:21:35.487" v="5715" actId="26606"/>
          <ac:spMkLst>
            <pc:docMk/>
            <pc:sldMk cId="472565762" sldId="401"/>
            <ac:spMk id="21" creationId="{2E23EFB5-5855-497F-AC57-6C1941487012}"/>
          </ac:spMkLst>
        </pc:spChg>
        <pc:picChg chg="add mod">
          <ac:chgData name="Deborah Aina" userId="42c801e098e32533" providerId="LiveId" clId="{B95F052A-D539-4340-ACFF-EA2A0B74901F}" dt="2020-10-12T07:21:35.487" v="5715" actId="26606"/>
          <ac:picMkLst>
            <pc:docMk/>
            <pc:sldMk cId="472565762" sldId="401"/>
            <ac:picMk id="6" creationId="{75BDFC5A-E904-4A63-8230-E8024259BDF5}"/>
          </ac:picMkLst>
        </pc:picChg>
      </pc:sldChg>
      <pc:sldChg chg="addSp delSp modSp new mod setBg">
        <pc:chgData name="Deborah Aina" userId="42c801e098e32533" providerId="LiveId" clId="{B95F052A-D539-4340-ACFF-EA2A0B74901F}" dt="2020-10-12T07:21:55.677" v="5720" actId="26606"/>
        <pc:sldMkLst>
          <pc:docMk/>
          <pc:sldMk cId="2009929086" sldId="402"/>
        </pc:sldMkLst>
        <pc:spChg chg="del">
          <ac:chgData name="Deborah Aina" userId="42c801e098e32533" providerId="LiveId" clId="{B95F052A-D539-4340-ACFF-EA2A0B74901F}" dt="2020-10-12T07:21:55.677" v="5720" actId="26606"/>
          <ac:spMkLst>
            <pc:docMk/>
            <pc:sldMk cId="2009929086" sldId="402"/>
            <ac:spMk id="2" creationId="{B70FFDC2-D0E1-4D03-8B1C-D88003400CA6}"/>
          </ac:spMkLst>
        </pc:spChg>
        <pc:spChg chg="del">
          <ac:chgData name="Deborah Aina" userId="42c801e098e32533" providerId="LiveId" clId="{B95F052A-D539-4340-ACFF-EA2A0B74901F}" dt="2020-10-12T07:21:53.554" v="5717" actId="931"/>
          <ac:spMkLst>
            <pc:docMk/>
            <pc:sldMk cId="2009929086" sldId="402"/>
            <ac:spMk id="3" creationId="{FAF5580E-8430-4326-8C11-E07DE841E00E}"/>
          </ac:spMkLst>
        </pc:spChg>
        <pc:spChg chg="del">
          <ac:chgData name="Deborah Aina" userId="42c801e098e32533" providerId="LiveId" clId="{B95F052A-D539-4340-ACFF-EA2A0B74901F}" dt="2020-10-12T07:21:55.677" v="5720" actId="26606"/>
          <ac:spMkLst>
            <pc:docMk/>
            <pc:sldMk cId="2009929086" sldId="402"/>
            <ac:spMk id="4" creationId="{3FF43AD6-9A05-4B00-A27D-566AE75DCE26}"/>
          </ac:spMkLst>
        </pc:spChg>
        <pc:spChg chg="add">
          <ac:chgData name="Deborah Aina" userId="42c801e098e32533" providerId="LiveId" clId="{B95F052A-D539-4340-ACFF-EA2A0B74901F}" dt="2020-10-12T07:21:55.677" v="5720" actId="26606"/>
          <ac:spMkLst>
            <pc:docMk/>
            <pc:sldMk cId="2009929086" sldId="402"/>
            <ac:spMk id="11" creationId="{34EE865D-5A59-4DD1-A94D-A8DBE4A9E013}"/>
          </ac:spMkLst>
        </pc:spChg>
        <pc:spChg chg="add">
          <ac:chgData name="Deborah Aina" userId="42c801e098e32533" providerId="LiveId" clId="{B95F052A-D539-4340-ACFF-EA2A0B74901F}" dt="2020-10-12T07:21:55.677" v="5720" actId="26606"/>
          <ac:spMkLst>
            <pc:docMk/>
            <pc:sldMk cId="2009929086" sldId="402"/>
            <ac:spMk id="13" creationId="{829723A0-D41B-4C41-8D49-B56A8746558B}"/>
          </ac:spMkLst>
        </pc:spChg>
        <pc:spChg chg="add">
          <ac:chgData name="Deborah Aina" userId="42c801e098e32533" providerId="LiveId" clId="{B95F052A-D539-4340-ACFF-EA2A0B74901F}" dt="2020-10-12T07:21:55.677" v="5720" actId="26606"/>
          <ac:spMkLst>
            <pc:docMk/>
            <pc:sldMk cId="2009929086" sldId="402"/>
            <ac:spMk id="15" creationId="{CB8E2193-D83A-4F93-AA5A-6B128ADC2001}"/>
          </ac:spMkLst>
        </pc:spChg>
        <pc:spChg chg="add">
          <ac:chgData name="Deborah Aina" userId="42c801e098e32533" providerId="LiveId" clId="{B95F052A-D539-4340-ACFF-EA2A0B74901F}" dt="2020-10-12T07:21:55.677" v="5720" actId="26606"/>
          <ac:spMkLst>
            <pc:docMk/>
            <pc:sldMk cId="2009929086" sldId="402"/>
            <ac:spMk id="17" creationId="{F465BEC9-9A64-4330-A094-2323D0EE1E83}"/>
          </ac:spMkLst>
        </pc:spChg>
        <pc:spChg chg="add">
          <ac:chgData name="Deborah Aina" userId="42c801e098e32533" providerId="LiveId" clId="{B95F052A-D539-4340-ACFF-EA2A0B74901F}" dt="2020-10-12T07:21:55.677" v="5720" actId="26606"/>
          <ac:spMkLst>
            <pc:docMk/>
            <pc:sldMk cId="2009929086" sldId="402"/>
            <ac:spMk id="19" creationId="{4B1DA58A-A755-4FCE-9BED-1E4AD6C95560}"/>
          </ac:spMkLst>
        </pc:spChg>
        <pc:spChg chg="add">
          <ac:chgData name="Deborah Aina" userId="42c801e098e32533" providerId="LiveId" clId="{B95F052A-D539-4340-ACFF-EA2A0B74901F}" dt="2020-10-12T07:21:55.677" v="5720" actId="26606"/>
          <ac:spMkLst>
            <pc:docMk/>
            <pc:sldMk cId="2009929086" sldId="402"/>
            <ac:spMk id="21" creationId="{2E23EFB5-5855-497F-AC57-6C1941487012}"/>
          </ac:spMkLst>
        </pc:spChg>
        <pc:picChg chg="add mod">
          <ac:chgData name="Deborah Aina" userId="42c801e098e32533" providerId="LiveId" clId="{B95F052A-D539-4340-ACFF-EA2A0B74901F}" dt="2020-10-12T07:21:55.677" v="5720" actId="26606"/>
          <ac:picMkLst>
            <pc:docMk/>
            <pc:sldMk cId="2009929086" sldId="402"/>
            <ac:picMk id="6" creationId="{B4BB64E3-FAF7-4D8A-8492-0BD4140E36D1}"/>
          </ac:picMkLst>
        </pc:picChg>
      </pc:sldChg>
      <pc:sldChg chg="addSp delSp modSp new mod ord setBg">
        <pc:chgData name="Deborah Aina" userId="42c801e098e32533" providerId="LiveId" clId="{B95F052A-D539-4340-ACFF-EA2A0B74901F}" dt="2020-10-13T00:21:18.696" v="5814"/>
        <pc:sldMkLst>
          <pc:docMk/>
          <pc:sldMk cId="4232972060" sldId="403"/>
        </pc:sldMkLst>
        <pc:spChg chg="del">
          <ac:chgData name="Deborah Aina" userId="42c801e098e32533" providerId="LiveId" clId="{B95F052A-D539-4340-ACFF-EA2A0B74901F}" dt="2020-10-13T00:20:50.943" v="5810" actId="26606"/>
          <ac:spMkLst>
            <pc:docMk/>
            <pc:sldMk cId="4232972060" sldId="403"/>
            <ac:spMk id="2" creationId="{97D28313-86F0-4C61-BF8B-981ACC59D7E6}"/>
          </ac:spMkLst>
        </pc:spChg>
        <pc:spChg chg="del">
          <ac:chgData name="Deborah Aina" userId="42c801e098e32533" providerId="LiveId" clId="{B95F052A-D539-4340-ACFF-EA2A0B74901F}" dt="2020-10-13T00:20:41.087" v="5807" actId="931"/>
          <ac:spMkLst>
            <pc:docMk/>
            <pc:sldMk cId="4232972060" sldId="403"/>
            <ac:spMk id="3" creationId="{8CAC417B-BEA1-4B83-B192-7C4C13C43640}"/>
          </ac:spMkLst>
        </pc:spChg>
        <pc:spChg chg="del">
          <ac:chgData name="Deborah Aina" userId="42c801e098e32533" providerId="LiveId" clId="{B95F052A-D539-4340-ACFF-EA2A0B74901F}" dt="2020-10-13T00:20:50.943" v="5810" actId="26606"/>
          <ac:spMkLst>
            <pc:docMk/>
            <pc:sldMk cId="4232972060" sldId="403"/>
            <ac:spMk id="4" creationId="{AA5CBF3D-3A34-4C19-B59C-97580AE1299A}"/>
          </ac:spMkLst>
        </pc:spChg>
        <pc:spChg chg="add">
          <ac:chgData name="Deborah Aina" userId="42c801e098e32533" providerId="LiveId" clId="{B95F052A-D539-4340-ACFF-EA2A0B74901F}" dt="2020-10-13T00:20:50.943" v="5810" actId="26606"/>
          <ac:spMkLst>
            <pc:docMk/>
            <pc:sldMk cId="4232972060" sldId="403"/>
            <ac:spMk id="11" creationId="{34EE865D-5A59-4DD1-A94D-A8DBE4A9E013}"/>
          </ac:spMkLst>
        </pc:spChg>
        <pc:spChg chg="add">
          <ac:chgData name="Deborah Aina" userId="42c801e098e32533" providerId="LiveId" clId="{B95F052A-D539-4340-ACFF-EA2A0B74901F}" dt="2020-10-13T00:20:50.943" v="5810" actId="26606"/>
          <ac:spMkLst>
            <pc:docMk/>
            <pc:sldMk cId="4232972060" sldId="403"/>
            <ac:spMk id="13" creationId="{F465BEC9-9A64-4330-A094-2323D0EE1E83}"/>
          </ac:spMkLst>
        </pc:spChg>
        <pc:spChg chg="add">
          <ac:chgData name="Deborah Aina" userId="42c801e098e32533" providerId="LiveId" clId="{B95F052A-D539-4340-ACFF-EA2A0B74901F}" dt="2020-10-13T00:20:50.943" v="5810" actId="26606"/>
          <ac:spMkLst>
            <pc:docMk/>
            <pc:sldMk cId="4232972060" sldId="403"/>
            <ac:spMk id="15" creationId="{4B1DA58A-A755-4FCE-9BED-1E4AD6C95560}"/>
          </ac:spMkLst>
        </pc:spChg>
        <pc:spChg chg="add">
          <ac:chgData name="Deborah Aina" userId="42c801e098e32533" providerId="LiveId" clId="{B95F052A-D539-4340-ACFF-EA2A0B74901F}" dt="2020-10-13T00:20:50.943" v="5810" actId="26606"/>
          <ac:spMkLst>
            <pc:docMk/>
            <pc:sldMk cId="4232972060" sldId="403"/>
            <ac:spMk id="17" creationId="{2E23EFB5-5855-497F-AC57-6C1941487012}"/>
          </ac:spMkLst>
        </pc:spChg>
        <pc:spChg chg="add">
          <ac:chgData name="Deborah Aina" userId="42c801e098e32533" providerId="LiveId" clId="{B95F052A-D539-4340-ACFF-EA2A0B74901F}" dt="2020-10-13T00:20:50.943" v="5810" actId="26606"/>
          <ac:spMkLst>
            <pc:docMk/>
            <pc:sldMk cId="4232972060" sldId="403"/>
            <ac:spMk id="19" creationId="{9414EFBA-DEC5-4782-9B45-CEF1661DB2F1}"/>
          </ac:spMkLst>
        </pc:spChg>
        <pc:picChg chg="add mod">
          <ac:chgData name="Deborah Aina" userId="42c801e098e32533" providerId="LiveId" clId="{B95F052A-D539-4340-ACFF-EA2A0B74901F}" dt="2020-10-13T00:21:05.037" v="5812" actId="14100"/>
          <ac:picMkLst>
            <pc:docMk/>
            <pc:sldMk cId="4232972060" sldId="403"/>
            <ac:picMk id="6" creationId="{10C04AA5-BFAA-48F5-944C-27FC536FE798}"/>
          </ac:picMkLst>
        </pc:picChg>
      </pc:sldChg>
      <pc:sldChg chg="addSp delSp modSp new mod setBg">
        <pc:chgData name="Deborah Aina" userId="42c801e098e32533" providerId="LiveId" clId="{B95F052A-D539-4340-ACFF-EA2A0B74901F}" dt="2020-10-13T00:24:10.816" v="5950" actId="14100"/>
        <pc:sldMkLst>
          <pc:docMk/>
          <pc:sldMk cId="2309218643" sldId="404"/>
        </pc:sldMkLst>
        <pc:spChg chg="del">
          <ac:chgData name="Deborah Aina" userId="42c801e098e32533" providerId="LiveId" clId="{B95F052A-D539-4340-ACFF-EA2A0B74901F}" dt="2020-10-13T00:23:25.899" v="5944" actId="26606"/>
          <ac:spMkLst>
            <pc:docMk/>
            <pc:sldMk cId="2309218643" sldId="404"/>
            <ac:spMk id="2" creationId="{FCE13B34-51A9-4A68-9B66-7F2CF01F2546}"/>
          </ac:spMkLst>
        </pc:spChg>
        <pc:spChg chg="del">
          <ac:chgData name="Deborah Aina" userId="42c801e098e32533" providerId="LiveId" clId="{B95F052A-D539-4340-ACFF-EA2A0B74901F}" dt="2020-10-13T00:23:21.587" v="5941" actId="931"/>
          <ac:spMkLst>
            <pc:docMk/>
            <pc:sldMk cId="2309218643" sldId="404"/>
            <ac:spMk id="3" creationId="{C4D5CF5A-878B-4DFE-9F14-ABC58A616BF0}"/>
          </ac:spMkLst>
        </pc:spChg>
        <pc:spChg chg="del">
          <ac:chgData name="Deborah Aina" userId="42c801e098e32533" providerId="LiveId" clId="{B95F052A-D539-4340-ACFF-EA2A0B74901F}" dt="2020-10-13T00:23:25.899" v="5944" actId="26606"/>
          <ac:spMkLst>
            <pc:docMk/>
            <pc:sldMk cId="2309218643" sldId="404"/>
            <ac:spMk id="4" creationId="{3733CE70-F878-4EE7-B1C1-B5DFFE75121F}"/>
          </ac:spMkLst>
        </pc:spChg>
        <pc:spChg chg="add del mod">
          <ac:chgData name="Deborah Aina" userId="42c801e098e32533" providerId="LiveId" clId="{B95F052A-D539-4340-ACFF-EA2A0B74901F}" dt="2020-10-13T00:23:51.803" v="5947" actId="931"/>
          <ac:spMkLst>
            <pc:docMk/>
            <pc:sldMk cId="2309218643" sldId="404"/>
            <ac:spMk id="8" creationId="{A84D98B7-CFEA-4ABD-9ACF-C14983C25002}"/>
          </ac:spMkLst>
        </pc:spChg>
        <pc:spChg chg="add">
          <ac:chgData name="Deborah Aina" userId="42c801e098e32533" providerId="LiveId" clId="{B95F052A-D539-4340-ACFF-EA2A0B74901F}" dt="2020-10-13T00:23:25.899" v="5944" actId="26606"/>
          <ac:spMkLst>
            <pc:docMk/>
            <pc:sldMk cId="2309218643" sldId="404"/>
            <ac:spMk id="11" creationId="{34EE865D-5A59-4DD1-A94D-A8DBE4A9E013}"/>
          </ac:spMkLst>
        </pc:spChg>
        <pc:picChg chg="add del mod">
          <ac:chgData name="Deborah Aina" userId="42c801e098e32533" providerId="LiveId" clId="{B95F052A-D539-4340-ACFF-EA2A0B74901F}" dt="2020-10-13T00:23:45.286" v="5946" actId="21"/>
          <ac:picMkLst>
            <pc:docMk/>
            <pc:sldMk cId="2309218643" sldId="404"/>
            <ac:picMk id="6" creationId="{D876F2DB-4362-43C7-A191-565CBE03F225}"/>
          </ac:picMkLst>
        </pc:picChg>
        <pc:picChg chg="add mod">
          <ac:chgData name="Deborah Aina" userId="42c801e098e32533" providerId="LiveId" clId="{B95F052A-D539-4340-ACFF-EA2A0B74901F}" dt="2020-10-13T00:24:10.816" v="5950" actId="14100"/>
          <ac:picMkLst>
            <pc:docMk/>
            <pc:sldMk cId="2309218643" sldId="404"/>
            <ac:picMk id="10" creationId="{32FE7B21-28F7-4AC9-A814-1640E9AA58F6}"/>
          </ac:picMkLst>
        </pc:picChg>
      </pc:sldChg>
      <pc:sldChg chg="addSp delSp modSp mod setBg modAnim delDesignElem">
        <pc:chgData name="Deborah Aina" userId="42c801e098e32533" providerId="LiveId" clId="{B95F052A-D539-4340-ACFF-EA2A0B74901F}" dt="2020-10-13T00:37:17.408" v="6214" actId="20577"/>
        <pc:sldMkLst>
          <pc:docMk/>
          <pc:sldMk cId="3637236220" sldId="405"/>
        </pc:sldMkLst>
        <pc:spChg chg="mod">
          <ac:chgData name="Deborah Aina" userId="42c801e098e32533" providerId="LiveId" clId="{B95F052A-D539-4340-ACFF-EA2A0B74901F}" dt="2020-10-13T00:37:17.408" v="6214" actId="20577"/>
          <ac:spMkLst>
            <pc:docMk/>
            <pc:sldMk cId="3637236220" sldId="405"/>
            <ac:spMk id="4" creationId="{00000000-0000-0000-0000-000000000000}"/>
          </ac:spMkLst>
        </pc:spChg>
        <pc:spChg chg="mod">
          <ac:chgData name="Deborah Aina" userId="42c801e098e32533" providerId="LiveId" clId="{B95F052A-D539-4340-ACFF-EA2A0B74901F}" dt="2020-10-13T00:34:31.024" v="6089" actId="20577"/>
          <ac:spMkLst>
            <pc:docMk/>
            <pc:sldMk cId="3637236220" sldId="405"/>
            <ac:spMk id="8" creationId="{00000000-0000-0000-0000-000000000000}"/>
          </ac:spMkLst>
        </pc:spChg>
        <pc:spChg chg="add del">
          <ac:chgData name="Deborah Aina" userId="42c801e098e32533" providerId="LiveId" clId="{B95F052A-D539-4340-ACFF-EA2A0B74901F}" dt="2020-10-13T00:34:17.872" v="6064" actId="26606"/>
          <ac:spMkLst>
            <pc:docMk/>
            <pc:sldMk cId="3637236220" sldId="405"/>
            <ac:spMk id="13" creationId="{0786F82F-1B47-46ED-8EAE-53EF71E59E9A}"/>
          </ac:spMkLst>
        </pc:spChg>
        <pc:spChg chg="add del">
          <ac:chgData name="Deborah Aina" userId="42c801e098e32533" providerId="LiveId" clId="{B95F052A-D539-4340-ACFF-EA2A0B74901F}" dt="2020-10-13T00:34:17.872" v="6064" actId="26606"/>
          <ac:spMkLst>
            <pc:docMk/>
            <pc:sldMk cId="3637236220" sldId="405"/>
            <ac:spMk id="15" creationId="{EF1BAF6F-6275-4646-9C59-331B29B9550F}"/>
          </ac:spMkLst>
        </pc:spChg>
        <pc:spChg chg="add del">
          <ac:chgData name="Deborah Aina" userId="42c801e098e32533" providerId="LiveId" clId="{B95F052A-D539-4340-ACFF-EA2A0B74901F}" dt="2020-10-13T00:34:17.872" v="6064" actId="26606"/>
          <ac:spMkLst>
            <pc:docMk/>
            <pc:sldMk cId="3637236220" sldId="405"/>
            <ac:spMk id="17" creationId="{72526924-84D3-45FB-A5FE-62D8FCBF53B6}"/>
          </ac:spMkLst>
        </pc:spChg>
        <pc:spChg chg="add del">
          <ac:chgData name="Deborah Aina" userId="42c801e098e32533" providerId="LiveId" clId="{B95F052A-D539-4340-ACFF-EA2A0B74901F}" dt="2020-10-13T00:34:17.872" v="6064" actId="26606"/>
          <ac:spMkLst>
            <pc:docMk/>
            <pc:sldMk cId="3637236220" sldId="405"/>
            <ac:spMk id="19" creationId="{5C2A6256-1DD0-4E4B-A8B3-9A711B4DBE0C}"/>
          </ac:spMkLst>
        </pc:spChg>
        <pc:spChg chg="add del">
          <ac:chgData name="Deborah Aina" userId="42c801e098e32533" providerId="LiveId" clId="{B95F052A-D539-4340-ACFF-EA2A0B74901F}" dt="2020-10-13T00:34:17.872" v="6064" actId="26606"/>
          <ac:spMkLst>
            <pc:docMk/>
            <pc:sldMk cId="3637236220" sldId="405"/>
            <ac:spMk id="21" creationId="{41760540-185E-4652-BFD2-9B362EF3BC99}"/>
          </ac:spMkLst>
        </pc:spChg>
        <pc:spChg chg="add del">
          <ac:chgData name="Deborah Aina" userId="42c801e098e32533" providerId="LiveId" clId="{B95F052A-D539-4340-ACFF-EA2A0B74901F}" dt="2020-10-13T00:34:17.872" v="6064" actId="26606"/>
          <ac:spMkLst>
            <pc:docMk/>
            <pc:sldMk cId="3637236220" sldId="405"/>
            <ac:spMk id="23" creationId="{729789F4-85C1-41A0-83EB-992E22210CB9}"/>
          </ac:spMkLst>
        </pc:spChg>
        <pc:spChg chg="add del">
          <ac:chgData name="Deborah Aina" userId="42c801e098e32533" providerId="LiveId" clId="{B95F052A-D539-4340-ACFF-EA2A0B74901F}" dt="2020-10-13T00:34:17.872" v="6064" actId="26606"/>
          <ac:spMkLst>
            <pc:docMk/>
            <pc:sldMk cId="3637236220" sldId="405"/>
            <ac:spMk id="25" creationId="{9D9D367D-6DD2-4A7C-8918-0DCAC297559A}"/>
          </ac:spMkLst>
        </pc:spChg>
        <pc:spChg chg="add">
          <ac:chgData name="Deborah Aina" userId="42c801e098e32533" providerId="LiveId" clId="{B95F052A-D539-4340-ACFF-EA2A0B74901F}" dt="2020-10-13T00:34:17.917" v="6065" actId="26606"/>
          <ac:spMkLst>
            <pc:docMk/>
            <pc:sldMk cId="3637236220" sldId="405"/>
            <ac:spMk id="27" creationId="{79855050-A75B-4DD0-9B56-8B1C7722D884}"/>
          </ac:spMkLst>
        </pc:spChg>
        <pc:spChg chg="add">
          <ac:chgData name="Deborah Aina" userId="42c801e098e32533" providerId="LiveId" clId="{B95F052A-D539-4340-ACFF-EA2A0B74901F}" dt="2020-10-13T00:34:17.917" v="6065" actId="26606"/>
          <ac:spMkLst>
            <pc:docMk/>
            <pc:sldMk cId="3637236220" sldId="405"/>
            <ac:spMk id="28" creationId="{0786F82F-1B47-46ED-8EAE-53EF71E59E9A}"/>
          </ac:spMkLst>
        </pc:spChg>
        <pc:spChg chg="add">
          <ac:chgData name="Deborah Aina" userId="42c801e098e32533" providerId="LiveId" clId="{B95F052A-D539-4340-ACFF-EA2A0B74901F}" dt="2020-10-13T00:34:17.917" v="6065" actId="26606"/>
          <ac:spMkLst>
            <pc:docMk/>
            <pc:sldMk cId="3637236220" sldId="405"/>
            <ac:spMk id="29" creationId="{EF1BAF6F-6275-4646-9C59-331B29B9550F}"/>
          </ac:spMkLst>
        </pc:spChg>
        <pc:spChg chg="add">
          <ac:chgData name="Deborah Aina" userId="42c801e098e32533" providerId="LiveId" clId="{B95F052A-D539-4340-ACFF-EA2A0B74901F}" dt="2020-10-13T00:34:17.917" v="6065" actId="26606"/>
          <ac:spMkLst>
            <pc:docMk/>
            <pc:sldMk cId="3637236220" sldId="405"/>
            <ac:spMk id="30" creationId="{099405E2-1A96-4DBA-A9DC-4C2A1B421CA9}"/>
          </ac:spMkLst>
        </pc:spChg>
        <pc:spChg chg="add">
          <ac:chgData name="Deborah Aina" userId="42c801e098e32533" providerId="LiveId" clId="{B95F052A-D539-4340-ACFF-EA2A0B74901F}" dt="2020-10-13T00:34:17.917" v="6065" actId="26606"/>
          <ac:spMkLst>
            <pc:docMk/>
            <pc:sldMk cId="3637236220" sldId="405"/>
            <ac:spMk id="31" creationId="{61363234-E0BA-4476-B051-D8D9FA506B5A}"/>
          </ac:spMkLst>
        </pc:spChg>
        <pc:spChg chg="add">
          <ac:chgData name="Deborah Aina" userId="42c801e098e32533" providerId="LiveId" clId="{B95F052A-D539-4340-ACFF-EA2A0B74901F}" dt="2020-10-13T00:34:17.917" v="6065" actId="26606"/>
          <ac:spMkLst>
            <pc:docMk/>
            <pc:sldMk cId="3637236220" sldId="405"/>
            <ac:spMk id="32" creationId="{932FF329-3A87-4F66-BA01-91CD63C8119F}"/>
          </ac:spMkLst>
        </pc:spChg>
        <pc:spChg chg="add">
          <ac:chgData name="Deborah Aina" userId="42c801e098e32533" providerId="LiveId" clId="{B95F052A-D539-4340-ACFF-EA2A0B74901F}" dt="2020-10-13T00:34:17.917" v="6065" actId="26606"/>
          <ac:spMkLst>
            <pc:docMk/>
            <pc:sldMk cId="3637236220" sldId="405"/>
            <ac:spMk id="33" creationId="{10C9F0E8-EF8B-43C1-9C77-E9DDAF1A0FDD}"/>
          </ac:spMkLst>
        </pc:spChg>
        <pc:spChg chg="add">
          <ac:chgData name="Deborah Aina" userId="42c801e098e32533" providerId="LiveId" clId="{B95F052A-D539-4340-ACFF-EA2A0B74901F}" dt="2020-10-13T00:34:17.917" v="6065" actId="26606"/>
          <ac:spMkLst>
            <pc:docMk/>
            <pc:sldMk cId="3637236220" sldId="405"/>
            <ac:spMk id="34" creationId="{379DC473-98F8-45DF-B136-EC0F0F4C6B2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18E3E6-81DF-4865-A21C-03D22A09AA0D}"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21260051-79A8-4330-9391-B15A07E08874}">
      <dgm:prSet/>
      <dgm:spPr/>
      <dgm:t>
        <a:bodyPr/>
        <a:lstStyle/>
        <a:p>
          <a:r>
            <a:rPr lang="en-US"/>
            <a:t>Compare</a:t>
          </a:r>
        </a:p>
      </dgm:t>
    </dgm:pt>
    <dgm:pt modelId="{4C83292A-237D-4C08-B792-D25639BF0AA1}" type="parTrans" cxnId="{5CBB9BFB-C8F4-410A-B842-FB91108424CE}">
      <dgm:prSet/>
      <dgm:spPr/>
      <dgm:t>
        <a:bodyPr/>
        <a:lstStyle/>
        <a:p>
          <a:endParaRPr lang="en-US"/>
        </a:p>
      </dgm:t>
    </dgm:pt>
    <dgm:pt modelId="{625C49E7-3102-4CD5-AB6B-8531FE4DC91C}" type="sibTrans" cxnId="{5CBB9BFB-C8F4-410A-B842-FB91108424CE}">
      <dgm:prSet/>
      <dgm:spPr/>
      <dgm:t>
        <a:bodyPr/>
        <a:lstStyle/>
        <a:p>
          <a:endParaRPr lang="en-US"/>
        </a:p>
      </dgm:t>
    </dgm:pt>
    <dgm:pt modelId="{3B93A41A-DD12-4E8B-A268-58BABFE84B76}">
      <dgm:prSet/>
      <dgm:spPr/>
      <dgm:t>
        <a:bodyPr/>
        <a:lstStyle/>
        <a:p>
          <a:r>
            <a:rPr lang="en-US" dirty="0"/>
            <a:t>Compare Overall Military spending to Country’s GDP</a:t>
          </a:r>
        </a:p>
      </dgm:t>
    </dgm:pt>
    <dgm:pt modelId="{43CBEA69-848A-44DB-A6CB-C721D62E9FDA}" type="parTrans" cxnId="{20B5E06A-85A2-4DDE-956E-680A9F24B715}">
      <dgm:prSet/>
      <dgm:spPr/>
      <dgm:t>
        <a:bodyPr/>
        <a:lstStyle/>
        <a:p>
          <a:endParaRPr lang="en-US"/>
        </a:p>
      </dgm:t>
    </dgm:pt>
    <dgm:pt modelId="{D7113CAE-96AB-4333-8132-4DF77241A877}" type="sibTrans" cxnId="{20B5E06A-85A2-4DDE-956E-680A9F24B715}">
      <dgm:prSet/>
      <dgm:spPr/>
      <dgm:t>
        <a:bodyPr/>
        <a:lstStyle/>
        <a:p>
          <a:endParaRPr lang="en-US"/>
        </a:p>
      </dgm:t>
    </dgm:pt>
    <dgm:pt modelId="{DCDD6272-8A42-4AB3-A918-F1EA17E49A05}">
      <dgm:prSet/>
      <dgm:spPr/>
      <dgm:t>
        <a:bodyPr/>
        <a:lstStyle/>
        <a:p>
          <a:r>
            <a:rPr lang="en-US"/>
            <a:t>Compare</a:t>
          </a:r>
        </a:p>
      </dgm:t>
    </dgm:pt>
    <dgm:pt modelId="{833A40F1-F2A5-40FD-8B82-5A43AD4F8301}" type="parTrans" cxnId="{F5F194A1-A889-47E2-910A-387F80328BE9}">
      <dgm:prSet/>
      <dgm:spPr/>
      <dgm:t>
        <a:bodyPr/>
        <a:lstStyle/>
        <a:p>
          <a:endParaRPr lang="en-US"/>
        </a:p>
      </dgm:t>
    </dgm:pt>
    <dgm:pt modelId="{B8F953E0-A2AF-4962-8058-E4971D3DFBE2}" type="sibTrans" cxnId="{F5F194A1-A889-47E2-910A-387F80328BE9}">
      <dgm:prSet/>
      <dgm:spPr/>
      <dgm:t>
        <a:bodyPr/>
        <a:lstStyle/>
        <a:p>
          <a:endParaRPr lang="en-US"/>
        </a:p>
      </dgm:t>
    </dgm:pt>
    <dgm:pt modelId="{C87965D6-2684-4413-9A73-36695B377005}">
      <dgm:prSet/>
      <dgm:spPr/>
      <dgm:t>
        <a:bodyPr/>
        <a:lstStyle/>
        <a:p>
          <a:r>
            <a:rPr lang="en-US"/>
            <a:t>Compare Military spending in absolute dollars versus relative to GDP</a:t>
          </a:r>
        </a:p>
      </dgm:t>
    </dgm:pt>
    <dgm:pt modelId="{6F58863A-A30D-4F9C-B2C5-319ABB5812FB}" type="parTrans" cxnId="{FF426AF8-096C-408A-90A6-4883ED9F52E0}">
      <dgm:prSet/>
      <dgm:spPr/>
      <dgm:t>
        <a:bodyPr/>
        <a:lstStyle/>
        <a:p>
          <a:endParaRPr lang="en-US"/>
        </a:p>
      </dgm:t>
    </dgm:pt>
    <dgm:pt modelId="{293BDF39-B3A6-4D25-803D-180F4F6456B9}" type="sibTrans" cxnId="{FF426AF8-096C-408A-90A6-4883ED9F52E0}">
      <dgm:prSet/>
      <dgm:spPr/>
      <dgm:t>
        <a:bodyPr/>
        <a:lstStyle/>
        <a:p>
          <a:endParaRPr lang="en-US"/>
        </a:p>
      </dgm:t>
    </dgm:pt>
    <dgm:pt modelId="{A419D0CA-B1AB-4DB9-9DB0-D665C68E262C}">
      <dgm:prSet/>
      <dgm:spPr/>
      <dgm:t>
        <a:bodyPr/>
        <a:lstStyle/>
        <a:p>
          <a:r>
            <a:rPr lang="en-US"/>
            <a:t>Compare</a:t>
          </a:r>
        </a:p>
      </dgm:t>
    </dgm:pt>
    <dgm:pt modelId="{CBFB955A-19F6-4D15-B55C-5D2B8CA29C62}" type="parTrans" cxnId="{386CAE88-E501-4C09-81A5-FA94610CEB31}">
      <dgm:prSet/>
      <dgm:spPr/>
      <dgm:t>
        <a:bodyPr/>
        <a:lstStyle/>
        <a:p>
          <a:endParaRPr lang="en-US"/>
        </a:p>
      </dgm:t>
    </dgm:pt>
    <dgm:pt modelId="{39FE71E9-C7E0-4AE2-8F6A-C53279B3CA1A}" type="sibTrans" cxnId="{386CAE88-E501-4C09-81A5-FA94610CEB31}">
      <dgm:prSet/>
      <dgm:spPr/>
      <dgm:t>
        <a:bodyPr/>
        <a:lstStyle/>
        <a:p>
          <a:endParaRPr lang="en-US"/>
        </a:p>
      </dgm:t>
    </dgm:pt>
    <dgm:pt modelId="{F4FE68C8-C73D-4A1C-B953-6DC309708164}">
      <dgm:prSet/>
      <dgm:spPr/>
      <dgm:t>
        <a:bodyPr/>
        <a:lstStyle/>
        <a:p>
          <a:r>
            <a:rPr lang="en-US" dirty="0"/>
            <a:t>Compare the per person Military spending to the per person GDP</a:t>
          </a:r>
        </a:p>
      </dgm:t>
    </dgm:pt>
    <dgm:pt modelId="{39276E81-5FE0-4B66-B41C-7F5EDCBE47AE}" type="parTrans" cxnId="{6EF3F2ED-EC4D-453B-843C-4A4C9D99533D}">
      <dgm:prSet/>
      <dgm:spPr/>
      <dgm:t>
        <a:bodyPr/>
        <a:lstStyle/>
        <a:p>
          <a:endParaRPr lang="en-US"/>
        </a:p>
      </dgm:t>
    </dgm:pt>
    <dgm:pt modelId="{F238777C-B809-422A-8C23-8B1EF6E3C313}" type="sibTrans" cxnId="{6EF3F2ED-EC4D-453B-843C-4A4C9D99533D}">
      <dgm:prSet/>
      <dgm:spPr/>
      <dgm:t>
        <a:bodyPr/>
        <a:lstStyle/>
        <a:p>
          <a:endParaRPr lang="en-US"/>
        </a:p>
      </dgm:t>
    </dgm:pt>
    <dgm:pt modelId="{0A924E72-7F89-4E96-B530-EA2B8656C570}">
      <dgm:prSet/>
      <dgm:spPr/>
      <dgm:t>
        <a:bodyPr/>
        <a:lstStyle/>
        <a:p>
          <a:r>
            <a:rPr lang="en-US"/>
            <a:t>Single out</a:t>
          </a:r>
        </a:p>
      </dgm:t>
    </dgm:pt>
    <dgm:pt modelId="{0D835A6D-DBF5-4B97-80AE-0F59570EE06F}" type="parTrans" cxnId="{7CC0D839-9474-4A1B-B99A-238CB001BABF}">
      <dgm:prSet/>
      <dgm:spPr/>
      <dgm:t>
        <a:bodyPr/>
        <a:lstStyle/>
        <a:p>
          <a:endParaRPr lang="en-US"/>
        </a:p>
      </dgm:t>
    </dgm:pt>
    <dgm:pt modelId="{0F0EF87F-4F05-4FBD-81C8-21EAA68958E3}" type="sibTrans" cxnId="{7CC0D839-9474-4A1B-B99A-238CB001BABF}">
      <dgm:prSet/>
      <dgm:spPr/>
      <dgm:t>
        <a:bodyPr/>
        <a:lstStyle/>
        <a:p>
          <a:endParaRPr lang="en-US"/>
        </a:p>
      </dgm:t>
    </dgm:pt>
    <dgm:pt modelId="{9B41804D-F774-4901-BB33-640B0BCFAA58}">
      <dgm:prSet/>
      <dgm:spPr/>
      <dgm:t>
        <a:bodyPr/>
        <a:lstStyle/>
        <a:p>
          <a:r>
            <a:rPr lang="en-US" dirty="0"/>
            <a:t>Single out the fastest growing countries in Military spending in absolute and relative terms</a:t>
          </a:r>
        </a:p>
      </dgm:t>
    </dgm:pt>
    <dgm:pt modelId="{00576F41-1E47-4360-83C9-49925D63897C}" type="parTrans" cxnId="{E0878EC2-F3B6-4F2D-9C82-C3D30DEA1F59}">
      <dgm:prSet/>
      <dgm:spPr/>
      <dgm:t>
        <a:bodyPr/>
        <a:lstStyle/>
        <a:p>
          <a:endParaRPr lang="en-US"/>
        </a:p>
      </dgm:t>
    </dgm:pt>
    <dgm:pt modelId="{3A0701AC-7E9B-4C66-AC2D-FDA6D5ED21C8}" type="sibTrans" cxnId="{E0878EC2-F3B6-4F2D-9C82-C3D30DEA1F59}">
      <dgm:prSet/>
      <dgm:spPr/>
      <dgm:t>
        <a:bodyPr/>
        <a:lstStyle/>
        <a:p>
          <a:endParaRPr lang="en-US"/>
        </a:p>
      </dgm:t>
    </dgm:pt>
    <dgm:pt modelId="{86FDFDC0-5087-415D-B533-E2631FC6B469}">
      <dgm:prSet/>
      <dgm:spPr/>
      <dgm:t>
        <a:bodyPr/>
        <a:lstStyle/>
        <a:p>
          <a:r>
            <a:rPr lang="en-US"/>
            <a:t>Find</a:t>
          </a:r>
        </a:p>
      </dgm:t>
    </dgm:pt>
    <dgm:pt modelId="{DB2D9F2B-4BE4-49F6-B94A-9F2C998BC38B}" type="sibTrans" cxnId="{F87E14BD-76D9-47BA-A38B-1A05DBECD155}">
      <dgm:prSet/>
      <dgm:spPr/>
      <dgm:t>
        <a:bodyPr/>
        <a:lstStyle/>
        <a:p>
          <a:endParaRPr lang="en-US"/>
        </a:p>
      </dgm:t>
    </dgm:pt>
    <dgm:pt modelId="{6079A97F-D82E-48A6-A98E-86F9097D5E02}" type="parTrans" cxnId="{F87E14BD-76D9-47BA-A38B-1A05DBECD155}">
      <dgm:prSet/>
      <dgm:spPr/>
      <dgm:t>
        <a:bodyPr/>
        <a:lstStyle/>
        <a:p>
          <a:endParaRPr lang="en-US"/>
        </a:p>
      </dgm:t>
    </dgm:pt>
    <dgm:pt modelId="{3CCB5C4D-810B-4DD3-B064-913541BDFEFB}">
      <dgm:prSet/>
      <dgm:spPr/>
      <dgm:t>
        <a:bodyPr/>
        <a:lstStyle/>
        <a:p>
          <a:r>
            <a:rPr lang="en-US" dirty="0"/>
            <a:t>Find Dataset, clean data and single out ten G20 Countries only</a:t>
          </a:r>
        </a:p>
      </dgm:t>
    </dgm:pt>
    <dgm:pt modelId="{1EA8B552-7528-4CED-B22E-FAF346CA698F}" type="parTrans" cxnId="{8DE2051A-4397-4EB9-9F73-9592698383DE}">
      <dgm:prSet/>
      <dgm:spPr/>
      <dgm:t>
        <a:bodyPr/>
        <a:lstStyle/>
        <a:p>
          <a:endParaRPr lang="en-US"/>
        </a:p>
      </dgm:t>
    </dgm:pt>
    <dgm:pt modelId="{AED1A569-F917-4EED-9711-4DCD2957D2F4}" type="sibTrans" cxnId="{8DE2051A-4397-4EB9-9F73-9592698383DE}">
      <dgm:prSet/>
      <dgm:spPr/>
      <dgm:t>
        <a:bodyPr/>
        <a:lstStyle/>
        <a:p>
          <a:endParaRPr lang="en-US"/>
        </a:p>
      </dgm:t>
    </dgm:pt>
    <dgm:pt modelId="{1959CD69-9548-4CC4-85F0-21CB0B294279}" type="pres">
      <dgm:prSet presAssocID="{5918E3E6-81DF-4865-A21C-03D22A09AA0D}" presName="Name0" presStyleCnt="0">
        <dgm:presLayoutVars>
          <dgm:dir/>
          <dgm:animLvl val="lvl"/>
          <dgm:resizeHandles val="exact"/>
        </dgm:presLayoutVars>
      </dgm:prSet>
      <dgm:spPr/>
    </dgm:pt>
    <dgm:pt modelId="{7631ABCF-9029-431F-B870-E0A1DDB61BBE}" type="pres">
      <dgm:prSet presAssocID="{0A924E72-7F89-4E96-B530-EA2B8656C570}" presName="boxAndChildren" presStyleCnt="0"/>
      <dgm:spPr/>
    </dgm:pt>
    <dgm:pt modelId="{652936EE-8CEF-44AA-A8E7-CF808BA404B2}" type="pres">
      <dgm:prSet presAssocID="{0A924E72-7F89-4E96-B530-EA2B8656C570}" presName="parentTextBox" presStyleLbl="alignNode1" presStyleIdx="0" presStyleCnt="5"/>
      <dgm:spPr/>
    </dgm:pt>
    <dgm:pt modelId="{5F93C158-3A77-467D-96A8-82F3991A7EFC}" type="pres">
      <dgm:prSet presAssocID="{0A924E72-7F89-4E96-B530-EA2B8656C570}" presName="descendantBox" presStyleLbl="bgAccFollowNode1" presStyleIdx="0" presStyleCnt="5"/>
      <dgm:spPr/>
    </dgm:pt>
    <dgm:pt modelId="{D4A9FB9A-FFCB-46D0-B3BA-806192D410BB}" type="pres">
      <dgm:prSet presAssocID="{39FE71E9-C7E0-4AE2-8F6A-C53279B3CA1A}" presName="sp" presStyleCnt="0"/>
      <dgm:spPr/>
    </dgm:pt>
    <dgm:pt modelId="{6E161F75-5ED7-4940-A282-93558E5D45AA}" type="pres">
      <dgm:prSet presAssocID="{A419D0CA-B1AB-4DB9-9DB0-D665C68E262C}" presName="arrowAndChildren" presStyleCnt="0"/>
      <dgm:spPr/>
    </dgm:pt>
    <dgm:pt modelId="{35EACCDC-6C51-4387-85AD-9555D1548D60}" type="pres">
      <dgm:prSet presAssocID="{A419D0CA-B1AB-4DB9-9DB0-D665C68E262C}" presName="parentTextArrow" presStyleLbl="node1" presStyleIdx="0" presStyleCnt="0"/>
      <dgm:spPr/>
    </dgm:pt>
    <dgm:pt modelId="{5A3092FB-A671-4459-A735-CA1754632D72}" type="pres">
      <dgm:prSet presAssocID="{A419D0CA-B1AB-4DB9-9DB0-D665C68E262C}" presName="arrow" presStyleLbl="alignNode1" presStyleIdx="1" presStyleCnt="5"/>
      <dgm:spPr/>
    </dgm:pt>
    <dgm:pt modelId="{41AC3F57-A6C5-413D-AFAB-05855BD14932}" type="pres">
      <dgm:prSet presAssocID="{A419D0CA-B1AB-4DB9-9DB0-D665C68E262C}" presName="descendantArrow" presStyleLbl="bgAccFollowNode1" presStyleIdx="1" presStyleCnt="5"/>
      <dgm:spPr/>
    </dgm:pt>
    <dgm:pt modelId="{026B0D7E-9F70-43C5-B938-A950F1F8A875}" type="pres">
      <dgm:prSet presAssocID="{B8F953E0-A2AF-4962-8058-E4971D3DFBE2}" presName="sp" presStyleCnt="0"/>
      <dgm:spPr/>
    </dgm:pt>
    <dgm:pt modelId="{596F480B-A962-4D5C-A1E9-E36C1F1D7434}" type="pres">
      <dgm:prSet presAssocID="{DCDD6272-8A42-4AB3-A918-F1EA17E49A05}" presName="arrowAndChildren" presStyleCnt="0"/>
      <dgm:spPr/>
    </dgm:pt>
    <dgm:pt modelId="{00A09211-C489-4CF6-89BF-53064C4B5A6E}" type="pres">
      <dgm:prSet presAssocID="{DCDD6272-8A42-4AB3-A918-F1EA17E49A05}" presName="parentTextArrow" presStyleLbl="node1" presStyleIdx="0" presStyleCnt="0"/>
      <dgm:spPr/>
    </dgm:pt>
    <dgm:pt modelId="{D04998EA-10EB-4D7D-BA07-7CFFF18D9342}" type="pres">
      <dgm:prSet presAssocID="{DCDD6272-8A42-4AB3-A918-F1EA17E49A05}" presName="arrow" presStyleLbl="alignNode1" presStyleIdx="2" presStyleCnt="5"/>
      <dgm:spPr/>
    </dgm:pt>
    <dgm:pt modelId="{ED854AD2-0F98-48C0-8D15-54BF413CF1C6}" type="pres">
      <dgm:prSet presAssocID="{DCDD6272-8A42-4AB3-A918-F1EA17E49A05}" presName="descendantArrow" presStyleLbl="bgAccFollowNode1" presStyleIdx="2" presStyleCnt="5"/>
      <dgm:spPr/>
    </dgm:pt>
    <dgm:pt modelId="{076607FA-9A01-4170-AD8F-938A7C6FE9B4}" type="pres">
      <dgm:prSet presAssocID="{625C49E7-3102-4CD5-AB6B-8531FE4DC91C}" presName="sp" presStyleCnt="0"/>
      <dgm:spPr/>
    </dgm:pt>
    <dgm:pt modelId="{632B89FA-532E-41C9-9DED-170F75D1804A}" type="pres">
      <dgm:prSet presAssocID="{21260051-79A8-4330-9391-B15A07E08874}" presName="arrowAndChildren" presStyleCnt="0"/>
      <dgm:spPr/>
    </dgm:pt>
    <dgm:pt modelId="{3A5C28DB-C293-4567-91FB-894BD18D3567}" type="pres">
      <dgm:prSet presAssocID="{21260051-79A8-4330-9391-B15A07E08874}" presName="parentTextArrow" presStyleLbl="node1" presStyleIdx="0" presStyleCnt="0"/>
      <dgm:spPr/>
    </dgm:pt>
    <dgm:pt modelId="{CEE6F30A-7F5D-487F-BD2C-70F56E9ED591}" type="pres">
      <dgm:prSet presAssocID="{21260051-79A8-4330-9391-B15A07E08874}" presName="arrow" presStyleLbl="alignNode1" presStyleIdx="3" presStyleCnt="5"/>
      <dgm:spPr/>
    </dgm:pt>
    <dgm:pt modelId="{B46B6B03-CF0A-48B4-A931-C4DF106A57AB}" type="pres">
      <dgm:prSet presAssocID="{21260051-79A8-4330-9391-B15A07E08874}" presName="descendantArrow" presStyleLbl="bgAccFollowNode1" presStyleIdx="3" presStyleCnt="5"/>
      <dgm:spPr/>
    </dgm:pt>
    <dgm:pt modelId="{E65FFABE-222A-46A3-9ED9-FCDD2D9101FF}" type="pres">
      <dgm:prSet presAssocID="{DB2D9F2B-4BE4-49F6-B94A-9F2C998BC38B}" presName="sp" presStyleCnt="0"/>
      <dgm:spPr/>
    </dgm:pt>
    <dgm:pt modelId="{3CEB524C-C18D-4E69-A4BA-D2738D80AE2F}" type="pres">
      <dgm:prSet presAssocID="{86FDFDC0-5087-415D-B533-E2631FC6B469}" presName="arrowAndChildren" presStyleCnt="0"/>
      <dgm:spPr/>
    </dgm:pt>
    <dgm:pt modelId="{FD3D944F-E6D5-4803-B1FA-5DE881B924B9}" type="pres">
      <dgm:prSet presAssocID="{86FDFDC0-5087-415D-B533-E2631FC6B469}" presName="parentTextArrow" presStyleLbl="node1" presStyleIdx="0" presStyleCnt="0"/>
      <dgm:spPr/>
    </dgm:pt>
    <dgm:pt modelId="{9BDCEFC6-5D2E-4B8B-B03E-5088B804B604}" type="pres">
      <dgm:prSet presAssocID="{86FDFDC0-5087-415D-B533-E2631FC6B469}" presName="arrow" presStyleLbl="alignNode1" presStyleIdx="4" presStyleCnt="5"/>
      <dgm:spPr/>
    </dgm:pt>
    <dgm:pt modelId="{6753FC5A-6645-48B7-BB73-BCA1EDA23DF1}" type="pres">
      <dgm:prSet presAssocID="{86FDFDC0-5087-415D-B533-E2631FC6B469}" presName="descendantArrow" presStyleLbl="bgAccFollowNode1" presStyleIdx="4" presStyleCnt="5"/>
      <dgm:spPr/>
    </dgm:pt>
  </dgm:ptLst>
  <dgm:cxnLst>
    <dgm:cxn modelId="{8DE2051A-4397-4EB9-9F73-9592698383DE}" srcId="{86FDFDC0-5087-415D-B533-E2631FC6B469}" destId="{3CCB5C4D-810B-4DD3-B064-913541BDFEFB}" srcOrd="0" destOrd="0" parTransId="{1EA8B552-7528-4CED-B22E-FAF346CA698F}" sibTransId="{AED1A569-F917-4EED-9711-4DCD2957D2F4}"/>
    <dgm:cxn modelId="{33C2541C-BC00-48C4-BFE2-35B49CDD446C}" type="presOf" srcId="{21260051-79A8-4330-9391-B15A07E08874}" destId="{CEE6F30A-7F5D-487F-BD2C-70F56E9ED591}" srcOrd="1" destOrd="0" presId="urn:microsoft.com/office/officeart/2016/7/layout/VerticalDownArrowProcess"/>
    <dgm:cxn modelId="{5DA93724-11D3-4B28-8ACB-B637D5B374A9}" type="presOf" srcId="{F4FE68C8-C73D-4A1C-B953-6DC309708164}" destId="{41AC3F57-A6C5-413D-AFAB-05855BD14932}" srcOrd="0" destOrd="0" presId="urn:microsoft.com/office/officeart/2016/7/layout/VerticalDownArrowProcess"/>
    <dgm:cxn modelId="{7CC0D839-9474-4A1B-B99A-238CB001BABF}" srcId="{5918E3E6-81DF-4865-A21C-03D22A09AA0D}" destId="{0A924E72-7F89-4E96-B530-EA2B8656C570}" srcOrd="4" destOrd="0" parTransId="{0D835A6D-DBF5-4B97-80AE-0F59570EE06F}" sibTransId="{0F0EF87F-4F05-4FBD-81C8-21EAA68958E3}"/>
    <dgm:cxn modelId="{89FDE03C-4BE8-4DEC-B0D8-96D71A9C807B}" type="presOf" srcId="{3B93A41A-DD12-4E8B-A268-58BABFE84B76}" destId="{B46B6B03-CF0A-48B4-A931-C4DF106A57AB}" srcOrd="0" destOrd="0" presId="urn:microsoft.com/office/officeart/2016/7/layout/VerticalDownArrowProcess"/>
    <dgm:cxn modelId="{15E72962-F040-4575-9241-9916B532E2F9}" type="presOf" srcId="{21260051-79A8-4330-9391-B15A07E08874}" destId="{3A5C28DB-C293-4567-91FB-894BD18D3567}" srcOrd="0" destOrd="0" presId="urn:microsoft.com/office/officeart/2016/7/layout/VerticalDownArrowProcess"/>
    <dgm:cxn modelId="{20B5E06A-85A2-4DDE-956E-680A9F24B715}" srcId="{21260051-79A8-4330-9391-B15A07E08874}" destId="{3B93A41A-DD12-4E8B-A268-58BABFE84B76}" srcOrd="0" destOrd="0" parTransId="{43CBEA69-848A-44DB-A6CB-C721D62E9FDA}" sibTransId="{D7113CAE-96AB-4333-8132-4DF77241A877}"/>
    <dgm:cxn modelId="{6FBA5C4B-7A49-4E1B-B5B1-4936A3CB28E5}" type="presOf" srcId="{A419D0CA-B1AB-4DB9-9DB0-D665C68E262C}" destId="{5A3092FB-A671-4459-A735-CA1754632D72}" srcOrd="1" destOrd="0" presId="urn:microsoft.com/office/officeart/2016/7/layout/VerticalDownArrowProcess"/>
    <dgm:cxn modelId="{7CB71152-8793-4E76-B7A1-00A42E09A683}" type="presOf" srcId="{5918E3E6-81DF-4865-A21C-03D22A09AA0D}" destId="{1959CD69-9548-4CC4-85F0-21CB0B294279}" srcOrd="0" destOrd="0" presId="urn:microsoft.com/office/officeart/2016/7/layout/VerticalDownArrowProcess"/>
    <dgm:cxn modelId="{63690585-5DE1-4972-A5C3-14AB79C61990}" type="presOf" srcId="{0A924E72-7F89-4E96-B530-EA2B8656C570}" destId="{652936EE-8CEF-44AA-A8E7-CF808BA404B2}" srcOrd="0" destOrd="0" presId="urn:microsoft.com/office/officeart/2016/7/layout/VerticalDownArrowProcess"/>
    <dgm:cxn modelId="{386CAE88-E501-4C09-81A5-FA94610CEB31}" srcId="{5918E3E6-81DF-4865-A21C-03D22A09AA0D}" destId="{A419D0CA-B1AB-4DB9-9DB0-D665C68E262C}" srcOrd="3" destOrd="0" parTransId="{CBFB955A-19F6-4D15-B55C-5D2B8CA29C62}" sibTransId="{39FE71E9-C7E0-4AE2-8F6A-C53279B3CA1A}"/>
    <dgm:cxn modelId="{30F26C8D-B90E-4B77-8929-072DC2A13BB8}" type="presOf" srcId="{9B41804D-F774-4901-BB33-640B0BCFAA58}" destId="{5F93C158-3A77-467D-96A8-82F3991A7EFC}" srcOrd="0" destOrd="0" presId="urn:microsoft.com/office/officeart/2016/7/layout/VerticalDownArrowProcess"/>
    <dgm:cxn modelId="{30AEDE95-D75E-44CE-A874-7D343F4CB09A}" type="presOf" srcId="{DCDD6272-8A42-4AB3-A918-F1EA17E49A05}" destId="{00A09211-C489-4CF6-89BF-53064C4B5A6E}" srcOrd="0" destOrd="0" presId="urn:microsoft.com/office/officeart/2016/7/layout/VerticalDownArrowProcess"/>
    <dgm:cxn modelId="{B4DEE19F-5CB0-451E-B771-367C9AF7D675}" type="presOf" srcId="{C87965D6-2684-4413-9A73-36695B377005}" destId="{ED854AD2-0F98-48C0-8D15-54BF413CF1C6}" srcOrd="0" destOrd="0" presId="urn:microsoft.com/office/officeart/2016/7/layout/VerticalDownArrowProcess"/>
    <dgm:cxn modelId="{F5F194A1-A889-47E2-910A-387F80328BE9}" srcId="{5918E3E6-81DF-4865-A21C-03D22A09AA0D}" destId="{DCDD6272-8A42-4AB3-A918-F1EA17E49A05}" srcOrd="2" destOrd="0" parTransId="{833A40F1-F2A5-40FD-8B82-5A43AD4F8301}" sibTransId="{B8F953E0-A2AF-4962-8058-E4971D3DFBE2}"/>
    <dgm:cxn modelId="{F5D9F4A7-190D-4AC1-900D-1F754176FFA8}" type="presOf" srcId="{86FDFDC0-5087-415D-B533-E2631FC6B469}" destId="{9BDCEFC6-5D2E-4B8B-B03E-5088B804B604}" srcOrd="1" destOrd="0" presId="urn:microsoft.com/office/officeart/2016/7/layout/VerticalDownArrowProcess"/>
    <dgm:cxn modelId="{4C0728AA-E8AD-4797-B7BD-C77DFC892B0E}" type="presOf" srcId="{86FDFDC0-5087-415D-B533-E2631FC6B469}" destId="{FD3D944F-E6D5-4803-B1FA-5DE881B924B9}" srcOrd="0" destOrd="0" presId="urn:microsoft.com/office/officeart/2016/7/layout/VerticalDownArrowProcess"/>
    <dgm:cxn modelId="{F87E14BD-76D9-47BA-A38B-1A05DBECD155}" srcId="{5918E3E6-81DF-4865-A21C-03D22A09AA0D}" destId="{86FDFDC0-5087-415D-B533-E2631FC6B469}" srcOrd="0" destOrd="0" parTransId="{6079A97F-D82E-48A6-A98E-86F9097D5E02}" sibTransId="{DB2D9F2B-4BE4-49F6-B94A-9F2C998BC38B}"/>
    <dgm:cxn modelId="{DFA2A2C0-090D-4746-B0F4-808559A9CDD8}" type="presOf" srcId="{3CCB5C4D-810B-4DD3-B064-913541BDFEFB}" destId="{6753FC5A-6645-48B7-BB73-BCA1EDA23DF1}" srcOrd="0" destOrd="0" presId="urn:microsoft.com/office/officeart/2016/7/layout/VerticalDownArrowProcess"/>
    <dgm:cxn modelId="{E0878EC2-F3B6-4F2D-9C82-C3D30DEA1F59}" srcId="{0A924E72-7F89-4E96-B530-EA2B8656C570}" destId="{9B41804D-F774-4901-BB33-640B0BCFAA58}" srcOrd="0" destOrd="0" parTransId="{00576F41-1E47-4360-83C9-49925D63897C}" sibTransId="{3A0701AC-7E9B-4C66-AC2D-FDA6D5ED21C8}"/>
    <dgm:cxn modelId="{463BB9CF-C30A-485A-BE8E-1B343AC65A84}" type="presOf" srcId="{DCDD6272-8A42-4AB3-A918-F1EA17E49A05}" destId="{D04998EA-10EB-4D7D-BA07-7CFFF18D9342}" srcOrd="1" destOrd="0" presId="urn:microsoft.com/office/officeart/2016/7/layout/VerticalDownArrowProcess"/>
    <dgm:cxn modelId="{E36CB8D1-3DDD-4C06-8194-243ED55B6A03}" type="presOf" srcId="{A419D0CA-B1AB-4DB9-9DB0-D665C68E262C}" destId="{35EACCDC-6C51-4387-85AD-9555D1548D60}" srcOrd="0" destOrd="0" presId="urn:microsoft.com/office/officeart/2016/7/layout/VerticalDownArrowProcess"/>
    <dgm:cxn modelId="{6EF3F2ED-EC4D-453B-843C-4A4C9D99533D}" srcId="{A419D0CA-B1AB-4DB9-9DB0-D665C68E262C}" destId="{F4FE68C8-C73D-4A1C-B953-6DC309708164}" srcOrd="0" destOrd="0" parTransId="{39276E81-5FE0-4B66-B41C-7F5EDCBE47AE}" sibTransId="{F238777C-B809-422A-8C23-8B1EF6E3C313}"/>
    <dgm:cxn modelId="{FF426AF8-096C-408A-90A6-4883ED9F52E0}" srcId="{DCDD6272-8A42-4AB3-A918-F1EA17E49A05}" destId="{C87965D6-2684-4413-9A73-36695B377005}" srcOrd="0" destOrd="0" parTransId="{6F58863A-A30D-4F9C-B2C5-319ABB5812FB}" sibTransId="{293BDF39-B3A6-4D25-803D-180F4F6456B9}"/>
    <dgm:cxn modelId="{5CBB9BFB-C8F4-410A-B842-FB91108424CE}" srcId="{5918E3E6-81DF-4865-A21C-03D22A09AA0D}" destId="{21260051-79A8-4330-9391-B15A07E08874}" srcOrd="1" destOrd="0" parTransId="{4C83292A-237D-4C08-B792-D25639BF0AA1}" sibTransId="{625C49E7-3102-4CD5-AB6B-8531FE4DC91C}"/>
    <dgm:cxn modelId="{3698F1A3-EFC3-4E6B-9F4C-4B5EFBE495FB}" type="presParOf" srcId="{1959CD69-9548-4CC4-85F0-21CB0B294279}" destId="{7631ABCF-9029-431F-B870-E0A1DDB61BBE}" srcOrd="0" destOrd="0" presId="urn:microsoft.com/office/officeart/2016/7/layout/VerticalDownArrowProcess"/>
    <dgm:cxn modelId="{946AFB4E-35C2-4B43-BCA9-9E0CBD31A31B}" type="presParOf" srcId="{7631ABCF-9029-431F-B870-E0A1DDB61BBE}" destId="{652936EE-8CEF-44AA-A8E7-CF808BA404B2}" srcOrd="0" destOrd="0" presId="urn:microsoft.com/office/officeart/2016/7/layout/VerticalDownArrowProcess"/>
    <dgm:cxn modelId="{E9036716-DA0E-473F-BAF7-11FB6E8F1480}" type="presParOf" srcId="{7631ABCF-9029-431F-B870-E0A1DDB61BBE}" destId="{5F93C158-3A77-467D-96A8-82F3991A7EFC}" srcOrd="1" destOrd="0" presId="urn:microsoft.com/office/officeart/2016/7/layout/VerticalDownArrowProcess"/>
    <dgm:cxn modelId="{7C355FED-6371-44DF-A6E7-D3C7D54AC5A2}" type="presParOf" srcId="{1959CD69-9548-4CC4-85F0-21CB0B294279}" destId="{D4A9FB9A-FFCB-46D0-B3BA-806192D410BB}" srcOrd="1" destOrd="0" presId="urn:microsoft.com/office/officeart/2016/7/layout/VerticalDownArrowProcess"/>
    <dgm:cxn modelId="{7091138B-24DC-45F5-8D46-C0330B65828E}" type="presParOf" srcId="{1959CD69-9548-4CC4-85F0-21CB0B294279}" destId="{6E161F75-5ED7-4940-A282-93558E5D45AA}" srcOrd="2" destOrd="0" presId="urn:microsoft.com/office/officeart/2016/7/layout/VerticalDownArrowProcess"/>
    <dgm:cxn modelId="{5C991475-FC2E-48DD-8566-3E7A1A95E235}" type="presParOf" srcId="{6E161F75-5ED7-4940-A282-93558E5D45AA}" destId="{35EACCDC-6C51-4387-85AD-9555D1548D60}" srcOrd="0" destOrd="0" presId="urn:microsoft.com/office/officeart/2016/7/layout/VerticalDownArrowProcess"/>
    <dgm:cxn modelId="{B0C6C9B6-52FE-4ED6-AEB2-DB199930317F}" type="presParOf" srcId="{6E161F75-5ED7-4940-A282-93558E5D45AA}" destId="{5A3092FB-A671-4459-A735-CA1754632D72}" srcOrd="1" destOrd="0" presId="urn:microsoft.com/office/officeart/2016/7/layout/VerticalDownArrowProcess"/>
    <dgm:cxn modelId="{380AFF4F-3E07-4F11-921E-983DF2FC1D83}" type="presParOf" srcId="{6E161F75-5ED7-4940-A282-93558E5D45AA}" destId="{41AC3F57-A6C5-413D-AFAB-05855BD14932}" srcOrd="2" destOrd="0" presId="urn:microsoft.com/office/officeart/2016/7/layout/VerticalDownArrowProcess"/>
    <dgm:cxn modelId="{98EAA84E-77DC-4AFC-BC5F-E28121E4FDDE}" type="presParOf" srcId="{1959CD69-9548-4CC4-85F0-21CB0B294279}" destId="{026B0D7E-9F70-43C5-B938-A950F1F8A875}" srcOrd="3" destOrd="0" presId="urn:microsoft.com/office/officeart/2016/7/layout/VerticalDownArrowProcess"/>
    <dgm:cxn modelId="{B0B9A2E8-DE87-496B-AF85-3F95773B820D}" type="presParOf" srcId="{1959CD69-9548-4CC4-85F0-21CB0B294279}" destId="{596F480B-A962-4D5C-A1E9-E36C1F1D7434}" srcOrd="4" destOrd="0" presId="urn:microsoft.com/office/officeart/2016/7/layout/VerticalDownArrowProcess"/>
    <dgm:cxn modelId="{A35006B9-C1C6-477E-B825-CBD305BE334E}" type="presParOf" srcId="{596F480B-A962-4D5C-A1E9-E36C1F1D7434}" destId="{00A09211-C489-4CF6-89BF-53064C4B5A6E}" srcOrd="0" destOrd="0" presId="urn:microsoft.com/office/officeart/2016/7/layout/VerticalDownArrowProcess"/>
    <dgm:cxn modelId="{A52C1FAB-AD15-4EB6-8139-ED3B72E614DD}" type="presParOf" srcId="{596F480B-A962-4D5C-A1E9-E36C1F1D7434}" destId="{D04998EA-10EB-4D7D-BA07-7CFFF18D9342}" srcOrd="1" destOrd="0" presId="urn:microsoft.com/office/officeart/2016/7/layout/VerticalDownArrowProcess"/>
    <dgm:cxn modelId="{3986FE62-DA3F-41C2-87D5-D991BCDAC95F}" type="presParOf" srcId="{596F480B-A962-4D5C-A1E9-E36C1F1D7434}" destId="{ED854AD2-0F98-48C0-8D15-54BF413CF1C6}" srcOrd="2" destOrd="0" presId="urn:microsoft.com/office/officeart/2016/7/layout/VerticalDownArrowProcess"/>
    <dgm:cxn modelId="{81C9DFAA-35B1-42AB-830A-73EC8C719588}" type="presParOf" srcId="{1959CD69-9548-4CC4-85F0-21CB0B294279}" destId="{076607FA-9A01-4170-AD8F-938A7C6FE9B4}" srcOrd="5" destOrd="0" presId="urn:microsoft.com/office/officeart/2016/7/layout/VerticalDownArrowProcess"/>
    <dgm:cxn modelId="{48E082CA-539C-4140-B322-BAD4B4959650}" type="presParOf" srcId="{1959CD69-9548-4CC4-85F0-21CB0B294279}" destId="{632B89FA-532E-41C9-9DED-170F75D1804A}" srcOrd="6" destOrd="0" presId="urn:microsoft.com/office/officeart/2016/7/layout/VerticalDownArrowProcess"/>
    <dgm:cxn modelId="{F1499416-FBFF-48F2-AB73-D7A3D5E2DC72}" type="presParOf" srcId="{632B89FA-532E-41C9-9DED-170F75D1804A}" destId="{3A5C28DB-C293-4567-91FB-894BD18D3567}" srcOrd="0" destOrd="0" presId="urn:microsoft.com/office/officeart/2016/7/layout/VerticalDownArrowProcess"/>
    <dgm:cxn modelId="{AB41B354-68DF-49A1-8C9A-31DA4419C7F2}" type="presParOf" srcId="{632B89FA-532E-41C9-9DED-170F75D1804A}" destId="{CEE6F30A-7F5D-487F-BD2C-70F56E9ED591}" srcOrd="1" destOrd="0" presId="urn:microsoft.com/office/officeart/2016/7/layout/VerticalDownArrowProcess"/>
    <dgm:cxn modelId="{84C37E26-C0D8-4A39-8BD9-7CBA0393E4F0}" type="presParOf" srcId="{632B89FA-532E-41C9-9DED-170F75D1804A}" destId="{B46B6B03-CF0A-48B4-A931-C4DF106A57AB}" srcOrd="2" destOrd="0" presId="urn:microsoft.com/office/officeart/2016/7/layout/VerticalDownArrowProcess"/>
    <dgm:cxn modelId="{18932B9D-8757-4397-A479-760994A9753E}" type="presParOf" srcId="{1959CD69-9548-4CC4-85F0-21CB0B294279}" destId="{E65FFABE-222A-46A3-9ED9-FCDD2D9101FF}" srcOrd="7" destOrd="0" presId="urn:microsoft.com/office/officeart/2016/7/layout/VerticalDownArrowProcess"/>
    <dgm:cxn modelId="{7E4F914F-53C9-48D3-903E-61F900EC5D79}" type="presParOf" srcId="{1959CD69-9548-4CC4-85F0-21CB0B294279}" destId="{3CEB524C-C18D-4E69-A4BA-D2738D80AE2F}" srcOrd="8" destOrd="0" presId="urn:microsoft.com/office/officeart/2016/7/layout/VerticalDownArrowProcess"/>
    <dgm:cxn modelId="{6ECF9696-9A8E-4620-B3B7-33BA5FCD9906}" type="presParOf" srcId="{3CEB524C-C18D-4E69-A4BA-D2738D80AE2F}" destId="{FD3D944F-E6D5-4803-B1FA-5DE881B924B9}" srcOrd="0" destOrd="0" presId="urn:microsoft.com/office/officeart/2016/7/layout/VerticalDownArrowProcess"/>
    <dgm:cxn modelId="{9F083368-2576-4EF1-B9D3-0B788132B073}" type="presParOf" srcId="{3CEB524C-C18D-4E69-A4BA-D2738D80AE2F}" destId="{9BDCEFC6-5D2E-4B8B-B03E-5088B804B604}" srcOrd="1" destOrd="0" presId="urn:microsoft.com/office/officeart/2016/7/layout/VerticalDownArrowProcess"/>
    <dgm:cxn modelId="{0BCCD95D-BD40-4259-9398-BFC41B0F2D95}" type="presParOf" srcId="{3CEB524C-C18D-4E69-A4BA-D2738D80AE2F}" destId="{6753FC5A-6645-48B7-BB73-BCA1EDA23DF1}"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936EE-8CEF-44AA-A8E7-CF808BA404B2}">
      <dsp:nvSpPr>
        <dsp:cNvPr id="0" name=""/>
        <dsp:cNvSpPr/>
      </dsp:nvSpPr>
      <dsp:spPr>
        <a:xfrm>
          <a:off x="0" y="3759644"/>
          <a:ext cx="1697651" cy="616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737" tIns="113792" rIns="120737" bIns="113792" numCol="1" spcCol="1270" anchor="ctr" anchorCtr="0">
          <a:noAutofit/>
        </a:bodyPr>
        <a:lstStyle/>
        <a:p>
          <a:pPr marL="0" lvl="0" indent="0" algn="ctr" defTabSz="711200">
            <a:lnSpc>
              <a:spcPct val="90000"/>
            </a:lnSpc>
            <a:spcBef>
              <a:spcPct val="0"/>
            </a:spcBef>
            <a:spcAft>
              <a:spcPct val="35000"/>
            </a:spcAft>
            <a:buNone/>
          </a:pPr>
          <a:r>
            <a:rPr lang="en-US" sz="1600" kern="1200"/>
            <a:t>Single out</a:t>
          </a:r>
        </a:p>
      </dsp:txBody>
      <dsp:txXfrm>
        <a:off x="0" y="3759644"/>
        <a:ext cx="1697651" cy="616800"/>
      </dsp:txXfrm>
    </dsp:sp>
    <dsp:sp modelId="{5F93C158-3A77-467D-96A8-82F3991A7EFC}">
      <dsp:nvSpPr>
        <dsp:cNvPr id="0" name=""/>
        <dsp:cNvSpPr/>
      </dsp:nvSpPr>
      <dsp:spPr>
        <a:xfrm>
          <a:off x="1697651" y="3759644"/>
          <a:ext cx="5092954" cy="6168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309" tIns="139700" rIns="103309" bIns="139700" numCol="1" spcCol="1270" anchor="ctr" anchorCtr="0">
          <a:noAutofit/>
        </a:bodyPr>
        <a:lstStyle/>
        <a:p>
          <a:pPr marL="0" lvl="0" indent="0" algn="l" defTabSz="488950">
            <a:lnSpc>
              <a:spcPct val="90000"/>
            </a:lnSpc>
            <a:spcBef>
              <a:spcPct val="0"/>
            </a:spcBef>
            <a:spcAft>
              <a:spcPct val="35000"/>
            </a:spcAft>
            <a:buNone/>
          </a:pPr>
          <a:r>
            <a:rPr lang="en-US" sz="1100" kern="1200" dirty="0"/>
            <a:t>Single out the fastest growing countries in Military spending in absolute and relative terms</a:t>
          </a:r>
        </a:p>
      </dsp:txBody>
      <dsp:txXfrm>
        <a:off x="1697651" y="3759644"/>
        <a:ext cx="5092954" cy="616800"/>
      </dsp:txXfrm>
    </dsp:sp>
    <dsp:sp modelId="{5A3092FB-A671-4459-A735-CA1754632D72}">
      <dsp:nvSpPr>
        <dsp:cNvPr id="0" name=""/>
        <dsp:cNvSpPr/>
      </dsp:nvSpPr>
      <dsp:spPr>
        <a:xfrm rot="10800000">
          <a:off x="0" y="2820256"/>
          <a:ext cx="1697651" cy="948639"/>
        </a:xfrm>
        <a:prstGeom prst="upArrowCallout">
          <a:avLst>
            <a:gd name="adj1" fmla="val 5000"/>
            <a:gd name="adj2" fmla="val 10000"/>
            <a:gd name="adj3" fmla="val 15000"/>
            <a:gd name="adj4" fmla="val 64977"/>
          </a:avLst>
        </a:prstGeom>
        <a:solidFill>
          <a:schemeClr val="accent2">
            <a:hueOff val="-373728"/>
            <a:satOff val="-105"/>
            <a:lumOff val="1765"/>
            <a:alphaOff val="0"/>
          </a:schemeClr>
        </a:solidFill>
        <a:ln w="12700" cap="flat" cmpd="sng" algn="ctr">
          <a:solidFill>
            <a:schemeClr val="accent2">
              <a:hueOff val="-373728"/>
              <a:satOff val="-105"/>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737" tIns="113792" rIns="120737" bIns="113792" numCol="1" spcCol="1270" anchor="ctr" anchorCtr="0">
          <a:noAutofit/>
        </a:bodyPr>
        <a:lstStyle/>
        <a:p>
          <a:pPr marL="0" lvl="0" indent="0" algn="ctr" defTabSz="711200">
            <a:lnSpc>
              <a:spcPct val="90000"/>
            </a:lnSpc>
            <a:spcBef>
              <a:spcPct val="0"/>
            </a:spcBef>
            <a:spcAft>
              <a:spcPct val="35000"/>
            </a:spcAft>
            <a:buNone/>
          </a:pPr>
          <a:r>
            <a:rPr lang="en-US" sz="1600" kern="1200"/>
            <a:t>Compare</a:t>
          </a:r>
        </a:p>
      </dsp:txBody>
      <dsp:txXfrm rot="-10800000">
        <a:off x="0" y="2820256"/>
        <a:ext cx="1697651" cy="616615"/>
      </dsp:txXfrm>
    </dsp:sp>
    <dsp:sp modelId="{41AC3F57-A6C5-413D-AFAB-05855BD14932}">
      <dsp:nvSpPr>
        <dsp:cNvPr id="0" name=""/>
        <dsp:cNvSpPr/>
      </dsp:nvSpPr>
      <dsp:spPr>
        <a:xfrm>
          <a:off x="1697651" y="2820256"/>
          <a:ext cx="5092954" cy="616615"/>
        </a:xfrm>
        <a:prstGeom prst="rect">
          <a:avLst/>
        </a:prstGeom>
        <a:solidFill>
          <a:schemeClr val="accent2">
            <a:tint val="40000"/>
            <a:alpha val="90000"/>
            <a:hueOff val="-520385"/>
            <a:satOff val="2081"/>
            <a:lumOff val="354"/>
            <a:alphaOff val="0"/>
          </a:schemeClr>
        </a:solidFill>
        <a:ln w="12700" cap="flat" cmpd="sng" algn="ctr">
          <a:solidFill>
            <a:schemeClr val="accent2">
              <a:tint val="40000"/>
              <a:alpha val="90000"/>
              <a:hueOff val="-520385"/>
              <a:satOff val="2081"/>
              <a:lumOff val="3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309" tIns="139700" rIns="103309" bIns="139700" numCol="1" spcCol="1270" anchor="ctr" anchorCtr="0">
          <a:noAutofit/>
        </a:bodyPr>
        <a:lstStyle/>
        <a:p>
          <a:pPr marL="0" lvl="0" indent="0" algn="l" defTabSz="488950">
            <a:lnSpc>
              <a:spcPct val="90000"/>
            </a:lnSpc>
            <a:spcBef>
              <a:spcPct val="0"/>
            </a:spcBef>
            <a:spcAft>
              <a:spcPct val="35000"/>
            </a:spcAft>
            <a:buNone/>
          </a:pPr>
          <a:r>
            <a:rPr lang="en-US" sz="1100" kern="1200" dirty="0"/>
            <a:t>Compare the per person Military spending to the per person GDP</a:t>
          </a:r>
        </a:p>
      </dsp:txBody>
      <dsp:txXfrm>
        <a:off x="1697651" y="2820256"/>
        <a:ext cx="5092954" cy="616615"/>
      </dsp:txXfrm>
    </dsp:sp>
    <dsp:sp modelId="{D04998EA-10EB-4D7D-BA07-7CFFF18D9342}">
      <dsp:nvSpPr>
        <dsp:cNvPr id="0" name=""/>
        <dsp:cNvSpPr/>
      </dsp:nvSpPr>
      <dsp:spPr>
        <a:xfrm rot="10800000">
          <a:off x="0" y="1880868"/>
          <a:ext cx="1697651" cy="948639"/>
        </a:xfrm>
        <a:prstGeom prst="upArrowCallout">
          <a:avLst>
            <a:gd name="adj1" fmla="val 5000"/>
            <a:gd name="adj2" fmla="val 10000"/>
            <a:gd name="adj3" fmla="val 15000"/>
            <a:gd name="adj4" fmla="val 64977"/>
          </a:avLst>
        </a:prstGeom>
        <a:solidFill>
          <a:schemeClr val="accent2">
            <a:hueOff val="-747457"/>
            <a:satOff val="-209"/>
            <a:lumOff val="3529"/>
            <a:alphaOff val="0"/>
          </a:schemeClr>
        </a:solidFill>
        <a:ln w="12700" cap="flat" cmpd="sng" algn="ctr">
          <a:solidFill>
            <a:schemeClr val="accent2">
              <a:hueOff val="-747457"/>
              <a:satOff val="-209"/>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737" tIns="113792" rIns="120737" bIns="113792" numCol="1" spcCol="1270" anchor="ctr" anchorCtr="0">
          <a:noAutofit/>
        </a:bodyPr>
        <a:lstStyle/>
        <a:p>
          <a:pPr marL="0" lvl="0" indent="0" algn="ctr" defTabSz="711200">
            <a:lnSpc>
              <a:spcPct val="90000"/>
            </a:lnSpc>
            <a:spcBef>
              <a:spcPct val="0"/>
            </a:spcBef>
            <a:spcAft>
              <a:spcPct val="35000"/>
            </a:spcAft>
            <a:buNone/>
          </a:pPr>
          <a:r>
            <a:rPr lang="en-US" sz="1600" kern="1200"/>
            <a:t>Compare</a:t>
          </a:r>
        </a:p>
      </dsp:txBody>
      <dsp:txXfrm rot="-10800000">
        <a:off x="0" y="1880868"/>
        <a:ext cx="1697651" cy="616615"/>
      </dsp:txXfrm>
    </dsp:sp>
    <dsp:sp modelId="{ED854AD2-0F98-48C0-8D15-54BF413CF1C6}">
      <dsp:nvSpPr>
        <dsp:cNvPr id="0" name=""/>
        <dsp:cNvSpPr/>
      </dsp:nvSpPr>
      <dsp:spPr>
        <a:xfrm>
          <a:off x="1697651" y="1880868"/>
          <a:ext cx="5092954" cy="616615"/>
        </a:xfrm>
        <a:prstGeom prst="rect">
          <a:avLst/>
        </a:prstGeom>
        <a:solidFill>
          <a:schemeClr val="accent2">
            <a:tint val="40000"/>
            <a:alpha val="90000"/>
            <a:hueOff val="-1040771"/>
            <a:satOff val="4162"/>
            <a:lumOff val="708"/>
            <a:alphaOff val="0"/>
          </a:schemeClr>
        </a:solidFill>
        <a:ln w="12700" cap="flat" cmpd="sng" algn="ctr">
          <a:solidFill>
            <a:schemeClr val="accent2">
              <a:tint val="40000"/>
              <a:alpha val="90000"/>
              <a:hueOff val="-1040771"/>
              <a:satOff val="4162"/>
              <a:lumOff val="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309" tIns="139700" rIns="103309" bIns="139700" numCol="1" spcCol="1270" anchor="ctr" anchorCtr="0">
          <a:noAutofit/>
        </a:bodyPr>
        <a:lstStyle/>
        <a:p>
          <a:pPr marL="0" lvl="0" indent="0" algn="l" defTabSz="488950">
            <a:lnSpc>
              <a:spcPct val="90000"/>
            </a:lnSpc>
            <a:spcBef>
              <a:spcPct val="0"/>
            </a:spcBef>
            <a:spcAft>
              <a:spcPct val="35000"/>
            </a:spcAft>
            <a:buNone/>
          </a:pPr>
          <a:r>
            <a:rPr lang="en-US" sz="1100" kern="1200"/>
            <a:t>Compare Military spending in absolute dollars versus relative to GDP</a:t>
          </a:r>
        </a:p>
      </dsp:txBody>
      <dsp:txXfrm>
        <a:off x="1697651" y="1880868"/>
        <a:ext cx="5092954" cy="616615"/>
      </dsp:txXfrm>
    </dsp:sp>
    <dsp:sp modelId="{CEE6F30A-7F5D-487F-BD2C-70F56E9ED591}">
      <dsp:nvSpPr>
        <dsp:cNvPr id="0" name=""/>
        <dsp:cNvSpPr/>
      </dsp:nvSpPr>
      <dsp:spPr>
        <a:xfrm rot="10800000">
          <a:off x="0" y="941480"/>
          <a:ext cx="1697651" cy="948639"/>
        </a:xfrm>
        <a:prstGeom prst="upArrowCallout">
          <a:avLst>
            <a:gd name="adj1" fmla="val 5000"/>
            <a:gd name="adj2" fmla="val 10000"/>
            <a:gd name="adj3" fmla="val 15000"/>
            <a:gd name="adj4" fmla="val 64977"/>
          </a:avLst>
        </a:prstGeom>
        <a:solidFill>
          <a:schemeClr val="accent2">
            <a:hueOff val="-1121185"/>
            <a:satOff val="-314"/>
            <a:lumOff val="5294"/>
            <a:alphaOff val="0"/>
          </a:schemeClr>
        </a:solidFill>
        <a:ln w="12700" cap="flat" cmpd="sng" algn="ctr">
          <a:solidFill>
            <a:schemeClr val="accent2">
              <a:hueOff val="-1121185"/>
              <a:satOff val="-314"/>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737" tIns="113792" rIns="120737" bIns="113792" numCol="1" spcCol="1270" anchor="ctr" anchorCtr="0">
          <a:noAutofit/>
        </a:bodyPr>
        <a:lstStyle/>
        <a:p>
          <a:pPr marL="0" lvl="0" indent="0" algn="ctr" defTabSz="711200">
            <a:lnSpc>
              <a:spcPct val="90000"/>
            </a:lnSpc>
            <a:spcBef>
              <a:spcPct val="0"/>
            </a:spcBef>
            <a:spcAft>
              <a:spcPct val="35000"/>
            </a:spcAft>
            <a:buNone/>
          </a:pPr>
          <a:r>
            <a:rPr lang="en-US" sz="1600" kern="1200"/>
            <a:t>Compare</a:t>
          </a:r>
        </a:p>
      </dsp:txBody>
      <dsp:txXfrm rot="-10800000">
        <a:off x="0" y="941480"/>
        <a:ext cx="1697651" cy="616615"/>
      </dsp:txXfrm>
    </dsp:sp>
    <dsp:sp modelId="{B46B6B03-CF0A-48B4-A931-C4DF106A57AB}">
      <dsp:nvSpPr>
        <dsp:cNvPr id="0" name=""/>
        <dsp:cNvSpPr/>
      </dsp:nvSpPr>
      <dsp:spPr>
        <a:xfrm>
          <a:off x="1697651" y="941480"/>
          <a:ext cx="5092954" cy="616615"/>
        </a:xfrm>
        <a:prstGeom prst="rect">
          <a:avLst/>
        </a:prstGeom>
        <a:solidFill>
          <a:schemeClr val="accent2">
            <a:tint val="40000"/>
            <a:alpha val="90000"/>
            <a:hueOff val="-1561156"/>
            <a:satOff val="6244"/>
            <a:lumOff val="1063"/>
            <a:alphaOff val="0"/>
          </a:schemeClr>
        </a:solidFill>
        <a:ln w="12700" cap="flat" cmpd="sng" algn="ctr">
          <a:solidFill>
            <a:schemeClr val="accent2">
              <a:tint val="40000"/>
              <a:alpha val="90000"/>
              <a:hueOff val="-1561156"/>
              <a:satOff val="6244"/>
              <a:lumOff val="10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309" tIns="139700" rIns="103309" bIns="139700" numCol="1" spcCol="1270" anchor="ctr" anchorCtr="0">
          <a:noAutofit/>
        </a:bodyPr>
        <a:lstStyle/>
        <a:p>
          <a:pPr marL="0" lvl="0" indent="0" algn="l" defTabSz="488950">
            <a:lnSpc>
              <a:spcPct val="90000"/>
            </a:lnSpc>
            <a:spcBef>
              <a:spcPct val="0"/>
            </a:spcBef>
            <a:spcAft>
              <a:spcPct val="35000"/>
            </a:spcAft>
            <a:buNone/>
          </a:pPr>
          <a:r>
            <a:rPr lang="en-US" sz="1100" kern="1200" dirty="0"/>
            <a:t>Compare Overall Military spending to Country’s GDP</a:t>
          </a:r>
        </a:p>
      </dsp:txBody>
      <dsp:txXfrm>
        <a:off x="1697651" y="941480"/>
        <a:ext cx="5092954" cy="616615"/>
      </dsp:txXfrm>
    </dsp:sp>
    <dsp:sp modelId="{9BDCEFC6-5D2E-4B8B-B03E-5088B804B604}">
      <dsp:nvSpPr>
        <dsp:cNvPr id="0" name=""/>
        <dsp:cNvSpPr/>
      </dsp:nvSpPr>
      <dsp:spPr>
        <a:xfrm rot="10800000">
          <a:off x="0" y="2093"/>
          <a:ext cx="1697651" cy="948639"/>
        </a:xfrm>
        <a:prstGeom prst="upArrowCallout">
          <a:avLst>
            <a:gd name="adj1" fmla="val 5000"/>
            <a:gd name="adj2" fmla="val 10000"/>
            <a:gd name="adj3" fmla="val 15000"/>
            <a:gd name="adj4" fmla="val 64977"/>
          </a:avLst>
        </a:prstGeom>
        <a:solidFill>
          <a:schemeClr val="accent2">
            <a:hueOff val="-1494913"/>
            <a:satOff val="-418"/>
            <a:lumOff val="7058"/>
            <a:alphaOff val="0"/>
          </a:schemeClr>
        </a:solidFill>
        <a:ln w="12700" cap="flat" cmpd="sng" algn="ctr">
          <a:solidFill>
            <a:schemeClr val="accent2">
              <a:hueOff val="-1494913"/>
              <a:satOff val="-418"/>
              <a:lumOff val="70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737" tIns="113792" rIns="120737" bIns="113792" numCol="1" spcCol="1270" anchor="ctr" anchorCtr="0">
          <a:noAutofit/>
        </a:bodyPr>
        <a:lstStyle/>
        <a:p>
          <a:pPr marL="0" lvl="0" indent="0" algn="ctr" defTabSz="711200">
            <a:lnSpc>
              <a:spcPct val="90000"/>
            </a:lnSpc>
            <a:spcBef>
              <a:spcPct val="0"/>
            </a:spcBef>
            <a:spcAft>
              <a:spcPct val="35000"/>
            </a:spcAft>
            <a:buNone/>
          </a:pPr>
          <a:r>
            <a:rPr lang="en-US" sz="1600" kern="1200"/>
            <a:t>Find</a:t>
          </a:r>
        </a:p>
      </dsp:txBody>
      <dsp:txXfrm rot="-10800000">
        <a:off x="0" y="2093"/>
        <a:ext cx="1697651" cy="616615"/>
      </dsp:txXfrm>
    </dsp:sp>
    <dsp:sp modelId="{6753FC5A-6645-48B7-BB73-BCA1EDA23DF1}">
      <dsp:nvSpPr>
        <dsp:cNvPr id="0" name=""/>
        <dsp:cNvSpPr/>
      </dsp:nvSpPr>
      <dsp:spPr>
        <a:xfrm>
          <a:off x="1697651" y="2093"/>
          <a:ext cx="5092954" cy="616615"/>
        </a:xfrm>
        <a:prstGeom prst="rect">
          <a:avLst/>
        </a:prstGeom>
        <a:solidFill>
          <a:schemeClr val="accent2">
            <a:tint val="40000"/>
            <a:alpha val="90000"/>
            <a:hueOff val="-2081541"/>
            <a:satOff val="8325"/>
            <a:lumOff val="1417"/>
            <a:alphaOff val="0"/>
          </a:schemeClr>
        </a:solidFill>
        <a:ln w="12700" cap="flat" cmpd="sng" algn="ctr">
          <a:solidFill>
            <a:schemeClr val="accent2">
              <a:tint val="40000"/>
              <a:alpha val="90000"/>
              <a:hueOff val="-2081541"/>
              <a:satOff val="8325"/>
              <a:lumOff val="1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309" tIns="139700" rIns="103309" bIns="139700" numCol="1" spcCol="1270" anchor="ctr" anchorCtr="0">
          <a:noAutofit/>
        </a:bodyPr>
        <a:lstStyle/>
        <a:p>
          <a:pPr marL="0" lvl="0" indent="0" algn="l" defTabSz="488950">
            <a:lnSpc>
              <a:spcPct val="90000"/>
            </a:lnSpc>
            <a:spcBef>
              <a:spcPct val="0"/>
            </a:spcBef>
            <a:spcAft>
              <a:spcPct val="35000"/>
            </a:spcAft>
            <a:buNone/>
          </a:pPr>
          <a:r>
            <a:rPr lang="en-US" sz="1100" kern="1200" dirty="0"/>
            <a:t>Find Dataset, clean data and single out ten G20 Countries only</a:t>
          </a:r>
        </a:p>
      </dsp:txBody>
      <dsp:txXfrm>
        <a:off x="1697651" y="2093"/>
        <a:ext cx="5092954" cy="61661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10/12/2020</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3542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23898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10/12/2020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cxnSp>
        <p:nvCxnSpPr>
          <p:cNvPr id="7" name="Straight Connector 6"/>
          <p:cNvCxnSpPr/>
          <p:nvPr userDrawn="1"/>
        </p:nvCxnSpPr>
        <p:spPr>
          <a:xfrm>
            <a:off x="0" y="5758068"/>
            <a:ext cx="12192000" cy="0"/>
          </a:xfrm>
          <a:prstGeom prst="line">
            <a:avLst/>
          </a:prstGeom>
          <a:ln w="47625">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4770783" y="5910470"/>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cxnSp>
        <p:nvCxnSpPr>
          <p:cNvPr id="3" name="Straight Connector 2"/>
          <p:cNvCxnSpPr/>
          <p:nvPr userDrawn="1"/>
        </p:nvCxnSpPr>
        <p:spPr>
          <a:xfrm>
            <a:off x="0" y="630429"/>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3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87497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10/12/2020</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22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137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0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5897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10/12/2020</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4635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10/12/2020</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687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10/12/2020</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429460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10/12/2020</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2569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 id="2147483684" r:id="rId12"/>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bank.org/indicator/MS.MIL.XPND.CD?locations=1W" TargetMode="External"/><Relationship Id="rId2" Type="http://schemas.openxmlformats.org/officeDocument/2006/relationships/hyperlink" Target="https://data.worldbank.org/indicator/NY.GDP.MKTP.CD?locations=1W" TargetMode="External"/><Relationship Id="rId1" Type="http://schemas.openxmlformats.org/officeDocument/2006/relationships/slideLayout" Target="../slideLayouts/slideLayout3.xml"/><Relationship Id="rId4" Type="http://schemas.openxmlformats.org/officeDocument/2006/relationships/hyperlink" Target="https://data.worldbank.org/indicator/SP.POP.TOT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22490EA-DEA8-4CAB-84E6-A29B73DF71AB}"/>
              </a:ext>
            </a:extLst>
          </p:cNvPr>
          <p:cNvPicPr>
            <a:picLocks noChangeAspect="1"/>
          </p:cNvPicPr>
          <p:nvPr/>
        </p:nvPicPr>
        <p:blipFill rotWithShape="1">
          <a:blip r:embed="rId2"/>
          <a:srcRect t="15413"/>
          <a:stretch/>
        </p:blipFill>
        <p:spPr>
          <a:xfrm>
            <a:off x="20" y="-2"/>
            <a:ext cx="12191980" cy="6858002"/>
          </a:xfrm>
          <a:prstGeom prst="rect">
            <a:avLst/>
          </a:prstGeom>
        </p:spPr>
      </p:pic>
      <p:sp>
        <p:nvSpPr>
          <p:cNvPr id="11" name="Rectangle 10">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85BB7-A4B5-4C57-87A2-0AE0D6E79E0B}"/>
              </a:ext>
            </a:extLst>
          </p:cNvPr>
          <p:cNvSpPr>
            <a:spLocks noGrp="1"/>
          </p:cNvSpPr>
          <p:nvPr>
            <p:ph type="ctrTitle"/>
          </p:nvPr>
        </p:nvSpPr>
        <p:spPr>
          <a:xfrm>
            <a:off x="855663" y="863600"/>
            <a:ext cx="6007100" cy="3366494"/>
          </a:xfrm>
        </p:spPr>
        <p:txBody>
          <a:bodyPr anchor="b">
            <a:normAutofit/>
          </a:bodyPr>
          <a:lstStyle/>
          <a:p>
            <a:r>
              <a:rPr lang="en-US" dirty="0">
                <a:solidFill>
                  <a:schemeClr val="bg1"/>
                </a:solidFill>
              </a:rPr>
              <a:t>Data Mining</a:t>
            </a:r>
          </a:p>
        </p:txBody>
      </p:sp>
      <p:sp>
        <p:nvSpPr>
          <p:cNvPr id="3" name="Subtitle 2">
            <a:extLst>
              <a:ext uri="{FF2B5EF4-FFF2-40B4-BE49-F238E27FC236}">
                <a16:creationId xmlns:a16="http://schemas.microsoft.com/office/drawing/2014/main" id="{6BE630BF-577A-4C59-BF5B-3691F6F075C5}"/>
              </a:ext>
            </a:extLst>
          </p:cNvPr>
          <p:cNvSpPr>
            <a:spLocks noGrp="1"/>
          </p:cNvSpPr>
          <p:nvPr>
            <p:ph type="subTitle" idx="1"/>
          </p:nvPr>
        </p:nvSpPr>
        <p:spPr>
          <a:xfrm>
            <a:off x="859536" y="4290191"/>
            <a:ext cx="6074001" cy="1345689"/>
          </a:xfrm>
        </p:spPr>
        <p:txBody>
          <a:bodyPr anchor="t">
            <a:normAutofit/>
          </a:bodyPr>
          <a:lstStyle/>
          <a:p>
            <a:r>
              <a:rPr lang="en-US" dirty="0">
                <a:solidFill>
                  <a:schemeClr val="bg1"/>
                </a:solidFill>
              </a:rPr>
              <a:t>Individual Project 1</a:t>
            </a:r>
          </a:p>
        </p:txBody>
      </p:sp>
    </p:spTree>
    <p:extLst>
      <p:ext uri="{BB962C8B-B14F-4D97-AF65-F5344CB8AC3E}">
        <p14:creationId xmlns:p14="http://schemas.microsoft.com/office/powerpoint/2010/main" val="398597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pie chart&#10;&#10;Description automatically generated">
            <a:extLst>
              <a:ext uri="{FF2B5EF4-FFF2-40B4-BE49-F238E27FC236}">
                <a16:creationId xmlns:a16="http://schemas.microsoft.com/office/drawing/2014/main" id="{D1414092-A9FB-45DB-A2E6-F28589562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341" y="1481313"/>
            <a:ext cx="10233744" cy="3914407"/>
          </a:xfrm>
          <a:prstGeom prst="rect">
            <a:avLst/>
          </a:prstGeom>
        </p:spPr>
      </p:pic>
      <p:sp>
        <p:nvSpPr>
          <p:cNvPr id="15" name="Rectangle 14">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29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pie chart&#10;&#10;Description automatically generated">
            <a:extLst>
              <a:ext uri="{FF2B5EF4-FFF2-40B4-BE49-F238E27FC236}">
                <a16:creationId xmlns:a16="http://schemas.microsoft.com/office/drawing/2014/main" id="{75BDFC5A-E904-4A63-8230-E8024259BD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341" y="1404560"/>
            <a:ext cx="10233744" cy="4067913"/>
          </a:xfrm>
          <a:prstGeom prst="rect">
            <a:avLst/>
          </a:prstGeom>
        </p:spPr>
      </p:pic>
      <p:sp>
        <p:nvSpPr>
          <p:cNvPr id="15" name="Rectangle 14">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56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pie chart&#10;&#10;Description automatically generated">
            <a:extLst>
              <a:ext uri="{FF2B5EF4-FFF2-40B4-BE49-F238E27FC236}">
                <a16:creationId xmlns:a16="http://schemas.microsoft.com/office/drawing/2014/main" id="{B4BB64E3-FAF7-4D8A-8492-0BD4140E3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341" y="1442936"/>
            <a:ext cx="10233744" cy="3991160"/>
          </a:xfrm>
          <a:prstGeom prst="rect">
            <a:avLst/>
          </a:prstGeom>
        </p:spPr>
      </p:pic>
      <p:sp>
        <p:nvSpPr>
          <p:cNvPr id="15" name="Rectangle 14">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92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1" name="Rectangle 10">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0"/>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91583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896C6-C5E3-4E2C-9A75-477C1753A1EA}"/>
              </a:ext>
            </a:extLst>
          </p:cNvPr>
          <p:cNvSpPr>
            <a:spLocks noGrp="1"/>
          </p:cNvSpPr>
          <p:nvPr>
            <p:ph type="title"/>
          </p:nvPr>
        </p:nvSpPr>
        <p:spPr>
          <a:xfrm>
            <a:off x="1139589" y="1709530"/>
            <a:ext cx="7366236" cy="3311479"/>
          </a:xfrm>
        </p:spPr>
        <p:txBody>
          <a:bodyPr vert="horz" lIns="109728" tIns="109728" rIns="109728" bIns="91440" rtlCol="0" anchor="b">
            <a:normAutofit/>
          </a:bodyPr>
          <a:lstStyle/>
          <a:p>
            <a:pPr>
              <a:lnSpc>
                <a:spcPct val="115000"/>
              </a:lnSpc>
            </a:pPr>
            <a:r>
              <a:rPr lang="en-US" sz="4100" b="0" cap="all">
                <a:solidFill>
                  <a:schemeClr val="tx2"/>
                </a:solidFill>
              </a:rPr>
              <a:t>ABSOLUTE MILITARY SPENDING VS. RELATIVE MILITARY SPENDING</a:t>
            </a:r>
          </a:p>
        </p:txBody>
      </p:sp>
      <p:sp>
        <p:nvSpPr>
          <p:cNvPr id="19" name="Rectangle 18">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9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2" name="Rectangle 2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1500"/>
            <a:ext cx="7534656" cy="511290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D5BE6-4C9F-46BB-8AA6-FB86A33B347F}"/>
              </a:ext>
            </a:extLst>
          </p:cNvPr>
          <p:cNvSpPr>
            <a:spLocks noGrp="1"/>
          </p:cNvSpPr>
          <p:nvPr>
            <p:ph type="title"/>
          </p:nvPr>
        </p:nvSpPr>
        <p:spPr>
          <a:xfrm>
            <a:off x="7973503" y="1709530"/>
            <a:ext cx="3754671" cy="2528515"/>
          </a:xfrm>
        </p:spPr>
        <p:txBody>
          <a:bodyPr vert="horz" lIns="109728" tIns="109728" rIns="109728" bIns="91440" rtlCol="0" anchor="b">
            <a:normAutofit/>
          </a:bodyPr>
          <a:lstStyle/>
          <a:p>
            <a:pPr>
              <a:lnSpc>
                <a:spcPct val="115000"/>
              </a:lnSpc>
            </a:pPr>
            <a:r>
              <a:rPr lang="en-US" sz="3300" b="0" cap="all" dirty="0">
                <a:solidFill>
                  <a:schemeClr val="bg1"/>
                </a:solidFill>
              </a:rPr>
              <a:t>Absolute Military Spending 2014</a:t>
            </a:r>
          </a:p>
        </p:txBody>
      </p:sp>
      <p:sp>
        <p:nvSpPr>
          <p:cNvPr id="4" name="Text Placeholder 3">
            <a:extLst>
              <a:ext uri="{FF2B5EF4-FFF2-40B4-BE49-F238E27FC236}">
                <a16:creationId xmlns:a16="http://schemas.microsoft.com/office/drawing/2014/main" id="{CD5F080C-5008-44FD-8595-ECC5E93F909E}"/>
              </a:ext>
            </a:extLst>
          </p:cNvPr>
          <p:cNvSpPr>
            <a:spLocks noGrp="1"/>
          </p:cNvSpPr>
          <p:nvPr>
            <p:ph type="body" sz="half" idx="2"/>
          </p:nvPr>
        </p:nvSpPr>
        <p:spPr>
          <a:xfrm>
            <a:off x="7976915" y="4238046"/>
            <a:ext cx="3751260" cy="1741404"/>
          </a:xfrm>
        </p:spPr>
        <p:txBody>
          <a:bodyPr vert="horz" lIns="109728" tIns="109728" rIns="109728" bIns="91440" rtlCol="0" anchor="t">
            <a:normAutofit fontScale="85000" lnSpcReduction="20000"/>
          </a:bodyPr>
          <a:lstStyle/>
          <a:p>
            <a:pPr>
              <a:spcBef>
                <a:spcPts val="930"/>
              </a:spcBef>
            </a:pPr>
            <a:r>
              <a:rPr lang="en-US" sz="1700" dirty="0">
                <a:solidFill>
                  <a:schemeClr val="bg1"/>
                </a:solidFill>
              </a:rPr>
              <a:t>We see the USA leading the pack in military spending in absolute dollars followed by China and Russia. This pattern repeats itself in the subsequent 4 years after.</a:t>
            </a:r>
          </a:p>
        </p:txBody>
      </p:sp>
      <p:sp>
        <p:nvSpPr>
          <p:cNvPr id="34" name="Rectangle 33">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ar chart&#10;&#10;Description automatically generated">
            <a:extLst>
              <a:ext uri="{FF2B5EF4-FFF2-40B4-BE49-F238E27FC236}">
                <a16:creationId xmlns:a16="http://schemas.microsoft.com/office/drawing/2014/main" id="{ED4FA5DD-41DC-4325-896C-461509E452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387" y="1100169"/>
            <a:ext cx="6876288" cy="4535424"/>
          </a:xfrm>
        </p:spPr>
      </p:pic>
    </p:spTree>
    <p:extLst>
      <p:ext uri="{BB962C8B-B14F-4D97-AF65-F5344CB8AC3E}">
        <p14:creationId xmlns:p14="http://schemas.microsoft.com/office/powerpoint/2010/main" val="283451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4" name="Rectangle 13">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D1E4A-AFEF-48FB-B92C-F421019A9896}"/>
              </a:ext>
            </a:extLst>
          </p:cNvPr>
          <p:cNvSpPr>
            <a:spLocks noGrp="1"/>
          </p:cNvSpPr>
          <p:nvPr>
            <p:ph type="title"/>
          </p:nvPr>
        </p:nvSpPr>
        <p:spPr>
          <a:xfrm>
            <a:off x="491847" y="1359017"/>
            <a:ext cx="3726649" cy="3699543"/>
          </a:xfrm>
        </p:spPr>
        <p:txBody>
          <a:bodyPr vert="horz" lIns="109728" tIns="109728" rIns="109728" bIns="91440" rtlCol="0" anchor="b">
            <a:normAutofit fontScale="90000"/>
          </a:bodyPr>
          <a:lstStyle/>
          <a:p>
            <a:pPr>
              <a:lnSpc>
                <a:spcPct val="125000"/>
              </a:lnSpc>
            </a:pPr>
            <a:r>
              <a:rPr lang="en-US" sz="3200" b="0" dirty="0">
                <a:solidFill>
                  <a:schemeClr val="bg1"/>
                </a:solidFill>
              </a:rPr>
              <a:t>RELATIVE MILITARY SPENDING 2014</a:t>
            </a:r>
            <a:br>
              <a:rPr lang="en-US" sz="1400" b="0" dirty="0">
                <a:solidFill>
                  <a:schemeClr val="bg1"/>
                </a:solidFill>
              </a:rPr>
            </a:br>
            <a:r>
              <a:rPr lang="en-US" sz="1400" b="0" dirty="0">
                <a:solidFill>
                  <a:schemeClr val="bg1"/>
                </a:solidFill>
              </a:rPr>
              <a:t>We see a new trend here with Saudi Arabia spending the most as a percentage of GDP followed by Russia and the USA. This remains the same pattern in the subsequent four years.</a:t>
            </a:r>
            <a:endParaRPr lang="en-US" sz="1400" b="0" cap="all" dirty="0">
              <a:solidFill>
                <a:schemeClr val="bg1"/>
              </a:solidFill>
            </a:endParaRPr>
          </a:p>
        </p:txBody>
      </p:sp>
      <p:sp>
        <p:nvSpPr>
          <p:cNvPr id="20" name="Rectangle 19">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ar chart, histogram&#10;&#10;Description automatically generated">
            <a:extLst>
              <a:ext uri="{FF2B5EF4-FFF2-40B4-BE49-F238E27FC236}">
                <a16:creationId xmlns:a16="http://schemas.microsoft.com/office/drawing/2014/main" id="{242C8F0C-CAAF-48F6-A444-B2E00F303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6863" y="1246187"/>
            <a:ext cx="6172200" cy="4114800"/>
          </a:xfrm>
        </p:spPr>
      </p:pic>
    </p:spTree>
    <p:extLst>
      <p:ext uri="{BB962C8B-B14F-4D97-AF65-F5344CB8AC3E}">
        <p14:creationId xmlns:p14="http://schemas.microsoft.com/office/powerpoint/2010/main" val="2513316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1" name="Rectangle 10">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7648" y="-4078"/>
            <a:ext cx="3031302" cy="105654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C6B177-0D45-4129-AAC6-121B645D0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9788"/>
            <a:ext cx="647701" cy="50978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2C3162B-47DE-4EA0-A4BE-9A143AEC6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13" y="1069788"/>
            <a:ext cx="8516959" cy="5076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48369-C950-4040-8554-841DF2E03002}"/>
              </a:ext>
            </a:extLst>
          </p:cNvPr>
          <p:cNvSpPr>
            <a:spLocks noGrp="1"/>
          </p:cNvSpPr>
          <p:nvPr>
            <p:ph type="title"/>
          </p:nvPr>
        </p:nvSpPr>
        <p:spPr>
          <a:xfrm>
            <a:off x="1139589" y="1484852"/>
            <a:ext cx="7366236" cy="3536158"/>
          </a:xfrm>
        </p:spPr>
        <p:txBody>
          <a:bodyPr vert="horz" lIns="109728" tIns="109728" rIns="109728" bIns="91440" rtlCol="0" anchor="b">
            <a:noAutofit/>
          </a:bodyPr>
          <a:lstStyle/>
          <a:p>
            <a:pPr>
              <a:lnSpc>
                <a:spcPct val="115000"/>
              </a:lnSpc>
            </a:pPr>
            <a:r>
              <a:rPr lang="en-US" sz="4800" b="0" cap="all" dirty="0">
                <a:solidFill>
                  <a:schemeClr val="bg1"/>
                </a:solidFill>
              </a:rPr>
              <a:t>absolute vs. relative military spending per person</a:t>
            </a:r>
          </a:p>
        </p:txBody>
      </p:sp>
      <p:sp>
        <p:nvSpPr>
          <p:cNvPr id="21" name="Rectangle 20">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bg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67615"/>
            <a:ext cx="1218590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32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5" name="Rectangle 1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C6824A-3D9D-4EAB-B677-22594025CEE7}"/>
              </a:ext>
            </a:extLst>
          </p:cNvPr>
          <p:cNvSpPr>
            <a:spLocks noGrp="1"/>
          </p:cNvSpPr>
          <p:nvPr>
            <p:ph type="title"/>
          </p:nvPr>
        </p:nvSpPr>
        <p:spPr>
          <a:xfrm>
            <a:off x="1635102" y="4153113"/>
            <a:ext cx="9180747" cy="1248431"/>
          </a:xfrm>
        </p:spPr>
        <p:txBody>
          <a:bodyPr vert="horz" lIns="109728" tIns="109728" rIns="109728" bIns="91440" rtlCol="0" anchor="b">
            <a:normAutofit fontScale="90000"/>
          </a:bodyPr>
          <a:lstStyle/>
          <a:p>
            <a:pPr>
              <a:lnSpc>
                <a:spcPct val="125000"/>
              </a:lnSpc>
            </a:pPr>
            <a:r>
              <a:rPr lang="en-US" sz="2200" b="0" dirty="0">
                <a:solidFill>
                  <a:schemeClr val="bg1"/>
                </a:solidFill>
              </a:rPr>
              <a:t>We see Saudi Arabia spending the most of its income on the military followed by Russia and the USA. On the other hand we have countries like Italy and Germany spending the least. </a:t>
            </a:r>
            <a:endParaRPr lang="en-US" sz="2200" b="0" cap="all" dirty="0">
              <a:solidFill>
                <a:schemeClr val="bg1"/>
              </a:solidFill>
            </a:endParaRPr>
          </a:p>
        </p:txBody>
      </p:sp>
      <p:sp>
        <p:nvSpPr>
          <p:cNvPr id="23" name="Rectangle 22">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1BB5E3BF-8415-4C43-8E4A-F743B5E2E5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102" y="484632"/>
            <a:ext cx="8930665" cy="2991773"/>
          </a:xfrm>
          <a:prstGeom prst="rect">
            <a:avLst/>
          </a:prstGeom>
        </p:spPr>
      </p:pic>
    </p:spTree>
    <p:extLst>
      <p:ext uri="{BB962C8B-B14F-4D97-AF65-F5344CB8AC3E}">
        <p14:creationId xmlns:p14="http://schemas.microsoft.com/office/powerpoint/2010/main" val="402488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5" name="Rectangle 1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0D081-52DE-493E-A38B-0DD648037663}"/>
              </a:ext>
            </a:extLst>
          </p:cNvPr>
          <p:cNvSpPr>
            <a:spLocks noGrp="1"/>
          </p:cNvSpPr>
          <p:nvPr>
            <p:ph type="title"/>
          </p:nvPr>
        </p:nvSpPr>
        <p:spPr>
          <a:xfrm>
            <a:off x="1870744" y="4169328"/>
            <a:ext cx="8945105" cy="1862355"/>
          </a:xfrm>
        </p:spPr>
        <p:txBody>
          <a:bodyPr vert="horz" lIns="109728" tIns="109728" rIns="109728" bIns="91440" rtlCol="0" anchor="b">
            <a:normAutofit/>
          </a:bodyPr>
          <a:lstStyle/>
          <a:p>
            <a:pPr>
              <a:lnSpc>
                <a:spcPct val="125000"/>
              </a:lnSpc>
            </a:pPr>
            <a:r>
              <a:rPr lang="en-US" sz="2200" b="0" dirty="0">
                <a:solidFill>
                  <a:schemeClr val="bg1"/>
                </a:solidFill>
              </a:rPr>
              <a:t>In 2015,we see Saudi Arabia spending the most of its income on the military followed by Russia and the USA. On the other hand we have countries like Italy and Germany spending the least. </a:t>
            </a:r>
            <a:endParaRPr lang="en-US" sz="2200" b="0" cap="all" dirty="0">
              <a:solidFill>
                <a:schemeClr val="bg1"/>
              </a:solidFill>
            </a:endParaRPr>
          </a:p>
        </p:txBody>
      </p:sp>
      <p:sp>
        <p:nvSpPr>
          <p:cNvPr id="23" name="Rectangle 22">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EC8F783A-3AE4-4E36-ADCD-D9559987BE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102" y="484632"/>
            <a:ext cx="8997813" cy="2991773"/>
          </a:xfrm>
          <a:prstGeom prst="rect">
            <a:avLst/>
          </a:prstGeom>
        </p:spPr>
      </p:pic>
    </p:spTree>
    <p:extLst>
      <p:ext uri="{BB962C8B-B14F-4D97-AF65-F5344CB8AC3E}">
        <p14:creationId xmlns:p14="http://schemas.microsoft.com/office/powerpoint/2010/main" val="2602235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5" name="Rectangle 1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85383-AE17-4026-9CAB-2AA37EBDD7FD}"/>
              </a:ext>
            </a:extLst>
          </p:cNvPr>
          <p:cNvSpPr>
            <a:spLocks noGrp="1"/>
          </p:cNvSpPr>
          <p:nvPr>
            <p:ph type="title"/>
          </p:nvPr>
        </p:nvSpPr>
        <p:spPr>
          <a:xfrm>
            <a:off x="1735092" y="4247649"/>
            <a:ext cx="9216854" cy="1590101"/>
          </a:xfrm>
        </p:spPr>
        <p:txBody>
          <a:bodyPr vert="horz" lIns="109728" tIns="109728" rIns="109728" bIns="91440" rtlCol="0" anchor="b">
            <a:normAutofit fontScale="90000"/>
          </a:bodyPr>
          <a:lstStyle/>
          <a:p>
            <a:pPr>
              <a:lnSpc>
                <a:spcPct val="125000"/>
              </a:lnSpc>
            </a:pPr>
            <a:r>
              <a:rPr lang="en-US" sz="2200" b="0" dirty="0">
                <a:solidFill>
                  <a:schemeClr val="bg1"/>
                </a:solidFill>
              </a:rPr>
              <a:t>In 2016 we see a similar trend with Saudi Arabia spending the most of its income on the military followed by Russia and the USA. On the other hand we have countries like Italy and Germany spending the least. </a:t>
            </a:r>
            <a:endParaRPr lang="en-US" sz="2200" b="0" cap="all" dirty="0">
              <a:solidFill>
                <a:schemeClr val="bg1"/>
              </a:solidFill>
            </a:endParaRPr>
          </a:p>
        </p:txBody>
      </p:sp>
      <p:sp>
        <p:nvSpPr>
          <p:cNvPr id="23" name="Rectangle 22">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6532C320-6284-4E7E-9DB4-EEE6B5D1F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102" y="484632"/>
            <a:ext cx="8799332" cy="2991773"/>
          </a:xfrm>
          <a:prstGeom prst="rect">
            <a:avLst/>
          </a:prstGeom>
        </p:spPr>
      </p:pic>
    </p:spTree>
    <p:extLst>
      <p:ext uri="{BB962C8B-B14F-4D97-AF65-F5344CB8AC3E}">
        <p14:creationId xmlns:p14="http://schemas.microsoft.com/office/powerpoint/2010/main" val="36143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1363234-E0BA-4476-B051-D8D9FA506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0646"/>
            <a:ext cx="4062884" cy="57213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7F32A-56BB-4A91-A6AF-BC45689A49D6}"/>
              </a:ext>
            </a:extLst>
          </p:cNvPr>
          <p:cNvSpPr>
            <a:spLocks noGrp="1"/>
          </p:cNvSpPr>
          <p:nvPr>
            <p:ph type="title"/>
          </p:nvPr>
        </p:nvSpPr>
        <p:spPr>
          <a:xfrm>
            <a:off x="645459" y="1200863"/>
            <a:ext cx="3119717" cy="4306007"/>
          </a:xfrm>
        </p:spPr>
        <p:txBody>
          <a:bodyPr>
            <a:normAutofit/>
          </a:bodyPr>
          <a:lstStyle/>
          <a:p>
            <a:r>
              <a:rPr lang="en-US">
                <a:solidFill>
                  <a:schemeClr val="bg1"/>
                </a:solidFill>
              </a:rPr>
              <a:t>TASK</a:t>
            </a:r>
          </a:p>
        </p:txBody>
      </p:sp>
      <p:sp>
        <p:nvSpPr>
          <p:cNvPr id="26" name="Rectangle 25">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6572"/>
            <a:ext cx="4056987" cy="5132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20996" y="534650"/>
            <a:ext cx="8071002" cy="568327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FA286C7-EFC7-4DFE-967A-7E37BA0F3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92001"/>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2" name="Rectangle 31">
            <a:extLst>
              <a:ext uri="{FF2B5EF4-FFF2-40B4-BE49-F238E27FC236}">
                <a16:creationId xmlns:a16="http://schemas.microsoft.com/office/drawing/2014/main" id="{10C9F0E8-EF8B-43C1-9C77-E9DDAF1A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9990"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4" name="Rectangle 33">
            <a:extLst>
              <a:ext uri="{FF2B5EF4-FFF2-40B4-BE49-F238E27FC236}">
                <a16:creationId xmlns:a16="http://schemas.microsoft.com/office/drawing/2014/main" id="{379DC473-98F8-45DF-B136-EC0F0F4C6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aphicFrame>
        <p:nvGraphicFramePr>
          <p:cNvPr id="18" name="Content Placeholder 2">
            <a:extLst>
              <a:ext uri="{FF2B5EF4-FFF2-40B4-BE49-F238E27FC236}">
                <a16:creationId xmlns:a16="http://schemas.microsoft.com/office/drawing/2014/main" id="{BCF579D1-4FD2-4885-BF7E-188A9D3FBCCC}"/>
              </a:ext>
            </a:extLst>
          </p:cNvPr>
          <p:cNvGraphicFramePr>
            <a:graphicFrameLocks noGrp="1"/>
          </p:cNvGraphicFramePr>
          <p:nvPr>
            <p:ph idx="1"/>
            <p:extLst>
              <p:ext uri="{D42A27DB-BD31-4B8C-83A1-F6EECF244321}">
                <p14:modId xmlns:p14="http://schemas.microsoft.com/office/powerpoint/2010/main" val="3997026157"/>
              </p:ext>
            </p:extLst>
          </p:nvPr>
        </p:nvGraphicFramePr>
        <p:xfrm>
          <a:off x="4757929" y="1164597"/>
          <a:ext cx="6790606" cy="4378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146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5" name="Rectangle 1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31F4E-0A29-4D67-B424-45E642984571}"/>
              </a:ext>
            </a:extLst>
          </p:cNvPr>
          <p:cNvSpPr>
            <a:spLocks noGrp="1"/>
          </p:cNvSpPr>
          <p:nvPr>
            <p:ph type="title"/>
          </p:nvPr>
        </p:nvSpPr>
        <p:spPr>
          <a:xfrm>
            <a:off x="1635102" y="3916905"/>
            <a:ext cx="9180747" cy="1980555"/>
          </a:xfrm>
        </p:spPr>
        <p:txBody>
          <a:bodyPr vert="horz" lIns="109728" tIns="109728" rIns="109728" bIns="91440" rtlCol="0" anchor="b">
            <a:normAutofit/>
          </a:bodyPr>
          <a:lstStyle/>
          <a:p>
            <a:pPr>
              <a:lnSpc>
                <a:spcPct val="125000"/>
              </a:lnSpc>
            </a:pPr>
            <a:r>
              <a:rPr lang="en-US" sz="2200" b="0" dirty="0">
                <a:solidFill>
                  <a:schemeClr val="bg1"/>
                </a:solidFill>
              </a:rPr>
              <a:t>In 2017, we see a slight drop in percentage in Russia’s spending but still made it to the top 3. Saudi Arabia spent the most followed by Russia and the USA. The rest maintaining their previous positions. </a:t>
            </a:r>
            <a:endParaRPr lang="en-US" sz="2200" b="0" cap="all" dirty="0">
              <a:solidFill>
                <a:schemeClr val="bg1"/>
              </a:solidFill>
            </a:endParaRPr>
          </a:p>
        </p:txBody>
      </p:sp>
      <p:sp>
        <p:nvSpPr>
          <p:cNvPr id="23" name="Rectangle 22">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2564E05A-3D10-4656-9166-4E3BA719F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102" y="484632"/>
            <a:ext cx="8735103" cy="2991773"/>
          </a:xfrm>
          <a:prstGeom prst="rect">
            <a:avLst/>
          </a:prstGeom>
        </p:spPr>
      </p:pic>
    </p:spTree>
    <p:extLst>
      <p:ext uri="{BB962C8B-B14F-4D97-AF65-F5344CB8AC3E}">
        <p14:creationId xmlns:p14="http://schemas.microsoft.com/office/powerpoint/2010/main" val="181870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5" name="Rectangle 1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76D43-811B-44E3-9B00-2AE33A979591}"/>
              </a:ext>
            </a:extLst>
          </p:cNvPr>
          <p:cNvSpPr>
            <a:spLocks noGrp="1"/>
          </p:cNvSpPr>
          <p:nvPr>
            <p:ph type="title"/>
          </p:nvPr>
        </p:nvSpPr>
        <p:spPr>
          <a:xfrm>
            <a:off x="1635102" y="4153113"/>
            <a:ext cx="9180747" cy="1248431"/>
          </a:xfrm>
        </p:spPr>
        <p:txBody>
          <a:bodyPr vert="horz" lIns="109728" tIns="109728" rIns="109728" bIns="91440" rtlCol="0" anchor="b">
            <a:normAutofit/>
          </a:bodyPr>
          <a:lstStyle/>
          <a:p>
            <a:pPr>
              <a:lnSpc>
                <a:spcPct val="125000"/>
              </a:lnSpc>
            </a:pPr>
            <a:r>
              <a:rPr lang="en-US" sz="1800" b="0" cap="all" dirty="0">
                <a:solidFill>
                  <a:schemeClr val="bg1"/>
                </a:solidFill>
              </a:rPr>
              <a:t>We see a similar trend in 2018 with no dramatic changes.</a:t>
            </a:r>
          </a:p>
        </p:txBody>
      </p:sp>
      <p:sp>
        <p:nvSpPr>
          <p:cNvPr id="23" name="Rectangle 22">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scatter chart&#10;&#10;Description automatically generated">
            <a:extLst>
              <a:ext uri="{FF2B5EF4-FFF2-40B4-BE49-F238E27FC236}">
                <a16:creationId xmlns:a16="http://schemas.microsoft.com/office/drawing/2014/main" id="{52702157-7321-4FB4-8C45-55224CBCE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102" y="484632"/>
            <a:ext cx="9276815" cy="2991773"/>
          </a:xfrm>
          <a:prstGeom prst="rect">
            <a:avLst/>
          </a:prstGeom>
        </p:spPr>
      </p:pic>
    </p:spTree>
    <p:extLst>
      <p:ext uri="{BB962C8B-B14F-4D97-AF65-F5344CB8AC3E}">
        <p14:creationId xmlns:p14="http://schemas.microsoft.com/office/powerpoint/2010/main" val="429238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1" name="Rectangle 10">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AF333-AD22-40CC-9DCB-4DCC9848E5AB}"/>
              </a:ext>
            </a:extLst>
          </p:cNvPr>
          <p:cNvSpPr>
            <a:spLocks noGrp="1"/>
          </p:cNvSpPr>
          <p:nvPr>
            <p:ph type="title"/>
          </p:nvPr>
        </p:nvSpPr>
        <p:spPr>
          <a:xfrm>
            <a:off x="1635102" y="592947"/>
            <a:ext cx="8791787" cy="3895085"/>
          </a:xfrm>
        </p:spPr>
        <p:txBody>
          <a:bodyPr vert="horz" lIns="109728" tIns="109728" rIns="109728" bIns="91440" rtlCol="0" anchor="b">
            <a:normAutofit/>
          </a:bodyPr>
          <a:lstStyle/>
          <a:p>
            <a:pPr>
              <a:lnSpc>
                <a:spcPct val="125000"/>
              </a:lnSpc>
            </a:pPr>
            <a:r>
              <a:rPr lang="en-US" sz="6000" b="0" cap="all" dirty="0">
                <a:solidFill>
                  <a:schemeClr val="tx1">
                    <a:lumMod val="65000"/>
                    <a:lumOff val="35000"/>
                  </a:schemeClr>
                </a:solidFill>
              </a:rPr>
              <a:t>FASTEST GROWING COUNTRIES IN MILITARY SPENDING</a:t>
            </a:r>
          </a:p>
        </p:txBody>
      </p:sp>
      <p:sp>
        <p:nvSpPr>
          <p:cNvPr id="17" name="Rectangle 16">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290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6">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0">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1535371" y="1044054"/>
            <a:ext cx="10013709" cy="1030360"/>
          </a:xfrm>
        </p:spPr>
        <p:txBody>
          <a:bodyPr vert="horz" lIns="109728" tIns="109728" rIns="109728" bIns="91440" rtlCol="0" anchor="ctr">
            <a:normAutofit/>
          </a:bodyPr>
          <a:lstStyle/>
          <a:p>
            <a:pPr algn="l"/>
            <a:r>
              <a:rPr lang="en-US" sz="3600" dirty="0">
                <a:solidFill>
                  <a:schemeClr val="bg1"/>
                </a:solidFill>
                <a:cs typeface="+mj-cs"/>
              </a:rPr>
              <a:t>We see four different trends here</a:t>
            </a:r>
          </a:p>
        </p:txBody>
      </p:sp>
      <p:sp>
        <p:nvSpPr>
          <p:cNvPr id="18" name="Rectangle 22">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4">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a:xfrm>
            <a:off x="1535371" y="2702257"/>
            <a:ext cx="9935571" cy="3426158"/>
          </a:xfrm>
          <a:prstGeom prst="rect">
            <a:avLst/>
          </a:prstGeom>
        </p:spPr>
        <p:txBody>
          <a:bodyPr vert="horz" lIns="109728" tIns="109728" rIns="109728" bIns="91440" rtlCol="0" anchor="t">
            <a:normAutofit fontScale="85000" lnSpcReduction="10000"/>
          </a:bodyPr>
          <a:lst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indent="-514350">
              <a:lnSpc>
                <a:spcPct val="130000"/>
              </a:lnSpc>
              <a:spcBef>
                <a:spcPts val="930"/>
              </a:spcBef>
              <a:buFont typeface="Corbel" panose="020B0503020204020204" pitchFamily="34" charset="0"/>
              <a:buAutoNum type="arabicPeriod"/>
            </a:pPr>
            <a:r>
              <a:rPr lang="en-US" sz="1900" spc="150" dirty="0">
                <a:solidFill>
                  <a:schemeClr val="tx1">
                    <a:lumMod val="75000"/>
                    <a:lumOff val="25000"/>
                  </a:schemeClr>
                </a:solidFill>
                <a:ea typeface="+mn-ea"/>
                <a:cs typeface="+mn-cs"/>
              </a:rPr>
              <a:t>China has been progressively increasing its military spending the last six years, spending more money as its GDP grows.</a:t>
            </a:r>
          </a:p>
          <a:p>
            <a:pPr indent="-514350">
              <a:lnSpc>
                <a:spcPct val="130000"/>
              </a:lnSpc>
              <a:spcBef>
                <a:spcPts val="930"/>
              </a:spcBef>
              <a:buFont typeface="Corbel" panose="020B0503020204020204" pitchFamily="34" charset="0"/>
              <a:buAutoNum type="arabicPeriod"/>
            </a:pPr>
            <a:r>
              <a:rPr lang="en-US" sz="1900" spc="150" dirty="0">
                <a:solidFill>
                  <a:schemeClr val="tx1">
                    <a:lumMod val="75000"/>
                    <a:lumOff val="25000"/>
                  </a:schemeClr>
                </a:solidFill>
                <a:ea typeface="+mn-ea"/>
                <a:cs typeface="+mn-cs"/>
              </a:rPr>
              <a:t>Three European countries; Germany, France and Italy starting in the year 2016 has been increasing its military spending as a result of the pressure from the United States for European countries to pay up in NATO.</a:t>
            </a:r>
          </a:p>
          <a:p>
            <a:pPr indent="-514350">
              <a:lnSpc>
                <a:spcPct val="130000"/>
              </a:lnSpc>
              <a:spcBef>
                <a:spcPts val="930"/>
              </a:spcBef>
              <a:buFont typeface="Corbel" panose="020B0503020204020204" pitchFamily="34" charset="0"/>
              <a:buAutoNum type="arabicPeriod"/>
            </a:pPr>
            <a:r>
              <a:rPr lang="en-US" sz="1900" spc="150" dirty="0">
                <a:solidFill>
                  <a:schemeClr val="tx1">
                    <a:lumMod val="75000"/>
                    <a:lumOff val="25000"/>
                  </a:schemeClr>
                </a:solidFill>
                <a:ea typeface="+mn-ea"/>
                <a:cs typeface="+mn-cs"/>
              </a:rPr>
              <a:t>The United States has seen an increase in its military spending starting in 2016 when the Republican government came into power.</a:t>
            </a:r>
          </a:p>
          <a:p>
            <a:pPr indent="-514350">
              <a:lnSpc>
                <a:spcPct val="130000"/>
              </a:lnSpc>
              <a:spcBef>
                <a:spcPts val="930"/>
              </a:spcBef>
              <a:buFont typeface="Corbel" panose="020B0503020204020204" pitchFamily="34" charset="0"/>
              <a:buAutoNum type="arabicPeriod"/>
            </a:pPr>
            <a:r>
              <a:rPr lang="en-US" sz="1900" spc="150" dirty="0">
                <a:solidFill>
                  <a:schemeClr val="tx1">
                    <a:lumMod val="75000"/>
                    <a:lumOff val="25000"/>
                  </a:schemeClr>
                </a:solidFill>
                <a:ea typeface="+mn-ea"/>
                <a:cs typeface="+mn-cs"/>
              </a:rPr>
              <a:t>South Korea has also seen a gradual and steady increase in its military spending since 2016.</a:t>
            </a:r>
          </a:p>
        </p:txBody>
      </p:sp>
      <p:sp>
        <p:nvSpPr>
          <p:cNvPr id="5" name="Title 1"/>
          <p:cNvSpPr txBox="1">
            <a:spLocks/>
          </p:cNvSpPr>
          <p:nvPr/>
        </p:nvSpPr>
        <p:spPr>
          <a:xfrm>
            <a:off x="1524000" y="167056"/>
            <a:ext cx="7527072" cy="1270123"/>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endParaRPr lang="en-US" dirty="0"/>
          </a:p>
        </p:txBody>
      </p:sp>
    </p:spTree>
    <p:extLst>
      <p:ext uri="{BB962C8B-B14F-4D97-AF65-F5344CB8AC3E}">
        <p14:creationId xmlns:p14="http://schemas.microsoft.com/office/powerpoint/2010/main" val="118212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bar chart&#10;&#10;Description automatically generated">
            <a:extLst>
              <a:ext uri="{FF2B5EF4-FFF2-40B4-BE49-F238E27FC236}">
                <a16:creationId xmlns:a16="http://schemas.microsoft.com/office/drawing/2014/main" id="{10C04AA5-BFAA-48F5-944C-27FC536FE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191" y="1048157"/>
            <a:ext cx="7733489" cy="5162104"/>
          </a:xfrm>
          <a:prstGeom prst="rect">
            <a:avLst/>
          </a:prstGeom>
        </p:spPr>
      </p:pic>
      <p:sp>
        <p:nvSpPr>
          <p:cNvPr id="17" name="Rectangle 16">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297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642918" y="1952825"/>
            <a:ext cx="3411973" cy="3635693"/>
          </a:xfrm>
        </p:spPr>
        <p:txBody>
          <a:bodyPr vert="horz" lIns="109728" tIns="109728" rIns="109728" bIns="91440" rtlCol="0" anchor="ctr">
            <a:normAutofit/>
          </a:bodyPr>
          <a:lstStyle/>
          <a:p>
            <a:pPr algn="l"/>
            <a:r>
              <a:rPr lang="en-US" sz="2400" dirty="0">
                <a:solidFill>
                  <a:schemeClr val="bg1"/>
                </a:solidFill>
                <a:cs typeface="+mj-cs"/>
              </a:rPr>
              <a:t>Fastest growing countries in military spending percentage change</a:t>
            </a:r>
          </a:p>
        </p:txBody>
      </p:sp>
      <p:sp>
        <p:nvSpPr>
          <p:cNvPr id="21" name="Rectangle 20">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a:xfrm>
            <a:off x="5117909" y="1952825"/>
            <a:ext cx="6431173" cy="3635693"/>
          </a:xfrm>
          <a:prstGeom prst="rect">
            <a:avLst/>
          </a:prstGeom>
        </p:spPr>
        <p:txBody>
          <a:bodyPr vert="horz" lIns="109728" tIns="109728" rIns="109728" bIns="91440" rtlCol="0" anchor="ctr">
            <a:normAutofit/>
          </a:bodyPr>
          <a:lst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indent="-514350">
              <a:lnSpc>
                <a:spcPct val="130000"/>
              </a:lnSpc>
              <a:spcBef>
                <a:spcPts val="930"/>
              </a:spcBef>
              <a:buFont typeface="Corbel" panose="020B0503020204020204" pitchFamily="34" charset="0"/>
              <a:buAutoNum type="arabicPeriod"/>
            </a:pPr>
            <a:r>
              <a:rPr lang="en-US" sz="1300" spc="150" dirty="0">
                <a:solidFill>
                  <a:schemeClr val="tx1">
                    <a:lumMod val="75000"/>
                    <a:lumOff val="25000"/>
                  </a:schemeClr>
                </a:solidFill>
                <a:ea typeface="+mn-ea"/>
                <a:cs typeface="+mn-cs"/>
              </a:rPr>
              <a:t>China is the only country has not seen a negative trend that it has not seen a relative decrease year over year.</a:t>
            </a:r>
          </a:p>
          <a:p>
            <a:pPr indent="-514350">
              <a:lnSpc>
                <a:spcPct val="130000"/>
              </a:lnSpc>
              <a:spcBef>
                <a:spcPts val="930"/>
              </a:spcBef>
              <a:buFont typeface="Corbel" panose="020B0503020204020204" pitchFamily="34" charset="0"/>
              <a:buAutoNum type="arabicPeriod"/>
            </a:pPr>
            <a:r>
              <a:rPr lang="en-US" sz="1300" spc="150" dirty="0">
                <a:solidFill>
                  <a:schemeClr val="tx1">
                    <a:lumMod val="75000"/>
                    <a:lumOff val="25000"/>
                  </a:schemeClr>
                </a:solidFill>
                <a:ea typeface="+mn-ea"/>
                <a:cs typeface="+mn-cs"/>
              </a:rPr>
              <a:t>The Three European countries; Germany, France and Italy starting started to witness a positive relative increase starting in 2016.</a:t>
            </a:r>
          </a:p>
          <a:p>
            <a:pPr indent="-514350">
              <a:lnSpc>
                <a:spcPct val="130000"/>
              </a:lnSpc>
              <a:spcBef>
                <a:spcPts val="930"/>
              </a:spcBef>
              <a:buFont typeface="Corbel" panose="020B0503020204020204" pitchFamily="34" charset="0"/>
              <a:buAutoNum type="arabicPeriod"/>
            </a:pPr>
            <a:r>
              <a:rPr lang="en-US" sz="1300" spc="150" dirty="0">
                <a:solidFill>
                  <a:schemeClr val="tx1">
                    <a:lumMod val="75000"/>
                    <a:lumOff val="25000"/>
                  </a:schemeClr>
                </a:solidFill>
                <a:ea typeface="+mn-ea"/>
                <a:cs typeface="+mn-cs"/>
              </a:rPr>
              <a:t>The United States has seen a positive relative increase since 2016 as well.</a:t>
            </a:r>
          </a:p>
          <a:p>
            <a:pPr indent="-514350">
              <a:lnSpc>
                <a:spcPct val="130000"/>
              </a:lnSpc>
              <a:spcBef>
                <a:spcPts val="930"/>
              </a:spcBef>
              <a:buFont typeface="Corbel" panose="020B0503020204020204" pitchFamily="34" charset="0"/>
              <a:buAutoNum type="arabicPeriod"/>
            </a:pPr>
            <a:r>
              <a:rPr lang="en-US" sz="1300" spc="150" dirty="0">
                <a:solidFill>
                  <a:schemeClr val="tx1">
                    <a:lumMod val="75000"/>
                    <a:lumOff val="25000"/>
                  </a:schemeClr>
                </a:solidFill>
                <a:ea typeface="+mn-ea"/>
                <a:cs typeface="+mn-cs"/>
              </a:rPr>
              <a:t>South Korea has witnessed a positive relative increase in its military spending since 2016</a:t>
            </a:r>
          </a:p>
        </p:txBody>
      </p:sp>
      <p:sp>
        <p:nvSpPr>
          <p:cNvPr id="5" name="Title 1"/>
          <p:cNvSpPr txBox="1">
            <a:spLocks/>
          </p:cNvSpPr>
          <p:nvPr/>
        </p:nvSpPr>
        <p:spPr>
          <a:xfrm>
            <a:off x="1524000" y="167056"/>
            <a:ext cx="7527072" cy="1270123"/>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endParaRPr lang="en-US" dirty="0"/>
          </a:p>
        </p:txBody>
      </p:sp>
    </p:spTree>
    <p:extLst>
      <p:ext uri="{BB962C8B-B14F-4D97-AF65-F5344CB8AC3E}">
        <p14:creationId xmlns:p14="http://schemas.microsoft.com/office/powerpoint/2010/main" val="186218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 line chart&#10;&#10;Description automatically generated">
            <a:extLst>
              <a:ext uri="{FF2B5EF4-FFF2-40B4-BE49-F238E27FC236}">
                <a16:creationId xmlns:a16="http://schemas.microsoft.com/office/drawing/2014/main" id="{32FE7B21-28F7-4AC9-A814-1640E9AA58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175" y="149533"/>
            <a:ext cx="8312878" cy="5541919"/>
          </a:xfrm>
        </p:spPr>
      </p:pic>
    </p:spTree>
    <p:extLst>
      <p:ext uri="{BB962C8B-B14F-4D97-AF65-F5344CB8AC3E}">
        <p14:creationId xmlns:p14="http://schemas.microsoft.com/office/powerpoint/2010/main" val="2309218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1535371" y="1044054"/>
            <a:ext cx="10013709" cy="1030360"/>
          </a:xfrm>
        </p:spPr>
        <p:txBody>
          <a:bodyPr vert="horz" lIns="109728" tIns="109728" rIns="109728" bIns="91440" rtlCol="0" anchor="ctr">
            <a:normAutofit/>
          </a:bodyPr>
          <a:lstStyle/>
          <a:p>
            <a:pPr>
              <a:lnSpc>
                <a:spcPct val="140000"/>
              </a:lnSpc>
            </a:pPr>
            <a:r>
              <a:rPr lang="en-US" sz="2500" dirty="0">
                <a:solidFill>
                  <a:schemeClr val="bg1"/>
                </a:solidFill>
                <a:cs typeface="+mj-cs"/>
              </a:rPr>
              <a:t>PREDICTIONS</a:t>
            </a:r>
          </a:p>
        </p:txBody>
      </p:sp>
      <p:sp>
        <p:nvSpPr>
          <p:cNvPr id="23" name="Rectangle 22">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a:xfrm>
            <a:off x="1535371" y="2702257"/>
            <a:ext cx="9935571" cy="3426158"/>
          </a:xfrm>
          <a:prstGeom prst="rect">
            <a:avLst/>
          </a:prstGeom>
        </p:spPr>
        <p:txBody>
          <a:bodyPr vert="horz" lIns="109728" tIns="109728" rIns="109728" bIns="91440" rtlCol="0" anchor="t">
            <a:normAutofit/>
          </a:bodyPr>
          <a:lst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indent="-514350">
              <a:lnSpc>
                <a:spcPct val="130000"/>
              </a:lnSpc>
              <a:spcBef>
                <a:spcPts val="930"/>
              </a:spcBef>
              <a:buFont typeface="Corbel" panose="020B0503020204020204" pitchFamily="34" charset="0"/>
              <a:buAutoNum type="arabicPeriod"/>
            </a:pPr>
            <a:r>
              <a:rPr lang="en-US" sz="1700" spc="150" dirty="0">
                <a:solidFill>
                  <a:schemeClr val="tx1">
                    <a:lumMod val="75000"/>
                    <a:lumOff val="25000"/>
                  </a:schemeClr>
                </a:solidFill>
                <a:ea typeface="+mn-ea"/>
                <a:cs typeface="+mn-cs"/>
              </a:rPr>
              <a:t>China remains the most consistent </a:t>
            </a:r>
            <a:r>
              <a:rPr lang="en-US" sz="1700" spc="150">
                <a:solidFill>
                  <a:schemeClr val="tx1">
                    <a:lumMod val="75000"/>
                    <a:lumOff val="25000"/>
                  </a:schemeClr>
                </a:solidFill>
                <a:ea typeface="+mn-ea"/>
                <a:cs typeface="+mn-cs"/>
              </a:rPr>
              <a:t>upward trending </a:t>
            </a:r>
            <a:r>
              <a:rPr lang="en-US" sz="1700" spc="150" dirty="0">
                <a:solidFill>
                  <a:schemeClr val="tx1">
                    <a:lumMod val="75000"/>
                    <a:lumOff val="25000"/>
                  </a:schemeClr>
                </a:solidFill>
                <a:ea typeface="+mn-ea"/>
                <a:cs typeface="+mn-cs"/>
              </a:rPr>
              <a:t>country in military spending and will continue to increase its military spending as its GDP grows and as its overall impact in the world increases.</a:t>
            </a:r>
          </a:p>
          <a:p>
            <a:pPr indent="-514350">
              <a:lnSpc>
                <a:spcPct val="130000"/>
              </a:lnSpc>
              <a:spcBef>
                <a:spcPts val="930"/>
              </a:spcBef>
              <a:buFont typeface="Corbel" panose="020B0503020204020204" pitchFamily="34" charset="0"/>
              <a:buAutoNum type="arabicPeriod"/>
            </a:pPr>
            <a:r>
              <a:rPr lang="en-US" sz="1700" spc="150" dirty="0">
                <a:solidFill>
                  <a:schemeClr val="tx1">
                    <a:lumMod val="75000"/>
                    <a:lumOff val="25000"/>
                  </a:schemeClr>
                </a:solidFill>
                <a:ea typeface="+mn-ea"/>
                <a:cs typeface="+mn-cs"/>
              </a:rPr>
              <a:t>The United States will witness an increase in military spending when its foreign policy is to project military strength which is mostly under Republican rule.</a:t>
            </a:r>
          </a:p>
          <a:p>
            <a:pPr indent="-514350">
              <a:lnSpc>
                <a:spcPct val="130000"/>
              </a:lnSpc>
              <a:spcBef>
                <a:spcPts val="930"/>
              </a:spcBef>
              <a:buFont typeface="Corbel" panose="020B0503020204020204" pitchFamily="34" charset="0"/>
              <a:buAutoNum type="arabicPeriod"/>
            </a:pPr>
            <a:r>
              <a:rPr lang="en-US" sz="1700" spc="150" dirty="0">
                <a:solidFill>
                  <a:schemeClr val="tx1">
                    <a:lumMod val="75000"/>
                    <a:lumOff val="25000"/>
                  </a:schemeClr>
                </a:solidFill>
                <a:ea typeface="+mn-ea"/>
                <a:cs typeface="+mn-cs"/>
              </a:rPr>
              <a:t>South Korea will also continue to see an increase because it has technically being at war with its neighbor North Korea.</a:t>
            </a:r>
          </a:p>
        </p:txBody>
      </p:sp>
      <p:sp>
        <p:nvSpPr>
          <p:cNvPr id="5" name="Title 1"/>
          <p:cNvSpPr txBox="1">
            <a:spLocks/>
          </p:cNvSpPr>
          <p:nvPr/>
        </p:nvSpPr>
        <p:spPr>
          <a:xfrm>
            <a:off x="1524000" y="167056"/>
            <a:ext cx="7527072" cy="1270123"/>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endParaRPr lang="en-US" dirty="0"/>
          </a:p>
        </p:txBody>
      </p:sp>
    </p:spTree>
    <p:extLst>
      <p:ext uri="{BB962C8B-B14F-4D97-AF65-F5344CB8AC3E}">
        <p14:creationId xmlns:p14="http://schemas.microsoft.com/office/powerpoint/2010/main" val="257727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1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6">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8">
            <a:extLst>
              <a:ext uri="{FF2B5EF4-FFF2-40B4-BE49-F238E27FC236}">
                <a16:creationId xmlns:a16="http://schemas.microsoft.com/office/drawing/2014/main" id="{61363234-E0BA-4476-B051-D8D9FA506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0645"/>
            <a:ext cx="4062884" cy="63873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0">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572"/>
            <a:ext cx="4086897" cy="5132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2">
            <a:extLst>
              <a:ext uri="{FF2B5EF4-FFF2-40B4-BE49-F238E27FC236}">
                <a16:creationId xmlns:a16="http://schemas.microsoft.com/office/drawing/2014/main" id="{10C9F0E8-EF8B-43C1-9C77-E9DDAF1A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9990"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4" name="Rectangle 24">
            <a:extLst>
              <a:ext uri="{FF2B5EF4-FFF2-40B4-BE49-F238E27FC236}">
                <a16:creationId xmlns:a16="http://schemas.microsoft.com/office/drawing/2014/main" id="{379DC473-98F8-45DF-B136-EC0F0F4C6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7" name="Rectangle 2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20996" y="534650"/>
            <a:ext cx="8071002" cy="563296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4705801" y="1056362"/>
            <a:ext cx="6754446" cy="1154102"/>
          </a:xfrm>
        </p:spPr>
        <p:txBody>
          <a:bodyPr vert="horz" lIns="109728" tIns="109728" rIns="109728" bIns="91440" rtlCol="0" anchor="ctr">
            <a:normAutofit/>
          </a:bodyPr>
          <a:lstStyle/>
          <a:p>
            <a:pPr algn="l"/>
            <a:r>
              <a:rPr lang="en-US" sz="3600" dirty="0">
                <a:solidFill>
                  <a:schemeClr val="tx1">
                    <a:lumMod val="75000"/>
                    <a:lumOff val="25000"/>
                  </a:schemeClr>
                </a:solidFill>
                <a:cs typeface="+mj-cs"/>
              </a:rPr>
              <a:t>CONCLUSIONS</a:t>
            </a:r>
          </a:p>
        </p:txBody>
      </p:sp>
      <p:sp>
        <p:nvSpPr>
          <p:cNvPr id="4" name="Content Placeholder 2"/>
          <p:cNvSpPr txBox="1">
            <a:spLocks/>
          </p:cNvSpPr>
          <p:nvPr/>
        </p:nvSpPr>
        <p:spPr>
          <a:xfrm>
            <a:off x="4705801" y="2268656"/>
            <a:ext cx="6627226" cy="3505938"/>
          </a:xfrm>
          <a:prstGeom prst="rect">
            <a:avLst/>
          </a:prstGeom>
        </p:spPr>
        <p:txBody>
          <a:bodyPr vert="horz" lIns="109728" tIns="109728" rIns="109728" bIns="91440" rtlCol="0" anchor="t">
            <a:normAutofit/>
          </a:bodyPr>
          <a:lst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nSpc>
                <a:spcPct val="130000"/>
              </a:lnSpc>
              <a:spcBef>
                <a:spcPts val="930"/>
              </a:spcBef>
            </a:pPr>
            <a:r>
              <a:rPr lang="en-US" sz="1800" dirty="0"/>
              <a:t>There are different reasons driving military spending for different countries, amongst them are foreign policy, regional position or location, GDP growth and its domestic politics. We see that countries that make more money tend to spend more money on its military except a few countries that as a matter of survival based on the region they are located they have to spend more money on their military.</a:t>
            </a:r>
            <a:endParaRPr lang="en-US" sz="1800" spc="150" dirty="0">
              <a:solidFill>
                <a:schemeClr val="tx1">
                  <a:lumMod val="75000"/>
                  <a:lumOff val="25000"/>
                </a:schemeClr>
              </a:solidFill>
              <a:ea typeface="+mn-ea"/>
              <a:cs typeface="+mn-cs"/>
            </a:endParaRPr>
          </a:p>
        </p:txBody>
      </p:sp>
      <p:sp>
        <p:nvSpPr>
          <p:cNvPr id="5" name="Title 1"/>
          <p:cNvSpPr txBox="1">
            <a:spLocks/>
          </p:cNvSpPr>
          <p:nvPr/>
        </p:nvSpPr>
        <p:spPr>
          <a:xfrm>
            <a:off x="1524000" y="167056"/>
            <a:ext cx="7527072" cy="1270123"/>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endParaRPr lang="en-US" dirty="0"/>
          </a:p>
        </p:txBody>
      </p:sp>
    </p:spTree>
    <p:extLst>
      <p:ext uri="{BB962C8B-B14F-4D97-AF65-F5344CB8AC3E}">
        <p14:creationId xmlns:p14="http://schemas.microsoft.com/office/powerpoint/2010/main" val="363723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2" name="Rectangle 1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62C741E-1B73-4EAE-8523-FF16315DB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890A173-5DFF-4238-960D-46429DC14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7953"/>
            <a:ext cx="7495161" cy="54462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B78BE-35D2-49AB-8F19-A223B05556E2}"/>
              </a:ext>
            </a:extLst>
          </p:cNvPr>
          <p:cNvSpPr>
            <a:spLocks noGrp="1"/>
          </p:cNvSpPr>
          <p:nvPr>
            <p:ph type="title"/>
          </p:nvPr>
        </p:nvSpPr>
        <p:spPr>
          <a:xfrm>
            <a:off x="855388" y="1191873"/>
            <a:ext cx="6007691" cy="4328306"/>
          </a:xfrm>
        </p:spPr>
        <p:txBody>
          <a:bodyPr vert="horz" lIns="109728" tIns="109728" rIns="109728" bIns="91440" rtlCol="0" anchor="ctr">
            <a:normAutofit/>
          </a:bodyPr>
          <a:lstStyle/>
          <a:p>
            <a:pPr algn="l"/>
            <a:r>
              <a:rPr lang="en-US" sz="6000" b="0" cap="all" dirty="0"/>
              <a:t>Data Source</a:t>
            </a:r>
          </a:p>
        </p:txBody>
      </p:sp>
      <p:sp>
        <p:nvSpPr>
          <p:cNvPr id="18" name="Rectangle 17">
            <a:extLst>
              <a:ext uri="{FF2B5EF4-FFF2-40B4-BE49-F238E27FC236}">
                <a16:creationId xmlns:a16="http://schemas.microsoft.com/office/drawing/2014/main" id="{66085BE5-9F10-446F-B7E2-D218086A6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5161" y="667952"/>
            <a:ext cx="4696840" cy="54462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5085F5E-3E53-4198-8188-716E7B27EAD8}"/>
              </a:ext>
            </a:extLst>
          </p:cNvPr>
          <p:cNvSpPr>
            <a:spLocks noGrp="1"/>
          </p:cNvSpPr>
          <p:nvPr>
            <p:ph type="body" idx="1"/>
          </p:nvPr>
        </p:nvSpPr>
        <p:spPr>
          <a:xfrm>
            <a:off x="8350547" y="1011115"/>
            <a:ext cx="3198533" cy="4265597"/>
          </a:xfrm>
        </p:spPr>
        <p:txBody>
          <a:bodyPr vert="horz" lIns="109728" tIns="109728" rIns="109728" bIns="91440" rtlCol="0" anchor="ctr">
            <a:normAutofit fontScale="25000" lnSpcReduction="20000"/>
          </a:bodyPr>
          <a:lstStyle/>
          <a:p>
            <a:pPr algn="l">
              <a:lnSpc>
                <a:spcPct val="150000"/>
              </a:lnSpc>
              <a:spcBef>
                <a:spcPts val="930"/>
              </a:spcBef>
            </a:pPr>
            <a:r>
              <a:rPr lang="en-US" sz="1800" dirty="0">
                <a:solidFill>
                  <a:schemeClr val="bg1"/>
                </a:solidFill>
              </a:rPr>
              <a:t> </a:t>
            </a:r>
          </a:p>
          <a:p>
            <a:pPr algn="l">
              <a:lnSpc>
                <a:spcPct val="150000"/>
              </a:lnSpc>
              <a:spcBef>
                <a:spcPts val="930"/>
              </a:spcBef>
            </a:pPr>
            <a:endParaRPr lang="en-US" sz="1800" dirty="0">
              <a:solidFill>
                <a:schemeClr val="bg1"/>
              </a:solidFill>
            </a:endParaRPr>
          </a:p>
          <a:p>
            <a:pPr algn="l">
              <a:lnSpc>
                <a:spcPct val="150000"/>
              </a:lnSpc>
              <a:spcBef>
                <a:spcPts val="930"/>
              </a:spcBef>
            </a:pPr>
            <a:endParaRPr lang="en-US" sz="1800" dirty="0">
              <a:solidFill>
                <a:schemeClr val="bg1"/>
              </a:solidFill>
            </a:endParaRPr>
          </a:p>
          <a:p>
            <a:pPr algn="l">
              <a:lnSpc>
                <a:spcPct val="150000"/>
              </a:lnSpc>
              <a:spcBef>
                <a:spcPts val="930"/>
              </a:spcBef>
            </a:pPr>
            <a:endParaRPr lang="en-US" sz="1800" dirty="0">
              <a:solidFill>
                <a:schemeClr val="bg1"/>
              </a:solidFill>
            </a:endParaRPr>
          </a:p>
          <a:p>
            <a:pPr algn="l">
              <a:lnSpc>
                <a:spcPct val="150000"/>
              </a:lnSpc>
              <a:spcBef>
                <a:spcPts val="930"/>
              </a:spcBef>
            </a:pPr>
            <a:r>
              <a:rPr lang="en-US" sz="6400" dirty="0">
                <a:solidFill>
                  <a:schemeClr val="bg1"/>
                </a:solidFill>
              </a:rPr>
              <a:t>The three datasets used in this project  were sourced from the World Bank. All credits for data is attributed to the World bank and the </a:t>
            </a:r>
            <a:r>
              <a:rPr lang="en-US" sz="6400" dirty="0" err="1">
                <a:solidFill>
                  <a:schemeClr val="bg1"/>
                </a:solidFill>
              </a:rPr>
              <a:t>url</a:t>
            </a:r>
            <a:r>
              <a:rPr lang="en-US" sz="6400" dirty="0">
                <a:solidFill>
                  <a:schemeClr val="bg1"/>
                </a:solidFill>
              </a:rPr>
              <a:t> links are included.</a:t>
            </a:r>
          </a:p>
          <a:p>
            <a:pPr algn="l">
              <a:lnSpc>
                <a:spcPct val="150000"/>
              </a:lnSpc>
              <a:spcBef>
                <a:spcPts val="930"/>
              </a:spcBef>
            </a:pPr>
            <a:r>
              <a:rPr lang="en-US" sz="6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GDP Data</a:t>
            </a:r>
            <a:endParaRPr lang="en-US" sz="6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spcBef>
                <a:spcPts val="930"/>
              </a:spcBef>
            </a:pPr>
            <a:r>
              <a:rPr lang="en-US" sz="6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Military Data</a:t>
            </a:r>
            <a:endParaRPr lang="en-US" sz="6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spcBef>
                <a:spcPts val="930"/>
              </a:spcBef>
            </a:pPr>
            <a:r>
              <a:rPr lang="en-US" sz="6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Population Data</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spcBef>
                <a:spcPts val="93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spcBef>
                <a:spcPts val="93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spcBef>
                <a:spcPts val="930"/>
              </a:spcBef>
            </a:pPr>
            <a:endParaRPr lang="en-US" sz="2200" dirty="0">
              <a:solidFill>
                <a:schemeClr val="bg1"/>
              </a:solidFill>
            </a:endParaRPr>
          </a:p>
        </p:txBody>
      </p:sp>
      <p:sp>
        <p:nvSpPr>
          <p:cNvPr id="20" name="Rectangle 19">
            <a:extLst>
              <a:ext uri="{FF2B5EF4-FFF2-40B4-BE49-F238E27FC236}">
                <a16:creationId xmlns:a16="http://schemas.microsoft.com/office/drawing/2014/main" id="{8B4EB027-ACDA-466F-997A-93A769216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21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AD7632-733F-4D9A-B5ED-0C470DCD6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6795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3DAB40-DCE3-4D49-8A94-7626AB50A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0502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488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2" name="Rectangle 1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7648" y="-4078"/>
            <a:ext cx="3031302" cy="105654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CC6B177-0D45-4129-AAC6-121B645D0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9788"/>
            <a:ext cx="647701" cy="50978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C3162B-47DE-4EA0-A4BE-9A143AEC6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13" y="1069788"/>
            <a:ext cx="8516959" cy="5076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5BCAA-6E32-4E97-A311-AC22CCA6CC01}"/>
              </a:ext>
            </a:extLst>
          </p:cNvPr>
          <p:cNvSpPr>
            <a:spLocks noGrp="1"/>
          </p:cNvSpPr>
          <p:nvPr>
            <p:ph type="title"/>
          </p:nvPr>
        </p:nvSpPr>
        <p:spPr>
          <a:xfrm>
            <a:off x="1139589" y="1709530"/>
            <a:ext cx="7366236" cy="3311479"/>
          </a:xfrm>
        </p:spPr>
        <p:txBody>
          <a:bodyPr vert="horz" lIns="109728" tIns="109728" rIns="109728" bIns="91440" rtlCol="0" anchor="b">
            <a:normAutofit/>
          </a:bodyPr>
          <a:lstStyle/>
          <a:p>
            <a:pPr algn="l"/>
            <a:r>
              <a:rPr lang="en-US" sz="6100" b="0" cap="all" dirty="0">
                <a:solidFill>
                  <a:schemeClr val="bg1"/>
                </a:solidFill>
              </a:rPr>
              <a:t>Data Preprocessing</a:t>
            </a:r>
          </a:p>
        </p:txBody>
      </p:sp>
      <p:sp>
        <p:nvSpPr>
          <p:cNvPr id="3" name="Text Placeholder 2">
            <a:extLst>
              <a:ext uri="{FF2B5EF4-FFF2-40B4-BE49-F238E27FC236}">
                <a16:creationId xmlns:a16="http://schemas.microsoft.com/office/drawing/2014/main" id="{15F0920D-D553-4CA4-9F9C-40E95F4A39C9}"/>
              </a:ext>
            </a:extLst>
          </p:cNvPr>
          <p:cNvSpPr>
            <a:spLocks noGrp="1"/>
          </p:cNvSpPr>
          <p:nvPr>
            <p:ph type="body" idx="1"/>
          </p:nvPr>
        </p:nvSpPr>
        <p:spPr>
          <a:xfrm>
            <a:off x="1143000" y="5021008"/>
            <a:ext cx="7362825" cy="958441"/>
          </a:xfrm>
        </p:spPr>
        <p:txBody>
          <a:bodyPr vert="horz" lIns="109728" tIns="109728" rIns="109728" bIns="91440" rtlCol="0" anchor="t">
            <a:normAutofit/>
          </a:bodyPr>
          <a:lstStyle/>
          <a:p>
            <a:pPr algn="l">
              <a:lnSpc>
                <a:spcPct val="140000"/>
              </a:lnSpc>
              <a:spcBef>
                <a:spcPts val="930"/>
              </a:spcBef>
            </a:pPr>
            <a:r>
              <a:rPr lang="en-US" sz="1500" dirty="0">
                <a:solidFill>
                  <a:schemeClr val="bg1"/>
                </a:solidFill>
              </a:rPr>
              <a:t>The three datasets used here include world GDP data,</a:t>
            </a:r>
          </a:p>
          <a:p>
            <a:pPr algn="l">
              <a:lnSpc>
                <a:spcPct val="140000"/>
              </a:lnSpc>
              <a:spcBef>
                <a:spcPts val="930"/>
              </a:spcBef>
            </a:pPr>
            <a:r>
              <a:rPr lang="en-US" sz="1500" dirty="0">
                <a:solidFill>
                  <a:schemeClr val="bg1"/>
                </a:solidFill>
              </a:rPr>
              <a:t>Population data and Military Spending data in CSV format.</a:t>
            </a:r>
          </a:p>
        </p:txBody>
      </p:sp>
      <p:sp>
        <p:nvSpPr>
          <p:cNvPr id="22" name="Rectangle 21">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bg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67615"/>
            <a:ext cx="1218590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39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1535371" y="1044054"/>
            <a:ext cx="10013709" cy="1030360"/>
          </a:xfrm>
        </p:spPr>
        <p:txBody>
          <a:bodyPr vert="horz" lIns="109728" tIns="109728" rIns="109728" bIns="91440" rtlCol="0" anchor="ctr">
            <a:normAutofit/>
          </a:bodyPr>
          <a:lstStyle/>
          <a:p>
            <a:pPr algn="l">
              <a:lnSpc>
                <a:spcPct val="140000"/>
              </a:lnSpc>
            </a:pPr>
            <a:r>
              <a:rPr lang="en-US" sz="2500" dirty="0">
                <a:solidFill>
                  <a:schemeClr val="bg1"/>
                </a:solidFill>
                <a:cs typeface="+mj-cs"/>
              </a:rPr>
              <a:t>Pandas, Matplotlib, Numpy</a:t>
            </a:r>
          </a:p>
        </p:txBody>
      </p:sp>
      <p:sp>
        <p:nvSpPr>
          <p:cNvPr id="23" name="Rectangle 22">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a:xfrm>
            <a:off x="1535371" y="2702257"/>
            <a:ext cx="9935571" cy="3426158"/>
          </a:xfrm>
          <a:prstGeom prst="rect">
            <a:avLst/>
          </a:prstGeom>
        </p:spPr>
        <p:txBody>
          <a:bodyPr vert="horz" lIns="109728" tIns="109728" rIns="109728" bIns="91440" rtlCol="0" anchor="t">
            <a:normAutofit/>
          </a:bodyPr>
          <a:lst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indent="-514350">
              <a:lnSpc>
                <a:spcPct val="130000"/>
              </a:lnSpc>
              <a:spcBef>
                <a:spcPts val="930"/>
              </a:spcBef>
              <a:buFont typeface="Corbel" panose="020B0503020204020204" pitchFamily="34" charset="0"/>
              <a:buAutoNum type="arabicPeriod"/>
            </a:pPr>
            <a:r>
              <a:rPr lang="en-US" sz="1700" spc="150" dirty="0">
                <a:solidFill>
                  <a:schemeClr val="tx1">
                    <a:lumMod val="75000"/>
                    <a:lumOff val="25000"/>
                  </a:schemeClr>
                </a:solidFill>
                <a:ea typeface="+mn-ea"/>
                <a:cs typeface="+mn-cs"/>
              </a:rPr>
              <a:t>Read in the csv files using pandas</a:t>
            </a:r>
          </a:p>
          <a:p>
            <a:pPr indent="-514350">
              <a:lnSpc>
                <a:spcPct val="130000"/>
              </a:lnSpc>
              <a:spcBef>
                <a:spcPts val="930"/>
              </a:spcBef>
              <a:buFont typeface="Corbel" panose="020B0503020204020204" pitchFamily="34" charset="0"/>
              <a:buAutoNum type="arabicPeriod"/>
            </a:pPr>
            <a:r>
              <a:rPr lang="en-US" sz="1700" spc="150" dirty="0">
                <a:solidFill>
                  <a:schemeClr val="tx1">
                    <a:lumMod val="75000"/>
                    <a:lumOff val="25000"/>
                  </a:schemeClr>
                </a:solidFill>
                <a:ea typeface="+mn-ea"/>
                <a:cs typeface="+mn-cs"/>
              </a:rPr>
              <a:t>Filtered out unnecessary dates</a:t>
            </a:r>
            <a:endParaRPr lang="en-US" sz="1700" b="1" spc="150" dirty="0">
              <a:solidFill>
                <a:schemeClr val="tx1">
                  <a:lumMod val="75000"/>
                  <a:lumOff val="25000"/>
                </a:schemeClr>
              </a:solidFill>
              <a:ea typeface="+mn-ea"/>
              <a:cs typeface="+mn-cs"/>
            </a:endParaRPr>
          </a:p>
          <a:p>
            <a:pPr indent="-514350">
              <a:lnSpc>
                <a:spcPct val="130000"/>
              </a:lnSpc>
              <a:spcBef>
                <a:spcPts val="930"/>
              </a:spcBef>
              <a:buFont typeface="Corbel" panose="020B0503020204020204" pitchFamily="34" charset="0"/>
              <a:buAutoNum type="arabicPeriod"/>
            </a:pPr>
            <a:r>
              <a:rPr lang="en-US" sz="1700" spc="150" dirty="0">
                <a:solidFill>
                  <a:schemeClr val="tx1">
                    <a:lumMod val="75000"/>
                    <a:lumOff val="25000"/>
                  </a:schemeClr>
                </a:solidFill>
                <a:ea typeface="+mn-ea"/>
                <a:cs typeface="+mn-cs"/>
              </a:rPr>
              <a:t>Deleted unwanted columns from the datasets </a:t>
            </a:r>
          </a:p>
          <a:p>
            <a:pPr indent="-514350">
              <a:lnSpc>
                <a:spcPct val="130000"/>
              </a:lnSpc>
              <a:spcBef>
                <a:spcPts val="930"/>
              </a:spcBef>
              <a:buFont typeface="Corbel" panose="020B0503020204020204" pitchFamily="34" charset="0"/>
              <a:buAutoNum type="arabicPeriod"/>
            </a:pPr>
            <a:r>
              <a:rPr lang="en-US" sz="1700" spc="150" dirty="0">
                <a:solidFill>
                  <a:schemeClr val="tx1">
                    <a:lumMod val="75000"/>
                    <a:lumOff val="25000"/>
                  </a:schemeClr>
                </a:solidFill>
                <a:ea typeface="+mn-ea"/>
                <a:cs typeface="+mn-cs"/>
              </a:rPr>
              <a:t>Renamed columns for easy merging and manipulation</a:t>
            </a:r>
          </a:p>
          <a:p>
            <a:pPr indent="-514350">
              <a:lnSpc>
                <a:spcPct val="130000"/>
              </a:lnSpc>
              <a:spcBef>
                <a:spcPts val="930"/>
              </a:spcBef>
              <a:buFont typeface="Corbel" panose="020B0503020204020204" pitchFamily="34" charset="0"/>
              <a:buAutoNum type="arabicPeriod"/>
            </a:pPr>
            <a:r>
              <a:rPr lang="en-US" sz="1700" spc="150" dirty="0">
                <a:solidFill>
                  <a:schemeClr val="tx1">
                    <a:lumMod val="75000"/>
                    <a:lumOff val="25000"/>
                  </a:schemeClr>
                </a:solidFill>
                <a:ea typeface="+mn-ea"/>
                <a:cs typeface="+mn-cs"/>
              </a:rPr>
              <a:t>Checked for null values in the dataset</a:t>
            </a:r>
          </a:p>
          <a:p>
            <a:pPr indent="-514350">
              <a:lnSpc>
                <a:spcPct val="130000"/>
              </a:lnSpc>
              <a:spcBef>
                <a:spcPts val="930"/>
              </a:spcBef>
              <a:buFont typeface="Corbel" panose="020B0503020204020204" pitchFamily="34" charset="0"/>
              <a:buAutoNum type="arabicPeriod"/>
            </a:pPr>
            <a:r>
              <a:rPr lang="en-US" sz="1700" spc="150" dirty="0">
                <a:solidFill>
                  <a:schemeClr val="tx1">
                    <a:lumMod val="75000"/>
                    <a:lumOff val="25000"/>
                  </a:schemeClr>
                </a:solidFill>
                <a:ea typeface="+mn-ea"/>
                <a:cs typeface="+mn-cs"/>
              </a:rPr>
              <a:t>Merge the three datasets using a SQL like inner join preserving the order of the left join.</a:t>
            </a:r>
          </a:p>
        </p:txBody>
      </p:sp>
      <p:sp>
        <p:nvSpPr>
          <p:cNvPr id="5" name="Title 1"/>
          <p:cNvSpPr txBox="1">
            <a:spLocks/>
          </p:cNvSpPr>
          <p:nvPr/>
        </p:nvSpPr>
        <p:spPr>
          <a:xfrm>
            <a:off x="1524000" y="167056"/>
            <a:ext cx="7527072" cy="1270123"/>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Aft>
                <a:spcPts val="600"/>
              </a:spcAft>
              <a:buFont typeface="Wingdings" panose="05000000000000000000" pitchFamily="2" charset="2"/>
              <a:buChar char="Ø"/>
            </a:pPr>
            <a:r>
              <a:rPr lang="en-US" dirty="0"/>
              <a:t>Libraries Used</a:t>
            </a:r>
          </a:p>
        </p:txBody>
      </p:sp>
    </p:spTree>
    <p:extLst>
      <p:ext uri="{BB962C8B-B14F-4D97-AF65-F5344CB8AC3E}">
        <p14:creationId xmlns:p14="http://schemas.microsoft.com/office/powerpoint/2010/main" val="79629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5B817-4D73-4231-ACCD-0DB98396272F}"/>
              </a:ext>
            </a:extLst>
          </p:cNvPr>
          <p:cNvSpPr>
            <a:spLocks noGrp="1"/>
          </p:cNvSpPr>
          <p:nvPr>
            <p:ph type="title"/>
          </p:nvPr>
        </p:nvSpPr>
        <p:spPr>
          <a:xfrm>
            <a:off x="642918" y="1952825"/>
            <a:ext cx="3411973" cy="3635693"/>
          </a:xfrm>
        </p:spPr>
        <p:txBody>
          <a:bodyPr>
            <a:normAutofit/>
          </a:bodyPr>
          <a:lstStyle/>
          <a:p>
            <a:r>
              <a:rPr lang="en-US" dirty="0">
                <a:solidFill>
                  <a:schemeClr val="bg1"/>
                </a:solidFill>
              </a:rPr>
              <a:t>The 10 countries of interest</a:t>
            </a:r>
          </a:p>
        </p:txBody>
      </p:sp>
      <p:sp>
        <p:nvSpPr>
          <p:cNvPr id="12" name="Rectangle 1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B63E65-EF67-4C22-8C72-309BEF44CFAE}"/>
              </a:ext>
            </a:extLst>
          </p:cNvPr>
          <p:cNvSpPr>
            <a:spLocks noGrp="1"/>
          </p:cNvSpPr>
          <p:nvPr>
            <p:ph idx="1"/>
          </p:nvPr>
        </p:nvSpPr>
        <p:spPr>
          <a:xfrm>
            <a:off x="5117909" y="1952825"/>
            <a:ext cx="6431173" cy="3635693"/>
          </a:xfrm>
        </p:spPr>
        <p:txBody>
          <a:bodyPr numCol="2">
            <a:normAutofit/>
          </a:bodyPr>
          <a:lstStyle/>
          <a:p>
            <a:r>
              <a:rPr lang="en-US" dirty="0"/>
              <a:t>Australia	</a:t>
            </a:r>
          </a:p>
          <a:p>
            <a:r>
              <a:rPr lang="en-US" dirty="0"/>
              <a:t>China		</a:t>
            </a:r>
          </a:p>
          <a:p>
            <a:r>
              <a:rPr lang="en-US" dirty="0"/>
              <a:t>Germany	</a:t>
            </a:r>
          </a:p>
          <a:p>
            <a:r>
              <a:rPr lang="en-US" dirty="0"/>
              <a:t>France</a:t>
            </a:r>
          </a:p>
          <a:p>
            <a:r>
              <a:rPr lang="en-US" dirty="0"/>
              <a:t>UK</a:t>
            </a:r>
          </a:p>
          <a:p>
            <a:endParaRPr lang="en-US" dirty="0"/>
          </a:p>
          <a:p>
            <a:endParaRPr lang="en-US" dirty="0"/>
          </a:p>
        </p:txBody>
      </p:sp>
    </p:spTree>
    <p:extLst>
      <p:ext uri="{BB962C8B-B14F-4D97-AF65-F5344CB8AC3E}">
        <p14:creationId xmlns:p14="http://schemas.microsoft.com/office/powerpoint/2010/main" val="425369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A6A2F-D788-44F2-A70D-EC8CFF6ADC69}"/>
              </a:ext>
            </a:extLst>
          </p:cNvPr>
          <p:cNvSpPr>
            <a:spLocks noGrp="1"/>
          </p:cNvSpPr>
          <p:nvPr>
            <p:ph type="title"/>
          </p:nvPr>
        </p:nvSpPr>
        <p:spPr>
          <a:xfrm>
            <a:off x="642918" y="1952825"/>
            <a:ext cx="3411973" cy="3635693"/>
          </a:xfrm>
        </p:spPr>
        <p:txBody>
          <a:bodyPr>
            <a:normAutofit/>
          </a:bodyPr>
          <a:lstStyle/>
          <a:p>
            <a:r>
              <a:rPr lang="en-US" dirty="0">
                <a:solidFill>
                  <a:schemeClr val="bg1"/>
                </a:solidFill>
              </a:rPr>
              <a:t>The 10 Countries of interest</a:t>
            </a:r>
          </a:p>
        </p:txBody>
      </p:sp>
      <p:sp>
        <p:nvSpPr>
          <p:cNvPr id="12" name="Rectangle 1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079300-6BBB-4B14-9B32-32769632CA84}"/>
              </a:ext>
            </a:extLst>
          </p:cNvPr>
          <p:cNvSpPr>
            <a:spLocks noGrp="1"/>
          </p:cNvSpPr>
          <p:nvPr>
            <p:ph idx="1"/>
          </p:nvPr>
        </p:nvSpPr>
        <p:spPr>
          <a:xfrm>
            <a:off x="5117909" y="1952825"/>
            <a:ext cx="6431173" cy="3635693"/>
          </a:xfrm>
        </p:spPr>
        <p:txBody>
          <a:bodyPr numCol="2">
            <a:normAutofit/>
          </a:bodyPr>
          <a:lstStyle/>
          <a:p>
            <a:r>
              <a:rPr lang="en-US" dirty="0"/>
              <a:t>Italy</a:t>
            </a:r>
          </a:p>
          <a:p>
            <a:r>
              <a:rPr lang="en-US" dirty="0"/>
              <a:t>Korea</a:t>
            </a:r>
          </a:p>
          <a:p>
            <a:r>
              <a:rPr lang="en-US" dirty="0"/>
              <a:t>Russia</a:t>
            </a:r>
          </a:p>
          <a:p>
            <a:r>
              <a:rPr lang="en-US" dirty="0"/>
              <a:t>Saudi Arabia</a:t>
            </a:r>
          </a:p>
          <a:p>
            <a:r>
              <a:rPr lang="en-US" dirty="0"/>
              <a:t>United States</a:t>
            </a:r>
          </a:p>
        </p:txBody>
      </p:sp>
    </p:spTree>
    <p:extLst>
      <p:ext uri="{BB962C8B-B14F-4D97-AF65-F5344CB8AC3E}">
        <p14:creationId xmlns:p14="http://schemas.microsoft.com/office/powerpoint/2010/main" val="420716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pie chart, radar chart&#10;&#10;Description automatically generated">
            <a:extLst>
              <a:ext uri="{FF2B5EF4-FFF2-40B4-BE49-F238E27FC236}">
                <a16:creationId xmlns:a16="http://schemas.microsoft.com/office/drawing/2014/main" id="{62B179A8-A1E0-484C-8B2A-654CDE600F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938" y="1078023"/>
            <a:ext cx="10906125" cy="4062531"/>
          </a:xfrm>
          <a:prstGeom prst="rect">
            <a:avLst/>
          </a:prstGeom>
        </p:spPr>
      </p:pic>
      <p:sp>
        <p:nvSpPr>
          <p:cNvPr id="13" name="Rectangle 12">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42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pie chart&#10;&#10;Description automatically generated">
            <a:extLst>
              <a:ext uri="{FF2B5EF4-FFF2-40B4-BE49-F238E27FC236}">
                <a16:creationId xmlns:a16="http://schemas.microsoft.com/office/drawing/2014/main" id="{764F64D9-6CDF-4C5F-80C1-CC0712CE4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341" y="1506897"/>
            <a:ext cx="10233744" cy="3863238"/>
          </a:xfrm>
          <a:prstGeom prst="rect">
            <a:avLst/>
          </a:prstGeom>
        </p:spPr>
      </p:pic>
      <p:sp>
        <p:nvSpPr>
          <p:cNvPr id="15" name="Rectangle 14">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820491"/>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242B41"/>
      </a:dk2>
      <a:lt2>
        <a:srgbClr val="E2E8E6"/>
      </a:lt2>
      <a:accent1>
        <a:srgbClr val="C34D7E"/>
      </a:accent1>
      <a:accent2>
        <a:srgbClr val="B13B9D"/>
      </a:accent2>
      <a:accent3>
        <a:srgbClr val="A64DC3"/>
      </a:accent3>
      <a:accent4>
        <a:srgbClr val="6943B5"/>
      </a:accent4>
      <a:accent5>
        <a:srgbClr val="4D56C3"/>
      </a:accent5>
      <a:accent6>
        <a:srgbClr val="3B76B1"/>
      </a:accent6>
      <a:hlink>
        <a:srgbClr val="7269CD"/>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103</TotalTime>
  <Words>814</Words>
  <Application>Microsoft Office PowerPoint</Application>
  <PresentationFormat>Widescreen</PresentationFormat>
  <Paragraphs>73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Meiryo</vt:lpstr>
      <vt:lpstr>Calibri</vt:lpstr>
      <vt:lpstr>Corbel</vt:lpstr>
      <vt:lpstr>Wingdings</vt:lpstr>
      <vt:lpstr>ShojiVTI</vt:lpstr>
      <vt:lpstr>Data Mining</vt:lpstr>
      <vt:lpstr>TASK</vt:lpstr>
      <vt:lpstr>Data Source</vt:lpstr>
      <vt:lpstr>Data Preprocessing</vt:lpstr>
      <vt:lpstr>Pandas, Matplotlib, Numpy</vt:lpstr>
      <vt:lpstr>The 10 countries of interest</vt:lpstr>
      <vt:lpstr>The 10 Countries of interest</vt:lpstr>
      <vt:lpstr>PowerPoint Presentation</vt:lpstr>
      <vt:lpstr>PowerPoint Presentation</vt:lpstr>
      <vt:lpstr>PowerPoint Presentation</vt:lpstr>
      <vt:lpstr>PowerPoint Presentation</vt:lpstr>
      <vt:lpstr>PowerPoint Presentation</vt:lpstr>
      <vt:lpstr>ABSOLUTE MILITARY SPENDING VS. RELATIVE MILITARY SPENDING</vt:lpstr>
      <vt:lpstr>Absolute Military Spending 2014</vt:lpstr>
      <vt:lpstr>RELATIVE MILITARY SPENDING 2014 We see a new trend here with Saudi Arabia spending the most as a percentage of GDP followed by Russia and the USA. This remains the same pattern in the subsequent four years.</vt:lpstr>
      <vt:lpstr>absolute vs. relative military spending per person</vt:lpstr>
      <vt:lpstr>We see Saudi Arabia spending the most of its income on the military followed by Russia and the USA. On the other hand we have countries like Italy and Germany spending the least. </vt:lpstr>
      <vt:lpstr>In 2015,we see Saudi Arabia spending the most of its income on the military followed by Russia and the USA. On the other hand we have countries like Italy and Germany spending the least. </vt:lpstr>
      <vt:lpstr>In 2016 we see a similar trend with Saudi Arabia spending the most of its income on the military followed by Russia and the USA. On the other hand we have countries like Italy and Germany spending the least. </vt:lpstr>
      <vt:lpstr>In 2017, we see a slight drop in percentage in Russia’s spending but still made it to the top 3. Saudi Arabia spent the most followed by Russia and the USA. The rest maintaining their previous positions. </vt:lpstr>
      <vt:lpstr>We see a similar trend in 2018 with no dramatic changes.</vt:lpstr>
      <vt:lpstr>FASTEST GROWING COUNTRIES IN MILITARY SPENDING</vt:lpstr>
      <vt:lpstr>We see four different trends here</vt:lpstr>
      <vt:lpstr>PowerPoint Presentation</vt:lpstr>
      <vt:lpstr>Fastest growing countries in military spending percentage change</vt:lpstr>
      <vt:lpstr>PowerPoint Presentation</vt:lpstr>
      <vt:lpstr>PREDICTIONS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Deborah Aina</dc:creator>
  <cp:lastModifiedBy>Deborah Aina</cp:lastModifiedBy>
  <cp:revision>1</cp:revision>
  <dcterms:created xsi:type="dcterms:W3CDTF">2020-10-13T00:34:17Z</dcterms:created>
  <dcterms:modified xsi:type="dcterms:W3CDTF">2020-10-13T02:17:33Z</dcterms:modified>
</cp:coreProperties>
</file>