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8" r:id="rId4"/>
    <p:sldId id="369" r:id="rId5"/>
    <p:sldId id="363" r:id="rId6"/>
    <p:sldId id="364" r:id="rId7"/>
    <p:sldId id="365" r:id="rId8"/>
    <p:sldId id="366" r:id="rId9"/>
    <p:sldId id="3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30T12:20:46.434" v="711" actId="20577"/>
      <pc:docMkLst>
        <pc:docMk/>
      </pc:docMkLst>
      <pc:sldChg chg="modSp">
        <pc:chgData name="MD. ISMAIL HOSSEN" userId="a4e88416-0835-49b4-bf11-1bffe063ddad" providerId="ADAL" clId="{02B3667F-AD14-4762-869F-43B06E818C31}" dt="2020-04-30T12:20:46.434" v="711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02B3667F-AD14-4762-869F-43B06E818C31}" dt="2020-04-30T12:05:42.840" v="564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02B3667F-AD14-4762-869F-43B06E818C31}" dt="2020-04-30T12:20:46.434" v="7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30T12:16:07.122" v="709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30T12:06:56.482" v="575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02B3667F-AD14-4762-869F-43B06E818C31}" dt="2020-04-30T12:16:07.122" v="709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02B3667F-AD14-4762-869F-43B06E818C31}" dt="2020-04-29T15:52:31.478" v="559"/>
        <pc:sldMkLst>
          <pc:docMk/>
          <pc:sldMk cId="3224969828" sldId="265"/>
        </pc:sldMkLst>
        <pc:spChg chg="del mod">
          <ac:chgData name="MD. ISMAIL HOSSEN" userId="a4e88416-0835-49b4-bf11-1bffe063ddad" providerId="ADAL" clId="{02B3667F-AD14-4762-869F-43B06E818C31}" dt="2020-04-29T15:52:31.478" v="559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30T12:02:33.410" v="56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30T12:02:33.410" v="562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  <pc:sldChg chg="addSp modSp add">
        <pc:chgData name="MD. ISMAIL HOSSEN" userId="a4e88416-0835-49b4-bf11-1bffe063ddad" providerId="ADAL" clId="{02B3667F-AD14-4762-869F-43B06E818C31}" dt="2020-04-30T12:09:26.816" v="604" actId="14100"/>
        <pc:sldMkLst>
          <pc:docMk/>
          <pc:sldMk cId="4080664521" sldId="368"/>
        </pc:sldMkLst>
        <pc:spChg chg="mod">
          <ac:chgData name="MD. ISMAIL HOSSEN" userId="a4e88416-0835-49b4-bf11-1bffe063ddad" providerId="ADAL" clId="{02B3667F-AD14-4762-869F-43B06E818C31}" dt="2020-04-30T12:08:38.784" v="593"/>
          <ac:spMkLst>
            <pc:docMk/>
            <pc:sldMk cId="4080664521" sldId="368"/>
            <ac:spMk id="2" creationId="{00000000-0000-0000-0000-000000000000}"/>
          </ac:spMkLst>
        </pc:spChg>
        <pc:spChg chg="mod">
          <ac:chgData name="MD. ISMAIL HOSSEN" userId="a4e88416-0835-49b4-bf11-1bffe063ddad" providerId="ADAL" clId="{02B3667F-AD14-4762-869F-43B06E818C31}" dt="2020-04-30T12:09:05.599" v="599" actId="14100"/>
          <ac:spMkLst>
            <pc:docMk/>
            <pc:sldMk cId="4080664521" sldId="368"/>
            <ac:spMk id="3" creationId="{00000000-0000-0000-0000-000000000000}"/>
          </ac:spMkLst>
        </pc:spChg>
        <pc:picChg chg="add mod">
          <ac:chgData name="MD. ISMAIL HOSSEN" userId="a4e88416-0835-49b4-bf11-1bffe063ddad" providerId="ADAL" clId="{02B3667F-AD14-4762-869F-43B06E818C31}" dt="2020-04-30T12:09:26.816" v="604" actId="14100"/>
          <ac:picMkLst>
            <pc:docMk/>
            <pc:sldMk cId="4080664521" sldId="368"/>
            <ac:picMk id="4" creationId="{C80ECAEE-BB41-4835-AE82-4E98EDB1DE52}"/>
          </ac:picMkLst>
        </pc:picChg>
      </pc:sldChg>
      <pc:sldChg chg="addSp delSp modSp add">
        <pc:chgData name="MD. ISMAIL HOSSEN" userId="a4e88416-0835-49b4-bf11-1bffe063ddad" providerId="ADAL" clId="{02B3667F-AD14-4762-869F-43B06E818C31}" dt="2020-04-30T12:11:57.525" v="707" actId="20577"/>
        <pc:sldMkLst>
          <pc:docMk/>
          <pc:sldMk cId="579100561" sldId="369"/>
        </pc:sldMkLst>
        <pc:spChg chg="mod">
          <ac:chgData name="MD. ISMAIL HOSSEN" userId="a4e88416-0835-49b4-bf11-1bffe063ddad" providerId="ADAL" clId="{02B3667F-AD14-4762-869F-43B06E818C31}" dt="2020-04-30T12:09:47.867" v="613" actId="20577"/>
          <ac:spMkLst>
            <pc:docMk/>
            <pc:sldMk cId="579100561" sldId="369"/>
            <ac:spMk id="2" creationId="{00000000-0000-0000-0000-000000000000}"/>
          </ac:spMkLst>
        </pc:spChg>
        <pc:spChg chg="del">
          <ac:chgData name="MD. ISMAIL HOSSEN" userId="a4e88416-0835-49b4-bf11-1bffe063ddad" providerId="ADAL" clId="{02B3667F-AD14-4762-869F-43B06E818C31}" dt="2020-04-30T12:09:53.693" v="614" actId="478"/>
          <ac:spMkLst>
            <pc:docMk/>
            <pc:sldMk cId="579100561" sldId="369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02B3667F-AD14-4762-869F-43B06E818C31}" dt="2020-04-30T12:11:57.525" v="707" actId="20577"/>
          <ac:spMkLst>
            <pc:docMk/>
            <pc:sldMk cId="579100561" sldId="369"/>
            <ac:spMk id="6" creationId="{2E8062B7-756D-4AC1-8A0D-BBA43B10C5EB}"/>
          </ac:spMkLst>
        </pc:spChg>
        <pc:spChg chg="add mod">
          <ac:chgData name="MD. ISMAIL HOSSEN" userId="a4e88416-0835-49b4-bf11-1bffe063ddad" providerId="ADAL" clId="{02B3667F-AD14-4762-869F-43B06E818C31}" dt="2020-04-30T12:10:32.296" v="621" actId="14100"/>
          <ac:spMkLst>
            <pc:docMk/>
            <pc:sldMk cId="579100561" sldId="369"/>
            <ac:spMk id="7" creationId="{387511FF-E3D3-444A-945F-F5CE94822090}"/>
          </ac:spMkLst>
        </pc:spChg>
        <pc:spChg chg="add mod">
          <ac:chgData name="MD. ISMAIL HOSSEN" userId="a4e88416-0835-49b4-bf11-1bffe063ddad" providerId="ADAL" clId="{02B3667F-AD14-4762-869F-43B06E818C31}" dt="2020-04-30T12:11:52.736" v="706" actId="1076"/>
          <ac:spMkLst>
            <pc:docMk/>
            <pc:sldMk cId="579100561" sldId="369"/>
            <ac:spMk id="8" creationId="{B1FC64B8-E8C4-417E-8573-C6BFB707B049}"/>
          </ac:spMkLst>
        </pc:spChg>
        <pc:picChg chg="del">
          <ac:chgData name="MD. ISMAIL HOSSEN" userId="a4e88416-0835-49b4-bf11-1bffe063ddad" providerId="ADAL" clId="{02B3667F-AD14-4762-869F-43B06E818C31}" dt="2020-04-30T12:09:54.764" v="615" actId="478"/>
          <ac:picMkLst>
            <pc:docMk/>
            <pc:sldMk cId="579100561" sldId="369"/>
            <ac:picMk id="4" creationId="{C80ECAEE-BB41-4835-AE82-4E98EDB1DE52}"/>
          </ac:picMkLst>
        </pc:picChg>
        <pc:cxnChg chg="add mod">
          <ac:chgData name="MD. ISMAIL HOSSEN" userId="a4e88416-0835-49b4-bf11-1bffe063ddad" providerId="ADAL" clId="{02B3667F-AD14-4762-869F-43B06E818C31}" dt="2020-04-30T12:11:38.223" v="704" actId="1076"/>
          <ac:cxnSpMkLst>
            <pc:docMk/>
            <pc:sldMk cId="579100561" sldId="369"/>
            <ac:cxnSpMk id="9" creationId="{AC3A790C-2CA6-4DC6-84B0-039FA6AD7F0F}"/>
          </ac:cxnSpMkLst>
        </pc:cxn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SYEDA ANIKA TASNIM" userId="8fb70a1d-16e3-4c86-a699-7b87e9bfa60b" providerId="ADAL" clId="{0F21E8EB-0BCC-4897-BA7D-109F95D05B66}"/>
    <pc:docChg chg="modSld">
      <pc:chgData name="SYEDA ANIKA TASNIM" userId="8fb70a1d-16e3-4c86-a699-7b87e9bfa60b" providerId="ADAL" clId="{0F21E8EB-0BCC-4897-BA7D-109F95D05B66}" dt="2021-11-04T14:18:19.023" v="1" actId="14100"/>
      <pc:docMkLst>
        <pc:docMk/>
      </pc:docMkLst>
      <pc:sldChg chg="modSp mod">
        <pc:chgData name="SYEDA ANIKA TASNIM" userId="8fb70a1d-16e3-4c86-a699-7b87e9bfa60b" providerId="ADAL" clId="{0F21E8EB-0BCC-4897-BA7D-109F95D05B66}" dt="2021-11-04T14:18:19.023" v="1" actId="14100"/>
        <pc:sldMkLst>
          <pc:docMk/>
          <pc:sldMk cId="579100561" sldId="369"/>
        </pc:sldMkLst>
        <pc:spChg chg="mod">
          <ac:chgData name="SYEDA ANIKA TASNIM" userId="8fb70a1d-16e3-4c86-a699-7b87e9bfa60b" providerId="ADAL" clId="{0F21E8EB-0BCC-4897-BA7D-109F95D05B66}" dt="2021-11-04T14:18:19.023" v="1" actId="14100"/>
          <ac:spMkLst>
            <pc:docMk/>
            <pc:sldMk cId="579100561" sldId="369"/>
            <ac:spMk id="8" creationId="{B1FC64B8-E8C4-417E-8573-C6BFB707B0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518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A loop Is a sequence of instructions that is repeated.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number of times to repeat may be known in advance,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It may depend on conditions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      FOR LOOP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WHILE LOOP 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REPEAT LOOP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5419581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The control is transferred to </a:t>
            </a:r>
            <a:r>
              <a:rPr lang="en-US" sz="2200" b="1" dirty="0" err="1">
                <a:solidFill>
                  <a:schemeClr val="tx1"/>
                </a:solidFill>
              </a:rPr>
              <a:t>destination_label</a:t>
            </a:r>
            <a:r>
              <a:rPr lang="en-US" sz="2200" b="1" dirty="0">
                <a:solidFill>
                  <a:schemeClr val="tx1"/>
                </a:solidFill>
              </a:rPr>
              <a:t> until CX becomes 0.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A FOR LOOP can be implemented using the LOOP instruction: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TOP: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;initialize CX to </a:t>
            </a:r>
            <a:r>
              <a:rPr lang="en-US" sz="2200" b="1" dirty="0" err="1">
                <a:solidFill>
                  <a:schemeClr val="tx1"/>
                </a:solidFill>
              </a:rPr>
              <a:t>loop_count</a:t>
            </a:r>
            <a:endParaRPr lang="en-US" sz="22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;body of the loop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LOOP TOP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4" name="Shape 248">
            <a:extLst>
              <a:ext uri="{FF2B5EF4-FFF2-40B4-BE49-F238E27FC236}">
                <a16:creationId xmlns:a16="http://schemas.microsoft.com/office/drawing/2014/main" id="{C80ECAEE-BB41-4835-AE82-4E98EDB1DE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138" y="2363927"/>
            <a:ext cx="2276165" cy="3775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6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LOOP-Example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8062B7-756D-4AC1-8A0D-BBA43B10C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387511FF-E3D3-444A-945F-F5CE94822090}"/>
              </a:ext>
            </a:extLst>
          </p:cNvPr>
          <p:cNvSpPr txBox="1">
            <a:spLocks/>
          </p:cNvSpPr>
          <p:nvPr/>
        </p:nvSpPr>
        <p:spPr>
          <a:xfrm>
            <a:off x="569167" y="2406988"/>
            <a:ext cx="4432041" cy="33686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sp>
        <p:nvSpPr>
          <p:cNvPr id="8" name="Shape 255">
            <a:extLst>
              <a:ext uri="{FF2B5EF4-FFF2-40B4-BE49-F238E27FC236}">
                <a16:creationId xmlns:a16="http://schemas.microsoft.com/office/drawing/2014/main" id="{B1FC64B8-E8C4-417E-8573-C6BFB707B049}"/>
              </a:ext>
            </a:extLst>
          </p:cNvPr>
          <p:cNvSpPr/>
          <p:nvPr/>
        </p:nvSpPr>
        <p:spPr>
          <a:xfrm>
            <a:off x="5685697" y="2500294"/>
            <a:ext cx="2833500" cy="4096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CX,80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DL, '*'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  <p:cxnSp>
        <p:nvCxnSpPr>
          <p:cNvPr id="9" name="Shape 256">
            <a:extLst>
              <a:ext uri="{FF2B5EF4-FFF2-40B4-BE49-F238E27FC236}">
                <a16:creationId xmlns:a16="http://schemas.microsoft.com/office/drawing/2014/main" id="{AC3A790C-2CA6-4DC6-84B0-039FA6AD7F0F}"/>
              </a:ext>
            </a:extLst>
          </p:cNvPr>
          <p:cNvCxnSpPr>
            <a:cxnSpLocks/>
          </p:cNvCxnSpPr>
          <p:nvPr/>
        </p:nvCxnSpPr>
        <p:spPr>
          <a:xfrm flipH="1" flipV="1">
            <a:off x="5149324" y="2957804"/>
            <a:ext cx="1" cy="3034912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91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</a:t>
            </a:r>
            <a:r>
              <a:rPr lang="en-US" sz="2200" dirty="0" err="1"/>
              <a:t>probram</a:t>
            </a:r>
            <a:r>
              <a:rPr lang="en-US" sz="2200" dirty="0"/>
              <a:t> to print all the ASCII code from 0 to 255.  Hints: use </a:t>
            </a:r>
            <a:r>
              <a:rPr lang="en-US" sz="2200" b="1" dirty="0" err="1"/>
              <a:t>jnz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instructions</a:t>
            </a:r>
          </a:p>
          <a:p>
            <a:pPr lvl="2"/>
            <a:r>
              <a:rPr lang="en-US" sz="2200" b="1" dirty="0"/>
              <a:t>Sample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08BCC-76C6-453D-B069-AB967AC7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4" y="4128900"/>
            <a:ext cx="7724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of the first 50 terms of the arithmetic sequence</a:t>
            </a:r>
          </a:p>
          <a:p>
            <a:r>
              <a:rPr lang="en-US" sz="2200" dirty="0"/>
              <a:t>I, 5, 9, 13, ... in DX.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r>
              <a:rPr lang="en-US" sz="2200" dirty="0"/>
              <a:t> </a:t>
            </a:r>
          </a:p>
          <a:p>
            <a:pPr lvl="2"/>
            <a:r>
              <a:rPr lang="en-US" sz="2200" dirty="0"/>
              <a:t>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sz="2200" dirty="0"/>
              <a:t>(148 – 1)/3 = 49 loops</a:t>
            </a:r>
          </a:p>
          <a:p>
            <a:pPr lvl="2"/>
            <a:r>
              <a:rPr lang="en-US" sz="2200" dirty="0"/>
              <a:t>So put cx = 49</a:t>
            </a:r>
          </a:p>
        </p:txBody>
      </p:sp>
    </p:spTree>
    <p:extLst>
      <p:ext uri="{BB962C8B-B14F-4D97-AF65-F5344CB8AC3E}">
        <p14:creationId xmlns:p14="http://schemas.microsoft.com/office/powerpoint/2010/main" val="30459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100 + 95 + 90 + ... + 5 in AX</a:t>
            </a:r>
            <a:r>
              <a:rPr lang="en-US" dirty="0"/>
              <a:t>. </a:t>
            </a:r>
            <a:r>
              <a:rPr lang="en-US" sz="2200" dirty="0"/>
              <a:t>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 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dirty="0"/>
              <a:t>(100 – 5)/5 = 19 loops</a:t>
            </a:r>
          </a:p>
          <a:p>
            <a:pPr lvl="2"/>
            <a:r>
              <a:rPr lang="en-US" sz="2200" dirty="0"/>
              <a:t>So put cx = 19</a:t>
            </a:r>
          </a:p>
        </p:txBody>
      </p:sp>
    </p:spTree>
    <p:extLst>
      <p:ext uri="{BB962C8B-B14F-4D97-AF65-F5344CB8AC3E}">
        <p14:creationId xmlns:p14="http://schemas.microsoft.com/office/powerpoint/2010/main" val="14415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LOOP</a:t>
            </a:r>
            <a:r>
              <a:rPr lang="en-US" sz="2200" dirty="0"/>
              <a:t> instructions and put </a:t>
            </a:r>
            <a:r>
              <a:rPr lang="en-US" sz="2200" b="1" dirty="0"/>
              <a:t>cx = 50</a:t>
            </a:r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a "?", read two capital letters, and display them on the next line In alphabetical order. Hints: use </a:t>
            </a:r>
            <a:r>
              <a:rPr lang="en-US" sz="2200" b="1" dirty="0" err="1"/>
              <a:t>cmp</a:t>
            </a:r>
            <a:r>
              <a:rPr lang="en-US" sz="2200" dirty="0"/>
              <a:t>, </a:t>
            </a:r>
            <a:r>
              <a:rPr lang="en-US" sz="2200" b="1" dirty="0" err="1"/>
              <a:t>jg</a:t>
            </a:r>
            <a:r>
              <a:rPr lang="en-US" sz="2200" dirty="0"/>
              <a:t>, </a:t>
            </a:r>
            <a:r>
              <a:rPr lang="en-US" sz="2200" b="1" dirty="0" err="1"/>
              <a:t>xchg</a:t>
            </a:r>
            <a:endParaRPr lang="en-US" sz="2200" b="1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character: </a:t>
            </a:r>
            <a:r>
              <a:rPr lang="en-US" sz="2200" dirty="0">
                <a:solidFill>
                  <a:srgbClr val="FF0000"/>
                </a:solidFill>
              </a:rPr>
              <a:t>CB</a:t>
            </a:r>
            <a:r>
              <a:rPr lang="en-US" sz="2200" dirty="0"/>
              <a:t> 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BC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305528779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0" ma:contentTypeDescription="Create a new document." ma:contentTypeScope="" ma:versionID="d1d3c00398ebaa247de9cd830b09b6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729F16-1A9D-4084-82DE-1510636C3D5C}"/>
</file>

<file path=customXml/itemProps2.xml><?xml version="1.0" encoding="utf-8"?>
<ds:datastoreItem xmlns:ds="http://schemas.openxmlformats.org/officeDocument/2006/customXml" ds:itemID="{362419DD-96ED-44B1-A635-06CB62F14FA4}"/>
</file>

<file path=customXml/itemProps3.xml><?xml version="1.0" encoding="utf-8"?>
<ds:datastoreItem xmlns:ds="http://schemas.openxmlformats.org/officeDocument/2006/customXml" ds:itemID="{706B65BF-43E3-4858-B132-6EB6FD8EB79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3617</TotalTime>
  <Words>429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Helvetica Neue</vt:lpstr>
      <vt:lpstr>Wingdings</vt:lpstr>
      <vt:lpstr>Spectrum</vt:lpstr>
      <vt:lpstr>Looping Structure</vt:lpstr>
      <vt:lpstr>Lab Outline</vt:lpstr>
      <vt:lpstr>FOR LOOP</vt:lpstr>
      <vt:lpstr>FOR LOOP-Example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14</cp:revision>
  <dcterms:created xsi:type="dcterms:W3CDTF">2018-12-10T17:20:29Z</dcterms:created>
  <dcterms:modified xsi:type="dcterms:W3CDTF">2021-11-04T14:18:34Z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