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579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3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463"/>
            <a:ext cx="8340239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Consist of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 occupies memory segments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segment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memory segment by assembler.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of code and data of a program can be specified by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Memory_model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 [Code in ONE segment and Data in one segment]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Stack </a:t>
            </a:r>
            <a:r>
              <a:rPr lang="en-US" sz="3600" b="1" dirty="0" smtClean="0">
                <a:solidFill>
                  <a:schemeClr val="accent1"/>
                </a:solidFill>
              </a:rPr>
              <a:t>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44348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block of memory (stack area) to store the stack.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area should be big enough to contain the stack at its maximum size.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size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.STACK          100H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Allocates 100 bytes for stack area reasonable size for most applications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size is omitted 1KB is allocated for stack area.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4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Data </a:t>
            </a:r>
            <a:r>
              <a:rPr lang="en-US" sz="3600" b="1" dirty="0" smtClean="0">
                <a:solidFill>
                  <a:schemeClr val="accent1"/>
                </a:solidFill>
              </a:rPr>
              <a:t>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6306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all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definitions and sometimes Constant definitions (constant does not take any memory).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data segment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is used followed by variable and constant declaration.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  DW    2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BYTE1         DB     1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  DB    ‘THIS IS A MESSAGE’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         EQU  10010001B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7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Code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394830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the program’s instructions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[name is optional]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need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SMALL program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a code segment, instructions are organized as procedures.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PROC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 body of the procedure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name ENDP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name = name of the procedure. PROC and ENDP are pseudo-ops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10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</a:t>
            </a:r>
            <a:r>
              <a:rPr lang="en-US" sz="3600" b="1" dirty="0" smtClean="0">
                <a:solidFill>
                  <a:schemeClr val="accent1"/>
                </a:solidFill>
              </a:rPr>
              <a:t>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558603" cy="46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100H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definitions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PROC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;instructions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ENDP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;other procedures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The last line of the program should be the END directive, followed by the name of main procedure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89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Instruction: </a:t>
            </a:r>
            <a:r>
              <a:rPr lang="en-US" sz="3600" b="1" dirty="0" smtClean="0">
                <a:solidFill>
                  <a:schemeClr val="accent1"/>
                </a:solidFill>
              </a:rPr>
              <a:t>LEA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04107"/>
            <a:ext cx="8367534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LEA: Load Effective address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puts copy of the source offset address into the destination.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i.e. LEA DX, MSG   ; will load address of MSG to DX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5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Segment Prefix (PSP</a:t>
            </a:r>
            <a:r>
              <a:rPr lang="en-US" sz="3600" b="1" dirty="0" smtClean="0">
                <a:solidFill>
                  <a:schemeClr val="accent1"/>
                </a:solidFill>
              </a:rPr>
              <a:t>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667785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contains information about the program to facilitate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access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area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places its segment number in both  DS and ES before program execution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Usually, DS does not contain the segment number of the data segment.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a program with data segment will start with these two instruction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AX,@DATA   [name of data segment define in .DATA]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DS,AX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6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 smtClean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</a:t>
            </a:r>
            <a:r>
              <a:rPr lang="en-US" sz="3600" b="1" dirty="0" smtClean="0">
                <a:solidFill>
                  <a:schemeClr val="accent1"/>
                </a:solidFill>
              </a:rPr>
              <a:t>XCHG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77204"/>
            <a:ext cx="857225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between two registers or register and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XCHG    AH, BL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[reads exchange value of AH with BL]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3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Instructions: ADD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22254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is used to add content of two registers, register and memory-location or add a number 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ADD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     WORD1,AX [reads Add AX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71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</a:t>
            </a:r>
            <a:r>
              <a:rPr lang="en-US" sz="3600" b="1" dirty="0" smtClean="0">
                <a:solidFill>
                  <a:schemeClr val="accent1"/>
                </a:solidFill>
              </a:rPr>
              <a:t>SUB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0401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of two registers, register and memory-location or subtract a number from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SUB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     AX,DX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DX from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7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</a:t>
            </a:r>
            <a:r>
              <a:rPr lang="en-US" sz="3600" b="1" dirty="0" smtClean="0">
                <a:solidFill>
                  <a:schemeClr val="accent1"/>
                </a:solidFill>
              </a:rPr>
              <a:t>INC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1256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INC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Add 1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2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</a:t>
            </a:r>
            <a:r>
              <a:rPr lang="en-US" sz="3600" b="1" dirty="0" smtClean="0">
                <a:solidFill>
                  <a:schemeClr val="accent1"/>
                </a:solidFill>
              </a:rPr>
              <a:t>DEC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4034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DEC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1 from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</a:t>
            </a:r>
            <a:r>
              <a:rPr lang="en-US" sz="3600" b="1" dirty="0" smtClean="0">
                <a:solidFill>
                  <a:schemeClr val="accent1"/>
                </a:solidFill>
              </a:rPr>
              <a:t>NEG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of the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 does this by replacing the contents by its two’s complement.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NEG  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NEG     BX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negate the contents of BX]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Agreement of </a:t>
            </a:r>
            <a:r>
              <a:rPr lang="en-US" sz="3600" b="1" dirty="0" smtClean="0">
                <a:solidFill>
                  <a:schemeClr val="accent1"/>
                </a:solidFill>
              </a:rPr>
              <a:t>Operator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95268"/>
            <a:ext cx="839483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operand of the preceding two-operand instruction MUST be same type. (i.e. both bytes or words). Thus,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AX,BYTE1    ; its illegal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AH,’A’           ; 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AX,’A’            ; legal if source is a word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82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435BC-5B61-4A19-85FC-71F79BC0CF66}"/>
</file>

<file path=customXml/itemProps2.xml><?xml version="1.0" encoding="utf-8"?>
<ds:datastoreItem xmlns:ds="http://schemas.openxmlformats.org/officeDocument/2006/customXml" ds:itemID="{970D9E58-0BAF-4A06-A233-AE97A805EFF0}"/>
</file>

<file path=customXml/itemProps3.xml><?xml version="1.0" encoding="utf-8"?>
<ds:datastoreItem xmlns:ds="http://schemas.openxmlformats.org/officeDocument/2006/customXml" ds:itemID="{953DED96-19F1-4596-9839-321C94632FF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</TotalTime>
  <Words>758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Lecture Outline</vt:lpstr>
      <vt:lpstr>Instructions: XCHG</vt:lpstr>
      <vt:lpstr>Instructions: ADD</vt:lpstr>
      <vt:lpstr>Instructions: SUB</vt:lpstr>
      <vt:lpstr>Instructions: INC</vt:lpstr>
      <vt:lpstr>Instructions: DEC</vt:lpstr>
      <vt:lpstr>Instructions: NEG</vt:lpstr>
      <vt:lpstr>Agreement of Operator</vt:lpstr>
      <vt:lpstr>Program Structure</vt:lpstr>
      <vt:lpstr>Stack Segment</vt:lpstr>
      <vt:lpstr>Data Segment</vt:lpstr>
      <vt:lpstr>Code Segment</vt:lpstr>
      <vt:lpstr>Program Structure</vt:lpstr>
      <vt:lpstr>Instruction: LEA</vt:lpstr>
      <vt:lpstr>Program Segment Prefix (PSP)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</cp:revision>
  <dcterms:created xsi:type="dcterms:W3CDTF">2018-12-10T17:20:29Z</dcterms:created>
  <dcterms:modified xsi:type="dcterms:W3CDTF">2020-04-30T09:51:56Z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