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380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Bit Examination on </a:t>
            </a:r>
            <a:r>
              <a:rPr lang="en-US" sz="3600" b="1" dirty="0" smtClean="0">
                <a:solidFill>
                  <a:schemeClr val="accent1"/>
                </a:solidFill>
              </a:rPr>
              <a:t>TEST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02641"/>
            <a:ext cx="8708728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instruction can be used to examine individual bits in operand.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should contain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1's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bit positions to be tested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0’s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elsewhere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AND b = 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AND b 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operation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mask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have 1's in the tested bit positions if and only if the destination has 1’s in these positions; and 0’s elsewhere.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destination has 0’s in all the tested positions, the result will be 0 and thus ZF=1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24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LOGIC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34102"/>
            <a:ext cx="8708728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change the bit pattern in a byte or word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bits manually which is unlikely in high level languages (Except C)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Instructions: AND, OR, XOR and NOT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 can be used to clear, set, and examine bits,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register or variable. i.e. these will be used for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Converting a lowercase letter to upper case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Determining If a register contains an even or odd number.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65711"/>
            <a:ext cx="872237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individual bits is one the main advantages of assembly language.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bits can be changed in computer by using logic operations.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binary values of 0 = False and 1= True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logic operation is applied to 8- or 16-bit operands, the result is obtained by applying the logic operation at each bit position.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9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AND, OR, and XOR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8946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AND, OR, and XOR instructions perform the named logic operations. The formats are: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operation is stored in the destination, which must be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source may be a constant, register,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memory-to-memory operations are not allowed.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8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Effect on </a:t>
            </a:r>
            <a:r>
              <a:rPr lang="en-US" sz="3600" b="1" dirty="0" smtClean="0">
                <a:solidFill>
                  <a:schemeClr val="accent1"/>
                </a:solidFill>
              </a:rPr>
              <a:t>Flags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42572"/>
            <a:ext cx="883155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is undefined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use of AND, OR, and XOR is to selectively modify the bits in the destination.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this, we construct a source bit pattern known as mask.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bits are chosen so that the corresponding destination bits are modified in the desired manner when the instruction is executed.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2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MASK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88416"/>
            <a:ext cx="8681433" cy="502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mask bits, we make use of the following properties of AND, OR, and XOR: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·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preserves the corresponding destination bit.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1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Not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3053"/>
            <a:ext cx="8613194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instruction performs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one's complement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 on the destination.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destination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(**No effect on status flags)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Complement the bits in AX: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6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TEST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4402"/>
            <a:ext cx="859954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performs an AND operation of the destination with the source but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not change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destination contents.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the test instruction is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status flags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flags on test operation: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 =0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= Undefined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834857-41F4-4EE3-9A1D-51A23BA8F4B7}"/>
</file>

<file path=customXml/itemProps2.xml><?xml version="1.0" encoding="utf-8"?>
<ds:datastoreItem xmlns:ds="http://schemas.openxmlformats.org/officeDocument/2006/customXml" ds:itemID="{751AD587-2EAC-435E-96D6-DBB2BF175AA5}"/>
</file>

<file path=customXml/itemProps3.xml><?xml version="1.0" encoding="utf-8"?>
<ds:datastoreItem xmlns:ds="http://schemas.openxmlformats.org/officeDocument/2006/customXml" ds:itemID="{52679F07-A1BC-4D27-AB27-7BF4B678D66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</TotalTime>
  <Words>817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Lecture Title</vt:lpstr>
      <vt:lpstr>Overview : LOGIC</vt:lpstr>
      <vt:lpstr>LOGIC</vt:lpstr>
      <vt:lpstr>LOGIC Instructions</vt:lpstr>
      <vt:lpstr>AND, OR, and XOR instructions</vt:lpstr>
      <vt:lpstr>Effect on Flags</vt:lpstr>
      <vt:lpstr>MASK</vt:lpstr>
      <vt:lpstr>Not Instruction</vt:lpstr>
      <vt:lpstr>TEST Instruction</vt:lpstr>
      <vt:lpstr>Bit Examination on TEST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20</cp:revision>
  <dcterms:created xsi:type="dcterms:W3CDTF">2018-12-10T17:20:29Z</dcterms:created>
  <dcterms:modified xsi:type="dcterms:W3CDTF">2020-04-30T13:11:03Z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