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370" r:id="rId4"/>
    <p:sldId id="372" r:id="rId5"/>
    <p:sldId id="373" r:id="rId6"/>
    <p:sldId id="374" r:id="rId7"/>
    <p:sldId id="375" r:id="rId8"/>
    <p:sldId id="376" r:id="rId9"/>
    <p:sldId id="377" r:id="rId10"/>
    <p:sldId id="378" r:id="rId11"/>
    <p:sldId id="379" r:id="rId12"/>
    <p:sldId id="371" r:id="rId13"/>
    <p:sldId id="363" r:id="rId14"/>
    <p:sldId id="367" r:id="rId15"/>
    <p:sldId id="368" r:id="rId16"/>
    <p:sldId id="366" r:id="rId17"/>
    <p:sldId id="380" r:id="rId18"/>
    <p:sldId id="369" r:id="rId19"/>
    <p:sldId id="264" r:id="rId20"/>
    <p:sldId id="26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69612" autoAdjust="0"/>
  </p:normalViewPr>
  <p:slideViewPr>
    <p:cSldViewPr snapToGrid="0" snapToObjects="1">
      <p:cViewPr varScale="1">
        <p:scale>
          <a:sx n="60" d="100"/>
          <a:sy n="60" d="100"/>
        </p:scale>
        <p:origin x="16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Relationship Id="rId30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ISMAIL HOSSEN" userId="a4e88416-0835-49b4-bf11-1bffe063ddad" providerId="ADAL" clId="{438F1AE2-1717-4167-A40E-551D8B80B1C4}"/>
    <pc:docChg chg="undo custSel addSld delSld modSld">
      <pc:chgData name="MD. ISMAIL HOSSEN" userId="a4e88416-0835-49b4-bf11-1bffe063ddad" providerId="ADAL" clId="{438F1AE2-1717-4167-A40E-551D8B80B1C4}" dt="2020-04-28T18:15:20.051" v="1302" actId="5793"/>
      <pc:docMkLst>
        <pc:docMk/>
      </pc:docMkLst>
      <pc:sldChg chg="modSp">
        <pc:chgData name="MD. ISMAIL HOSSEN" userId="a4e88416-0835-49b4-bf11-1bffe063ddad" providerId="ADAL" clId="{438F1AE2-1717-4167-A40E-551D8B80B1C4}" dt="2020-04-28T09:02:38.498" v="0"/>
        <pc:sldMkLst>
          <pc:docMk/>
          <pc:sldMk cId="700707328" sldId="256"/>
        </pc:sldMkLst>
        <pc:spChg chg="mod">
          <ac:chgData name="MD. ISMAIL HOSSEN" userId="a4e88416-0835-49b4-bf11-1bffe063ddad" providerId="ADAL" clId="{438F1AE2-1717-4167-A40E-551D8B80B1C4}" dt="2020-04-28T09:02:38.498" v="0"/>
          <ac:spMkLst>
            <pc:docMk/>
            <pc:sldMk cId="700707328" sldId="256"/>
            <ac:spMk id="2" creationId="{00000000-0000-0000-0000-000000000000}"/>
          </ac:spMkLst>
        </pc:spChg>
      </pc:sldChg>
      <pc:sldChg chg="modSp">
        <pc:chgData name="MD. ISMAIL HOSSEN" userId="a4e88416-0835-49b4-bf11-1bffe063ddad" providerId="ADAL" clId="{438F1AE2-1717-4167-A40E-551D8B80B1C4}" dt="2020-04-28T18:15:20.051" v="1302" actId="5793"/>
        <pc:sldMkLst>
          <pc:docMk/>
          <pc:sldMk cId="424874041" sldId="257"/>
        </pc:sldMkLst>
        <pc:spChg chg="mod">
          <ac:chgData name="MD. ISMAIL HOSSEN" userId="a4e88416-0835-49b4-bf11-1bffe063ddad" providerId="ADAL" clId="{438F1AE2-1717-4167-A40E-551D8B80B1C4}" dt="2020-04-28T09:03:02.116" v="8" actId="20577"/>
          <ac:spMkLst>
            <pc:docMk/>
            <pc:sldMk cId="424874041" sldId="257"/>
            <ac:spMk id="2" creationId="{00000000-0000-0000-0000-000000000000}"/>
          </ac:spMkLst>
        </pc:spChg>
        <pc:spChg chg="mod">
          <ac:chgData name="MD. ISMAIL HOSSEN" userId="a4e88416-0835-49b4-bf11-1bffe063ddad" providerId="ADAL" clId="{438F1AE2-1717-4167-A40E-551D8B80B1C4}" dt="2020-04-28T18:15:20.051" v="1302" actId="5793"/>
          <ac:spMkLst>
            <pc:docMk/>
            <pc:sldMk cId="424874041" sldId="257"/>
            <ac:spMk id="3" creationId="{00000000-0000-0000-0000-000000000000}"/>
          </ac:spMkLst>
        </pc:spChg>
      </pc:sldChg>
      <pc:sldChg chg="add del">
        <pc:chgData name="MD. ISMAIL HOSSEN" userId="a4e88416-0835-49b4-bf11-1bffe063ddad" providerId="ADAL" clId="{438F1AE2-1717-4167-A40E-551D8B80B1C4}" dt="2020-04-28T13:25:42.690" v="371" actId="2696"/>
        <pc:sldMkLst>
          <pc:docMk/>
          <pc:sldMk cId="1923382373" sldId="264"/>
        </pc:sldMkLst>
      </pc:sldChg>
      <pc:sldChg chg="modSp">
        <pc:chgData name="MD. ISMAIL HOSSEN" userId="a4e88416-0835-49b4-bf11-1bffe063ddad" providerId="ADAL" clId="{438F1AE2-1717-4167-A40E-551D8B80B1C4}" dt="2020-04-28T15:26:22.015" v="1300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438F1AE2-1717-4167-A40E-551D8B80B1C4}" dt="2020-04-28T15:26:22.015" v="1300" actId="20577"/>
          <ac:spMkLst>
            <pc:docMk/>
            <pc:sldMk cId="3224969828" sldId="265"/>
            <ac:spMk id="3" creationId="{56CD2EA8-B54C-CE4F-A943-BFB367453E0E}"/>
          </ac:spMkLst>
        </pc:spChg>
      </pc:sldChg>
      <pc:sldChg chg="addSp delSp modSp add">
        <pc:chgData name="MD. ISMAIL HOSSEN" userId="a4e88416-0835-49b4-bf11-1bffe063ddad" providerId="ADAL" clId="{438F1AE2-1717-4167-A40E-551D8B80B1C4}" dt="2020-04-28T14:29:35.019" v="1170" actId="1076"/>
        <pc:sldMkLst>
          <pc:docMk/>
          <pc:sldMk cId="4156752703" sldId="363"/>
        </pc:sldMkLst>
        <pc:spChg chg="mod">
          <ac:chgData name="MD. ISMAIL HOSSEN" userId="a4e88416-0835-49b4-bf11-1bffe063ddad" providerId="ADAL" clId="{438F1AE2-1717-4167-A40E-551D8B80B1C4}" dt="2020-04-28T13:26:33.403" v="447" actId="20577"/>
          <ac:spMkLst>
            <pc:docMk/>
            <pc:sldMk cId="4156752703" sldId="363"/>
            <ac:spMk id="2" creationId="{00000000-0000-0000-0000-000000000000}"/>
          </ac:spMkLst>
        </pc:spChg>
        <pc:spChg chg="mod">
          <ac:chgData name="MD. ISMAIL HOSSEN" userId="a4e88416-0835-49b4-bf11-1bffe063ddad" providerId="ADAL" clId="{438F1AE2-1717-4167-A40E-551D8B80B1C4}" dt="2020-04-28T13:26:53.995" v="463" actId="20577"/>
          <ac:spMkLst>
            <pc:docMk/>
            <pc:sldMk cId="4156752703" sldId="363"/>
            <ac:spMk id="7" creationId="{1C4C160C-F333-46D6-985E-F7B208358227}"/>
          </ac:spMkLst>
        </pc:spChg>
        <pc:spChg chg="mod">
          <ac:chgData name="MD. ISMAIL HOSSEN" userId="a4e88416-0835-49b4-bf11-1bffe063ddad" providerId="ADAL" clId="{438F1AE2-1717-4167-A40E-551D8B80B1C4}" dt="2020-04-28T14:29:04.636" v="1162" actId="20577"/>
          <ac:spMkLst>
            <pc:docMk/>
            <pc:sldMk cId="4156752703" sldId="363"/>
            <ac:spMk id="8" creationId="{0FA58B4A-2FCF-47F8-A2F6-D980B08EB9FC}"/>
          </ac:spMkLst>
        </pc:spChg>
        <pc:picChg chg="add del mod">
          <ac:chgData name="MD. ISMAIL HOSSEN" userId="a4e88416-0835-49b4-bf11-1bffe063ddad" providerId="ADAL" clId="{438F1AE2-1717-4167-A40E-551D8B80B1C4}" dt="2020-04-28T14:26:01.294" v="1118" actId="478"/>
          <ac:picMkLst>
            <pc:docMk/>
            <pc:sldMk cId="4156752703" sldId="363"/>
            <ac:picMk id="3" creationId="{B2EB648B-DADC-43D0-922D-92A72F356991}"/>
          </ac:picMkLst>
        </pc:picChg>
        <pc:picChg chg="add mod">
          <ac:chgData name="MD. ISMAIL HOSSEN" userId="a4e88416-0835-49b4-bf11-1bffe063ddad" providerId="ADAL" clId="{438F1AE2-1717-4167-A40E-551D8B80B1C4}" dt="2020-04-28T14:29:35.019" v="1170" actId="1076"/>
          <ac:picMkLst>
            <pc:docMk/>
            <pc:sldMk cId="4156752703" sldId="363"/>
            <ac:picMk id="4" creationId="{0C015885-586B-4501-A220-4B249868D30B}"/>
          </ac:picMkLst>
        </pc:picChg>
        <pc:picChg chg="add mod">
          <ac:chgData name="MD. ISMAIL HOSSEN" userId="a4e88416-0835-49b4-bf11-1bffe063ddad" providerId="ADAL" clId="{438F1AE2-1717-4167-A40E-551D8B80B1C4}" dt="2020-04-28T14:29:33.446" v="1169" actId="1076"/>
          <ac:picMkLst>
            <pc:docMk/>
            <pc:sldMk cId="4156752703" sldId="363"/>
            <ac:picMk id="5" creationId="{8C438717-B104-4ADE-A70C-E86A554A090E}"/>
          </ac:picMkLst>
        </pc:picChg>
      </pc:sldChg>
      <pc:sldChg chg="delSp modSp add">
        <pc:chgData name="MD. ISMAIL HOSSEN" userId="a4e88416-0835-49b4-bf11-1bffe063ddad" providerId="ADAL" clId="{438F1AE2-1717-4167-A40E-551D8B80B1C4}" dt="2020-04-28T15:22:50.645" v="1283" actId="20577"/>
        <pc:sldMkLst>
          <pc:docMk/>
          <pc:sldMk cId="3296173298" sldId="366"/>
        </pc:sldMkLst>
        <pc:spChg chg="mod">
          <ac:chgData name="MD. ISMAIL HOSSEN" userId="a4e88416-0835-49b4-bf11-1bffe063ddad" providerId="ADAL" clId="{438F1AE2-1717-4167-A40E-551D8B80B1C4}" dt="2020-04-28T15:22:50.645" v="1283" actId="20577"/>
          <ac:spMkLst>
            <pc:docMk/>
            <pc:sldMk cId="3296173298" sldId="366"/>
            <ac:spMk id="7" creationId="{1C4C160C-F333-46D6-985E-F7B208358227}"/>
          </ac:spMkLst>
        </pc:spChg>
        <pc:spChg chg="mod">
          <ac:chgData name="MD. ISMAIL HOSSEN" userId="a4e88416-0835-49b4-bf11-1bffe063ddad" providerId="ADAL" clId="{438F1AE2-1717-4167-A40E-551D8B80B1C4}" dt="2020-04-28T15:20:54.406" v="1281" actId="5793"/>
          <ac:spMkLst>
            <pc:docMk/>
            <pc:sldMk cId="3296173298" sldId="366"/>
            <ac:spMk id="8" creationId="{0FA58B4A-2FCF-47F8-A2F6-D980B08EB9FC}"/>
          </ac:spMkLst>
        </pc:spChg>
        <pc:picChg chg="del">
          <ac:chgData name="MD. ISMAIL HOSSEN" userId="a4e88416-0835-49b4-bf11-1bffe063ddad" providerId="ADAL" clId="{438F1AE2-1717-4167-A40E-551D8B80B1C4}" dt="2020-04-28T15:19:15.573" v="1248" actId="478"/>
          <ac:picMkLst>
            <pc:docMk/>
            <pc:sldMk cId="3296173298" sldId="366"/>
            <ac:picMk id="4" creationId="{0C015885-586B-4501-A220-4B249868D30B}"/>
          </ac:picMkLst>
        </pc:picChg>
        <pc:picChg chg="del">
          <ac:chgData name="MD. ISMAIL HOSSEN" userId="a4e88416-0835-49b4-bf11-1bffe063ddad" providerId="ADAL" clId="{438F1AE2-1717-4167-A40E-551D8B80B1C4}" dt="2020-04-28T15:19:12.205" v="1246" actId="478"/>
          <ac:picMkLst>
            <pc:docMk/>
            <pc:sldMk cId="3296173298" sldId="366"/>
            <ac:picMk id="5" creationId="{8C438717-B104-4ADE-A70C-E86A554A090E}"/>
          </ac:picMkLst>
        </pc:picChg>
      </pc:sldChg>
    </pc:docChg>
  </pc:docChgLst>
  <pc:docChgLst>
    <pc:chgData name="MD. ISMAIL HOSSEN" userId="a4e88416-0835-49b4-bf11-1bffe063ddad" providerId="ADAL" clId="{CFD16D49-A914-4886-B914-EAABD30C6CCE}"/>
    <pc:docChg chg="undo custSel addSld modSld sldOrd">
      <pc:chgData name="MD. ISMAIL HOSSEN" userId="a4e88416-0835-49b4-bf11-1bffe063ddad" providerId="ADAL" clId="{CFD16D49-A914-4886-B914-EAABD30C6CCE}" dt="2020-04-30T12:44:26.998" v="999" actId="20577"/>
      <pc:docMkLst>
        <pc:docMk/>
      </pc:docMkLst>
      <pc:sldChg chg="modSp">
        <pc:chgData name="MD. ISMAIL HOSSEN" userId="a4e88416-0835-49b4-bf11-1bffe063ddad" providerId="ADAL" clId="{CFD16D49-A914-4886-B914-EAABD30C6CCE}" dt="2020-04-30T12:44:26.998" v="999" actId="20577"/>
        <pc:sldMkLst>
          <pc:docMk/>
          <pc:sldMk cId="700707328" sldId="256"/>
        </pc:sldMkLst>
        <pc:spChg chg="mod">
          <ac:chgData name="MD. ISMAIL HOSSEN" userId="a4e88416-0835-49b4-bf11-1bffe063ddad" providerId="ADAL" clId="{CFD16D49-A914-4886-B914-EAABD30C6CCE}" dt="2020-04-30T12:13:12.445" v="987" actId="27636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D. ISMAIL HOSSEN" userId="a4e88416-0835-49b4-bf11-1bffe063ddad" providerId="ADAL" clId="{CFD16D49-A914-4886-B914-EAABD30C6CCE}" dt="2020-04-30T12:44:26.998" v="999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CFD16D49-A914-4886-B914-EAABD30C6CCE}" dt="2020-04-30T09:29:52.416" v="960" actId="113"/>
        <pc:sldMkLst>
          <pc:docMk/>
          <pc:sldMk cId="424874041" sldId="257"/>
        </pc:sldMkLst>
        <pc:spChg chg="mod">
          <ac:chgData name="MD. ISMAIL HOSSEN" userId="a4e88416-0835-49b4-bf11-1bffe063ddad" providerId="ADAL" clId="{CFD16D49-A914-4886-B914-EAABD30C6CCE}" dt="2020-04-30T09:29:52.416" v="960" actId="113"/>
          <ac:spMkLst>
            <pc:docMk/>
            <pc:sldMk cId="424874041" sldId="257"/>
            <ac:spMk id="3" creationId="{00000000-0000-0000-0000-000000000000}"/>
          </ac:spMkLst>
        </pc:spChg>
      </pc:sldChg>
      <pc:sldChg chg="delSp modSp">
        <pc:chgData name="MD. ISMAIL HOSSEN" userId="a4e88416-0835-49b4-bf11-1bffe063ddad" providerId="ADAL" clId="{CFD16D49-A914-4886-B914-EAABD30C6CCE}" dt="2020-04-29T16:16:30.353" v="29"/>
        <pc:sldMkLst>
          <pc:docMk/>
          <pc:sldMk cId="3224969828" sldId="265"/>
        </pc:sldMkLst>
        <pc:spChg chg="del mod">
          <ac:chgData name="MD. ISMAIL HOSSEN" userId="a4e88416-0835-49b4-bf11-1bffe063ddad" providerId="ADAL" clId="{CFD16D49-A914-4886-B914-EAABD30C6CCE}" dt="2020-04-29T16:16:30.353" v="29"/>
          <ac:spMkLst>
            <pc:docMk/>
            <pc:sldMk cId="3224969828" sldId="265"/>
            <ac:spMk id="3" creationId="{56CD2EA8-B54C-CE4F-A943-BFB367453E0E}"/>
          </ac:spMkLst>
        </pc:spChg>
      </pc:sldChg>
      <pc:sldChg chg="addSp modSp">
        <pc:chgData name="MD. ISMAIL HOSSEN" userId="a4e88416-0835-49b4-bf11-1bffe063ddad" providerId="ADAL" clId="{CFD16D49-A914-4886-B914-EAABD30C6CCE}" dt="2020-04-29T08:25:33.125" v="13"/>
        <pc:sldMkLst>
          <pc:docMk/>
          <pc:sldMk cId="4156752703" sldId="363"/>
        </pc:sldMkLst>
        <pc:spChg chg="mod">
          <ac:chgData name="MD. ISMAIL HOSSEN" userId="a4e88416-0835-49b4-bf11-1bffe063ddad" providerId="ADAL" clId="{CFD16D49-A914-4886-B914-EAABD30C6CCE}" dt="2020-04-29T08:25:33.125" v="13"/>
          <ac:spMkLst>
            <pc:docMk/>
            <pc:sldMk cId="4156752703" sldId="363"/>
            <ac:spMk id="8" creationId="{0FA58B4A-2FCF-47F8-A2F6-D980B08EB9FC}"/>
          </ac:spMkLst>
        </pc:spChg>
        <pc:picChg chg="add">
          <ac:chgData name="MD. ISMAIL HOSSEN" userId="a4e88416-0835-49b4-bf11-1bffe063ddad" providerId="ADAL" clId="{CFD16D49-A914-4886-B914-EAABD30C6CCE}" dt="2020-04-29T08:13:56.849" v="7"/>
          <ac:picMkLst>
            <pc:docMk/>
            <pc:sldMk cId="4156752703" sldId="363"/>
            <ac:picMk id="3" creationId="{898A45A0-8C68-46A7-AB88-6C3C816BF237}"/>
          </ac:picMkLst>
        </pc:picChg>
      </pc:sldChg>
      <pc:sldChg chg="addSp modSp">
        <pc:chgData name="MD. ISMAIL HOSSEN" userId="a4e88416-0835-49b4-bf11-1bffe063ddad" providerId="ADAL" clId="{CFD16D49-A914-4886-B914-EAABD30C6CCE}" dt="2020-04-29T09:24:46.174" v="24"/>
        <pc:sldMkLst>
          <pc:docMk/>
          <pc:sldMk cId="3296173298" sldId="366"/>
        </pc:sldMkLst>
        <pc:spChg chg="mod">
          <ac:chgData name="MD. ISMAIL HOSSEN" userId="a4e88416-0835-49b4-bf11-1bffe063ddad" providerId="ADAL" clId="{CFD16D49-A914-4886-B914-EAABD30C6CCE}" dt="2020-04-29T09:20:46.897" v="21"/>
          <ac:spMkLst>
            <pc:docMk/>
            <pc:sldMk cId="3296173298" sldId="366"/>
            <ac:spMk id="8" creationId="{0FA58B4A-2FCF-47F8-A2F6-D980B08EB9FC}"/>
          </ac:spMkLst>
        </pc:spChg>
        <pc:picChg chg="add">
          <ac:chgData name="MD. ISMAIL HOSSEN" userId="a4e88416-0835-49b4-bf11-1bffe063ddad" providerId="ADAL" clId="{CFD16D49-A914-4886-B914-EAABD30C6CCE}" dt="2020-04-29T09:21:59.988" v="22"/>
          <ac:picMkLst>
            <pc:docMk/>
            <pc:sldMk cId="3296173298" sldId="366"/>
            <ac:picMk id="3" creationId="{BA9080DE-07D9-4D1C-835E-E7BBA96D70E2}"/>
          </ac:picMkLst>
        </pc:picChg>
        <pc:picChg chg="add">
          <ac:chgData name="MD. ISMAIL HOSSEN" userId="a4e88416-0835-49b4-bf11-1bffe063ddad" providerId="ADAL" clId="{CFD16D49-A914-4886-B914-EAABD30C6CCE}" dt="2020-04-29T09:22:57.891" v="23"/>
          <ac:picMkLst>
            <pc:docMk/>
            <pc:sldMk cId="3296173298" sldId="366"/>
            <ac:picMk id="4" creationId="{B81B6681-B2F6-4359-82B6-24B4BFCDD100}"/>
          </ac:picMkLst>
        </pc:picChg>
        <pc:picChg chg="add">
          <ac:chgData name="MD. ISMAIL HOSSEN" userId="a4e88416-0835-49b4-bf11-1bffe063ddad" providerId="ADAL" clId="{CFD16D49-A914-4886-B914-EAABD30C6CCE}" dt="2020-04-29T09:24:46.174" v="24"/>
          <ac:picMkLst>
            <pc:docMk/>
            <pc:sldMk cId="3296173298" sldId="366"/>
            <ac:picMk id="5" creationId="{0C5DBFF6-77DB-4231-BDD3-124A835B9820}"/>
          </ac:picMkLst>
        </pc:picChg>
      </pc:sldChg>
      <pc:sldChg chg="addSp modSp add">
        <pc:chgData name="MD. ISMAIL HOSSEN" userId="a4e88416-0835-49b4-bf11-1bffe063ddad" providerId="ADAL" clId="{CFD16D49-A914-4886-B914-EAABD30C6CCE}" dt="2020-04-29T09:20:40.260" v="20"/>
        <pc:sldMkLst>
          <pc:docMk/>
          <pc:sldMk cId="3125374861" sldId="367"/>
        </pc:sldMkLst>
        <pc:spChg chg="mod">
          <ac:chgData name="MD. ISMAIL HOSSEN" userId="a4e88416-0835-49b4-bf11-1bffe063ddad" providerId="ADAL" clId="{CFD16D49-A914-4886-B914-EAABD30C6CCE}" dt="2020-04-29T09:20:40.260" v="20"/>
          <ac:spMkLst>
            <pc:docMk/>
            <pc:sldMk cId="3125374861" sldId="367"/>
            <ac:spMk id="8" creationId="{0FA58B4A-2FCF-47F8-A2F6-D980B08EB9FC}"/>
          </ac:spMkLst>
        </pc:spChg>
        <pc:picChg chg="add">
          <ac:chgData name="MD. ISMAIL HOSSEN" userId="a4e88416-0835-49b4-bf11-1bffe063ddad" providerId="ADAL" clId="{CFD16D49-A914-4886-B914-EAABD30C6CCE}" dt="2020-04-29T08:23:25.555" v="9"/>
          <ac:picMkLst>
            <pc:docMk/>
            <pc:sldMk cId="3125374861" sldId="367"/>
            <ac:picMk id="4" creationId="{92203C1E-5FD2-47B2-8D91-57567C7C2EA2}"/>
          </ac:picMkLst>
        </pc:picChg>
        <pc:picChg chg="add">
          <ac:chgData name="MD. ISMAIL HOSSEN" userId="a4e88416-0835-49b4-bf11-1bffe063ddad" providerId="ADAL" clId="{CFD16D49-A914-4886-B914-EAABD30C6CCE}" dt="2020-04-29T08:24:07.506" v="10"/>
          <ac:picMkLst>
            <pc:docMk/>
            <pc:sldMk cId="3125374861" sldId="367"/>
            <ac:picMk id="5" creationId="{431D3620-F782-4823-8978-DB37E3768BC3}"/>
          </ac:picMkLst>
        </pc:picChg>
      </pc:sldChg>
      <pc:sldChg chg="add ord">
        <pc:chgData name="MD. ISMAIL HOSSEN" userId="a4e88416-0835-49b4-bf11-1bffe063ddad" providerId="ADAL" clId="{CFD16D49-A914-4886-B914-EAABD30C6CCE}" dt="2020-04-29T10:05:01.310" v="26"/>
        <pc:sldMkLst>
          <pc:docMk/>
          <pc:sldMk cId="2373714670" sldId="368"/>
        </pc:sldMkLst>
      </pc:sldChg>
      <pc:sldChg chg="addSp delSp modSp add">
        <pc:chgData name="MD. ISMAIL HOSSEN" userId="a4e88416-0835-49b4-bf11-1bffe063ddad" providerId="ADAL" clId="{CFD16D49-A914-4886-B914-EAABD30C6CCE}" dt="2020-04-30T12:03:21.813" v="964"/>
        <pc:sldMkLst>
          <pc:docMk/>
          <pc:sldMk cId="2944472359" sldId="369"/>
        </pc:sldMkLst>
        <pc:spChg chg="add del">
          <ac:chgData name="MD. ISMAIL HOSSEN" userId="a4e88416-0835-49b4-bf11-1bffe063ddad" providerId="ADAL" clId="{CFD16D49-A914-4886-B914-EAABD30C6CCE}" dt="2020-04-30T12:03:21.813" v="964"/>
          <ac:spMkLst>
            <pc:docMk/>
            <pc:sldMk cId="2944472359" sldId="369"/>
            <ac:spMk id="3" creationId="{E83688F6-7E47-4BC3-BCC7-035A07F2CF3C}"/>
          </ac:spMkLst>
        </pc:spChg>
        <pc:spChg chg="mod">
          <ac:chgData name="MD. ISMAIL HOSSEN" userId="a4e88416-0835-49b4-bf11-1bffe063ddad" providerId="ADAL" clId="{CFD16D49-A914-4886-B914-EAABD30C6CCE}" dt="2020-04-29T20:26:28.152" v="173" actId="20577"/>
          <ac:spMkLst>
            <pc:docMk/>
            <pc:sldMk cId="2944472359" sldId="369"/>
            <ac:spMk id="7" creationId="{1C4C160C-F333-46D6-985E-F7B208358227}"/>
          </ac:spMkLst>
        </pc:spChg>
        <pc:spChg chg="mod">
          <ac:chgData name="MD. ISMAIL HOSSEN" userId="a4e88416-0835-49b4-bf11-1bffe063ddad" providerId="ADAL" clId="{CFD16D49-A914-4886-B914-EAABD30C6CCE}" dt="2020-04-30T08:31:01.976" v="175" actId="20577"/>
          <ac:spMkLst>
            <pc:docMk/>
            <pc:sldMk cId="2944472359" sldId="369"/>
            <ac:spMk id="8" creationId="{0FA58B4A-2FCF-47F8-A2F6-D980B08EB9FC}"/>
          </ac:spMkLst>
        </pc:spChg>
        <pc:picChg chg="del">
          <ac:chgData name="MD. ISMAIL HOSSEN" userId="a4e88416-0835-49b4-bf11-1bffe063ddad" providerId="ADAL" clId="{CFD16D49-A914-4886-B914-EAABD30C6CCE}" dt="2020-04-29T20:23:44.569" v="70" actId="478"/>
          <ac:picMkLst>
            <pc:docMk/>
            <pc:sldMk cId="2944472359" sldId="369"/>
            <ac:picMk id="3" creationId="{BA9080DE-07D9-4D1C-835E-E7BBA96D70E2}"/>
          </ac:picMkLst>
        </pc:picChg>
        <pc:picChg chg="del">
          <ac:chgData name="MD. ISMAIL HOSSEN" userId="a4e88416-0835-49b4-bf11-1bffe063ddad" providerId="ADAL" clId="{CFD16D49-A914-4886-B914-EAABD30C6CCE}" dt="2020-04-29T20:25:02.362" v="143" actId="478"/>
          <ac:picMkLst>
            <pc:docMk/>
            <pc:sldMk cId="2944472359" sldId="369"/>
            <ac:picMk id="4" creationId="{B81B6681-B2F6-4359-82B6-24B4BFCDD100}"/>
          </ac:picMkLst>
        </pc:picChg>
        <pc:picChg chg="del">
          <ac:chgData name="MD. ISMAIL HOSSEN" userId="a4e88416-0835-49b4-bf11-1bffe063ddad" providerId="ADAL" clId="{CFD16D49-A914-4886-B914-EAABD30C6CCE}" dt="2020-04-29T20:25:03.133" v="144" actId="478"/>
          <ac:picMkLst>
            <pc:docMk/>
            <pc:sldMk cId="2944472359" sldId="369"/>
            <ac:picMk id="5" creationId="{0C5DBFF6-77DB-4231-BDD3-124A835B9820}"/>
          </ac:picMkLst>
        </pc:picChg>
      </pc:sldChg>
      <pc:sldChg chg="modSp add">
        <pc:chgData name="MD. ISMAIL HOSSEN" userId="a4e88416-0835-49b4-bf11-1bffe063ddad" providerId="ADAL" clId="{CFD16D49-A914-4886-B914-EAABD30C6CCE}" dt="2020-04-30T09:30:00.240" v="961" actId="113"/>
        <pc:sldMkLst>
          <pc:docMk/>
          <pc:sldMk cId="2941426723" sldId="370"/>
        </pc:sldMkLst>
        <pc:spChg chg="mod">
          <ac:chgData name="MD. ISMAIL HOSSEN" userId="a4e88416-0835-49b4-bf11-1bffe063ddad" providerId="ADAL" clId="{CFD16D49-A914-4886-B914-EAABD30C6CCE}" dt="2020-04-30T08:53:20.076" v="237" actId="20577"/>
          <ac:spMkLst>
            <pc:docMk/>
            <pc:sldMk cId="2941426723" sldId="370"/>
            <ac:spMk id="2" creationId="{00000000-0000-0000-0000-000000000000}"/>
          </ac:spMkLst>
        </pc:spChg>
        <pc:spChg chg="mod">
          <ac:chgData name="MD. ISMAIL HOSSEN" userId="a4e88416-0835-49b4-bf11-1bffe063ddad" providerId="ADAL" clId="{CFD16D49-A914-4886-B914-EAABD30C6CCE}" dt="2020-04-30T09:30:00.240" v="961" actId="113"/>
          <ac:spMkLst>
            <pc:docMk/>
            <pc:sldMk cId="2941426723" sldId="370"/>
            <ac:spMk id="3" creationId="{00000000-0000-0000-0000-000000000000}"/>
          </ac:spMkLst>
        </pc:spChg>
      </pc:sldChg>
      <pc:sldChg chg="addSp delSp modSp add">
        <pc:chgData name="MD. ISMAIL HOSSEN" userId="a4e88416-0835-49b4-bf11-1bffe063ddad" providerId="ADAL" clId="{CFD16D49-A914-4886-B914-EAABD30C6CCE}" dt="2020-04-30T09:29:23.574" v="959" actId="20577"/>
        <pc:sldMkLst>
          <pc:docMk/>
          <pc:sldMk cId="2435627347" sldId="371"/>
        </pc:sldMkLst>
        <pc:spChg chg="mod">
          <ac:chgData name="MD. ISMAIL HOSSEN" userId="a4e88416-0835-49b4-bf11-1bffe063ddad" providerId="ADAL" clId="{CFD16D49-A914-4886-B914-EAABD30C6CCE}" dt="2020-04-30T09:04:36.011" v="543" actId="20577"/>
          <ac:spMkLst>
            <pc:docMk/>
            <pc:sldMk cId="2435627347" sldId="371"/>
            <ac:spMk id="2" creationId="{00000000-0000-0000-0000-000000000000}"/>
          </ac:spMkLst>
        </pc:spChg>
        <pc:spChg chg="mod">
          <ac:chgData name="MD. ISMAIL HOSSEN" userId="a4e88416-0835-49b4-bf11-1bffe063ddad" providerId="ADAL" clId="{CFD16D49-A914-4886-B914-EAABD30C6CCE}" dt="2020-04-30T09:29:23.574" v="959" actId="20577"/>
          <ac:spMkLst>
            <pc:docMk/>
            <pc:sldMk cId="2435627347" sldId="371"/>
            <ac:spMk id="3" creationId="{00000000-0000-0000-0000-000000000000}"/>
          </ac:spMkLst>
        </pc:spChg>
        <pc:picChg chg="add del">
          <ac:chgData name="MD. ISMAIL HOSSEN" userId="a4e88416-0835-49b4-bf11-1bffe063ddad" providerId="ADAL" clId="{CFD16D49-A914-4886-B914-EAABD30C6CCE}" dt="2020-04-30T09:29:00.290" v="952"/>
          <ac:picMkLst>
            <pc:docMk/>
            <pc:sldMk cId="2435627347" sldId="371"/>
            <ac:picMk id="4" creationId="{305DC9AE-BD0E-48DF-A22D-532D2E651248}"/>
          </ac:picMkLst>
        </pc:picChg>
      </pc:sldChg>
      <pc:sldChg chg="modSp add">
        <pc:chgData name="MD. ISMAIL HOSSEN" userId="a4e88416-0835-49b4-bf11-1bffe063ddad" providerId="ADAL" clId="{CFD16D49-A914-4886-B914-EAABD30C6CCE}" dt="2020-04-30T08:57:22.193" v="432" actId="113"/>
        <pc:sldMkLst>
          <pc:docMk/>
          <pc:sldMk cId="77307652" sldId="372"/>
        </pc:sldMkLst>
        <pc:spChg chg="mod">
          <ac:chgData name="MD. ISMAIL HOSSEN" userId="a4e88416-0835-49b4-bf11-1bffe063ddad" providerId="ADAL" clId="{CFD16D49-A914-4886-B914-EAABD30C6CCE}" dt="2020-04-30T08:54:38.390" v="264" actId="20577"/>
          <ac:spMkLst>
            <pc:docMk/>
            <pc:sldMk cId="77307652" sldId="372"/>
            <ac:spMk id="2" creationId="{00000000-0000-0000-0000-000000000000}"/>
          </ac:spMkLst>
        </pc:spChg>
        <pc:spChg chg="mod">
          <ac:chgData name="MD. ISMAIL HOSSEN" userId="a4e88416-0835-49b4-bf11-1bffe063ddad" providerId="ADAL" clId="{CFD16D49-A914-4886-B914-EAABD30C6CCE}" dt="2020-04-30T08:57:22.193" v="432" actId="113"/>
          <ac:spMkLst>
            <pc:docMk/>
            <pc:sldMk cId="77307652" sldId="372"/>
            <ac:spMk id="3" creationId="{00000000-0000-0000-0000-000000000000}"/>
          </ac:spMkLst>
        </pc:spChg>
      </pc:sldChg>
      <pc:sldChg chg="modSp add">
        <pc:chgData name="MD. ISMAIL HOSSEN" userId="a4e88416-0835-49b4-bf11-1bffe063ddad" providerId="ADAL" clId="{CFD16D49-A914-4886-B914-EAABD30C6CCE}" dt="2020-04-30T09:00:28.605" v="464" actId="5793"/>
        <pc:sldMkLst>
          <pc:docMk/>
          <pc:sldMk cId="1930668424" sldId="373"/>
        </pc:sldMkLst>
        <pc:spChg chg="mod">
          <ac:chgData name="MD. ISMAIL HOSSEN" userId="a4e88416-0835-49b4-bf11-1bffe063ddad" providerId="ADAL" clId="{CFD16D49-A914-4886-B914-EAABD30C6CCE}" dt="2020-04-30T09:00:28.605" v="464" actId="5793"/>
          <ac:spMkLst>
            <pc:docMk/>
            <pc:sldMk cId="1930668424" sldId="373"/>
            <ac:spMk id="2" creationId="{00000000-0000-0000-0000-000000000000}"/>
          </ac:spMkLst>
        </pc:spChg>
        <pc:spChg chg="mod">
          <ac:chgData name="MD. ISMAIL HOSSEN" userId="a4e88416-0835-49b4-bf11-1bffe063ddad" providerId="ADAL" clId="{CFD16D49-A914-4886-B914-EAABD30C6CCE}" dt="2020-04-30T08:59:47.498" v="451" actId="20577"/>
          <ac:spMkLst>
            <pc:docMk/>
            <pc:sldMk cId="1930668424" sldId="373"/>
            <ac:spMk id="3" creationId="{00000000-0000-0000-0000-000000000000}"/>
          </ac:spMkLst>
        </pc:spChg>
      </pc:sldChg>
      <pc:sldChg chg="modSp add">
        <pc:chgData name="MD. ISMAIL HOSSEN" userId="a4e88416-0835-49b4-bf11-1bffe063ddad" providerId="ADAL" clId="{CFD16D49-A914-4886-B914-EAABD30C6CCE}" dt="2020-04-30T09:30:09.736" v="962" actId="113"/>
        <pc:sldMkLst>
          <pc:docMk/>
          <pc:sldMk cId="3956171693" sldId="374"/>
        </pc:sldMkLst>
        <pc:spChg chg="mod">
          <ac:chgData name="MD. ISMAIL HOSSEN" userId="a4e88416-0835-49b4-bf11-1bffe063ddad" providerId="ADAL" clId="{CFD16D49-A914-4886-B914-EAABD30C6CCE}" dt="2020-04-30T09:30:09.736" v="962" actId="113"/>
          <ac:spMkLst>
            <pc:docMk/>
            <pc:sldMk cId="3956171693" sldId="374"/>
            <ac:spMk id="3" creationId="{00000000-0000-0000-0000-000000000000}"/>
          </ac:spMkLst>
        </pc:spChg>
      </pc:sldChg>
      <pc:sldChg chg="addSp delSp modSp add">
        <pc:chgData name="MD. ISMAIL HOSSEN" userId="a4e88416-0835-49b4-bf11-1bffe063ddad" providerId="ADAL" clId="{CFD16D49-A914-4886-B914-EAABD30C6CCE}" dt="2020-04-30T09:09:25.743" v="581" actId="27636"/>
        <pc:sldMkLst>
          <pc:docMk/>
          <pc:sldMk cId="1408150874" sldId="375"/>
        </pc:sldMkLst>
        <pc:spChg chg="add del mod">
          <ac:chgData name="MD. ISMAIL HOSSEN" userId="a4e88416-0835-49b4-bf11-1bffe063ddad" providerId="ADAL" clId="{CFD16D49-A914-4886-B914-EAABD30C6CCE}" dt="2020-04-30T09:09:25.743" v="581" actId="27636"/>
          <ac:spMkLst>
            <pc:docMk/>
            <pc:sldMk cId="1408150874" sldId="375"/>
            <ac:spMk id="2" creationId="{00000000-0000-0000-0000-000000000000}"/>
          </ac:spMkLst>
        </pc:spChg>
        <pc:spChg chg="del mod">
          <ac:chgData name="MD. ISMAIL HOSSEN" userId="a4e88416-0835-49b4-bf11-1bffe063ddad" providerId="ADAL" clId="{CFD16D49-A914-4886-B914-EAABD30C6CCE}" dt="2020-04-30T09:06:35.145" v="557" actId="478"/>
          <ac:spMkLst>
            <pc:docMk/>
            <pc:sldMk cId="1408150874" sldId="375"/>
            <ac:spMk id="3" creationId="{00000000-0000-0000-0000-000000000000}"/>
          </ac:spMkLst>
        </pc:spChg>
        <pc:spChg chg="add del mod">
          <ac:chgData name="MD. ISMAIL HOSSEN" userId="a4e88416-0835-49b4-bf11-1bffe063ddad" providerId="ADAL" clId="{CFD16D49-A914-4886-B914-EAABD30C6CCE}" dt="2020-04-30T09:03:49.377" v="536"/>
          <ac:spMkLst>
            <pc:docMk/>
            <pc:sldMk cId="1408150874" sldId="375"/>
            <ac:spMk id="4" creationId="{F56E24DE-731F-45D2-BACE-47D44FC6B970}"/>
          </ac:spMkLst>
        </pc:spChg>
        <pc:graphicFrameChg chg="add mod modGraphic">
          <ac:chgData name="MD. ISMAIL HOSSEN" userId="a4e88416-0835-49b4-bf11-1bffe063ddad" providerId="ADAL" clId="{CFD16D49-A914-4886-B914-EAABD30C6CCE}" dt="2020-04-30T09:08:35.416" v="573" actId="255"/>
          <ac:graphicFrameMkLst>
            <pc:docMk/>
            <pc:sldMk cId="1408150874" sldId="375"/>
            <ac:graphicFrameMk id="7" creationId="{340B0347-8C75-4094-AA92-0FFAA90E7303}"/>
          </ac:graphicFrameMkLst>
        </pc:graphicFrameChg>
        <pc:picChg chg="add del">
          <ac:chgData name="MD. ISMAIL HOSSEN" userId="a4e88416-0835-49b4-bf11-1bffe063ddad" providerId="ADAL" clId="{CFD16D49-A914-4886-B914-EAABD30C6CCE}" dt="2020-04-30T09:05:56.304" v="550"/>
          <ac:picMkLst>
            <pc:docMk/>
            <pc:sldMk cId="1408150874" sldId="375"/>
            <ac:picMk id="5" creationId="{1EB83371-3022-40D3-9A6D-976195CB1D96}"/>
          </ac:picMkLst>
        </pc:picChg>
        <pc:picChg chg="add del">
          <ac:chgData name="MD. ISMAIL HOSSEN" userId="a4e88416-0835-49b4-bf11-1bffe063ddad" providerId="ADAL" clId="{CFD16D49-A914-4886-B914-EAABD30C6CCE}" dt="2020-04-30T09:06:16.060" v="556"/>
          <ac:picMkLst>
            <pc:docMk/>
            <pc:sldMk cId="1408150874" sldId="375"/>
            <ac:picMk id="6" creationId="{5F79A518-BD45-48FA-BA17-0BF4DB830F45}"/>
          </ac:picMkLst>
        </pc:picChg>
      </pc:sldChg>
      <pc:sldChg chg="addSp delSp modSp add">
        <pc:chgData name="MD. ISMAIL HOSSEN" userId="a4e88416-0835-49b4-bf11-1bffe063ddad" providerId="ADAL" clId="{CFD16D49-A914-4886-B914-EAABD30C6CCE}" dt="2020-04-30T09:10:30.854" v="594" actId="14100"/>
        <pc:sldMkLst>
          <pc:docMk/>
          <pc:sldMk cId="3897882669" sldId="376"/>
        </pc:sldMkLst>
        <pc:spChg chg="mod">
          <ac:chgData name="MD. ISMAIL HOSSEN" userId="a4e88416-0835-49b4-bf11-1bffe063ddad" providerId="ADAL" clId="{CFD16D49-A914-4886-B914-EAABD30C6CCE}" dt="2020-04-30T09:10:30.854" v="594" actId="14100"/>
          <ac:spMkLst>
            <pc:docMk/>
            <pc:sldMk cId="3897882669" sldId="376"/>
            <ac:spMk id="2" creationId="{00000000-0000-0000-0000-000000000000}"/>
          </ac:spMkLst>
        </pc:spChg>
        <pc:graphicFrameChg chg="add mod modGraphic">
          <ac:chgData name="MD. ISMAIL HOSSEN" userId="a4e88416-0835-49b4-bf11-1bffe063ddad" providerId="ADAL" clId="{CFD16D49-A914-4886-B914-EAABD30C6CCE}" dt="2020-04-30T09:10:14.456" v="587" actId="1076"/>
          <ac:graphicFrameMkLst>
            <pc:docMk/>
            <pc:sldMk cId="3897882669" sldId="376"/>
            <ac:graphicFrameMk id="4" creationId="{6475E688-2A7B-4E13-B135-1643EC18B721}"/>
          </ac:graphicFrameMkLst>
        </pc:graphicFrameChg>
        <pc:graphicFrameChg chg="del">
          <ac:chgData name="MD. ISMAIL HOSSEN" userId="a4e88416-0835-49b4-bf11-1bffe063ddad" providerId="ADAL" clId="{CFD16D49-A914-4886-B914-EAABD30C6CCE}" dt="2020-04-30T09:09:51.315" v="583" actId="478"/>
          <ac:graphicFrameMkLst>
            <pc:docMk/>
            <pc:sldMk cId="3897882669" sldId="376"/>
            <ac:graphicFrameMk id="7" creationId="{340B0347-8C75-4094-AA92-0FFAA90E7303}"/>
          </ac:graphicFrameMkLst>
        </pc:graphicFrameChg>
      </pc:sldChg>
      <pc:sldChg chg="addSp delSp modSp add">
        <pc:chgData name="MD. ISMAIL HOSSEN" userId="a4e88416-0835-49b4-bf11-1bffe063ddad" providerId="ADAL" clId="{CFD16D49-A914-4886-B914-EAABD30C6CCE}" dt="2020-04-30T09:12:39.557" v="608" actId="14100"/>
        <pc:sldMkLst>
          <pc:docMk/>
          <pc:sldMk cId="3524311890" sldId="377"/>
        </pc:sldMkLst>
        <pc:spChg chg="mod">
          <ac:chgData name="MD. ISMAIL HOSSEN" userId="a4e88416-0835-49b4-bf11-1bffe063ddad" providerId="ADAL" clId="{CFD16D49-A914-4886-B914-EAABD30C6CCE}" dt="2020-04-30T09:12:39.557" v="608" actId="14100"/>
          <ac:spMkLst>
            <pc:docMk/>
            <pc:sldMk cId="3524311890" sldId="377"/>
            <ac:spMk id="2" creationId="{00000000-0000-0000-0000-000000000000}"/>
          </ac:spMkLst>
        </pc:spChg>
        <pc:graphicFrameChg chg="del">
          <ac:chgData name="MD. ISMAIL HOSSEN" userId="a4e88416-0835-49b4-bf11-1bffe063ddad" providerId="ADAL" clId="{CFD16D49-A914-4886-B914-EAABD30C6CCE}" dt="2020-04-30T09:11:16.253" v="596" actId="478"/>
          <ac:graphicFrameMkLst>
            <pc:docMk/>
            <pc:sldMk cId="3524311890" sldId="377"/>
            <ac:graphicFrameMk id="4" creationId="{6475E688-2A7B-4E13-B135-1643EC18B721}"/>
          </ac:graphicFrameMkLst>
        </pc:graphicFrameChg>
        <pc:graphicFrameChg chg="add mod modGraphic">
          <ac:chgData name="MD. ISMAIL HOSSEN" userId="a4e88416-0835-49b4-bf11-1bffe063ddad" providerId="ADAL" clId="{CFD16D49-A914-4886-B914-EAABD30C6CCE}" dt="2020-04-30T09:12:21.965" v="605" actId="14100"/>
          <ac:graphicFrameMkLst>
            <pc:docMk/>
            <pc:sldMk cId="3524311890" sldId="377"/>
            <ac:graphicFrameMk id="5" creationId="{8A6E57E1-E84B-40EC-845B-ED6FEA06295D}"/>
          </ac:graphicFrameMkLst>
        </pc:graphicFrameChg>
      </pc:sldChg>
      <pc:sldChg chg="addSp delSp modSp add ord">
        <pc:chgData name="MD. ISMAIL HOSSEN" userId="a4e88416-0835-49b4-bf11-1bffe063ddad" providerId="ADAL" clId="{CFD16D49-A914-4886-B914-EAABD30C6CCE}" dt="2020-04-30T09:28:47.858" v="950"/>
        <pc:sldMkLst>
          <pc:docMk/>
          <pc:sldMk cId="713654901" sldId="378"/>
        </pc:sldMkLst>
        <pc:spChg chg="del mod">
          <ac:chgData name="MD. ISMAIL HOSSEN" userId="a4e88416-0835-49b4-bf11-1bffe063ddad" providerId="ADAL" clId="{CFD16D49-A914-4886-B914-EAABD30C6CCE}" dt="2020-04-30T09:23:43.729" v="790" actId="478"/>
          <ac:spMkLst>
            <pc:docMk/>
            <pc:sldMk cId="713654901" sldId="378"/>
            <ac:spMk id="3" creationId="{00000000-0000-0000-0000-000000000000}"/>
          </ac:spMkLst>
        </pc:spChg>
        <pc:spChg chg="add mod">
          <ac:chgData name="MD. ISMAIL HOSSEN" userId="a4e88416-0835-49b4-bf11-1bffe063ddad" providerId="ADAL" clId="{CFD16D49-A914-4886-B914-EAABD30C6CCE}" dt="2020-04-30T09:28:40.183" v="949" actId="20577"/>
          <ac:spMkLst>
            <pc:docMk/>
            <pc:sldMk cId="713654901" sldId="378"/>
            <ac:spMk id="5" creationId="{744BEBCF-2F59-41D6-9FFB-0DAAD229D430}"/>
          </ac:spMkLst>
        </pc:spChg>
        <pc:picChg chg="add del mod modCrop">
          <ac:chgData name="MD. ISMAIL HOSSEN" userId="a4e88416-0835-49b4-bf11-1bffe063ddad" providerId="ADAL" clId="{CFD16D49-A914-4886-B914-EAABD30C6CCE}" dt="2020-04-30T09:28:47.858" v="950"/>
          <ac:picMkLst>
            <pc:docMk/>
            <pc:sldMk cId="713654901" sldId="378"/>
            <ac:picMk id="4" creationId="{29EDEA44-1605-426B-B395-937D5BA52539}"/>
          </ac:picMkLst>
        </pc:picChg>
      </pc:sldChg>
      <pc:sldChg chg="addSp delSp modSp add">
        <pc:chgData name="MD. ISMAIL HOSSEN" userId="a4e88416-0835-49b4-bf11-1bffe063ddad" providerId="ADAL" clId="{CFD16D49-A914-4886-B914-EAABD30C6CCE}" dt="2020-04-30T09:29:14.806" v="958"/>
        <pc:sldMkLst>
          <pc:docMk/>
          <pc:sldMk cId="2382241165" sldId="379"/>
        </pc:sldMkLst>
        <pc:spChg chg="del mod">
          <ac:chgData name="MD. ISMAIL HOSSEN" userId="a4e88416-0835-49b4-bf11-1bffe063ddad" providerId="ADAL" clId="{CFD16D49-A914-4886-B914-EAABD30C6CCE}" dt="2020-04-30T09:29:14.806" v="958"/>
          <ac:spMkLst>
            <pc:docMk/>
            <pc:sldMk cId="2382241165" sldId="379"/>
            <ac:spMk id="5" creationId="{744BEBCF-2F59-41D6-9FFB-0DAAD229D430}"/>
          </ac:spMkLst>
        </pc:spChg>
        <pc:picChg chg="add mod">
          <ac:chgData name="MD. ISMAIL HOSSEN" userId="a4e88416-0835-49b4-bf11-1bffe063ddad" providerId="ADAL" clId="{CFD16D49-A914-4886-B914-EAABD30C6CCE}" dt="2020-04-30T09:29:12.901" v="956" actId="1076"/>
          <ac:picMkLst>
            <pc:docMk/>
            <pc:sldMk cId="2382241165" sldId="379"/>
            <ac:picMk id="4" creationId="{BE631785-6AFA-4DF1-84CE-25CF4E3870FD}"/>
          </ac:picMkLst>
        </pc:picChg>
      </pc:sldChg>
      <pc:sldChg chg="modSp add">
        <pc:chgData name="MD. ISMAIL HOSSEN" userId="a4e88416-0835-49b4-bf11-1bffe063ddad" providerId="ADAL" clId="{CFD16D49-A914-4886-B914-EAABD30C6CCE}" dt="2020-04-30T12:13:37.545" v="991" actId="20577"/>
        <pc:sldMkLst>
          <pc:docMk/>
          <pc:sldMk cId="704107457" sldId="380"/>
        </pc:sldMkLst>
        <pc:spChg chg="mod">
          <ac:chgData name="MD. ISMAIL HOSSEN" userId="a4e88416-0835-49b4-bf11-1bffe063ddad" providerId="ADAL" clId="{CFD16D49-A914-4886-B914-EAABD30C6CCE}" dt="2020-04-30T12:13:37.545" v="991" actId="20577"/>
          <ac:spMkLst>
            <pc:docMk/>
            <pc:sldMk cId="704107457" sldId="380"/>
            <ac:spMk id="7" creationId="{1C4C160C-F333-46D6-985E-F7B208358227}"/>
          </ac:spMkLst>
        </pc:spChg>
        <pc:spChg chg="mod">
          <ac:chgData name="MD. ISMAIL HOSSEN" userId="a4e88416-0835-49b4-bf11-1bffe063ddad" providerId="ADAL" clId="{CFD16D49-A914-4886-B914-EAABD30C6CCE}" dt="2020-04-30T12:04:19.519" v="985" actId="20577"/>
          <ac:spMkLst>
            <pc:docMk/>
            <pc:sldMk cId="704107457" sldId="380"/>
            <ac:spMk id="8" creationId="{0FA58B4A-2FCF-47F8-A2F6-D980B08EB9FC}"/>
          </ac:spMkLst>
        </pc:spChg>
      </pc:sldChg>
    </pc:docChg>
  </pc:docChgLst>
  <pc:docChgLst>
    <pc:chgData name="MD. ISMAIL HOSSEN" userId="a4e88416-0835-49b4-bf11-1bffe063ddad" providerId="ADAL" clId="{A0FBCE1D-33DF-4BA6-901F-82A1E3C2F1B6}"/>
    <pc:docChg chg="undo custSel addSld delSld modSld sldOrd">
      <pc:chgData name="MD. ISMAIL HOSSEN" userId="a4e88416-0835-49b4-bf11-1bffe063ddad" providerId="ADAL" clId="{A0FBCE1D-33DF-4BA6-901F-82A1E3C2F1B6}" dt="2020-04-27T11:17:59.019" v="2052"/>
      <pc:docMkLst>
        <pc:docMk/>
      </pc:docMkLst>
      <pc:sldChg chg="modSp">
        <pc:chgData name="MD. ISMAIL HOSSEN" userId="a4e88416-0835-49b4-bf11-1bffe063ddad" providerId="ADAL" clId="{A0FBCE1D-33DF-4BA6-901F-82A1E3C2F1B6}" dt="2020-04-26T08:30:59.680" v="8" actId="20577"/>
        <pc:sldMkLst>
          <pc:docMk/>
          <pc:sldMk cId="700707328" sldId="256"/>
        </pc:sldMkLst>
        <pc:spChg chg="mod">
          <ac:chgData name="MD. ISMAIL HOSSEN" userId="a4e88416-0835-49b4-bf11-1bffe063ddad" providerId="ADAL" clId="{A0FBCE1D-33DF-4BA6-901F-82A1E3C2F1B6}" dt="2020-04-26T08:30:59.680" v="8" actId="20577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D. ISMAIL HOSSEN" userId="a4e88416-0835-49b4-bf11-1bffe063ddad" providerId="ADAL" clId="{A0FBCE1D-33DF-4BA6-901F-82A1E3C2F1B6}" dt="2020-04-26T08:30:38.514" v="7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A0FBCE1D-33DF-4BA6-901F-82A1E3C2F1B6}" dt="2020-04-26T10:00:21.817" v="150" actId="5793"/>
        <pc:sldMkLst>
          <pc:docMk/>
          <pc:sldMk cId="424874041" sldId="257"/>
        </pc:sldMkLst>
        <pc:spChg chg="mod">
          <ac:chgData name="MD. ISMAIL HOSSEN" userId="a4e88416-0835-49b4-bf11-1bffe063ddad" providerId="ADAL" clId="{A0FBCE1D-33DF-4BA6-901F-82A1E3C2F1B6}" dt="2020-04-26T10:00:21.817" v="150" actId="5793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A0FBCE1D-33DF-4BA6-901F-82A1E3C2F1B6}" dt="2020-04-27T11:00:35.635" v="1879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A0FBCE1D-33DF-4BA6-901F-82A1E3C2F1B6}" dt="2020-04-27T11:00:35.635" v="1879" actId="20577"/>
          <ac:spMkLst>
            <pc:docMk/>
            <pc:sldMk cId="3224969828" sldId="265"/>
            <ac:spMk id="3" creationId="{56CD2EA8-B54C-CE4F-A943-BFB367453E0E}"/>
          </ac:spMkLst>
        </pc:spChg>
      </pc:sldChg>
    </pc:docChg>
  </pc:docChgLst>
  <pc:docChgLst>
    <pc:chgData name="SYEDA ANIKA TASNIM" userId="8fb70a1d-16e3-4c86-a699-7b87e9bfa60b" providerId="ADAL" clId="{7949F694-D2B3-4A2F-B343-DA7CD488D3BD}"/>
    <pc:docChg chg="undo custSel modSld sldOrd">
      <pc:chgData name="SYEDA ANIKA TASNIM" userId="8fb70a1d-16e3-4c86-a699-7b87e9bfa60b" providerId="ADAL" clId="{7949F694-D2B3-4A2F-B343-DA7CD488D3BD}" dt="2021-11-01T07:09:06.036" v="273" actId="20577"/>
      <pc:docMkLst>
        <pc:docMk/>
      </pc:docMkLst>
      <pc:sldChg chg="modSp mod">
        <pc:chgData name="SYEDA ANIKA TASNIM" userId="8fb70a1d-16e3-4c86-a699-7b87e9bfa60b" providerId="ADAL" clId="{7949F694-D2B3-4A2F-B343-DA7CD488D3BD}" dt="2021-10-31T02:07:44.500" v="252" actId="20577"/>
        <pc:sldMkLst>
          <pc:docMk/>
          <pc:sldMk cId="700707328" sldId="256"/>
        </pc:sldMkLst>
        <pc:graphicFrameChg chg="modGraphic">
          <ac:chgData name="SYEDA ANIKA TASNIM" userId="8fb70a1d-16e3-4c86-a699-7b87e9bfa60b" providerId="ADAL" clId="{7949F694-D2B3-4A2F-B343-DA7CD488D3BD}" dt="2021-10-31T02:07:44.500" v="252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SYEDA ANIKA TASNIM" userId="8fb70a1d-16e3-4c86-a699-7b87e9bfa60b" providerId="ADAL" clId="{7949F694-D2B3-4A2F-B343-DA7CD488D3BD}" dt="2021-10-30T10:45:31.361" v="13" actId="20577"/>
        <pc:sldMkLst>
          <pc:docMk/>
          <pc:sldMk cId="4156752703" sldId="363"/>
        </pc:sldMkLst>
        <pc:spChg chg="mod">
          <ac:chgData name="SYEDA ANIKA TASNIM" userId="8fb70a1d-16e3-4c86-a699-7b87e9bfa60b" providerId="ADAL" clId="{7949F694-D2B3-4A2F-B343-DA7CD488D3BD}" dt="2021-10-30T10:45:31.361" v="13" actId="20577"/>
          <ac:spMkLst>
            <pc:docMk/>
            <pc:sldMk cId="4156752703" sldId="363"/>
            <ac:spMk id="8" creationId="{0FA58B4A-2FCF-47F8-A2F6-D980B08EB9FC}"/>
          </ac:spMkLst>
        </pc:spChg>
      </pc:sldChg>
      <pc:sldChg chg="modSp mod">
        <pc:chgData name="SYEDA ANIKA TASNIM" userId="8fb70a1d-16e3-4c86-a699-7b87e9bfa60b" providerId="ADAL" clId="{7949F694-D2B3-4A2F-B343-DA7CD488D3BD}" dt="2021-10-30T11:57:16.939" v="197" actId="20577"/>
        <pc:sldMkLst>
          <pc:docMk/>
          <pc:sldMk cId="2944472359" sldId="369"/>
        </pc:sldMkLst>
        <pc:spChg chg="mod">
          <ac:chgData name="SYEDA ANIKA TASNIM" userId="8fb70a1d-16e3-4c86-a699-7b87e9bfa60b" providerId="ADAL" clId="{7949F694-D2B3-4A2F-B343-DA7CD488D3BD}" dt="2021-10-30T11:57:16.939" v="197" actId="20577"/>
          <ac:spMkLst>
            <pc:docMk/>
            <pc:sldMk cId="2944472359" sldId="369"/>
            <ac:spMk id="7" creationId="{1C4C160C-F333-46D6-985E-F7B208358227}"/>
          </ac:spMkLst>
        </pc:spChg>
      </pc:sldChg>
      <pc:sldChg chg="modSp mod">
        <pc:chgData name="SYEDA ANIKA TASNIM" userId="8fb70a1d-16e3-4c86-a699-7b87e9bfa60b" providerId="ADAL" clId="{7949F694-D2B3-4A2F-B343-DA7CD488D3BD}" dt="2021-10-30T10:45:04.819" v="12" actId="20577"/>
        <pc:sldMkLst>
          <pc:docMk/>
          <pc:sldMk cId="2435627347" sldId="371"/>
        </pc:sldMkLst>
        <pc:spChg chg="mod">
          <ac:chgData name="SYEDA ANIKA TASNIM" userId="8fb70a1d-16e3-4c86-a699-7b87e9bfa60b" providerId="ADAL" clId="{7949F694-D2B3-4A2F-B343-DA7CD488D3BD}" dt="2021-10-30T10:45:04.819" v="12" actId="20577"/>
          <ac:spMkLst>
            <pc:docMk/>
            <pc:sldMk cId="2435627347" sldId="371"/>
            <ac:spMk id="3" creationId="{00000000-0000-0000-0000-000000000000}"/>
          </ac:spMkLst>
        </pc:spChg>
      </pc:sldChg>
      <pc:sldChg chg="modSp mod">
        <pc:chgData name="SYEDA ANIKA TASNIM" userId="8fb70a1d-16e3-4c86-a699-7b87e9bfa60b" providerId="ADAL" clId="{7949F694-D2B3-4A2F-B343-DA7CD488D3BD}" dt="2021-10-30T10:37:30.700" v="1" actId="14100"/>
        <pc:sldMkLst>
          <pc:docMk/>
          <pc:sldMk cId="77307652" sldId="372"/>
        </pc:sldMkLst>
        <pc:spChg chg="mod">
          <ac:chgData name="SYEDA ANIKA TASNIM" userId="8fb70a1d-16e3-4c86-a699-7b87e9bfa60b" providerId="ADAL" clId="{7949F694-D2B3-4A2F-B343-DA7CD488D3BD}" dt="2021-10-30T10:37:30.700" v="1" actId="14100"/>
          <ac:spMkLst>
            <pc:docMk/>
            <pc:sldMk cId="77307652" sldId="372"/>
            <ac:spMk id="3" creationId="{00000000-0000-0000-0000-000000000000}"/>
          </ac:spMkLst>
        </pc:spChg>
      </pc:sldChg>
      <pc:sldChg chg="modNotesTx">
        <pc:chgData name="SYEDA ANIKA TASNIM" userId="8fb70a1d-16e3-4c86-a699-7b87e9bfa60b" providerId="ADAL" clId="{7949F694-D2B3-4A2F-B343-DA7CD488D3BD}" dt="2021-11-01T07:09:06.036" v="273" actId="20577"/>
        <pc:sldMkLst>
          <pc:docMk/>
          <pc:sldMk cId="1408150874" sldId="375"/>
        </pc:sldMkLst>
      </pc:sldChg>
      <pc:sldChg chg="modSp mod">
        <pc:chgData name="SYEDA ANIKA TASNIM" userId="8fb70a1d-16e3-4c86-a699-7b87e9bfa60b" providerId="ADAL" clId="{7949F694-D2B3-4A2F-B343-DA7CD488D3BD}" dt="2021-10-31T03:15:59.227" v="255" actId="20577"/>
        <pc:sldMkLst>
          <pc:docMk/>
          <pc:sldMk cId="3524311890" sldId="377"/>
        </pc:sldMkLst>
        <pc:graphicFrameChg chg="modGraphic">
          <ac:chgData name="SYEDA ANIKA TASNIM" userId="8fb70a1d-16e3-4c86-a699-7b87e9bfa60b" providerId="ADAL" clId="{7949F694-D2B3-4A2F-B343-DA7CD488D3BD}" dt="2021-10-31T03:15:59.227" v="255" actId="20577"/>
          <ac:graphicFrameMkLst>
            <pc:docMk/>
            <pc:sldMk cId="3524311890" sldId="377"/>
            <ac:graphicFrameMk id="5" creationId="{8A6E57E1-E84B-40EC-845B-ED6FEA06295D}"/>
          </ac:graphicFrameMkLst>
        </pc:graphicFrameChg>
      </pc:sldChg>
      <pc:sldChg chg="modSp mod ord">
        <pc:chgData name="SYEDA ANIKA TASNIM" userId="8fb70a1d-16e3-4c86-a699-7b87e9bfa60b" providerId="ADAL" clId="{7949F694-D2B3-4A2F-B343-DA7CD488D3BD}" dt="2021-10-30T12:20:02.734" v="199" actId="20577"/>
        <pc:sldMkLst>
          <pc:docMk/>
          <pc:sldMk cId="704107457" sldId="380"/>
        </pc:sldMkLst>
        <pc:spChg chg="mod">
          <ac:chgData name="SYEDA ANIKA TASNIM" userId="8fb70a1d-16e3-4c86-a699-7b87e9bfa60b" providerId="ADAL" clId="{7949F694-D2B3-4A2F-B343-DA7CD488D3BD}" dt="2021-10-30T11:57:08.769" v="195" actId="20577"/>
          <ac:spMkLst>
            <pc:docMk/>
            <pc:sldMk cId="704107457" sldId="380"/>
            <ac:spMk id="7" creationId="{1C4C160C-F333-46D6-985E-F7B208358227}"/>
          </ac:spMkLst>
        </pc:spChg>
        <pc:spChg chg="mod">
          <ac:chgData name="SYEDA ANIKA TASNIM" userId="8fb70a1d-16e3-4c86-a699-7b87e9bfa60b" providerId="ADAL" clId="{7949F694-D2B3-4A2F-B343-DA7CD488D3BD}" dt="2021-10-30T12:20:02.734" v="199" actId="20577"/>
          <ac:spMkLst>
            <pc:docMk/>
            <pc:sldMk cId="704107457" sldId="380"/>
            <ac:spMk id="8" creationId="{0FA58B4A-2FCF-47F8-A2F6-D980B08EB9FC}"/>
          </ac:spMkLst>
        </pc:spChg>
      </pc:sldChg>
    </pc:docChg>
  </pc:docChgLst>
  <pc:docChgLst>
    <pc:chgData name="MD. ISMAIL HOSSEN" userId="a4e88416-0835-49b4-bf11-1bffe063ddad" providerId="ADAL" clId="{27B146D4-2E3D-4627-A7A2-6B6DA1B809FA}"/>
    <pc:docChg chg="undo custSel addSld delSld modSld">
      <pc:chgData name="MD. ISMAIL HOSSEN" userId="a4e88416-0835-49b4-bf11-1bffe063ddad" providerId="ADAL" clId="{27B146D4-2E3D-4627-A7A2-6B6DA1B809FA}" dt="2020-04-23T13:05:04.023" v="693" actId="14100"/>
      <pc:docMkLst>
        <pc:docMk/>
      </pc:docMkLst>
      <pc:sldChg chg="modSp">
        <pc:chgData name="MD. ISMAIL HOSSEN" userId="a4e88416-0835-49b4-bf11-1bffe063ddad" providerId="ADAL" clId="{27B146D4-2E3D-4627-A7A2-6B6DA1B809FA}" dt="2020-04-23T07:35:54.793" v="4"/>
        <pc:sldMkLst>
          <pc:docMk/>
          <pc:sldMk cId="700707328" sldId="256"/>
        </pc:sldMkLst>
        <pc:spChg chg="mod">
          <ac:chgData name="MD. ISMAIL HOSSEN" userId="a4e88416-0835-49b4-bf11-1bffe063ddad" providerId="ADAL" clId="{27B146D4-2E3D-4627-A7A2-6B6DA1B809FA}" dt="2020-04-23T07:35:54.793" v="4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D. ISMAIL HOSSEN" userId="a4e88416-0835-49b4-bf11-1bffe063ddad" providerId="ADAL" clId="{27B146D4-2E3D-4627-A7A2-6B6DA1B809FA}" dt="2020-04-23T07:35:27.889" v="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27B146D4-2E3D-4627-A7A2-6B6DA1B809FA}" dt="2020-04-23T07:43:40.829" v="45" actId="27636"/>
        <pc:sldMkLst>
          <pc:docMk/>
          <pc:sldMk cId="424874041" sldId="257"/>
        </pc:sldMkLst>
        <pc:spChg chg="mod">
          <ac:chgData name="MD. ISMAIL HOSSEN" userId="a4e88416-0835-49b4-bf11-1bffe063ddad" providerId="ADAL" clId="{27B146D4-2E3D-4627-A7A2-6B6DA1B809FA}" dt="2020-04-23T07:43:40.829" v="45" actId="27636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27B146D4-2E3D-4627-A7A2-6B6DA1B809FA}" dt="2020-04-23T09:34:50.582" v="526" actId="255"/>
        <pc:sldMkLst>
          <pc:docMk/>
          <pc:sldMk cId="1923382373" sldId="264"/>
        </pc:sldMkLst>
        <pc:spChg chg="mod">
          <ac:chgData name="MD. ISMAIL HOSSEN" userId="a4e88416-0835-49b4-bf11-1bffe063ddad" providerId="ADAL" clId="{27B146D4-2E3D-4627-A7A2-6B6DA1B809FA}" dt="2020-04-23T09:34:50.582" v="526" actId="255"/>
          <ac:spMkLst>
            <pc:docMk/>
            <pc:sldMk cId="1923382373" sldId="264"/>
            <ac:spMk id="5" creationId="{F2944A7F-5AE5-EC49-82AF-722C8C8F62C6}"/>
          </ac:spMkLst>
        </pc:spChg>
      </pc:sldChg>
      <pc:sldChg chg="modSp">
        <pc:chgData name="MD. ISMAIL HOSSEN" userId="a4e88416-0835-49b4-bf11-1bffe063ddad" providerId="ADAL" clId="{27B146D4-2E3D-4627-A7A2-6B6DA1B809FA}" dt="2020-04-23T13:05:04.023" v="693" actId="14100"/>
        <pc:sldMkLst>
          <pc:docMk/>
          <pc:sldMk cId="3224969828" sldId="265"/>
        </pc:sldMkLst>
        <pc:spChg chg="mod">
          <ac:chgData name="MD. ISMAIL HOSSEN" userId="a4e88416-0835-49b4-bf11-1bffe063ddad" providerId="ADAL" clId="{27B146D4-2E3D-4627-A7A2-6B6DA1B809FA}" dt="2020-04-23T13:05:04.023" v="693" actId="14100"/>
          <ac:spMkLst>
            <pc:docMk/>
            <pc:sldMk cId="3224969828" sldId="265"/>
            <ac:spMk id="3" creationId="{56CD2EA8-B54C-CE4F-A943-BFB367453E0E}"/>
          </ac:spMkLst>
        </pc:spChg>
      </pc:sldChg>
    </pc:docChg>
  </pc:docChgLst>
  <pc:docChgLst>
    <pc:chgData name="MD. ISMAIL HOSSEN" userId="a4e88416-0835-49b4-bf11-1bffe063ddad" providerId="ADAL" clId="{8066A1B7-F7E4-441A-95F4-2D7C5F5723BD}"/>
    <pc:docChg chg="undo redo custSel addSld delSld modSld">
      <pc:chgData name="MD. ISMAIL HOSSEN" userId="a4e88416-0835-49b4-bf11-1bffe063ddad" providerId="ADAL" clId="{8066A1B7-F7E4-441A-95F4-2D7C5F5723BD}" dt="2020-04-22T11:59:21.728" v="1015" actId="20577"/>
      <pc:docMkLst>
        <pc:docMk/>
      </pc:docMkLst>
      <pc:sldChg chg="addSp delSp modSp">
        <pc:chgData name="MD. ISMAIL HOSSEN" userId="a4e88416-0835-49b4-bf11-1bffe063ddad" providerId="ADAL" clId="{8066A1B7-F7E4-441A-95F4-2D7C5F5723BD}" dt="2020-04-22T05:18:07.871" v="15" actId="20577"/>
        <pc:sldMkLst>
          <pc:docMk/>
          <pc:sldMk cId="700707328" sldId="256"/>
        </pc:sldMkLst>
        <pc:spChg chg="mod">
          <ac:chgData name="MD. ISMAIL HOSSEN" userId="a4e88416-0835-49b4-bf11-1bffe063ddad" providerId="ADAL" clId="{8066A1B7-F7E4-441A-95F4-2D7C5F5723BD}" dt="2020-04-22T05:13:48.427" v="1" actId="27636"/>
          <ac:spMkLst>
            <pc:docMk/>
            <pc:sldMk cId="700707328" sldId="256"/>
            <ac:spMk id="2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05:17:55.286" v="11" actId="313"/>
          <ac:spMkLst>
            <pc:docMk/>
            <pc:sldMk cId="700707328" sldId="256"/>
            <ac:spMk id="3" creationId="{00000000-0000-0000-0000-000000000000}"/>
          </ac:spMkLst>
        </pc:spChg>
        <pc:spChg chg="add del">
          <ac:chgData name="MD. ISMAIL HOSSEN" userId="a4e88416-0835-49b4-bf11-1bffe063ddad" providerId="ADAL" clId="{8066A1B7-F7E4-441A-95F4-2D7C5F5723BD}" dt="2020-04-22T05:17:34.171" v="5"/>
          <ac:spMkLst>
            <pc:docMk/>
            <pc:sldMk cId="700707328" sldId="256"/>
            <ac:spMk id="5" creationId="{E377AC92-0BB3-41F9-96CE-2689BB4F4CEF}"/>
          </ac:spMkLst>
        </pc:spChg>
        <pc:spChg chg="mod">
          <ac:chgData name="MD. ISMAIL HOSSEN" userId="a4e88416-0835-49b4-bf11-1bffe063ddad" providerId="ADAL" clId="{8066A1B7-F7E4-441A-95F4-2D7C5F5723BD}" dt="2020-04-22T05:17:49.423" v="10" actId="27636"/>
          <ac:spMkLst>
            <pc:docMk/>
            <pc:sldMk cId="700707328" sldId="256"/>
            <ac:spMk id="8" creationId="{FF0F860A-68ED-3A45-9B2E-50E8CE1BC6B7}"/>
          </ac:spMkLst>
        </pc:spChg>
        <pc:graphicFrameChg chg="modGraphic">
          <ac:chgData name="MD. ISMAIL HOSSEN" userId="a4e88416-0835-49b4-bf11-1bffe063ddad" providerId="ADAL" clId="{8066A1B7-F7E4-441A-95F4-2D7C5F5723BD}" dt="2020-04-22T05:18:07.871" v="1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8066A1B7-F7E4-441A-95F4-2D7C5F5723BD}" dt="2020-04-22T11:08:56.883" v="823"/>
        <pc:sldMkLst>
          <pc:docMk/>
          <pc:sldMk cId="424874041" sldId="257"/>
        </pc:sldMkLst>
        <pc:spChg chg="mod">
          <ac:chgData name="MD. ISMAIL HOSSEN" userId="a4e88416-0835-49b4-bf11-1bffe063ddad" providerId="ADAL" clId="{8066A1B7-F7E4-441A-95F4-2D7C5F5723BD}" dt="2020-04-22T11:08:56.883" v="823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8066A1B7-F7E4-441A-95F4-2D7C5F5723BD}" dt="2020-04-22T11:17:01.552" v="858" actId="20577"/>
        <pc:sldMkLst>
          <pc:docMk/>
          <pc:sldMk cId="1923382373" sldId="264"/>
        </pc:sldMkLst>
        <pc:spChg chg="mod">
          <ac:chgData name="MD. ISMAIL HOSSEN" userId="a4e88416-0835-49b4-bf11-1bffe063ddad" providerId="ADAL" clId="{8066A1B7-F7E4-441A-95F4-2D7C5F5723BD}" dt="2020-04-22T11:17:01.552" v="858" actId="20577"/>
          <ac:spMkLst>
            <pc:docMk/>
            <pc:sldMk cId="1923382373" sldId="264"/>
            <ac:spMk id="4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11:16:45.176" v="856" actId="12"/>
          <ac:spMkLst>
            <pc:docMk/>
            <pc:sldMk cId="1923382373" sldId="264"/>
            <ac:spMk id="5" creationId="{F2944A7F-5AE5-EC49-82AF-722C8C8F62C6}"/>
          </ac:spMkLst>
        </pc:spChg>
      </pc:sldChg>
      <pc:sldChg chg="modSp">
        <pc:chgData name="MD. ISMAIL HOSSEN" userId="a4e88416-0835-49b4-bf11-1bffe063ddad" providerId="ADAL" clId="{8066A1B7-F7E4-441A-95F4-2D7C5F5723BD}" dt="2020-04-22T11:59:21.728" v="1015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8066A1B7-F7E4-441A-95F4-2D7C5F5723BD}" dt="2020-04-22T11:59:21.728" v="1015" actId="20577"/>
          <ac:spMkLst>
            <pc:docMk/>
            <pc:sldMk cId="3224969828" sldId="265"/>
            <ac:spMk id="3" creationId="{56CD2EA8-B54C-CE4F-A943-BFB367453E0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E7DB1-10BA-42ED-B917-8FB92D89CEFB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179E6C-F37F-48AC-B093-E72A3C638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04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79E6C-F37F-48AC-B093-E72A3C638C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06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dl=5, dh=2</a:t>
            </a:r>
          </a:p>
          <a:p>
            <a:r>
              <a:rPr lang="en-US" dirty="0" err="1"/>
              <a:t>cmp</a:t>
            </a:r>
            <a:r>
              <a:rPr lang="en-US" dirty="0"/>
              <a:t> </a:t>
            </a:r>
            <a:r>
              <a:rPr lang="en-US" dirty="0" err="1"/>
              <a:t>dl,dh</a:t>
            </a:r>
            <a:r>
              <a:rPr lang="en-US" dirty="0"/>
              <a:t> ; here </a:t>
            </a:r>
            <a:r>
              <a:rPr lang="en-US" dirty="0" err="1"/>
              <a:t>cmp</a:t>
            </a:r>
            <a:r>
              <a:rPr lang="en-US" dirty="0"/>
              <a:t> subtracts dh from dl = 5-2 = 3, ZF=0, SF=0, OF=0, SF=OF</a:t>
            </a:r>
          </a:p>
          <a:p>
            <a:r>
              <a:rPr lang="en-US" dirty="0" err="1"/>
              <a:t>Jg</a:t>
            </a:r>
            <a:r>
              <a:rPr lang="en-US" dirty="0"/>
              <a:t> Level1 </a:t>
            </a:r>
          </a:p>
          <a:p>
            <a:r>
              <a:rPr lang="en-US" dirty="0"/>
              <a:t>----------------------------</a:t>
            </a:r>
          </a:p>
          <a:p>
            <a:r>
              <a:rPr lang="en-US" dirty="0"/>
              <a:t>dl=2, dh=5</a:t>
            </a:r>
          </a:p>
          <a:p>
            <a:r>
              <a:rPr lang="en-US" dirty="0" err="1"/>
              <a:t>cmp</a:t>
            </a:r>
            <a:r>
              <a:rPr lang="en-US" dirty="0"/>
              <a:t> </a:t>
            </a:r>
            <a:r>
              <a:rPr lang="en-US" dirty="0" err="1"/>
              <a:t>dl,dh</a:t>
            </a:r>
            <a:r>
              <a:rPr lang="en-US" dirty="0"/>
              <a:t> ; here </a:t>
            </a:r>
            <a:r>
              <a:rPr lang="en-US" dirty="0" err="1"/>
              <a:t>cmp</a:t>
            </a:r>
            <a:r>
              <a:rPr lang="en-US" dirty="0"/>
              <a:t> subtracts dh from dl = 2-5 = -3, ZF=0, SF=1, OF=0, SF&lt;&gt;OF</a:t>
            </a:r>
          </a:p>
          <a:p>
            <a:r>
              <a:rPr lang="en-US" dirty="0"/>
              <a:t>JL level1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79E6C-F37F-48AC-B093-E72A3C638C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54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Flow Control Instructions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COE 3205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433946"/>
              </p:ext>
            </p:extLst>
          </p:nvPr>
        </p:nvGraphicFramePr>
        <p:xfrm>
          <a:off x="476205" y="5186042"/>
          <a:ext cx="8335798" cy="10188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Lab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 21-22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/>
                        <a:t>Syeda</a:t>
                      </a:r>
                      <a:r>
                        <a:rPr lang="en-US" i="1" dirty="0"/>
                        <a:t> Anika </a:t>
                      </a:r>
                      <a:r>
                        <a:rPr lang="en-US" i="1" dirty="0" err="1"/>
                        <a:t>Tasnim</a:t>
                      </a:r>
                      <a:endParaRPr lang="en-US" i="1" dirty="0"/>
                    </a:p>
                    <a:p>
                      <a:r>
                        <a:rPr lang="en-US" i="1" dirty="0"/>
                        <a:t>anika.tasnim@aiub.edu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290044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Organization &amp; Architecture 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4BEBCF-2F59-41D6-9FFB-0DAAD229D430}"/>
              </a:ext>
            </a:extLst>
          </p:cNvPr>
          <p:cNvSpPr/>
          <p:nvPr/>
        </p:nvSpPr>
        <p:spPr>
          <a:xfrm>
            <a:off x="550506" y="2192894"/>
            <a:ext cx="8092824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Jump</a:t>
            </a:r>
            <a:r>
              <a:rPr lang="en-US" sz="2200" dirty="0"/>
              <a:t> instruction has a general format </a:t>
            </a:r>
            <a:r>
              <a:rPr lang="en-US" sz="2200" b="1" dirty="0" err="1"/>
              <a:t>jxx</a:t>
            </a:r>
            <a:r>
              <a:rPr lang="en-US" sz="2200" dirty="0"/>
              <a:t>  </a:t>
            </a:r>
            <a:r>
              <a:rPr lang="en-US" sz="2200" b="1" dirty="0"/>
              <a:t>label</a:t>
            </a:r>
            <a:r>
              <a:rPr lang="en-US" sz="2200" dirty="0"/>
              <a:t> where </a:t>
            </a:r>
            <a:r>
              <a:rPr lang="en-US" sz="2200" b="1" dirty="0"/>
              <a:t>label</a:t>
            </a:r>
            <a:r>
              <a:rPr lang="en-US" sz="2200" dirty="0"/>
              <a:t> is a facility offered by the assembler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Labels are used with jump and loop statements to refer another instruction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Labels are needed to refer another instruction</a:t>
            </a:r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13654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631785-6AFA-4DF1-84CE-25CF4E3870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314"/>
          <a:stretch/>
        </p:blipFill>
        <p:spPr>
          <a:xfrm>
            <a:off x="385629" y="2377560"/>
            <a:ext cx="8422578" cy="326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241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1341" y="2363927"/>
            <a:ext cx="7819468" cy="3896195"/>
          </a:xfrm>
        </p:spPr>
        <p:txBody>
          <a:bodyPr>
            <a:normAutofit/>
          </a:bodyPr>
          <a:lstStyle/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Example</a:t>
            </a:r>
          </a:p>
          <a:p>
            <a:pPr marL="45720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    </a:t>
            </a:r>
            <a:r>
              <a:rPr lang="en-US" sz="2800" dirty="0" err="1">
                <a:solidFill>
                  <a:schemeClr val="tx1"/>
                </a:solidFill>
              </a:rPr>
              <a:t>Jmp</a:t>
            </a:r>
            <a:r>
              <a:rPr lang="en-US" sz="2800" dirty="0">
                <a:solidFill>
                  <a:schemeClr val="tx1"/>
                </a:solidFill>
              </a:rPr>
              <a:t> Exit</a:t>
            </a:r>
          </a:p>
          <a:p>
            <a:pPr marL="45720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tx1"/>
              </a:solidFill>
            </a:endParaRPr>
          </a:p>
          <a:p>
            <a:pPr marL="45720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     Exit:</a:t>
            </a:r>
          </a:p>
          <a:p>
            <a:pPr marL="45720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         Mov ah, 4ch</a:t>
            </a:r>
          </a:p>
          <a:p>
            <a:pPr marL="45720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         Int 21h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627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720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Write an assembly program that non-stop prints Hello World. </a:t>
            </a:r>
            <a:r>
              <a:rPr lang="en-US" sz="2200" b="1" dirty="0"/>
              <a:t>Hints</a:t>
            </a:r>
            <a:r>
              <a:rPr lang="en-US" sz="2200" dirty="0"/>
              <a:t>: Use unconditional </a:t>
            </a:r>
            <a:r>
              <a:rPr lang="en-US" sz="2200" b="1" dirty="0" err="1"/>
              <a:t>jmp</a:t>
            </a:r>
            <a:r>
              <a:rPr lang="en-US" sz="2200" dirty="0"/>
              <a:t> and </a:t>
            </a:r>
            <a:r>
              <a:rPr lang="en-US" sz="2200" b="1" dirty="0"/>
              <a:t>level </a:t>
            </a:r>
            <a:r>
              <a:rPr lang="en-US" sz="2200" dirty="0"/>
              <a:t>instructions.</a:t>
            </a:r>
            <a:endParaRPr lang="en-US" sz="22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lvl="2"/>
            <a:r>
              <a:rPr lang="en-US" sz="2200" b="1" dirty="0"/>
              <a:t>Sample Output</a:t>
            </a:r>
          </a:p>
          <a:p>
            <a:pPr lvl="3"/>
            <a:r>
              <a:rPr lang="en-US" sz="2200" dirty="0"/>
              <a:t>Hello world </a:t>
            </a:r>
          </a:p>
          <a:p>
            <a:pPr lvl="3"/>
            <a:r>
              <a:rPr lang="en-US" sz="2200" dirty="0"/>
              <a:t>Hello world</a:t>
            </a:r>
          </a:p>
          <a:p>
            <a:pPr lvl="3"/>
            <a:r>
              <a:rPr lang="en-US" sz="2200" dirty="0"/>
              <a:t>Hello world</a:t>
            </a:r>
          </a:p>
          <a:p>
            <a:pPr lvl="3"/>
            <a:r>
              <a:rPr lang="en-US" sz="2200" dirty="0"/>
              <a:t>Hello world</a:t>
            </a:r>
          </a:p>
          <a:p>
            <a:pPr lvl="3"/>
            <a:r>
              <a:rPr lang="en-US" sz="2200" dirty="0"/>
              <a:t>Hello world</a:t>
            </a:r>
          </a:p>
          <a:p>
            <a:pPr lvl="3"/>
            <a:r>
              <a:rPr lang="en-US" sz="2200" dirty="0"/>
              <a:t>Hello world</a:t>
            </a:r>
          </a:p>
          <a:p>
            <a:pPr lvl="3"/>
            <a:r>
              <a:rPr lang="en-US" sz="2200" dirty="0"/>
              <a:t>Hello world</a:t>
            </a:r>
          </a:p>
          <a:p>
            <a:pPr lvl="3"/>
            <a:r>
              <a:rPr lang="en-US" sz="2200" dirty="0"/>
              <a:t>……………</a:t>
            </a:r>
          </a:p>
          <a:p>
            <a:pPr lvl="3"/>
            <a:r>
              <a:rPr lang="en-US" sz="2200" dirty="0"/>
              <a:t>……………..</a:t>
            </a:r>
          </a:p>
          <a:p>
            <a:pPr lvl="3"/>
            <a:r>
              <a:rPr lang="en-US" sz="2200" dirty="0"/>
              <a:t>Hello world</a:t>
            </a:r>
          </a:p>
          <a:p>
            <a:endParaRPr lang="en-US" sz="2200" dirty="0"/>
          </a:p>
          <a:p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8A45A0-8C68-46A7-AB88-6C3C816BF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766" y="3201080"/>
            <a:ext cx="120967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752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Write an assembly program that prints Hello World five times and then prints Bye world. </a:t>
            </a:r>
            <a:r>
              <a:rPr lang="en-US" sz="2200" b="1" dirty="0"/>
              <a:t>Hints</a:t>
            </a:r>
            <a:r>
              <a:rPr lang="en-US" sz="2200" dirty="0"/>
              <a:t>: Use unconditional </a:t>
            </a:r>
            <a:r>
              <a:rPr lang="en-US" sz="2200" b="1" dirty="0"/>
              <a:t> CMP, </a:t>
            </a:r>
            <a:r>
              <a:rPr lang="en-US" sz="2200" dirty="0"/>
              <a:t>conditional </a:t>
            </a:r>
            <a:r>
              <a:rPr lang="en-US" sz="2200" b="1" dirty="0"/>
              <a:t>JE, JNE</a:t>
            </a:r>
            <a:r>
              <a:rPr lang="en-US" sz="2200" dirty="0"/>
              <a:t> instruction</a:t>
            </a:r>
            <a:r>
              <a:rPr lang="en-US" sz="2200" b="1" dirty="0"/>
              <a:t>. </a:t>
            </a: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lvl="2"/>
            <a:r>
              <a:rPr lang="en-US" sz="2200" b="1" dirty="0"/>
              <a:t>Sample Output</a:t>
            </a:r>
          </a:p>
          <a:p>
            <a:pPr lvl="3"/>
            <a:r>
              <a:rPr lang="en-US" sz="2000" dirty="0"/>
              <a:t>Hello world </a:t>
            </a:r>
          </a:p>
          <a:p>
            <a:pPr lvl="3"/>
            <a:r>
              <a:rPr lang="en-US" sz="2000" dirty="0"/>
              <a:t>Hello world </a:t>
            </a:r>
          </a:p>
          <a:p>
            <a:pPr lvl="3"/>
            <a:r>
              <a:rPr lang="en-US" sz="2000" dirty="0"/>
              <a:t>Hello world</a:t>
            </a:r>
          </a:p>
          <a:p>
            <a:pPr lvl="3"/>
            <a:r>
              <a:rPr lang="en-US" sz="2000" dirty="0"/>
              <a:t>Hello world</a:t>
            </a:r>
          </a:p>
          <a:p>
            <a:pPr lvl="3"/>
            <a:r>
              <a:rPr lang="en-US" sz="2000" dirty="0"/>
              <a:t>Hello world</a:t>
            </a:r>
          </a:p>
          <a:p>
            <a:pPr lvl="3"/>
            <a:endParaRPr lang="en-US" sz="2000" dirty="0"/>
          </a:p>
          <a:p>
            <a:pPr lvl="3"/>
            <a:r>
              <a:rPr lang="en-US" sz="2000" dirty="0"/>
              <a:t>Bye world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1D3620-F782-4823-8978-DB37E3768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004" y="3646520"/>
            <a:ext cx="3445652" cy="226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374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Read an integer from user. Check whether the number is positive or negative. Hints: </a:t>
            </a:r>
            <a:r>
              <a:rPr lang="en-US" sz="2000" b="1" dirty="0"/>
              <a:t>JMP, JL, JG </a:t>
            </a:r>
            <a:r>
              <a:rPr lang="en-US" sz="2000" dirty="0"/>
              <a:t>instructions</a:t>
            </a:r>
          </a:p>
          <a:p>
            <a:endParaRPr lang="en-US" sz="2000" dirty="0"/>
          </a:p>
          <a:p>
            <a:pPr lvl="2"/>
            <a:r>
              <a:rPr lang="en-US" sz="2200" b="1" dirty="0"/>
              <a:t>Sample output</a:t>
            </a:r>
          </a:p>
          <a:p>
            <a:pPr lvl="2"/>
            <a:r>
              <a:rPr lang="en-US" sz="2200" dirty="0"/>
              <a:t>Enter a number: </a:t>
            </a:r>
            <a:r>
              <a:rPr lang="en-US" sz="2200" dirty="0">
                <a:solidFill>
                  <a:srgbClr val="FF0000"/>
                </a:solidFill>
              </a:rPr>
              <a:t>1</a:t>
            </a:r>
          </a:p>
          <a:p>
            <a:pPr lvl="2"/>
            <a:r>
              <a:rPr lang="en-US" sz="2200" dirty="0">
                <a:solidFill>
                  <a:srgbClr val="FF0000"/>
                </a:solidFill>
              </a:rPr>
              <a:t>Positive</a:t>
            </a:r>
          </a:p>
          <a:p>
            <a:pPr lvl="2"/>
            <a:endParaRPr lang="en-US" sz="2200" dirty="0">
              <a:solidFill>
                <a:srgbClr val="FF0000"/>
              </a:solidFill>
            </a:endParaRPr>
          </a:p>
          <a:p>
            <a:pPr lvl="2"/>
            <a:r>
              <a:rPr lang="en-US" sz="2200" dirty="0"/>
              <a:t>Enter a number: </a:t>
            </a:r>
            <a:r>
              <a:rPr lang="en-US" sz="2200" dirty="0">
                <a:solidFill>
                  <a:srgbClr val="FF0000"/>
                </a:solidFill>
              </a:rPr>
              <a:t>-1 </a:t>
            </a:r>
          </a:p>
          <a:p>
            <a:pPr lvl="2"/>
            <a:r>
              <a:rPr lang="en-US" sz="2200" dirty="0">
                <a:solidFill>
                  <a:srgbClr val="FF0000"/>
                </a:solidFill>
              </a:rPr>
              <a:t>Negative</a:t>
            </a:r>
          </a:p>
          <a:p>
            <a:pPr lvl="2"/>
            <a:endParaRPr 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714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</a:t>
            </a:r>
            <a:r>
              <a:rPr lang="en-US"/>
              <a:t>:  4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Suppose that </a:t>
            </a:r>
            <a:r>
              <a:rPr lang="en-US" sz="2000" b="1" dirty="0"/>
              <a:t>CL</a:t>
            </a:r>
            <a:r>
              <a:rPr lang="en-US" sz="2000" dirty="0"/>
              <a:t> contains the value of </a:t>
            </a:r>
            <a:r>
              <a:rPr lang="en-US" sz="2000" b="1" dirty="0"/>
              <a:t>5</a:t>
            </a:r>
            <a:r>
              <a:rPr lang="en-US" sz="2000" dirty="0"/>
              <a:t>. Take an integer from user. Compare the value with </a:t>
            </a:r>
            <a:r>
              <a:rPr lang="en-US" sz="2000" b="1" dirty="0"/>
              <a:t>CL</a:t>
            </a:r>
            <a:r>
              <a:rPr lang="en-US" sz="2000" dirty="0"/>
              <a:t>. And show whether the user input is less than, greater than and equal to CL. </a:t>
            </a:r>
            <a:r>
              <a:rPr lang="en-US" sz="2000" b="1" dirty="0"/>
              <a:t>Hints: </a:t>
            </a:r>
            <a:r>
              <a:rPr lang="en-US" sz="2000" dirty="0"/>
              <a:t>use CMP, JL, JG, JE</a:t>
            </a:r>
          </a:p>
          <a:p>
            <a:pPr lvl="2"/>
            <a:r>
              <a:rPr lang="en-US" sz="2200" b="1" dirty="0"/>
              <a:t>Sample output</a:t>
            </a:r>
          </a:p>
          <a:p>
            <a:pPr lvl="2"/>
            <a:r>
              <a:rPr lang="en-US" sz="2200" dirty="0"/>
              <a:t>Enter a number: </a:t>
            </a:r>
            <a:r>
              <a:rPr lang="en-US" sz="2200" dirty="0">
                <a:solidFill>
                  <a:srgbClr val="FF0000"/>
                </a:solidFill>
              </a:rPr>
              <a:t>1</a:t>
            </a:r>
          </a:p>
          <a:p>
            <a:pPr lvl="2"/>
            <a:r>
              <a:rPr lang="en-US" sz="2200" dirty="0">
                <a:solidFill>
                  <a:srgbClr val="FF0000"/>
                </a:solidFill>
              </a:rPr>
              <a:t>Less than 5</a:t>
            </a:r>
          </a:p>
          <a:p>
            <a:pPr lvl="2"/>
            <a:endParaRPr lang="en-US" sz="2200" dirty="0">
              <a:solidFill>
                <a:srgbClr val="FF0000"/>
              </a:solidFill>
            </a:endParaRPr>
          </a:p>
          <a:p>
            <a:pPr lvl="2"/>
            <a:r>
              <a:rPr lang="en-US" sz="2200" dirty="0"/>
              <a:t>Enter a number: </a:t>
            </a:r>
            <a:r>
              <a:rPr lang="en-US" sz="2200" dirty="0">
                <a:solidFill>
                  <a:srgbClr val="FF0000"/>
                </a:solidFill>
              </a:rPr>
              <a:t>7 </a:t>
            </a:r>
          </a:p>
          <a:p>
            <a:pPr lvl="2"/>
            <a:r>
              <a:rPr lang="en-US" sz="2200" dirty="0">
                <a:solidFill>
                  <a:srgbClr val="FF0000"/>
                </a:solidFill>
              </a:rPr>
              <a:t>Greater than 5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sz="2200" dirty="0">
              <a:solidFill>
                <a:srgbClr val="FF0000"/>
              </a:solidFill>
            </a:endParaRPr>
          </a:p>
          <a:p>
            <a:pPr lvl="2"/>
            <a:r>
              <a:rPr lang="en-US" sz="2200" dirty="0"/>
              <a:t>Enter a number: </a:t>
            </a:r>
            <a:r>
              <a:rPr lang="en-US" sz="2200" dirty="0">
                <a:solidFill>
                  <a:srgbClr val="FF0000"/>
                </a:solidFill>
              </a:rPr>
              <a:t>5</a:t>
            </a:r>
          </a:p>
          <a:p>
            <a:pPr lvl="2"/>
            <a:r>
              <a:rPr lang="en-US" sz="2200" dirty="0">
                <a:solidFill>
                  <a:srgbClr val="FF0000"/>
                </a:solidFill>
              </a:rPr>
              <a:t>Equal to 5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9080DE-07D9-4D1C-835E-E7BBA96D7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971" y="3611044"/>
            <a:ext cx="2726836" cy="7183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1B6681-B2F6-4359-82B6-24B4BFCDD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809" y="4474735"/>
            <a:ext cx="2692582" cy="6425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5DBFF6-77DB-4231-BDD3-124A835B98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7514" y="5564677"/>
            <a:ext cx="2692582" cy="58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173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Read a character and display it </a:t>
            </a:r>
            <a:r>
              <a:rPr lang="en-US" sz="2200" b="1" dirty="0"/>
              <a:t>50</a:t>
            </a:r>
            <a:r>
              <a:rPr lang="en-US" sz="2200" dirty="0"/>
              <a:t> times on the next line. </a:t>
            </a:r>
            <a:r>
              <a:rPr lang="en-US" sz="2200" b="1" dirty="0"/>
              <a:t>Hints</a:t>
            </a:r>
            <a:r>
              <a:rPr lang="en-US" sz="2200" dirty="0"/>
              <a:t>: use </a:t>
            </a:r>
            <a:r>
              <a:rPr lang="en-US" sz="2200" b="1" dirty="0"/>
              <a:t>DEC and JNZ</a:t>
            </a:r>
            <a:r>
              <a:rPr lang="en-US" sz="2200" dirty="0"/>
              <a:t> instructions and</a:t>
            </a:r>
            <a:endParaRPr lang="en-US" sz="2200" b="1" dirty="0"/>
          </a:p>
          <a:p>
            <a:endParaRPr lang="en-US" sz="2200" dirty="0"/>
          </a:p>
          <a:p>
            <a:pPr lvl="2"/>
            <a:endParaRPr lang="en-US" sz="2200" dirty="0"/>
          </a:p>
          <a:p>
            <a:pPr lvl="2"/>
            <a:r>
              <a:rPr lang="en-US" sz="2200" b="1" dirty="0"/>
              <a:t>Sample Output</a:t>
            </a:r>
          </a:p>
          <a:p>
            <a:pPr lvl="2"/>
            <a:r>
              <a:rPr lang="en-US" sz="2200" dirty="0"/>
              <a:t>Enter a character: </a:t>
            </a:r>
            <a:r>
              <a:rPr lang="en-US" sz="2200" dirty="0">
                <a:solidFill>
                  <a:srgbClr val="FF0000"/>
                </a:solidFill>
              </a:rPr>
              <a:t>d</a:t>
            </a:r>
          </a:p>
          <a:p>
            <a:pPr lvl="2"/>
            <a:r>
              <a:rPr lang="en-US" sz="2200" dirty="0" err="1">
                <a:solidFill>
                  <a:srgbClr val="FF0000"/>
                </a:solidFill>
              </a:rPr>
              <a:t>dddddddddddddddddddddddddddddddddddddddddddddddddd</a:t>
            </a:r>
            <a:endParaRPr lang="en-US" sz="2200" dirty="0">
              <a:solidFill>
                <a:srgbClr val="FF0000"/>
              </a:solidFill>
            </a:endParaRPr>
          </a:p>
          <a:p>
            <a:pPr lvl="2"/>
            <a:endParaRPr lang="en-US" sz="2200" dirty="0">
              <a:solidFill>
                <a:srgbClr val="FF0000"/>
              </a:solidFill>
            </a:endParaRPr>
          </a:p>
          <a:p>
            <a:pPr lvl="2"/>
            <a:r>
              <a:rPr lang="en-US" sz="2200" dirty="0">
                <a:solidFill>
                  <a:srgbClr val="FF0000"/>
                </a:solidFill>
              </a:rPr>
              <a:t>Thank you. </a:t>
            </a:r>
          </a:p>
        </p:txBody>
      </p:sp>
    </p:spTree>
    <p:extLst>
      <p:ext uri="{BB962C8B-B14F-4D97-AF65-F5344CB8AC3E}">
        <p14:creationId xmlns:p14="http://schemas.microsoft.com/office/powerpoint/2010/main" val="704107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Write a program to check password using Assembly Programming. Suppose the password is </a:t>
            </a:r>
            <a:r>
              <a:rPr lang="en-US" sz="2000" b="1" dirty="0" err="1"/>
              <a:t>mypassword</a:t>
            </a:r>
            <a:endParaRPr lang="en-US" sz="2000" b="1" dirty="0"/>
          </a:p>
          <a:p>
            <a:endParaRPr lang="en-US" sz="2000" b="1" dirty="0"/>
          </a:p>
          <a:p>
            <a:r>
              <a:rPr lang="en-US" sz="2200" b="1" dirty="0"/>
              <a:t>Sample output</a:t>
            </a:r>
          </a:p>
          <a:p>
            <a:endParaRPr lang="en-US" sz="2200" b="1" dirty="0"/>
          </a:p>
          <a:p>
            <a:pPr lvl="2"/>
            <a:r>
              <a:rPr lang="en-US" sz="2200" dirty="0"/>
              <a:t>Enter your password: </a:t>
            </a:r>
            <a:r>
              <a:rPr lang="en-US" sz="2400" b="1" dirty="0" err="1">
                <a:solidFill>
                  <a:srgbClr val="FF0000"/>
                </a:solidFill>
              </a:rPr>
              <a:t>mypassword</a:t>
            </a:r>
            <a:endParaRPr lang="en-US" sz="2200" dirty="0">
              <a:solidFill>
                <a:srgbClr val="FF0000"/>
              </a:solidFill>
            </a:endParaRPr>
          </a:p>
          <a:p>
            <a:pPr lvl="2"/>
            <a:r>
              <a:rPr lang="en-US" sz="2200" dirty="0">
                <a:solidFill>
                  <a:srgbClr val="FF0000"/>
                </a:solidFill>
              </a:rPr>
              <a:t>Password Matched</a:t>
            </a:r>
          </a:p>
          <a:p>
            <a:pPr lvl="2"/>
            <a:endParaRPr lang="en-US" sz="2200" dirty="0">
              <a:solidFill>
                <a:srgbClr val="FF0000"/>
              </a:solidFill>
            </a:endParaRPr>
          </a:p>
          <a:p>
            <a:pPr lvl="2"/>
            <a:r>
              <a:rPr lang="en-US" sz="2200" dirty="0"/>
              <a:t>Enter your password: </a:t>
            </a:r>
            <a:r>
              <a:rPr lang="en-US" sz="2200" dirty="0">
                <a:solidFill>
                  <a:srgbClr val="FF0000"/>
                </a:solidFill>
              </a:rPr>
              <a:t>password</a:t>
            </a:r>
          </a:p>
          <a:p>
            <a:pPr lvl="2"/>
            <a:r>
              <a:rPr lang="en-US" sz="2200" dirty="0">
                <a:solidFill>
                  <a:srgbClr val="FF0000"/>
                </a:solidFill>
              </a:rPr>
              <a:t>Password Not Matched</a:t>
            </a:r>
          </a:p>
          <a:p>
            <a:pPr lvl="2"/>
            <a:endParaRPr 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472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525529" y="2435897"/>
            <a:ext cx="809294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Assembly Language  Programing and Organization of the IBM PC</a:t>
            </a:r>
          </a:p>
          <a:p>
            <a:endParaRPr lang="en-US" sz="4000" dirty="0"/>
          </a:p>
          <a:p>
            <a:pPr algn="ctr"/>
            <a:r>
              <a:rPr lang="en-US" sz="2400" dirty="0"/>
              <a:t> </a:t>
            </a:r>
            <a:r>
              <a:rPr lang="en-US" sz="2400" dirty="0" err="1"/>
              <a:t>Ytha</a:t>
            </a:r>
            <a:r>
              <a:rPr lang="en-US" sz="2400" dirty="0"/>
              <a:t> Yu</a:t>
            </a:r>
          </a:p>
          <a:p>
            <a:pPr algn="ctr"/>
            <a:r>
              <a:rPr lang="en-US" sz="2400" dirty="0"/>
              <a:t>Charles </a:t>
            </a:r>
            <a:r>
              <a:rPr lang="en-US" sz="2400" dirty="0" err="1"/>
              <a:t>Marut</a:t>
            </a:r>
            <a:r>
              <a:rPr lang="en-US" sz="2400" dirty="0"/>
              <a:t> </a:t>
            </a:r>
            <a:endParaRPr lang="en-FI" sz="24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896195"/>
          </a:xfrm>
        </p:spPr>
        <p:txBody>
          <a:bodyPr>
            <a:normAutofit/>
          </a:bodyPr>
          <a:lstStyle/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Decision making and repeating statement</a:t>
            </a:r>
          </a:p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Level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Jump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896195"/>
          </a:xfrm>
        </p:spPr>
        <p:txBody>
          <a:bodyPr>
            <a:normAutofit/>
          </a:bodyPr>
          <a:lstStyle/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Jump instructions transfers control to another program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tx1"/>
              </a:solidFill>
            </a:endParaRP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The transfers can be unconditional  or 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tx1"/>
              </a:solidFill>
            </a:endParaRP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Depends on a particular combination of status flags settings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426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Unconditional Jump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6" y="2363927"/>
            <a:ext cx="8375949" cy="3356935"/>
          </a:xfrm>
        </p:spPr>
        <p:txBody>
          <a:bodyPr>
            <a:normAutofit/>
          </a:bodyPr>
          <a:lstStyle/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not depend on any condition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marL="97155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destination_level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Example :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jmp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level1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07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Conditional Jump Conti…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896195"/>
          </a:xfrm>
        </p:spPr>
        <p:txBody>
          <a:bodyPr>
            <a:normAutofit/>
          </a:bodyPr>
          <a:lstStyle/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Depends on a particular combination of status flags settings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marL="97155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destination_level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Example :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jnz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level1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668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Conditional Jump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2842555"/>
          </a:xfrm>
        </p:spPr>
        <p:txBody>
          <a:bodyPr>
            <a:normAutofit/>
          </a:bodyPr>
          <a:lstStyle/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types of conditional jumps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85950" lvl="2" indent="-514350" algn="just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Signed Conditional Jumps</a:t>
            </a:r>
          </a:p>
          <a:p>
            <a:pPr marL="1885950" lvl="2" indent="-514350" algn="just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Unsigned Conditional Jumps</a:t>
            </a:r>
          </a:p>
          <a:p>
            <a:pPr marL="1885950" lvl="2" indent="-514350" algn="just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Single-Flag Jumps</a:t>
            </a:r>
          </a:p>
          <a:p>
            <a:pPr marL="1428750" lvl="1" indent="-514350" algn="just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171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2" y="449005"/>
            <a:ext cx="5618814" cy="798864"/>
          </a:xfrm>
        </p:spPr>
        <p:txBody>
          <a:bodyPr>
            <a:normAutofit fontScale="90000"/>
          </a:bodyPr>
          <a:lstStyle/>
          <a:p>
            <a:r>
              <a:rPr lang="en-US" dirty="0"/>
              <a:t>Signed Conditional Jump</a:t>
            </a:r>
          </a:p>
        </p:txBody>
      </p:sp>
      <p:graphicFrame>
        <p:nvGraphicFramePr>
          <p:cNvPr id="7" name="Shape 91">
            <a:extLst>
              <a:ext uri="{FF2B5EF4-FFF2-40B4-BE49-F238E27FC236}">
                <a16:creationId xmlns:a16="http://schemas.microsoft.com/office/drawing/2014/main" id="{340B0347-8C75-4094-AA92-0FFAA90E73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7199915"/>
              </p:ext>
            </p:extLst>
          </p:nvPr>
        </p:nvGraphicFramePr>
        <p:xfrm>
          <a:off x="860613" y="2222427"/>
          <a:ext cx="7275682" cy="398163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33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4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7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319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JG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JNLE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Greater than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Not Less than or Equal to 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ZF = 0 and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SF = OF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914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JGE 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JNL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Greater than or Equal to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Not less than or Equal to 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SF = OF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319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JL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JNGE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less than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not greater than or equal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SF&lt;&gt;OF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363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JLE 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JNG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less than or Equal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not greater than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ZF = 1 or SF&lt;&gt; OF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8150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5988789" cy="798864"/>
          </a:xfrm>
        </p:spPr>
        <p:txBody>
          <a:bodyPr>
            <a:normAutofit fontScale="90000"/>
          </a:bodyPr>
          <a:lstStyle/>
          <a:p>
            <a:r>
              <a:rPr lang="en-US" dirty="0"/>
              <a:t>Unsigned Conditional Jump</a:t>
            </a:r>
          </a:p>
        </p:txBody>
      </p:sp>
      <p:graphicFrame>
        <p:nvGraphicFramePr>
          <p:cNvPr id="4" name="Shape 97">
            <a:extLst>
              <a:ext uri="{FF2B5EF4-FFF2-40B4-BE49-F238E27FC236}">
                <a16:creationId xmlns:a16="http://schemas.microsoft.com/office/drawing/2014/main" id="{6475E688-2A7B-4E13-B135-1643EC18B7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1537390"/>
              </p:ext>
            </p:extLst>
          </p:nvPr>
        </p:nvGraphicFramePr>
        <p:xfrm>
          <a:off x="860611" y="2150502"/>
          <a:ext cx="6631871" cy="38330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15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3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2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889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JA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JNBE</a:t>
                      </a:r>
                      <a:endParaRPr lang="en-US" sz="180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Above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Not Below or Equal to </a:t>
                      </a:r>
                      <a:endParaRPr lang="en-US" sz="180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ZF = 0 and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CF = 0</a:t>
                      </a:r>
                      <a:endParaRPr lang="en-US" sz="18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813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JAE 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JNB</a:t>
                      </a:r>
                      <a:endParaRPr lang="en-US" sz="18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Above or Equal to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Not Below </a:t>
                      </a:r>
                      <a:endParaRPr lang="en-US" sz="180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CF = 0</a:t>
                      </a:r>
                      <a:endParaRPr lang="en-US" sz="18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62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JB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JNAE</a:t>
                      </a:r>
                      <a:endParaRPr lang="en-US" sz="18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Below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not Above or Equal</a:t>
                      </a:r>
                      <a:endParaRPr lang="en-US" sz="180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CF = 1</a:t>
                      </a:r>
                      <a:endParaRPr lang="en-US" sz="18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144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JBE 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JNA</a:t>
                      </a:r>
                      <a:endParaRPr lang="en-US" sz="18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Below or Equal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Not Above</a:t>
                      </a:r>
                      <a:endParaRPr lang="en-US" sz="180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CF=1 or ZF = 1</a:t>
                      </a:r>
                      <a:endParaRPr lang="en-US" sz="180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7882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6250047" cy="798864"/>
          </a:xfrm>
        </p:spPr>
        <p:txBody>
          <a:bodyPr>
            <a:normAutofit fontScale="90000"/>
          </a:bodyPr>
          <a:lstStyle/>
          <a:p>
            <a:r>
              <a:rPr lang="en-US" dirty="0"/>
              <a:t>Single-Flag Conditional Jump</a:t>
            </a:r>
          </a:p>
        </p:txBody>
      </p:sp>
      <p:graphicFrame>
        <p:nvGraphicFramePr>
          <p:cNvPr id="5" name="Shape 103">
            <a:extLst>
              <a:ext uri="{FF2B5EF4-FFF2-40B4-BE49-F238E27FC236}">
                <a16:creationId xmlns:a16="http://schemas.microsoft.com/office/drawing/2014/main" id="{8A6E57E1-E84B-40EC-845B-ED6FEA0629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0883205"/>
              </p:ext>
            </p:extLst>
          </p:nvPr>
        </p:nvGraphicFramePr>
        <p:xfrm>
          <a:off x="985089" y="2183362"/>
          <a:ext cx="7207189" cy="450789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21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6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9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597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JE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JZ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Equal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equal to Zero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ZF = 1</a:t>
                      </a:r>
                      <a:endParaRPr lang="en-US" sz="18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97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JNE 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JNZ</a:t>
                      </a:r>
                      <a:endParaRPr lang="en-US" sz="18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Not Equal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Not Zero 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ZF = 0</a:t>
                      </a:r>
                      <a:endParaRPr lang="en-US" sz="18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97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JC </a:t>
                      </a:r>
                      <a:endParaRPr lang="en-US" sz="18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Carry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CF = 1</a:t>
                      </a: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98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JNC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no Carry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CF=0</a:t>
                      </a:r>
                      <a:endParaRPr lang="en-US" sz="18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98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JO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Overflow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CF=1 or ZF = 1</a:t>
                      </a:r>
                      <a:endParaRPr lang="en-US" sz="18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98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JNO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No Overflow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OF=1</a:t>
                      </a:r>
                      <a:endParaRPr lang="en-US" sz="18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98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JS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Sign Negative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SF = 1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98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JNS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Non-Negative Sign</a:t>
                      </a:r>
                      <a:endParaRPr lang="en-US" sz="18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SF =0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98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JP/JPE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Parity Even</a:t>
                      </a:r>
                      <a:endParaRPr lang="en-US" sz="18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PF=1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298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JNP/JPO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parity Odd</a:t>
                      </a:r>
                      <a:endParaRPr lang="en-US" sz="18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PF=0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4311890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065354EA01BC44868D572CD0454262" ma:contentTypeVersion="0" ma:contentTypeDescription="Create a new document." ma:contentTypeScope="" ma:versionID="d1d3c00398ebaa247de9cd830b09b60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AD3405-973D-4DCD-BA58-E9340879952E}"/>
</file>

<file path=customXml/itemProps2.xml><?xml version="1.0" encoding="utf-8"?>
<ds:datastoreItem xmlns:ds="http://schemas.openxmlformats.org/officeDocument/2006/customXml" ds:itemID="{7AFDE566-6AE2-463D-8651-144493D74E1A}"/>
</file>

<file path=customXml/itemProps3.xml><?xml version="1.0" encoding="utf-8"?>
<ds:datastoreItem xmlns:ds="http://schemas.openxmlformats.org/officeDocument/2006/customXml" ds:itemID="{67A96D41-C194-4452-9D5E-292178A0D51A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3490</TotalTime>
  <Words>840</Words>
  <Application>Microsoft Office PowerPoint</Application>
  <PresentationFormat>On-screen Show (4:3)</PresentationFormat>
  <Paragraphs>229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Century Gothic</vt:lpstr>
      <vt:lpstr>Corbel</vt:lpstr>
      <vt:lpstr>Helvetica Neue</vt:lpstr>
      <vt:lpstr>Times New Roman</vt:lpstr>
      <vt:lpstr>Wingdings</vt:lpstr>
      <vt:lpstr>Spectrum</vt:lpstr>
      <vt:lpstr>Flow Control Instructions</vt:lpstr>
      <vt:lpstr>Lab Outline</vt:lpstr>
      <vt:lpstr>Jump</vt:lpstr>
      <vt:lpstr>Unconditional Jump</vt:lpstr>
      <vt:lpstr>Conditional Jump Conti…</vt:lpstr>
      <vt:lpstr>Conditional Jump</vt:lpstr>
      <vt:lpstr>Signed Conditional Jump</vt:lpstr>
      <vt:lpstr>Unsigned Conditional Jump</vt:lpstr>
      <vt:lpstr>Single-Flag Conditional Jump</vt:lpstr>
      <vt:lpstr>Label</vt:lpstr>
      <vt:lpstr>Label</vt:lpstr>
      <vt:lpstr>Label</vt:lpstr>
      <vt:lpstr>Lab Tasks</vt:lpstr>
      <vt:lpstr>Lab Tasks</vt:lpstr>
      <vt:lpstr>Lab Tasks</vt:lpstr>
      <vt:lpstr>Lab Tasks</vt:lpstr>
      <vt:lpstr>Lab Tasks</vt:lpstr>
      <vt:lpstr>Lab Tasks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SYEDA ANIKA TASNIM</cp:lastModifiedBy>
  <cp:revision>12</cp:revision>
  <dcterms:created xsi:type="dcterms:W3CDTF">2018-12-10T17:20:29Z</dcterms:created>
  <dcterms:modified xsi:type="dcterms:W3CDTF">2021-11-01T07:09:30Z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0x01010057065354EA01BC44868D572CD0454262</vt:lpwstr>
  </property>
</Properties>
</file>