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0596-CE32-4D04-B932-8B5CB566B1A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6DD2-0382-41FB-8545-3E2833A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PROF. DEBORA CANNE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9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87824" y="548680"/>
            <a:ext cx="27573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solidFill>
                  <a:srgbClr val="FF0000"/>
                </a:solidFill>
              </a:rPr>
              <a:t>Desafio</a:t>
            </a:r>
            <a:endParaRPr lang="pt-BR" sz="6600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1136" y="3068959"/>
            <a:ext cx="78307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Anotar o consumo da conta de luz da sua residência.</a:t>
            </a:r>
          </a:p>
          <a:p>
            <a:r>
              <a:rPr lang="pt-BR" sz="2800" dirty="0" smtClean="0"/>
              <a:t>Verificar a data da leitura e próxima leitura.</a:t>
            </a:r>
          </a:p>
          <a:p>
            <a:r>
              <a:rPr lang="pt-BR" sz="2800" dirty="0" smtClean="0"/>
              <a:t>Traçar estratégias para diminuir o consumo </a:t>
            </a:r>
          </a:p>
          <a:p>
            <a:r>
              <a:rPr lang="pt-BR" sz="2800" dirty="0" smtClean="0"/>
              <a:t>Registrar o consumo após 1 mês.</a:t>
            </a:r>
          </a:p>
          <a:p>
            <a:r>
              <a:rPr lang="pt-BR" sz="2800" dirty="0" smtClean="0"/>
              <a:t>Fazer uma análise sobre os resultados.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7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O QUE Ã PESQUISA OPER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6264696" cy="48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3648" y="2180818"/>
            <a:ext cx="699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O QUE É PESQUISA OPERACIONAL?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8960"/>
            <a:ext cx="3096344" cy="29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19672" y="980728"/>
            <a:ext cx="66967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0" i="0" dirty="0" smtClean="0">
                <a:solidFill>
                  <a:srgbClr val="333333"/>
                </a:solidFill>
                <a:effectLst/>
                <a:latin typeface="Arial"/>
              </a:rPr>
              <a:t>Pesquisa Operacional (P.O.) nada mais é que um método científico para a tomada de decisões. A P.O. “estrutura processos, propõe um conjunto de alternativas e ações, fazendo a previsão e a comparação de valores, de eficiência e de custos”.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9193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7704" y="476672"/>
            <a:ext cx="66247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A P.O. é, portanto, um sistema organizado com auxílio de </a:t>
            </a:r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modelos, </a:t>
            </a:r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bem como da experimentação de modelos, com o fito de operar um sistema da melhor maneira possível. Considero a P.O. como uma </a:t>
            </a:r>
            <a:r>
              <a:rPr lang="pt-BR" sz="3200" b="1" i="0" dirty="0" smtClean="0">
                <a:solidFill>
                  <a:srgbClr val="333333"/>
                </a:solidFill>
                <a:effectLst/>
                <a:latin typeface="Arial"/>
              </a:rPr>
              <a:t>ferramenta matemática aplicada</a:t>
            </a:r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 no processo de tomada de decisão. Para isso, fazemos uso de modelos matemáticos estruturados em fases.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648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39752" y="1916832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ONDE PODEMOS APLICAR? </a:t>
            </a:r>
            <a:endParaRPr lang="pt-BR" sz="3200" dirty="0"/>
          </a:p>
        </p:txBody>
      </p:sp>
      <p:pic>
        <p:nvPicPr>
          <p:cNvPr id="3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8960"/>
            <a:ext cx="3096344" cy="29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126876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Por ser uma ferramenta matemática aplicada, a P.O. nos dá condições para:</a:t>
            </a:r>
            <a:endParaRPr lang="pt-BR" sz="24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900" b="0" i="0" dirty="0" smtClean="0">
                <a:solidFill>
                  <a:srgbClr val="333333"/>
                </a:solidFill>
                <a:effectLst/>
                <a:latin typeface="Times New Roman"/>
              </a:rPr>
              <a:t> </a:t>
            </a:r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Solucionar problemas reais;     </a:t>
            </a:r>
            <a:endParaRPr lang="pt-BR" sz="24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Tomar decisões embasadas em fatos, dados e correlações quantitativas;</a:t>
            </a:r>
            <a:endParaRPr lang="pt-BR" sz="24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Conceber, planejar, analisar, implementar, operar e controlar sistemas por meio da tecnologia bem como de métodos de outras áreas do conhecimento;</a:t>
            </a:r>
            <a:endParaRPr lang="pt-BR" sz="24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900" b="0" i="0" dirty="0" smtClean="0">
                <a:solidFill>
                  <a:srgbClr val="333333"/>
                </a:solidFill>
                <a:effectLst/>
                <a:latin typeface="Times New Roman"/>
              </a:rPr>
              <a:t> </a:t>
            </a:r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Minimizar custos e maximizar o lucro;</a:t>
            </a:r>
            <a:endParaRPr lang="pt-BR" sz="24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Encontrar a melhor solução para um problema, ou seja, a solução ótima.</a:t>
            </a:r>
            <a:endParaRPr lang="pt-BR" sz="24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indent="-228600" algn="just"/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 </a:t>
            </a:r>
            <a:endParaRPr lang="pt-BR" sz="2400" b="0" i="0" dirty="0">
              <a:solidFill>
                <a:srgbClr val="333333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19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1871882"/>
            <a:ext cx="7632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i="0" dirty="0" smtClean="0">
                <a:solidFill>
                  <a:srgbClr val="333333"/>
                </a:solidFill>
                <a:effectLst/>
                <a:latin typeface="inherit"/>
              </a:rPr>
              <a:t>Atualmente, sua principal utilização é como ferramenta nos processos de tomada de decisão no ambiente empresarial e nos negócios, tanto no setor privado como no setor público.  A P.O. pode ser utilizada para resolver os seguintes problemas no ambiente organizacional:</a:t>
            </a:r>
            <a:endParaRPr lang="pt-BR" sz="28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indent="-228600" algn="just"/>
            <a:r>
              <a:rPr lang="pt-BR" sz="2400" b="0" i="0" dirty="0" smtClean="0">
                <a:solidFill>
                  <a:srgbClr val="333333"/>
                </a:solidFill>
                <a:effectLst/>
                <a:latin typeface="inherit"/>
              </a:rPr>
              <a:t> </a:t>
            </a:r>
            <a:endParaRPr lang="pt-BR" sz="2400" b="0" i="0" dirty="0">
              <a:solidFill>
                <a:srgbClr val="333333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7704" y="332656"/>
            <a:ext cx="64807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otimização de recursos;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roteirização;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localização;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carteiras de investimento;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alocação de pessoas;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previsão de planejamento;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alocação de verbas de mídia;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determinação de </a:t>
            </a:r>
            <a:r>
              <a:rPr lang="pt-BR" sz="3200" b="0" i="0" dirty="0" err="1" smtClean="0">
                <a:solidFill>
                  <a:srgbClr val="333333"/>
                </a:solidFill>
                <a:effectLst/>
                <a:latin typeface="inherit"/>
              </a:rPr>
              <a:t>mix</a:t>
            </a:r>
            <a:r>
              <a:rPr lang="pt-BR" sz="3200" b="0" i="0" dirty="0" smtClean="0">
                <a:solidFill>
                  <a:srgbClr val="333333"/>
                </a:solidFill>
                <a:effectLst/>
                <a:latin typeface="inherit"/>
              </a:rPr>
              <a:t> de produtos;</a:t>
            </a:r>
            <a:endParaRPr lang="pt-BR" sz="3200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escalonamento e planejamento da produção;</a:t>
            </a: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planejamento financeiro;</a:t>
            </a:r>
          </a:p>
          <a:p>
            <a:pPr algn="just">
              <a:buFont typeface="Arial"/>
              <a:buChar char="•"/>
            </a:pPr>
            <a:r>
              <a:rPr lang="pt-BR" sz="3200" b="0" i="0" dirty="0" smtClean="0">
                <a:solidFill>
                  <a:srgbClr val="333333"/>
                </a:solidFill>
                <a:effectLst/>
                <a:latin typeface="Arial"/>
              </a:rPr>
              <a:t>análise de projetos e etc.</a:t>
            </a:r>
          </a:p>
        </p:txBody>
      </p:sp>
    </p:spTree>
    <p:extLst>
      <p:ext uri="{BB962C8B-B14F-4D97-AF65-F5344CB8AC3E}">
        <p14:creationId xmlns:p14="http://schemas.microsoft.com/office/powerpoint/2010/main" val="2760269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Un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Tema_Uninove</Template>
  <TotalTime>30</TotalTime>
  <Words>259</Words>
  <Application>Microsoft Office PowerPoint</Application>
  <PresentationFormat>Apresentação na tela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Tema_Uninove</vt:lpstr>
      <vt:lpstr>PESQUISA OPERACIONAL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Microsoft</dc:creator>
  <cp:lastModifiedBy>Microsoft</cp:lastModifiedBy>
  <cp:revision>12</cp:revision>
  <dcterms:created xsi:type="dcterms:W3CDTF">2019-02-11T17:00:29Z</dcterms:created>
  <dcterms:modified xsi:type="dcterms:W3CDTF">2019-02-21T21:08:54Z</dcterms:modified>
</cp:coreProperties>
</file>