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964441"/>
            <a:ext cx="8565600" cy="122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 identify potential high-value customers by a 3 step process of analyzing customer data, developing a representative model and interpreting the results for suitable action.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existing and new customer data supplied by Sprocket Central will form the basis of the dataset and will be augmented by transaction and address data from other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merged dataset will then be prepared for the next stages by data cleaning: handling inconsistencies, outliers, etc.</a:t>
            </a:r>
          </a:p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71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 use charts and graphs to visualize the data and discover any hidden trends or interesting patterns that can give us insights regarding the dataset.</a:t>
            </a:r>
            <a:r>
              <a:rPr dirty="0"/>
              <a:t> 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353324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This involves the following 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data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engineering</a:t>
            </a:r>
          </a:p>
        </p:txBody>
      </p:sp>
      <p:grpSp>
        <p:nvGrpSpPr>
          <p:cNvPr id="136" name="Shape 83"/>
          <p:cNvGrpSpPr/>
          <p:nvPr/>
        </p:nvGrpSpPr>
        <p:grpSpPr>
          <a:xfrm>
            <a:off x="3901386" y="2057399"/>
            <a:ext cx="4869291" cy="2756628"/>
            <a:chOff x="-42" y="-1"/>
            <a:chExt cx="3800743" cy="2649302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42" y="2024291"/>
              <a:ext cx="3800702" cy="38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lang="en-US" dirty="0"/>
                <a:t>Distribution of customers across industries</a:t>
              </a:r>
              <a:endParaRPr dirty="0"/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09C836-A24C-12E7-F950-33D67ECEE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25" y="2217818"/>
            <a:ext cx="4480560" cy="164102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Understanding Data distributions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682587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charts, histograms, etc. are used to plot the distribution of data points for various features and their interrelations.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gives us insight into whether data is skewed towards certain values or if one feature affects another.</a:t>
            </a: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22" y="1601458"/>
            <a:ext cx="3819879" cy="3222002"/>
            <a:chOff x="-1" y="518159"/>
            <a:chExt cx="3819877" cy="2649302"/>
          </a:xfrm>
        </p:grpSpPr>
        <p:sp>
          <p:nvSpPr>
            <p:cNvPr id="143" name="Rectangle"/>
            <p:cNvSpPr/>
            <p:nvPr/>
          </p:nvSpPr>
          <p:spPr>
            <a:xfrm>
              <a:off x="-1" y="518159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19174" y="2603049"/>
              <a:ext cx="3800702" cy="3289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lang="en-US" dirty="0"/>
                <a:t>Distribution across wealth segments</a:t>
              </a:r>
              <a:endParaRPr dirty="0"/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9DC96-1C80-F5FB-99BC-ED0D8806A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559" y="1824113"/>
            <a:ext cx="2891429" cy="21545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transformation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728768"/>
            <a:ext cx="4134600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in the columns are converted into suitable forms for modelling later, such as one-hot encoding categorical variables and converting text to numerical form where possible (1 and 0 instead of Yes and No).</a:t>
            </a: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804376" y="1341461"/>
            <a:ext cx="3800704" cy="3306740"/>
            <a:chOff x="-1" y="-1"/>
            <a:chExt cx="3800702" cy="2649302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2122869"/>
              <a:ext cx="3800702" cy="320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lang="en-US" dirty="0"/>
                <a:t>Modifying </a:t>
              </a:r>
              <a:r>
                <a:rPr lang="en-US" dirty="0" err="1"/>
                <a:t>owns_car</a:t>
              </a:r>
              <a:r>
                <a:rPr lang="en-US" dirty="0"/>
                <a:t> column</a:t>
              </a:r>
              <a:endParaRPr dirty="0"/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337E65-54FD-4BD0-B6C5-549DA2C98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665" y="1505071"/>
            <a:ext cx="3574519" cy="23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65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Feature engineering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1695496"/>
            <a:ext cx="4702255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Transformed data is then used to create new features that can be more useful for modelling, such as calculating Age from DOB column, and Age Group from Age column.</a:t>
            </a: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07278" y="1028700"/>
            <a:ext cx="3808324" cy="3221176"/>
            <a:chOff x="-1" y="-1"/>
            <a:chExt cx="3808322" cy="2649302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7619" y="2030969"/>
              <a:ext cx="3800702" cy="5062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lang="en-US" dirty="0"/>
                <a:t>Distribution across newly created Age Group column</a:t>
              </a:r>
              <a:endParaRPr dirty="0"/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46F85-8049-519B-E16E-50FA6FE1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229209"/>
            <a:ext cx="2997518" cy="224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079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1225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 analyze the results from the model to identify the set of traits and favorable factors that characterize (potential) high-value customers of the set of new customers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results are then interpreted and the sum total of knowledge gained will be condensed in a report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report can then </a:t>
            </a:r>
            <a:r>
              <a:rPr lang="en-US"/>
              <a:t>assist the marketing team in </a:t>
            </a:r>
            <a:r>
              <a:rPr lang="en-US" dirty="0"/>
              <a:t>making data-driven decisions on which customers to market towards for maximum profit.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691</Words>
  <Application>Microsoft Office PowerPoint</Application>
  <PresentationFormat>On-screen Show (16:9)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Debosmita Chakraborty</cp:lastModifiedBy>
  <cp:revision>10</cp:revision>
  <dcterms:modified xsi:type="dcterms:W3CDTF">2023-08-01T14:54:06Z</dcterms:modified>
</cp:coreProperties>
</file>