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10" r:id="rId6"/>
    <p:sldId id="311" r:id="rId7"/>
    <p:sldId id="315" r:id="rId8"/>
    <p:sldId id="314" r:id="rId9"/>
    <p:sldId id="313" r:id="rId10"/>
    <p:sldId id="260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704916" cy="2491894"/>
          </a:xfrm>
        </p:spPr>
        <p:txBody>
          <a:bodyPr>
            <a:normAutofit/>
          </a:bodyPr>
          <a:lstStyle/>
          <a:p>
            <a:r>
              <a:rPr lang="en-IN" sz="4000" dirty="0"/>
              <a:t>RFID-based Hospital Monitoring System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308" y="4294754"/>
            <a:ext cx="5158300" cy="1672843"/>
          </a:xfrm>
        </p:spPr>
        <p:txBody>
          <a:bodyPr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Debottam Kar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7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Soumodeep</a:t>
            </a:r>
            <a:r>
              <a:rPr lang="en-I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7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Karmakar</a:t>
            </a:r>
            <a:endParaRPr lang="en-IN" sz="7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7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Aritra</a:t>
            </a:r>
            <a:r>
              <a:rPr lang="en-I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Mazumdar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Tanmoy Das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7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Sarthak Biswas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9D96DBA-C223-1B92-2D28-9C5C041A646D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chemeClr val="lt1"/>
                </a:solidFill>
              </a:rPr>
              <a:t>Application 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A243A1D3-B55B-EFC8-82A5-CEE82C38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			   Application</a:t>
            </a:r>
            <a:endParaRPr lang="en-IN" sz="6000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9D1112-715D-7BA0-DAE8-B356AF71F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Users: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Patients, staff, </a:t>
            </a:r>
            <a:r>
              <a:rPr lang="en-US" sz="24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divices</a:t>
            </a: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RFID tags: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Bracelets/badges for patients, staff and hospital assets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RFID readers:</a:t>
            </a:r>
            <a:r>
              <a:rPr lang="en-US" sz="2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 corridors, wards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11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8EFCD-20B7-A9E6-9CD4-717EF847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3" y="304800"/>
            <a:ext cx="10933471" cy="3775587"/>
          </a:xfrm>
        </p:spPr>
        <p:txBody>
          <a:bodyPr/>
          <a:lstStyle/>
          <a:p>
            <a:r>
              <a:rPr lang="en-US" dirty="0"/>
              <a:t>  Activity Diagram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3600" dirty="0"/>
              <a:t>(Behavioral Diagram)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119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417998B-EAE6-467C-1C9D-7113C4B38EE7}"/>
              </a:ext>
            </a:extLst>
          </p:cNvPr>
          <p:cNvSpPr/>
          <p:nvPr/>
        </p:nvSpPr>
        <p:spPr>
          <a:xfrm>
            <a:off x="6588498" y="427865"/>
            <a:ext cx="387985" cy="37020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1C2B78-34A7-6489-E17B-B0E31CDFFF05}"/>
              </a:ext>
            </a:extLst>
          </p:cNvPr>
          <p:cNvCxnSpPr/>
          <p:nvPr/>
        </p:nvCxnSpPr>
        <p:spPr>
          <a:xfrm>
            <a:off x="6782808" y="798070"/>
            <a:ext cx="1270" cy="189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6">
            <a:extLst>
              <a:ext uri="{FF2B5EF4-FFF2-40B4-BE49-F238E27FC236}">
                <a16:creationId xmlns:a16="http://schemas.microsoft.com/office/drawing/2014/main" id="{C9420EF8-508D-87C1-0162-7A0461018FF0}"/>
              </a:ext>
            </a:extLst>
          </p:cNvPr>
          <p:cNvSpPr txBox="1"/>
          <p:nvPr/>
        </p:nvSpPr>
        <p:spPr>
          <a:xfrm>
            <a:off x="5473438" y="987935"/>
            <a:ext cx="2614295" cy="305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device/human enters the system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152ACB-BD8D-D8EE-582C-8D394A3E9739}"/>
              </a:ext>
            </a:extLst>
          </p:cNvPr>
          <p:cNvCxnSpPr/>
          <p:nvPr/>
        </p:nvCxnSpPr>
        <p:spPr>
          <a:xfrm>
            <a:off x="6780268" y="1295275"/>
            <a:ext cx="1270" cy="189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8">
            <a:extLst>
              <a:ext uri="{FF2B5EF4-FFF2-40B4-BE49-F238E27FC236}">
                <a16:creationId xmlns:a16="http://schemas.microsoft.com/office/drawing/2014/main" id="{CEA73F0C-CFC9-BC64-217F-03D8226DACBD}"/>
              </a:ext>
            </a:extLst>
          </p:cNvPr>
          <p:cNvSpPr txBox="1"/>
          <p:nvPr/>
        </p:nvSpPr>
        <p:spPr>
          <a:xfrm>
            <a:off x="6620248" y="1434340"/>
            <a:ext cx="337820" cy="398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E22293-646A-5D72-EC05-B26FB3EED5CB}"/>
              </a:ext>
            </a:extLst>
          </p:cNvPr>
          <p:cNvCxnSpPr>
            <a:stCxn id="6" idx="1"/>
          </p:cNvCxnSpPr>
          <p:nvPr/>
        </p:nvCxnSpPr>
        <p:spPr>
          <a:xfrm flipH="1">
            <a:off x="3975473" y="1633730"/>
            <a:ext cx="2644775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4C5B74-AF71-5439-4674-10F68E54E45C}"/>
              </a:ext>
            </a:extLst>
          </p:cNvPr>
          <p:cNvCxnSpPr/>
          <p:nvPr/>
        </p:nvCxnSpPr>
        <p:spPr>
          <a:xfrm flipV="1">
            <a:off x="6958068" y="1624205"/>
            <a:ext cx="946785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11">
            <a:extLst>
              <a:ext uri="{FF2B5EF4-FFF2-40B4-BE49-F238E27FC236}">
                <a16:creationId xmlns:a16="http://schemas.microsoft.com/office/drawing/2014/main" id="{17452026-4AA6-AFE6-13E4-8F23A589DF5C}"/>
              </a:ext>
            </a:extLst>
          </p:cNvPr>
          <p:cNvSpPr txBox="1"/>
          <p:nvPr/>
        </p:nvSpPr>
        <p:spPr>
          <a:xfrm>
            <a:off x="7026976" y="1396875"/>
            <a:ext cx="77216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1200" dirty="0"/>
              <a:t>[device]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FB84CF8-5EC2-7E43-3162-0C9CC9576449}"/>
              </a:ext>
            </a:extLst>
          </p:cNvPr>
          <p:cNvSpPr txBox="1"/>
          <p:nvPr/>
        </p:nvSpPr>
        <p:spPr>
          <a:xfrm>
            <a:off x="10115288" y="1201295"/>
            <a:ext cx="697865" cy="82423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828BEDA-8C14-6417-E075-0F99B8484520}"/>
              </a:ext>
            </a:extLst>
          </p:cNvPr>
          <p:cNvCxnSpPr>
            <a:cxnSpLocks/>
          </p:cNvCxnSpPr>
          <p:nvPr/>
        </p:nvCxnSpPr>
        <p:spPr>
          <a:xfrm flipH="1">
            <a:off x="10360398" y="1890905"/>
            <a:ext cx="11430" cy="823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9A9E190-68DA-4C75-E445-7852F8BDEDC5}"/>
              </a:ext>
            </a:extLst>
          </p:cNvPr>
          <p:cNvCxnSpPr>
            <a:endCxn id="20" idx="0"/>
          </p:cNvCxnSpPr>
          <p:nvPr/>
        </p:nvCxnSpPr>
        <p:spPr>
          <a:xfrm flipH="1">
            <a:off x="10684248" y="1738505"/>
            <a:ext cx="22860" cy="22364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5">
            <a:extLst>
              <a:ext uri="{FF2B5EF4-FFF2-40B4-BE49-F238E27FC236}">
                <a16:creationId xmlns:a16="http://schemas.microsoft.com/office/drawing/2014/main" id="{E8B5327C-536B-73C8-485B-C374C79520EB}"/>
              </a:ext>
            </a:extLst>
          </p:cNvPr>
          <p:cNvSpPr txBox="1"/>
          <p:nvPr/>
        </p:nvSpPr>
        <p:spPr>
          <a:xfrm rot="5400000">
            <a:off x="10408835" y="2471052"/>
            <a:ext cx="10531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 dirty="0"/>
              <a:t>[existing device]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F0717002-39EF-A7EE-3336-9B00F84B4289}"/>
              </a:ext>
            </a:extLst>
          </p:cNvPr>
          <p:cNvSpPr txBox="1"/>
          <p:nvPr/>
        </p:nvSpPr>
        <p:spPr>
          <a:xfrm rot="16200000">
            <a:off x="9687933" y="2076960"/>
            <a:ext cx="8623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 dirty="0"/>
              <a:t>[new device]</a:t>
            </a: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3C19049B-6FDE-FB57-09D2-45145C3D3C28}"/>
              </a:ext>
            </a:extLst>
          </p:cNvPr>
          <p:cNvSpPr txBox="1"/>
          <p:nvPr/>
        </p:nvSpPr>
        <p:spPr>
          <a:xfrm>
            <a:off x="9150088" y="2667510"/>
            <a:ext cx="1114425" cy="3073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assign rfid tag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9911A4-5DC2-06E1-438F-84DD0D14A9E3}"/>
              </a:ext>
            </a:extLst>
          </p:cNvPr>
          <p:cNvCxnSpPr>
            <a:stCxn id="15" idx="1"/>
            <a:endCxn id="19" idx="3"/>
          </p:cNvCxnSpPr>
          <p:nvPr/>
        </p:nvCxnSpPr>
        <p:spPr>
          <a:xfrm flipH="1" flipV="1">
            <a:off x="8323318" y="2604645"/>
            <a:ext cx="826770" cy="2165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Text Box 21">
            <a:extLst>
              <a:ext uri="{FF2B5EF4-FFF2-40B4-BE49-F238E27FC236}">
                <a16:creationId xmlns:a16="http://schemas.microsoft.com/office/drawing/2014/main" id="{5B7E14FF-FD2C-13D2-4B73-4C0B185089E5}"/>
              </a:ext>
            </a:extLst>
          </p:cNvPr>
          <p:cNvSpPr txBox="1"/>
          <p:nvPr/>
        </p:nvSpPr>
        <p:spPr>
          <a:xfrm>
            <a:off x="7407013" y="3478405"/>
            <a:ext cx="1114425" cy="305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register device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19816F-1C87-952A-56FE-569EC350F0D2}"/>
              </a:ext>
            </a:extLst>
          </p:cNvPr>
          <p:cNvCxnSpPr/>
          <p:nvPr/>
        </p:nvCxnSpPr>
        <p:spPr>
          <a:xfrm>
            <a:off x="7933428" y="3783840"/>
            <a:ext cx="14605" cy="308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28">
            <a:extLst>
              <a:ext uri="{FF2B5EF4-FFF2-40B4-BE49-F238E27FC236}">
                <a16:creationId xmlns:a16="http://schemas.microsoft.com/office/drawing/2014/main" id="{F3FA8259-6532-9273-060C-16407EC3A309}"/>
              </a:ext>
            </a:extLst>
          </p:cNvPr>
          <p:cNvSpPr txBox="1"/>
          <p:nvPr/>
        </p:nvSpPr>
        <p:spPr>
          <a:xfrm>
            <a:off x="7558143" y="2451610"/>
            <a:ext cx="765175" cy="305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assign ID</a:t>
            </a:r>
          </a:p>
        </p:txBody>
      </p:sp>
      <p:sp>
        <p:nvSpPr>
          <p:cNvPr id="20" name="Text Box 29">
            <a:extLst>
              <a:ext uri="{FF2B5EF4-FFF2-40B4-BE49-F238E27FC236}">
                <a16:creationId xmlns:a16="http://schemas.microsoft.com/office/drawing/2014/main" id="{543616F6-0E0F-2021-BEA5-AC1282BA4316}"/>
              </a:ext>
            </a:extLst>
          </p:cNvPr>
          <p:cNvSpPr txBox="1"/>
          <p:nvPr/>
        </p:nvSpPr>
        <p:spPr>
          <a:xfrm>
            <a:off x="10417548" y="3974975"/>
            <a:ext cx="533400" cy="525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sp>
        <p:nvSpPr>
          <p:cNvPr id="21" name="Text Box 30">
            <a:extLst>
              <a:ext uri="{FF2B5EF4-FFF2-40B4-BE49-F238E27FC236}">
                <a16:creationId xmlns:a16="http://schemas.microsoft.com/office/drawing/2014/main" id="{9A78B269-2AFF-1333-7D3A-29AF43A50AF3}"/>
              </a:ext>
            </a:extLst>
          </p:cNvPr>
          <p:cNvSpPr txBox="1"/>
          <p:nvPr/>
        </p:nvSpPr>
        <p:spPr>
          <a:xfrm>
            <a:off x="7558143" y="4092450"/>
            <a:ext cx="765175" cy="71496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input device details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F2E141-B97A-D17C-B4B1-580D47F88B74}"/>
              </a:ext>
            </a:extLst>
          </p:cNvPr>
          <p:cNvCxnSpPr>
            <a:stCxn id="45" idx="2"/>
          </p:cNvCxnSpPr>
          <p:nvPr/>
        </p:nvCxnSpPr>
        <p:spPr>
          <a:xfrm flipH="1">
            <a:off x="7929618" y="3317115"/>
            <a:ext cx="11430" cy="161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37DBD4-EACD-62F9-36B8-EF158D3E7DDE}"/>
              </a:ext>
            </a:extLst>
          </p:cNvPr>
          <p:cNvCxnSpPr/>
          <p:nvPr/>
        </p:nvCxnSpPr>
        <p:spPr>
          <a:xfrm>
            <a:off x="8003913" y="4807460"/>
            <a:ext cx="19050" cy="280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Text Box 39">
            <a:extLst>
              <a:ext uri="{FF2B5EF4-FFF2-40B4-BE49-F238E27FC236}">
                <a16:creationId xmlns:a16="http://schemas.microsoft.com/office/drawing/2014/main" id="{5269D14E-CA7B-C8C9-008B-72642056ED72}"/>
              </a:ext>
            </a:extLst>
          </p:cNvPr>
          <p:cNvSpPr txBox="1"/>
          <p:nvPr/>
        </p:nvSpPr>
        <p:spPr>
          <a:xfrm>
            <a:off x="5648063" y="2666875"/>
            <a:ext cx="972185" cy="289441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100" dirty="0">
                <a:solidFill>
                  <a:schemeClr val="tx1"/>
                </a:solidFill>
              </a:rPr>
              <a:t>RFID Reader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E23B31-E56B-AC32-7D77-5D53E558E50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022963" y="4237865"/>
            <a:ext cx="2394585" cy="847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822730-181F-9836-D526-7620D2C80CD6}"/>
              </a:ext>
            </a:extLst>
          </p:cNvPr>
          <p:cNvCxnSpPr/>
          <p:nvPr/>
        </p:nvCxnSpPr>
        <p:spPr>
          <a:xfrm>
            <a:off x="6184003" y="2961515"/>
            <a:ext cx="14605" cy="308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8AC170-F6F9-DFCE-EFCA-1AC4612C1649}"/>
              </a:ext>
            </a:extLst>
          </p:cNvPr>
          <p:cNvCxnSpPr>
            <a:cxnSpLocks/>
          </p:cNvCxnSpPr>
          <p:nvPr/>
        </p:nvCxnSpPr>
        <p:spPr>
          <a:xfrm>
            <a:off x="5468358" y="3288540"/>
            <a:ext cx="10668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CE6F4E-C5F6-940C-F51D-CB03894A427B}"/>
              </a:ext>
            </a:extLst>
          </p:cNvPr>
          <p:cNvCxnSpPr>
            <a:cxnSpLocks/>
          </p:cNvCxnSpPr>
          <p:nvPr/>
        </p:nvCxnSpPr>
        <p:spPr>
          <a:xfrm>
            <a:off x="5476613" y="3270125"/>
            <a:ext cx="0" cy="355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082CD2-A03C-41F5-BA38-391A601CD836}"/>
              </a:ext>
            </a:extLst>
          </p:cNvPr>
          <p:cNvCxnSpPr>
            <a:cxnSpLocks/>
          </p:cNvCxnSpPr>
          <p:nvPr/>
        </p:nvCxnSpPr>
        <p:spPr>
          <a:xfrm>
            <a:off x="6511028" y="3317096"/>
            <a:ext cx="0" cy="1784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Text Box 47">
            <a:extLst>
              <a:ext uri="{FF2B5EF4-FFF2-40B4-BE49-F238E27FC236}">
                <a16:creationId xmlns:a16="http://schemas.microsoft.com/office/drawing/2014/main" id="{E994BD9F-B2DB-E6B5-EAEF-17D1D98F6894}"/>
              </a:ext>
            </a:extLst>
          </p:cNvPr>
          <p:cNvSpPr txBox="1"/>
          <p:nvPr/>
        </p:nvSpPr>
        <p:spPr>
          <a:xfrm>
            <a:off x="4613648" y="3609215"/>
            <a:ext cx="129921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get location data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E94405-7C29-6151-93AF-B60FED0E6A90}"/>
              </a:ext>
            </a:extLst>
          </p:cNvPr>
          <p:cNvCxnSpPr/>
          <p:nvPr/>
        </p:nvCxnSpPr>
        <p:spPr>
          <a:xfrm flipH="1">
            <a:off x="10678533" y="4472180"/>
            <a:ext cx="7620" cy="781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5127ED6-8F39-93C9-D19B-4131452D1C46}"/>
              </a:ext>
            </a:extLst>
          </p:cNvPr>
          <p:cNvCxnSpPr/>
          <p:nvPr/>
        </p:nvCxnSpPr>
        <p:spPr>
          <a:xfrm flipH="1">
            <a:off x="6620248" y="2814195"/>
            <a:ext cx="71882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FCDCC4F-02DB-B9F3-46A7-DA52EF26E0C5}"/>
              </a:ext>
            </a:extLst>
          </p:cNvPr>
          <p:cNvCxnSpPr/>
          <p:nvPr/>
        </p:nvCxnSpPr>
        <p:spPr>
          <a:xfrm>
            <a:off x="7343513" y="2807210"/>
            <a:ext cx="7620" cy="2529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CBFC31-F00B-C0A8-B6AB-CDEED00827F8}"/>
              </a:ext>
            </a:extLst>
          </p:cNvPr>
          <p:cNvCxnSpPr/>
          <p:nvPr/>
        </p:nvCxnSpPr>
        <p:spPr>
          <a:xfrm flipV="1">
            <a:off x="7354308" y="5237990"/>
            <a:ext cx="3324225" cy="755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16E698-9CF6-95DF-AB3A-AB265CC0511F}"/>
              </a:ext>
            </a:extLst>
          </p:cNvPr>
          <p:cNvCxnSpPr>
            <a:cxnSpLocks/>
          </p:cNvCxnSpPr>
          <p:nvPr/>
        </p:nvCxnSpPr>
        <p:spPr>
          <a:xfrm flipH="1" flipV="1">
            <a:off x="9045948" y="1006985"/>
            <a:ext cx="14605" cy="4664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Text Box 67">
            <a:extLst>
              <a:ext uri="{FF2B5EF4-FFF2-40B4-BE49-F238E27FC236}">
                <a16:creationId xmlns:a16="http://schemas.microsoft.com/office/drawing/2014/main" id="{18DEEB3F-BE49-5F88-89E0-96EC86434FAC}"/>
              </a:ext>
            </a:extLst>
          </p:cNvPr>
          <p:cNvSpPr txBox="1"/>
          <p:nvPr/>
        </p:nvSpPr>
        <p:spPr>
          <a:xfrm>
            <a:off x="5988423" y="3495550"/>
            <a:ext cx="129921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get tag details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03899BB-DB44-47CF-AA4F-92E55FDE468F}"/>
              </a:ext>
            </a:extLst>
          </p:cNvPr>
          <p:cNvCxnSpPr/>
          <p:nvPr/>
        </p:nvCxnSpPr>
        <p:spPr>
          <a:xfrm>
            <a:off x="5365488" y="4850005"/>
            <a:ext cx="1254760" cy="1841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A48D6B-39D1-5081-953C-B1C98EF73DF8}"/>
              </a:ext>
            </a:extLst>
          </p:cNvPr>
          <p:cNvCxnSpPr/>
          <p:nvPr/>
        </p:nvCxnSpPr>
        <p:spPr>
          <a:xfrm>
            <a:off x="6520553" y="3783840"/>
            <a:ext cx="14605" cy="20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F3DFBED-F5E7-8C63-BA0E-6B5D3C1742F1}"/>
              </a:ext>
            </a:extLst>
          </p:cNvPr>
          <p:cNvCxnSpPr/>
          <p:nvPr/>
        </p:nvCxnSpPr>
        <p:spPr>
          <a:xfrm flipH="1">
            <a:off x="5468358" y="3894330"/>
            <a:ext cx="8255" cy="9309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B6D9A3F-3022-0208-3EA9-3A0DE9432A51}"/>
              </a:ext>
            </a:extLst>
          </p:cNvPr>
          <p:cNvCxnSpPr/>
          <p:nvPr/>
        </p:nvCxnSpPr>
        <p:spPr>
          <a:xfrm>
            <a:off x="6001758" y="4868420"/>
            <a:ext cx="13335" cy="217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Text Box 72">
            <a:extLst>
              <a:ext uri="{FF2B5EF4-FFF2-40B4-BE49-F238E27FC236}">
                <a16:creationId xmlns:a16="http://schemas.microsoft.com/office/drawing/2014/main" id="{D20058DB-6443-8B64-9B90-F1D5252A3E87}"/>
              </a:ext>
            </a:extLst>
          </p:cNvPr>
          <p:cNvSpPr txBox="1"/>
          <p:nvPr/>
        </p:nvSpPr>
        <p:spPr>
          <a:xfrm>
            <a:off x="5365488" y="5085590"/>
            <a:ext cx="129921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update database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CB9C634-052C-440C-377C-824FF0523887}"/>
              </a:ext>
            </a:extLst>
          </p:cNvPr>
          <p:cNvCxnSpPr>
            <a:cxnSpLocks/>
          </p:cNvCxnSpPr>
          <p:nvPr/>
        </p:nvCxnSpPr>
        <p:spPr>
          <a:xfrm flipH="1" flipV="1">
            <a:off x="2878828" y="1006985"/>
            <a:ext cx="6985" cy="4864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Text Box 74">
            <a:extLst>
              <a:ext uri="{FF2B5EF4-FFF2-40B4-BE49-F238E27FC236}">
                <a16:creationId xmlns:a16="http://schemas.microsoft.com/office/drawing/2014/main" id="{EB1452A9-EC59-8A0B-696A-C281A1D6F352}"/>
              </a:ext>
            </a:extLst>
          </p:cNvPr>
          <p:cNvSpPr txBox="1"/>
          <p:nvPr/>
        </p:nvSpPr>
        <p:spPr>
          <a:xfrm>
            <a:off x="4574913" y="1975360"/>
            <a:ext cx="2712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B"/>
              <a:t>Monitoring system</a:t>
            </a:r>
          </a:p>
        </p:txBody>
      </p:sp>
      <p:sp>
        <p:nvSpPr>
          <p:cNvPr id="44" name="Text Box 76">
            <a:extLst>
              <a:ext uri="{FF2B5EF4-FFF2-40B4-BE49-F238E27FC236}">
                <a16:creationId xmlns:a16="http://schemas.microsoft.com/office/drawing/2014/main" id="{8FCB7832-3D4A-F84A-EEF5-08AAF75035F7}"/>
              </a:ext>
            </a:extLst>
          </p:cNvPr>
          <p:cNvSpPr txBox="1"/>
          <p:nvPr/>
        </p:nvSpPr>
        <p:spPr>
          <a:xfrm>
            <a:off x="9251053" y="798070"/>
            <a:ext cx="156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/>
              <a:t>device</a:t>
            </a:r>
          </a:p>
        </p:txBody>
      </p:sp>
      <p:sp>
        <p:nvSpPr>
          <p:cNvPr id="45" name="Text Box 77">
            <a:extLst>
              <a:ext uri="{FF2B5EF4-FFF2-40B4-BE49-F238E27FC236}">
                <a16:creationId xmlns:a16="http://schemas.microsoft.com/office/drawing/2014/main" id="{9667D095-24C2-39A3-91A9-32D32F7FC7AE}"/>
              </a:ext>
            </a:extLst>
          </p:cNvPr>
          <p:cNvSpPr txBox="1"/>
          <p:nvPr/>
        </p:nvSpPr>
        <p:spPr>
          <a:xfrm>
            <a:off x="7558143" y="2905000"/>
            <a:ext cx="765175" cy="4120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900">
                <a:solidFill>
                  <a:schemeClr val="tx1"/>
                </a:solidFill>
              </a:rPr>
              <a:t>link ID with tag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852D47-6172-664C-CB55-D25B283A7BB6}"/>
              </a:ext>
            </a:extLst>
          </p:cNvPr>
          <p:cNvCxnSpPr/>
          <p:nvPr/>
        </p:nvCxnSpPr>
        <p:spPr>
          <a:xfrm>
            <a:off x="7929618" y="2744980"/>
            <a:ext cx="3810" cy="16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A7C9D6-B782-5019-F242-A3321B08B2FC}"/>
              </a:ext>
            </a:extLst>
          </p:cNvPr>
          <p:cNvCxnSpPr/>
          <p:nvPr/>
        </p:nvCxnSpPr>
        <p:spPr>
          <a:xfrm>
            <a:off x="6361168" y="4612515"/>
            <a:ext cx="13970" cy="212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Rectangles 82">
            <a:extLst>
              <a:ext uri="{FF2B5EF4-FFF2-40B4-BE49-F238E27FC236}">
                <a16:creationId xmlns:a16="http://schemas.microsoft.com/office/drawing/2014/main" id="{2EF499EE-2A7D-138F-F62B-B077D4D53E27}"/>
              </a:ext>
            </a:extLst>
          </p:cNvPr>
          <p:cNvSpPr/>
          <p:nvPr/>
        </p:nvSpPr>
        <p:spPr>
          <a:xfrm>
            <a:off x="10268958" y="2744980"/>
            <a:ext cx="129540" cy="1447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49" name="Text Box 83">
            <a:extLst>
              <a:ext uri="{FF2B5EF4-FFF2-40B4-BE49-F238E27FC236}">
                <a16:creationId xmlns:a16="http://schemas.microsoft.com/office/drawing/2014/main" id="{9B374ADF-7648-B3EB-0CEC-3E44FD411730}"/>
              </a:ext>
            </a:extLst>
          </p:cNvPr>
          <p:cNvSpPr txBox="1"/>
          <p:nvPr/>
        </p:nvSpPr>
        <p:spPr>
          <a:xfrm>
            <a:off x="10173708" y="2905000"/>
            <a:ext cx="581660" cy="2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1000" dirty="0" err="1"/>
              <a:t>rfid</a:t>
            </a:r>
            <a:r>
              <a:rPr lang="en-US" altLang="en-GB" sz="1000" dirty="0"/>
              <a:t> tag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2EF80C4-1548-06B7-F1B2-7D6E232894C3}"/>
              </a:ext>
            </a:extLst>
          </p:cNvPr>
          <p:cNvCxnSpPr/>
          <p:nvPr/>
        </p:nvCxnSpPr>
        <p:spPr>
          <a:xfrm>
            <a:off x="6015093" y="5373880"/>
            <a:ext cx="13335" cy="217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37C22A63-AB87-B049-31FA-1DA009C5A13D}"/>
              </a:ext>
            </a:extLst>
          </p:cNvPr>
          <p:cNvSpPr/>
          <p:nvPr/>
        </p:nvSpPr>
        <p:spPr>
          <a:xfrm>
            <a:off x="5826498" y="5591050"/>
            <a:ext cx="487680" cy="5207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3DB32E8-3F0F-15DE-CA77-155F3B30FBD7}"/>
              </a:ext>
            </a:extLst>
          </p:cNvPr>
          <p:cNvSpPr/>
          <p:nvPr/>
        </p:nvSpPr>
        <p:spPr>
          <a:xfrm>
            <a:off x="5863963" y="5631690"/>
            <a:ext cx="412115" cy="44005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53" name="Text Box 88">
            <a:extLst>
              <a:ext uri="{FF2B5EF4-FFF2-40B4-BE49-F238E27FC236}">
                <a16:creationId xmlns:a16="http://schemas.microsoft.com/office/drawing/2014/main" id="{CA46378E-0F3C-16B2-B529-8321D55D4C1A}"/>
              </a:ext>
            </a:extLst>
          </p:cNvPr>
          <p:cNvSpPr txBox="1"/>
          <p:nvPr/>
        </p:nvSpPr>
        <p:spPr>
          <a:xfrm>
            <a:off x="4184388" y="1287020"/>
            <a:ext cx="772160" cy="475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1200"/>
              <a:t>[human]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D943D4-706C-45B0-885B-D05A84DD80A7}"/>
              </a:ext>
            </a:extLst>
          </p:cNvPr>
          <p:cNvCxnSpPr>
            <a:cxnSpLocks/>
            <a:stCxn id="64" idx="3"/>
            <a:endCxn id="85" idx="0"/>
          </p:cNvCxnSpPr>
          <p:nvPr/>
        </p:nvCxnSpPr>
        <p:spPr>
          <a:xfrm>
            <a:off x="1539613" y="2515110"/>
            <a:ext cx="64770" cy="389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27EF5F0-442A-417C-B873-5F37E50DBBA1}"/>
              </a:ext>
            </a:extLst>
          </p:cNvPr>
          <p:cNvCxnSpPr/>
          <p:nvPr/>
        </p:nvCxnSpPr>
        <p:spPr>
          <a:xfrm>
            <a:off x="3409053" y="3912745"/>
            <a:ext cx="7620" cy="607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6" name="Text Box 94">
            <a:extLst>
              <a:ext uri="{FF2B5EF4-FFF2-40B4-BE49-F238E27FC236}">
                <a16:creationId xmlns:a16="http://schemas.microsoft.com/office/drawing/2014/main" id="{D079FD7F-4E92-621B-CFBE-5D2605E3A285}"/>
              </a:ext>
            </a:extLst>
          </p:cNvPr>
          <p:cNvSpPr txBox="1"/>
          <p:nvPr/>
        </p:nvSpPr>
        <p:spPr>
          <a:xfrm>
            <a:off x="3033768" y="2451610"/>
            <a:ext cx="765175" cy="305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assign ID</a:t>
            </a:r>
          </a:p>
        </p:txBody>
      </p:sp>
      <p:sp>
        <p:nvSpPr>
          <p:cNvPr id="57" name="Text Box 95">
            <a:extLst>
              <a:ext uri="{FF2B5EF4-FFF2-40B4-BE49-F238E27FC236}">
                <a16:creationId xmlns:a16="http://schemas.microsoft.com/office/drawing/2014/main" id="{52A61BF7-C243-96CB-3972-4B67A1AC262C}"/>
              </a:ext>
            </a:extLst>
          </p:cNvPr>
          <p:cNvSpPr txBox="1"/>
          <p:nvPr/>
        </p:nvSpPr>
        <p:spPr>
          <a:xfrm>
            <a:off x="2967728" y="3478405"/>
            <a:ext cx="1113790" cy="71477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input user type and details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FFE9A4-6AD8-E750-88E5-81E58C8E60BB}"/>
              </a:ext>
            </a:extLst>
          </p:cNvPr>
          <p:cNvCxnSpPr>
            <a:stCxn id="59" idx="2"/>
          </p:cNvCxnSpPr>
          <p:nvPr/>
        </p:nvCxnSpPr>
        <p:spPr>
          <a:xfrm flipH="1">
            <a:off x="3405243" y="3317115"/>
            <a:ext cx="11430" cy="1612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Text Box 97">
            <a:extLst>
              <a:ext uri="{FF2B5EF4-FFF2-40B4-BE49-F238E27FC236}">
                <a16:creationId xmlns:a16="http://schemas.microsoft.com/office/drawing/2014/main" id="{008535DD-402B-626A-8180-B572D9032C8F}"/>
              </a:ext>
            </a:extLst>
          </p:cNvPr>
          <p:cNvSpPr txBox="1"/>
          <p:nvPr/>
        </p:nvSpPr>
        <p:spPr>
          <a:xfrm>
            <a:off x="3033768" y="2905000"/>
            <a:ext cx="765175" cy="4120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900">
                <a:solidFill>
                  <a:schemeClr val="tx1"/>
                </a:solidFill>
              </a:rPr>
              <a:t>link ID with tag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8AA11E-1828-4682-C016-E86A1D2CFEDC}"/>
              </a:ext>
            </a:extLst>
          </p:cNvPr>
          <p:cNvCxnSpPr/>
          <p:nvPr/>
        </p:nvCxnSpPr>
        <p:spPr>
          <a:xfrm>
            <a:off x="3405243" y="2744980"/>
            <a:ext cx="3810" cy="1600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Text Box 99">
            <a:extLst>
              <a:ext uri="{FF2B5EF4-FFF2-40B4-BE49-F238E27FC236}">
                <a16:creationId xmlns:a16="http://schemas.microsoft.com/office/drawing/2014/main" id="{B3ACA091-F504-BE20-ED9D-2D34CB0FCE7D}"/>
              </a:ext>
            </a:extLst>
          </p:cNvPr>
          <p:cNvSpPr txBox="1"/>
          <p:nvPr/>
        </p:nvSpPr>
        <p:spPr>
          <a:xfrm>
            <a:off x="3033768" y="4519805"/>
            <a:ext cx="1114425" cy="30540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register user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4727A0D-4557-AC8D-2F35-26861BB798B3}"/>
              </a:ext>
            </a:extLst>
          </p:cNvPr>
          <p:cNvCxnSpPr/>
          <p:nvPr/>
        </p:nvCxnSpPr>
        <p:spPr>
          <a:xfrm flipV="1">
            <a:off x="3165848" y="4808095"/>
            <a:ext cx="167005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2751CC-E0C8-0108-D8E9-1833AADF5B5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 flipV="1">
            <a:off x="1591683" y="3683510"/>
            <a:ext cx="1583690" cy="15151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Text Box 106">
            <a:extLst>
              <a:ext uri="{FF2B5EF4-FFF2-40B4-BE49-F238E27FC236}">
                <a16:creationId xmlns:a16="http://schemas.microsoft.com/office/drawing/2014/main" id="{3D8869E5-A39D-3D6B-FCBB-91E9A94C4564}"/>
              </a:ext>
            </a:extLst>
          </p:cNvPr>
          <p:cNvSpPr txBox="1"/>
          <p:nvPr/>
        </p:nvSpPr>
        <p:spPr>
          <a:xfrm>
            <a:off x="1201793" y="2315720"/>
            <a:ext cx="337820" cy="398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sp>
        <p:nvSpPr>
          <p:cNvPr id="65" name="Text Box 108">
            <a:extLst>
              <a:ext uri="{FF2B5EF4-FFF2-40B4-BE49-F238E27FC236}">
                <a16:creationId xmlns:a16="http://schemas.microsoft.com/office/drawing/2014/main" id="{49CCF2D8-05DD-6319-56C6-2B1934E49443}"/>
              </a:ext>
            </a:extLst>
          </p:cNvPr>
          <p:cNvSpPr txBox="1"/>
          <p:nvPr/>
        </p:nvSpPr>
        <p:spPr>
          <a:xfrm>
            <a:off x="1503418" y="2544320"/>
            <a:ext cx="7835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 dirty="0"/>
              <a:t>[new user]</a:t>
            </a:r>
          </a:p>
        </p:txBody>
      </p:sp>
      <p:sp>
        <p:nvSpPr>
          <p:cNvPr id="66" name="Text Box 109">
            <a:extLst>
              <a:ext uri="{FF2B5EF4-FFF2-40B4-BE49-F238E27FC236}">
                <a16:creationId xmlns:a16="http://schemas.microsoft.com/office/drawing/2014/main" id="{E065A6FE-B3F4-C7C1-5009-5094DB8D493F}"/>
              </a:ext>
            </a:extLst>
          </p:cNvPr>
          <p:cNvSpPr txBox="1"/>
          <p:nvPr/>
        </p:nvSpPr>
        <p:spPr>
          <a:xfrm rot="16200000">
            <a:off x="685538" y="2831013"/>
            <a:ext cx="9055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 dirty="0"/>
              <a:t>[existing user]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1CE84DC-370B-4D77-7930-4D62F85BED6E}"/>
              </a:ext>
            </a:extLst>
          </p:cNvPr>
          <p:cNvCxnSpPr>
            <a:stCxn id="70" idx="1"/>
            <a:endCxn id="64" idx="0"/>
          </p:cNvCxnSpPr>
          <p:nvPr/>
        </p:nvCxnSpPr>
        <p:spPr>
          <a:xfrm flipH="1">
            <a:off x="1370703" y="1586105"/>
            <a:ext cx="1597025" cy="729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Text Box 111">
            <a:extLst>
              <a:ext uri="{FF2B5EF4-FFF2-40B4-BE49-F238E27FC236}">
                <a16:creationId xmlns:a16="http://schemas.microsoft.com/office/drawing/2014/main" id="{A4E0D8DC-1191-E758-CDBC-035E4195F80B}"/>
              </a:ext>
            </a:extLst>
          </p:cNvPr>
          <p:cNvSpPr txBox="1"/>
          <p:nvPr/>
        </p:nvSpPr>
        <p:spPr>
          <a:xfrm>
            <a:off x="7904853" y="1382270"/>
            <a:ext cx="1007745" cy="50999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 dirty="0">
                <a:solidFill>
                  <a:schemeClr val="tx1"/>
                </a:solidFill>
              </a:rPr>
              <a:t>identify device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7445FEF-EA6C-44B9-4621-BCDB1A65245D}"/>
              </a:ext>
            </a:extLst>
          </p:cNvPr>
          <p:cNvCxnSpPr>
            <a:endCxn id="10" idx="1"/>
          </p:cNvCxnSpPr>
          <p:nvPr/>
        </p:nvCxnSpPr>
        <p:spPr>
          <a:xfrm flipV="1">
            <a:off x="8901168" y="1613410"/>
            <a:ext cx="121412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0" name="Text Box 115">
            <a:extLst>
              <a:ext uri="{FF2B5EF4-FFF2-40B4-BE49-F238E27FC236}">
                <a16:creationId xmlns:a16="http://schemas.microsoft.com/office/drawing/2014/main" id="{728F76F0-70E5-EEDC-F05B-FDFD87111510}"/>
              </a:ext>
            </a:extLst>
          </p:cNvPr>
          <p:cNvSpPr txBox="1"/>
          <p:nvPr/>
        </p:nvSpPr>
        <p:spPr>
          <a:xfrm>
            <a:off x="2967728" y="1433070"/>
            <a:ext cx="1007745" cy="3054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 dirty="0">
                <a:solidFill>
                  <a:schemeClr val="tx1"/>
                </a:solidFill>
              </a:rPr>
              <a:t>identify user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C9F029-B5F6-8C17-31FF-4A4D0B065E89}"/>
              </a:ext>
            </a:extLst>
          </p:cNvPr>
          <p:cNvCxnSpPr/>
          <p:nvPr/>
        </p:nvCxnSpPr>
        <p:spPr>
          <a:xfrm>
            <a:off x="1372608" y="2691005"/>
            <a:ext cx="34925" cy="8191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2" name="Text Box 118">
            <a:extLst>
              <a:ext uri="{FF2B5EF4-FFF2-40B4-BE49-F238E27FC236}">
                <a16:creationId xmlns:a16="http://schemas.microsoft.com/office/drawing/2014/main" id="{2533ABDA-623F-8B9C-935C-0F4C38C8C60E}"/>
              </a:ext>
            </a:extLst>
          </p:cNvPr>
          <p:cNvSpPr txBox="1"/>
          <p:nvPr/>
        </p:nvSpPr>
        <p:spPr>
          <a:xfrm>
            <a:off x="1253863" y="3484120"/>
            <a:ext cx="337820" cy="398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92A04AF-3ADC-9CAC-B803-F14E35BEE4BC}"/>
              </a:ext>
            </a:extLst>
          </p:cNvPr>
          <p:cNvCxnSpPr/>
          <p:nvPr/>
        </p:nvCxnSpPr>
        <p:spPr>
          <a:xfrm>
            <a:off x="1472938" y="5365625"/>
            <a:ext cx="3042920" cy="13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C4CF7FD-BB7A-4E04-A0DA-06A4C4EE14D8}"/>
              </a:ext>
            </a:extLst>
          </p:cNvPr>
          <p:cNvCxnSpPr/>
          <p:nvPr/>
        </p:nvCxnSpPr>
        <p:spPr>
          <a:xfrm>
            <a:off x="4508238" y="2844040"/>
            <a:ext cx="7620" cy="2529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87391D2-AF12-EE9D-7F8A-2A6F02029F47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501253" y="2811596"/>
            <a:ext cx="1146810" cy="33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56BAFB3-1035-F1E0-999D-D1880A761C30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1422773" y="3882900"/>
            <a:ext cx="50800" cy="1489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7" name="Text Box 124">
            <a:extLst>
              <a:ext uri="{FF2B5EF4-FFF2-40B4-BE49-F238E27FC236}">
                <a16:creationId xmlns:a16="http://schemas.microsoft.com/office/drawing/2014/main" id="{0A5237E0-E532-FFE7-C6F3-E42BCEE78617}"/>
              </a:ext>
            </a:extLst>
          </p:cNvPr>
          <p:cNvSpPr txBox="1"/>
          <p:nvPr/>
        </p:nvSpPr>
        <p:spPr>
          <a:xfrm>
            <a:off x="6375138" y="3974975"/>
            <a:ext cx="327025" cy="2971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en-GB" sz="1000"/>
              <a:t>A</a:t>
            </a:r>
          </a:p>
        </p:txBody>
      </p:sp>
      <p:sp>
        <p:nvSpPr>
          <p:cNvPr id="78" name="Text Box 126">
            <a:extLst>
              <a:ext uri="{FF2B5EF4-FFF2-40B4-BE49-F238E27FC236}">
                <a16:creationId xmlns:a16="http://schemas.microsoft.com/office/drawing/2014/main" id="{8AA688CD-A497-B1EE-2F17-C3FE78BB9DC3}"/>
              </a:ext>
            </a:extLst>
          </p:cNvPr>
          <p:cNvSpPr txBox="1"/>
          <p:nvPr/>
        </p:nvSpPr>
        <p:spPr>
          <a:xfrm>
            <a:off x="6184003" y="4338830"/>
            <a:ext cx="327025" cy="2971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en-GB" sz="1000"/>
              <a:t>B</a:t>
            </a:r>
          </a:p>
        </p:txBody>
      </p:sp>
      <p:sp>
        <p:nvSpPr>
          <p:cNvPr id="79" name="Text Box 127">
            <a:extLst>
              <a:ext uri="{FF2B5EF4-FFF2-40B4-BE49-F238E27FC236}">
                <a16:creationId xmlns:a16="http://schemas.microsoft.com/office/drawing/2014/main" id="{F7BE0721-8354-377C-1664-85A005A364A3}"/>
              </a:ext>
            </a:extLst>
          </p:cNvPr>
          <p:cNvSpPr txBox="1"/>
          <p:nvPr/>
        </p:nvSpPr>
        <p:spPr>
          <a:xfrm flipH="1">
            <a:off x="6838053" y="5708525"/>
            <a:ext cx="1184910" cy="363220"/>
          </a:xfrm>
          <a:prstGeom prst="foldedCorner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en-GB"/>
              <a:t>connector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C82FAF1-60C5-B4B4-32BC-83B8568E7145}"/>
              </a:ext>
            </a:extLst>
          </p:cNvPr>
          <p:cNvCxnSpPr/>
          <p:nvPr/>
        </p:nvCxnSpPr>
        <p:spPr>
          <a:xfrm>
            <a:off x="6654538" y="4228340"/>
            <a:ext cx="775970" cy="14801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8654562-740D-345E-F572-17F8DEA66C8F}"/>
              </a:ext>
            </a:extLst>
          </p:cNvPr>
          <p:cNvCxnSpPr>
            <a:endCxn id="79" idx="0"/>
          </p:cNvCxnSpPr>
          <p:nvPr/>
        </p:nvCxnSpPr>
        <p:spPr>
          <a:xfrm>
            <a:off x="6511028" y="4591560"/>
            <a:ext cx="919480" cy="11169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2" name="Text Box 130">
            <a:extLst>
              <a:ext uri="{FF2B5EF4-FFF2-40B4-BE49-F238E27FC236}">
                <a16:creationId xmlns:a16="http://schemas.microsoft.com/office/drawing/2014/main" id="{5AA35785-2182-8E1B-EE19-17944ED1243D}"/>
              </a:ext>
            </a:extLst>
          </p:cNvPr>
          <p:cNvSpPr txBox="1"/>
          <p:nvPr/>
        </p:nvSpPr>
        <p:spPr>
          <a:xfrm>
            <a:off x="999228" y="832995"/>
            <a:ext cx="156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/>
              <a:t>human user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BE1C39D-4E5F-3BD6-E215-7B156EE62B7E}"/>
              </a:ext>
            </a:extLst>
          </p:cNvPr>
          <p:cNvCxnSpPr>
            <a:stCxn id="84" idx="3"/>
            <a:endCxn id="56" idx="1"/>
          </p:cNvCxnSpPr>
          <p:nvPr/>
        </p:nvCxnSpPr>
        <p:spPr>
          <a:xfrm flipV="1">
            <a:off x="2782943" y="2604645"/>
            <a:ext cx="250825" cy="3632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4" name="Text Box 132">
            <a:extLst>
              <a:ext uri="{FF2B5EF4-FFF2-40B4-BE49-F238E27FC236}">
                <a16:creationId xmlns:a16="http://schemas.microsoft.com/office/drawing/2014/main" id="{CE486984-0B19-12B2-13D0-23CFC8A5B42D}"/>
              </a:ext>
            </a:extLst>
          </p:cNvPr>
          <p:cNvSpPr txBox="1"/>
          <p:nvPr/>
        </p:nvSpPr>
        <p:spPr>
          <a:xfrm>
            <a:off x="1668518" y="2814195"/>
            <a:ext cx="1114425" cy="30733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assign rfid tag</a:t>
            </a:r>
          </a:p>
        </p:txBody>
      </p:sp>
      <p:sp>
        <p:nvSpPr>
          <p:cNvPr id="85" name="Rectangles 133">
            <a:extLst>
              <a:ext uri="{FF2B5EF4-FFF2-40B4-BE49-F238E27FC236}">
                <a16:creationId xmlns:a16="http://schemas.microsoft.com/office/drawing/2014/main" id="{428BCC33-470E-AE75-3CF8-956B6C81C540}"/>
              </a:ext>
            </a:extLst>
          </p:cNvPr>
          <p:cNvSpPr/>
          <p:nvPr/>
        </p:nvSpPr>
        <p:spPr>
          <a:xfrm>
            <a:off x="1539613" y="2905000"/>
            <a:ext cx="129540" cy="14478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86" name="Text Box 134">
            <a:extLst>
              <a:ext uri="{FF2B5EF4-FFF2-40B4-BE49-F238E27FC236}">
                <a16:creationId xmlns:a16="http://schemas.microsoft.com/office/drawing/2014/main" id="{799EE7B3-84E3-F6B4-3738-9E37E0A8A49B}"/>
              </a:ext>
            </a:extLst>
          </p:cNvPr>
          <p:cNvSpPr txBox="1"/>
          <p:nvPr/>
        </p:nvSpPr>
        <p:spPr>
          <a:xfrm rot="5400000">
            <a:off x="1314188" y="3207260"/>
            <a:ext cx="581660" cy="2216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800" dirty="0" err="1"/>
              <a:t>rfid</a:t>
            </a:r>
            <a:r>
              <a:rPr lang="en-US" altLang="en-GB" sz="800" dirty="0"/>
              <a:t> tag</a:t>
            </a:r>
          </a:p>
        </p:txBody>
      </p:sp>
      <p:sp>
        <p:nvSpPr>
          <p:cNvPr id="87" name="Rectangles 135">
            <a:extLst>
              <a:ext uri="{FF2B5EF4-FFF2-40B4-BE49-F238E27FC236}">
                <a16:creationId xmlns:a16="http://schemas.microsoft.com/office/drawing/2014/main" id="{15F8B397-9FA8-AC7E-9AE9-E8F0CE2F42F2}"/>
              </a:ext>
            </a:extLst>
          </p:cNvPr>
          <p:cNvSpPr/>
          <p:nvPr/>
        </p:nvSpPr>
        <p:spPr>
          <a:xfrm>
            <a:off x="948428" y="882525"/>
            <a:ext cx="1930400" cy="4318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88" name="Rectangles 136">
            <a:extLst>
              <a:ext uri="{FF2B5EF4-FFF2-40B4-BE49-F238E27FC236}">
                <a16:creationId xmlns:a16="http://schemas.microsoft.com/office/drawing/2014/main" id="{F9668478-51CF-DA74-C948-680B34C429C5}"/>
              </a:ext>
            </a:extLst>
          </p:cNvPr>
          <p:cNvSpPr/>
          <p:nvPr/>
        </p:nvSpPr>
        <p:spPr>
          <a:xfrm>
            <a:off x="9045948" y="769495"/>
            <a:ext cx="1930400" cy="4318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  <p:sp>
        <p:nvSpPr>
          <p:cNvPr id="89" name="Rectangles 137">
            <a:extLst>
              <a:ext uri="{FF2B5EF4-FFF2-40B4-BE49-F238E27FC236}">
                <a16:creationId xmlns:a16="http://schemas.microsoft.com/office/drawing/2014/main" id="{49886B04-C5D6-A798-7BDB-B78CD35CF1D2}"/>
              </a:ext>
            </a:extLst>
          </p:cNvPr>
          <p:cNvSpPr/>
          <p:nvPr/>
        </p:nvSpPr>
        <p:spPr>
          <a:xfrm>
            <a:off x="2886448" y="1975360"/>
            <a:ext cx="6159500" cy="3683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9177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4">
            <a:extLst>
              <a:ext uri="{FF2B5EF4-FFF2-40B4-BE49-F238E27FC236}">
                <a16:creationId xmlns:a16="http://schemas.microsoft.com/office/drawing/2014/main" id="{BC6E010C-60BB-4940-05D7-B407F43D8C69}"/>
              </a:ext>
            </a:extLst>
          </p:cNvPr>
          <p:cNvSpPr txBox="1"/>
          <p:nvPr/>
        </p:nvSpPr>
        <p:spPr>
          <a:xfrm>
            <a:off x="5779135" y="564740"/>
            <a:ext cx="327025" cy="2971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en-GB" sz="1000"/>
              <a:t>A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04CBD6-8472-C7FA-9D32-200AD7B7272A}"/>
              </a:ext>
            </a:extLst>
          </p:cNvPr>
          <p:cNvCxnSpPr/>
          <p:nvPr/>
        </p:nvCxnSpPr>
        <p:spPr>
          <a:xfrm>
            <a:off x="5942330" y="861920"/>
            <a:ext cx="1270" cy="5454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17">
            <a:extLst>
              <a:ext uri="{FF2B5EF4-FFF2-40B4-BE49-F238E27FC236}">
                <a16:creationId xmlns:a16="http://schemas.microsoft.com/office/drawing/2014/main" id="{C6FFC538-7CA2-A3FC-E7F3-390E8CBB0765}"/>
              </a:ext>
            </a:extLst>
          </p:cNvPr>
          <p:cNvSpPr txBox="1"/>
          <p:nvPr/>
        </p:nvSpPr>
        <p:spPr>
          <a:xfrm>
            <a:off x="5779135" y="1407385"/>
            <a:ext cx="337820" cy="398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7992C87-67EE-2256-5C87-9FFD17548AFD}"/>
              </a:ext>
            </a:extLst>
          </p:cNvPr>
          <p:cNvCxnSpPr/>
          <p:nvPr/>
        </p:nvCxnSpPr>
        <p:spPr>
          <a:xfrm flipH="1">
            <a:off x="5324475" y="1702660"/>
            <a:ext cx="533400" cy="64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E96B3-39F6-1C88-7D0C-4210A65069C4}"/>
              </a:ext>
            </a:extLst>
          </p:cNvPr>
          <p:cNvCxnSpPr/>
          <p:nvPr/>
        </p:nvCxnSpPr>
        <p:spPr>
          <a:xfrm>
            <a:off x="6029325" y="1683610"/>
            <a:ext cx="600075" cy="5524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0BB3EE-02E9-07BB-DC75-DD79C2836FF6}"/>
              </a:ext>
            </a:extLst>
          </p:cNvPr>
          <p:cNvCxnSpPr/>
          <p:nvPr/>
        </p:nvCxnSpPr>
        <p:spPr>
          <a:xfrm flipH="1">
            <a:off x="4638675" y="2512285"/>
            <a:ext cx="533400" cy="6489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Text Box 23">
            <a:extLst>
              <a:ext uri="{FF2B5EF4-FFF2-40B4-BE49-F238E27FC236}">
                <a16:creationId xmlns:a16="http://schemas.microsoft.com/office/drawing/2014/main" id="{3CD061E5-2A9F-D458-E7A9-CC76C3199990}"/>
              </a:ext>
            </a:extLst>
          </p:cNvPr>
          <p:cNvSpPr txBox="1"/>
          <p:nvPr/>
        </p:nvSpPr>
        <p:spPr>
          <a:xfrm rot="2580000">
            <a:off x="6102985" y="1776955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[device]</a:t>
            </a:r>
          </a:p>
        </p:txBody>
      </p:sp>
      <p:sp>
        <p:nvSpPr>
          <p:cNvPr id="9" name="Text Box 24">
            <a:extLst>
              <a:ext uri="{FF2B5EF4-FFF2-40B4-BE49-F238E27FC236}">
                <a16:creationId xmlns:a16="http://schemas.microsoft.com/office/drawing/2014/main" id="{646FCA71-8627-D33B-8E76-FD3BCBE714FD}"/>
              </a:ext>
            </a:extLst>
          </p:cNvPr>
          <p:cNvSpPr txBox="1"/>
          <p:nvPr/>
        </p:nvSpPr>
        <p:spPr>
          <a:xfrm rot="18660000">
            <a:off x="5087620" y="1794100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[human]</a:t>
            </a:r>
          </a:p>
        </p:txBody>
      </p:sp>
      <p:sp>
        <p:nvSpPr>
          <p:cNvPr id="10" name="Text Box 67">
            <a:extLst>
              <a:ext uri="{FF2B5EF4-FFF2-40B4-BE49-F238E27FC236}">
                <a16:creationId xmlns:a16="http://schemas.microsoft.com/office/drawing/2014/main" id="{79F7566C-FC58-1267-0509-DBB0D272653A}"/>
              </a:ext>
            </a:extLst>
          </p:cNvPr>
          <p:cNvSpPr txBox="1"/>
          <p:nvPr/>
        </p:nvSpPr>
        <p:spPr>
          <a:xfrm>
            <a:off x="3857625" y="2351630"/>
            <a:ext cx="177419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check user type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6DBE6FE0-9DF8-3031-B86C-0EFFE1AE99BE}"/>
              </a:ext>
            </a:extLst>
          </p:cNvPr>
          <p:cNvSpPr txBox="1"/>
          <p:nvPr/>
        </p:nvSpPr>
        <p:spPr>
          <a:xfrm>
            <a:off x="6045835" y="2236060"/>
            <a:ext cx="177419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make required changes</a:t>
            </a:r>
          </a:p>
        </p:txBody>
      </p:sp>
      <p:sp>
        <p:nvSpPr>
          <p:cNvPr id="12" name="Text Box 27">
            <a:extLst>
              <a:ext uri="{FF2B5EF4-FFF2-40B4-BE49-F238E27FC236}">
                <a16:creationId xmlns:a16="http://schemas.microsoft.com/office/drawing/2014/main" id="{B6969B36-476B-092A-AAE0-E978ADEEC4C9}"/>
              </a:ext>
            </a:extLst>
          </p:cNvPr>
          <p:cNvSpPr txBox="1"/>
          <p:nvPr/>
        </p:nvSpPr>
        <p:spPr>
          <a:xfrm>
            <a:off x="4398010" y="3045685"/>
            <a:ext cx="337820" cy="398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0A4671-A19E-FBB4-6A2C-4934C4D9A8B0}"/>
              </a:ext>
            </a:extLst>
          </p:cNvPr>
          <p:cNvCxnSpPr/>
          <p:nvPr/>
        </p:nvCxnSpPr>
        <p:spPr>
          <a:xfrm flipH="1">
            <a:off x="3838575" y="3340960"/>
            <a:ext cx="638175" cy="762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90AC5-67F6-77EF-0127-CE84179993D1}"/>
              </a:ext>
            </a:extLst>
          </p:cNvPr>
          <p:cNvCxnSpPr/>
          <p:nvPr/>
        </p:nvCxnSpPr>
        <p:spPr>
          <a:xfrm>
            <a:off x="4648200" y="3360010"/>
            <a:ext cx="571500" cy="685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Text Box 30">
            <a:extLst>
              <a:ext uri="{FF2B5EF4-FFF2-40B4-BE49-F238E27FC236}">
                <a16:creationId xmlns:a16="http://schemas.microsoft.com/office/drawing/2014/main" id="{4C7F79EE-BD27-935C-7EB8-DA0EC581C0C1}"/>
              </a:ext>
            </a:extLst>
          </p:cNvPr>
          <p:cNvSpPr txBox="1"/>
          <p:nvPr/>
        </p:nvSpPr>
        <p:spPr>
          <a:xfrm rot="18660000">
            <a:off x="3707130" y="3393030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[staff]</a:t>
            </a:r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7BF8C174-10BB-4EA1-69CE-11A595C0EE78}"/>
              </a:ext>
            </a:extLst>
          </p:cNvPr>
          <p:cNvSpPr txBox="1"/>
          <p:nvPr/>
        </p:nvSpPr>
        <p:spPr>
          <a:xfrm rot="2820000">
            <a:off x="4721860" y="3407000"/>
            <a:ext cx="723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1000"/>
              <a:t>[patient]</a:t>
            </a:r>
          </a:p>
        </p:txBody>
      </p:sp>
      <p:sp>
        <p:nvSpPr>
          <p:cNvPr id="17" name="Text Box 32">
            <a:extLst>
              <a:ext uri="{FF2B5EF4-FFF2-40B4-BE49-F238E27FC236}">
                <a16:creationId xmlns:a16="http://schemas.microsoft.com/office/drawing/2014/main" id="{53291816-A998-366A-2832-300D126F21F4}"/>
              </a:ext>
            </a:extLst>
          </p:cNvPr>
          <p:cNvSpPr txBox="1"/>
          <p:nvPr/>
        </p:nvSpPr>
        <p:spPr>
          <a:xfrm>
            <a:off x="2623820" y="4102960"/>
            <a:ext cx="177419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>
                <a:solidFill>
                  <a:schemeClr val="tx1"/>
                </a:solidFill>
              </a:rPr>
              <a:t>update staff details</a:t>
            </a:r>
          </a:p>
        </p:txBody>
      </p:sp>
      <p:sp>
        <p:nvSpPr>
          <p:cNvPr id="18" name="Text Box 33">
            <a:extLst>
              <a:ext uri="{FF2B5EF4-FFF2-40B4-BE49-F238E27FC236}">
                <a16:creationId xmlns:a16="http://schemas.microsoft.com/office/drawing/2014/main" id="{E4072183-7D82-8FCA-1540-4E6964758CAB}"/>
              </a:ext>
            </a:extLst>
          </p:cNvPr>
          <p:cNvSpPr txBox="1"/>
          <p:nvPr/>
        </p:nvSpPr>
        <p:spPr>
          <a:xfrm>
            <a:off x="4747260" y="4045810"/>
            <a:ext cx="1774190" cy="2882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en-GB" sz="1200" dirty="0">
                <a:solidFill>
                  <a:schemeClr val="tx1"/>
                </a:solidFill>
              </a:rPr>
              <a:t>update patient details</a:t>
            </a:r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C715EE09-05E3-A891-CD90-FCA5EFFCB958}"/>
              </a:ext>
            </a:extLst>
          </p:cNvPr>
          <p:cNvSpPr txBox="1"/>
          <p:nvPr/>
        </p:nvSpPr>
        <p:spPr>
          <a:xfrm>
            <a:off x="4409440" y="4804000"/>
            <a:ext cx="337820" cy="398780"/>
          </a:xfrm>
          <a:prstGeom prst="diamond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GB" alt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28AC94-C911-DF87-FF98-326864B02B7D}"/>
              </a:ext>
            </a:extLst>
          </p:cNvPr>
          <p:cNvCxnSpPr/>
          <p:nvPr/>
        </p:nvCxnSpPr>
        <p:spPr>
          <a:xfrm>
            <a:off x="3750945" y="4391885"/>
            <a:ext cx="763905" cy="5245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4218A9-1CE0-475D-69F9-FEA35D72CAEB}"/>
              </a:ext>
            </a:extLst>
          </p:cNvPr>
          <p:cNvCxnSpPr/>
          <p:nvPr/>
        </p:nvCxnSpPr>
        <p:spPr>
          <a:xfrm flipH="1">
            <a:off x="4681220" y="4317590"/>
            <a:ext cx="706755" cy="579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D8D470-6FC5-5DC5-08C0-4C6C910C6420}"/>
              </a:ext>
            </a:extLst>
          </p:cNvPr>
          <p:cNvCxnSpPr/>
          <p:nvPr/>
        </p:nvCxnSpPr>
        <p:spPr>
          <a:xfrm flipV="1">
            <a:off x="4704080" y="4995135"/>
            <a:ext cx="2686685" cy="54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Text Box 39">
            <a:extLst>
              <a:ext uri="{FF2B5EF4-FFF2-40B4-BE49-F238E27FC236}">
                <a16:creationId xmlns:a16="http://schemas.microsoft.com/office/drawing/2014/main" id="{6D16C70B-6D52-7EF6-F141-FFB5BCFB3493}"/>
              </a:ext>
            </a:extLst>
          </p:cNvPr>
          <p:cNvSpPr txBox="1"/>
          <p:nvPr/>
        </p:nvSpPr>
        <p:spPr>
          <a:xfrm>
            <a:off x="7390765" y="4804000"/>
            <a:ext cx="327025" cy="29718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altLang="en-GB" sz="1000"/>
              <a:t>B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AC86C5-3FB7-ACAD-E07A-A408444E948E}"/>
              </a:ext>
            </a:extLst>
          </p:cNvPr>
          <p:cNvCxnSpPr>
            <a:stCxn id="11" idx="2"/>
            <a:endCxn id="23" idx="0"/>
          </p:cNvCxnSpPr>
          <p:nvPr/>
        </p:nvCxnSpPr>
        <p:spPr>
          <a:xfrm>
            <a:off x="6932930" y="2524350"/>
            <a:ext cx="621665" cy="2279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7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88EFCD-20B7-A9E6-9CD4-717EF847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411" y="245806"/>
            <a:ext cx="10933471" cy="3775587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Usecase</a:t>
            </a:r>
            <a:r>
              <a:rPr lang="en-US" dirty="0"/>
              <a:t> Diagram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3600" dirty="0"/>
              <a:t>(Behavioral Diagram)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3388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664DE4D-B49E-B857-195A-ADF6BCDDA8BE}"/>
              </a:ext>
            </a:extLst>
          </p:cNvPr>
          <p:cNvSpPr/>
          <p:nvPr/>
        </p:nvSpPr>
        <p:spPr>
          <a:xfrm>
            <a:off x="4618005" y="781661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CBA21-16AE-94DD-2519-32159396CD0D}"/>
              </a:ext>
            </a:extLst>
          </p:cNvPr>
          <p:cNvSpPr txBox="1"/>
          <p:nvPr/>
        </p:nvSpPr>
        <p:spPr>
          <a:xfrm>
            <a:off x="4895487" y="868645"/>
            <a:ext cx="1121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Tracking</a:t>
            </a:r>
            <a:r>
              <a:rPr lang="en-US" dirty="0"/>
              <a:t> </a:t>
            </a:r>
            <a:r>
              <a:rPr lang="en-US" sz="1200" b="1" dirty="0" err="1"/>
              <a:t>Patient,Staff</a:t>
            </a:r>
            <a:r>
              <a:rPr lang="en-US" sz="1200" b="1" dirty="0"/>
              <a:t>,</a:t>
            </a:r>
          </a:p>
          <a:p>
            <a:pPr algn="ctr"/>
            <a:r>
              <a:rPr lang="en-US" sz="1200" b="1" dirty="0"/>
              <a:t>Devices</a:t>
            </a:r>
            <a:endParaRPr lang="en-IN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6EAE17-86AE-C3F5-DF60-1E1F355240E5}"/>
              </a:ext>
            </a:extLst>
          </p:cNvPr>
          <p:cNvSpPr/>
          <p:nvPr/>
        </p:nvSpPr>
        <p:spPr>
          <a:xfrm>
            <a:off x="4618005" y="1812695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3FE6C7-3BE7-45C9-03FC-FD5209ED05AC}"/>
              </a:ext>
            </a:extLst>
          </p:cNvPr>
          <p:cNvSpPr txBox="1"/>
          <p:nvPr/>
        </p:nvSpPr>
        <p:spPr>
          <a:xfrm>
            <a:off x="4901682" y="2100015"/>
            <a:ext cx="1121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  Register</a:t>
            </a:r>
            <a:endParaRPr lang="en-IN" sz="1600" b="1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BF6D573-9789-1A8B-A3D5-057C0C15CE51}"/>
              </a:ext>
            </a:extLst>
          </p:cNvPr>
          <p:cNvSpPr/>
          <p:nvPr/>
        </p:nvSpPr>
        <p:spPr>
          <a:xfrm>
            <a:off x="4618005" y="2886405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0F8717-7A28-2017-5918-076D52A50F38}"/>
              </a:ext>
            </a:extLst>
          </p:cNvPr>
          <p:cNvSpPr txBox="1"/>
          <p:nvPr/>
        </p:nvSpPr>
        <p:spPr>
          <a:xfrm>
            <a:off x="4817945" y="3021528"/>
            <a:ext cx="1334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Maintain Patient Details</a:t>
            </a:r>
            <a:endParaRPr lang="en-IN" sz="1400" b="1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A16BAD-9BCE-C741-4AD2-C251DB8DAB1A}"/>
              </a:ext>
            </a:extLst>
          </p:cNvPr>
          <p:cNvSpPr/>
          <p:nvPr/>
        </p:nvSpPr>
        <p:spPr>
          <a:xfrm>
            <a:off x="4618005" y="4028786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014E2D-7584-DFF2-38A9-7DCD522053F2}"/>
              </a:ext>
            </a:extLst>
          </p:cNvPr>
          <p:cNvSpPr txBox="1"/>
          <p:nvPr/>
        </p:nvSpPr>
        <p:spPr>
          <a:xfrm>
            <a:off x="4792659" y="4211350"/>
            <a:ext cx="1641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Maintain Device Details</a:t>
            </a:r>
            <a:endParaRPr lang="en-IN" sz="1400" b="1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6B4C0416-A662-63A0-72DB-C4ED6D3AAE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365" y="523722"/>
            <a:ext cx="802258" cy="80225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C18EEA0-F7F9-0408-A0AD-7FB028226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158" y="1740683"/>
            <a:ext cx="702677" cy="70267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88E3513-7C8A-BEBE-88A0-7F8BEC58C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57" y="3261548"/>
            <a:ext cx="868218" cy="86821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67D91A-1671-654B-0FF4-DA435EEC7F51}"/>
              </a:ext>
            </a:extLst>
          </p:cNvPr>
          <p:cNvCxnSpPr>
            <a:cxnSpLocks/>
          </p:cNvCxnSpPr>
          <p:nvPr/>
        </p:nvCxnSpPr>
        <p:spPr>
          <a:xfrm>
            <a:off x="4133461" y="587838"/>
            <a:ext cx="488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36DB50-A589-9B70-134B-6C926CD72625}"/>
              </a:ext>
            </a:extLst>
          </p:cNvPr>
          <p:cNvCxnSpPr>
            <a:cxnSpLocks/>
          </p:cNvCxnSpPr>
          <p:nvPr/>
        </p:nvCxnSpPr>
        <p:spPr>
          <a:xfrm flipH="1">
            <a:off x="4136075" y="576096"/>
            <a:ext cx="1226" cy="5153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D1AFD4-8B0D-3B68-6F54-8A0CA7DC0C74}"/>
              </a:ext>
            </a:extLst>
          </p:cNvPr>
          <p:cNvCxnSpPr>
            <a:cxnSpLocks/>
          </p:cNvCxnSpPr>
          <p:nvPr/>
        </p:nvCxnSpPr>
        <p:spPr>
          <a:xfrm>
            <a:off x="9021353" y="587838"/>
            <a:ext cx="0" cy="51302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417F2D-DE0D-3ECC-C6DB-33A941AE9C4E}"/>
              </a:ext>
            </a:extLst>
          </p:cNvPr>
          <p:cNvCxnSpPr>
            <a:cxnSpLocks/>
          </p:cNvCxnSpPr>
          <p:nvPr/>
        </p:nvCxnSpPr>
        <p:spPr>
          <a:xfrm>
            <a:off x="4133461" y="5718069"/>
            <a:ext cx="4887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57AAB8-E226-1CE4-DD02-96A85468781A}"/>
              </a:ext>
            </a:extLst>
          </p:cNvPr>
          <p:cNvSpPr txBox="1"/>
          <p:nvPr/>
        </p:nvSpPr>
        <p:spPr>
          <a:xfrm>
            <a:off x="9392303" y="1391865"/>
            <a:ext cx="1225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RFID Reader</a:t>
            </a:r>
          </a:p>
          <a:p>
            <a:endParaRPr lang="en-IN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E708DE-71F4-6A49-6A4E-36FA26F59480}"/>
              </a:ext>
            </a:extLst>
          </p:cNvPr>
          <p:cNvSpPr/>
          <p:nvPr/>
        </p:nvSpPr>
        <p:spPr>
          <a:xfrm>
            <a:off x="6986314" y="1431910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5937A-6995-D156-43D1-458914BFDBE0}"/>
              </a:ext>
            </a:extLst>
          </p:cNvPr>
          <p:cNvSpPr txBox="1"/>
          <p:nvPr/>
        </p:nvSpPr>
        <p:spPr>
          <a:xfrm>
            <a:off x="7271072" y="1715424"/>
            <a:ext cx="1121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RFID Alerts</a:t>
            </a:r>
            <a:endParaRPr lang="en-IN" sz="14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2FD3FB-A6E9-4A96-4EF8-BE2A2D84FEFC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6228270" y="823809"/>
            <a:ext cx="3454442" cy="4217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D1DB72-B42E-F2D9-DDB8-73A7CCCF8B8B}"/>
              </a:ext>
            </a:extLst>
          </p:cNvPr>
          <p:cNvSpPr txBox="1"/>
          <p:nvPr/>
        </p:nvSpPr>
        <p:spPr>
          <a:xfrm>
            <a:off x="6191374" y="1402828"/>
            <a:ext cx="103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&lt;Extend&gt;</a:t>
            </a:r>
            <a:endParaRPr lang="en-IN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5F68EF-0BA8-13D6-3268-06B3FD2D79C1}"/>
              </a:ext>
            </a:extLst>
          </p:cNvPr>
          <p:cNvSpPr txBox="1"/>
          <p:nvPr/>
        </p:nvSpPr>
        <p:spPr>
          <a:xfrm>
            <a:off x="2820842" y="2537439"/>
            <a:ext cx="122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r>
              <a:rPr lang="en-IN" sz="1400" dirty="0" err="1"/>
              <a:t>atient</a:t>
            </a:r>
            <a:endParaRPr lang="en-US" sz="1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C9F4CBB-91DB-33BB-381F-3A3E8743F101}"/>
              </a:ext>
            </a:extLst>
          </p:cNvPr>
          <p:cNvCxnSpPr>
            <a:cxnSpLocks/>
          </p:cNvCxnSpPr>
          <p:nvPr/>
        </p:nvCxnSpPr>
        <p:spPr>
          <a:xfrm>
            <a:off x="3324907" y="2023201"/>
            <a:ext cx="1355103" cy="145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CB75395-53CA-ECD7-7A11-CC02CBB3B685}"/>
              </a:ext>
            </a:extLst>
          </p:cNvPr>
          <p:cNvSpPr txBox="1"/>
          <p:nvPr/>
        </p:nvSpPr>
        <p:spPr>
          <a:xfrm>
            <a:off x="6202642" y="3294746"/>
            <a:ext cx="103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&lt;Include&gt;</a:t>
            </a:r>
            <a:endParaRPr lang="en-IN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5DA7A3-CF03-38F2-81F1-36EC483C492B}"/>
              </a:ext>
            </a:extLst>
          </p:cNvPr>
          <p:cNvSpPr txBox="1"/>
          <p:nvPr/>
        </p:nvSpPr>
        <p:spPr>
          <a:xfrm>
            <a:off x="2990694" y="4155047"/>
            <a:ext cx="1225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Staff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D61F5A5-A6BB-1A36-A045-2318881A3CD5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3447594" y="2604569"/>
            <a:ext cx="1406229" cy="984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8D8950F-77E2-318E-3082-383FD5DA459C}"/>
              </a:ext>
            </a:extLst>
          </p:cNvPr>
          <p:cNvCxnSpPr>
            <a:endCxn id="32" idx="2"/>
          </p:cNvCxnSpPr>
          <p:nvPr/>
        </p:nvCxnSpPr>
        <p:spPr>
          <a:xfrm flipV="1">
            <a:off x="3447594" y="3350274"/>
            <a:ext cx="1170411" cy="238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55DDE5-64EB-00B6-4EB7-9D5B1038F9FF}"/>
              </a:ext>
            </a:extLst>
          </p:cNvPr>
          <p:cNvCxnSpPr>
            <a:cxnSpLocks/>
            <a:endCxn id="105" idx="7"/>
          </p:cNvCxnSpPr>
          <p:nvPr/>
        </p:nvCxnSpPr>
        <p:spPr>
          <a:xfrm flipH="1">
            <a:off x="8072616" y="2442638"/>
            <a:ext cx="1582786" cy="1245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8A85F12-2C63-8EC8-2F1E-971D729FED49}"/>
              </a:ext>
            </a:extLst>
          </p:cNvPr>
          <p:cNvCxnSpPr>
            <a:endCxn id="34" idx="1"/>
          </p:cNvCxnSpPr>
          <p:nvPr/>
        </p:nvCxnSpPr>
        <p:spPr>
          <a:xfrm>
            <a:off x="3447594" y="3588744"/>
            <a:ext cx="1406229" cy="5759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97ED9E-93B3-F5A8-AA47-5F674B2A63F7}"/>
              </a:ext>
            </a:extLst>
          </p:cNvPr>
          <p:cNvCxnSpPr>
            <a:cxnSpLocks/>
          </p:cNvCxnSpPr>
          <p:nvPr/>
        </p:nvCxnSpPr>
        <p:spPr>
          <a:xfrm flipH="1" flipV="1">
            <a:off x="6080715" y="1517232"/>
            <a:ext cx="931642" cy="2727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9BCAAAA-3AA2-D169-BB6A-64EF74748CA0}"/>
              </a:ext>
            </a:extLst>
          </p:cNvPr>
          <p:cNvCxnSpPr>
            <a:cxnSpLocks/>
          </p:cNvCxnSpPr>
          <p:nvPr/>
        </p:nvCxnSpPr>
        <p:spPr>
          <a:xfrm>
            <a:off x="6067596" y="2599292"/>
            <a:ext cx="754096" cy="12286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94994AD9-FB03-4083-A7B2-537F8299FB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346" y="2134428"/>
            <a:ext cx="802258" cy="802258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0515CE71-E0F9-9E21-9F5A-0D6A9B65B9F0}"/>
              </a:ext>
            </a:extLst>
          </p:cNvPr>
          <p:cNvSpPr txBox="1"/>
          <p:nvPr/>
        </p:nvSpPr>
        <p:spPr>
          <a:xfrm>
            <a:off x="9329596" y="2965176"/>
            <a:ext cx="1288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RFID Tag Provider</a:t>
            </a:r>
          </a:p>
          <a:p>
            <a:endParaRPr lang="en-IN" sz="1200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5D22DF6-6BBD-4D9E-30CA-D83C9D4767CA}"/>
              </a:ext>
            </a:extLst>
          </p:cNvPr>
          <p:cNvCxnSpPr>
            <a:cxnSpLocks/>
            <a:endCxn id="103" idx="7"/>
          </p:cNvCxnSpPr>
          <p:nvPr/>
        </p:nvCxnSpPr>
        <p:spPr>
          <a:xfrm flipH="1">
            <a:off x="8205409" y="2478918"/>
            <a:ext cx="1477303" cy="2260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8920CF19-CCAD-19D5-D8B2-A555574DDD26}"/>
              </a:ext>
            </a:extLst>
          </p:cNvPr>
          <p:cNvSpPr/>
          <p:nvPr/>
        </p:nvSpPr>
        <p:spPr>
          <a:xfrm>
            <a:off x="6830962" y="4603550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5873D79-CA87-F973-4E69-4848F6C246A0}"/>
              </a:ext>
            </a:extLst>
          </p:cNvPr>
          <p:cNvSpPr txBox="1"/>
          <p:nvPr/>
        </p:nvSpPr>
        <p:spPr>
          <a:xfrm>
            <a:off x="7228362" y="4780931"/>
            <a:ext cx="112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RFID Tags Manage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D52BCD6-D86A-78A8-D6E6-EBB6EB428602}"/>
              </a:ext>
            </a:extLst>
          </p:cNvPr>
          <p:cNvSpPr/>
          <p:nvPr/>
        </p:nvSpPr>
        <p:spPr>
          <a:xfrm>
            <a:off x="6787349" y="3568025"/>
            <a:ext cx="1505784" cy="82052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1594761-2A4B-7059-F9C0-9BFF4E5CDBBD}"/>
              </a:ext>
            </a:extLst>
          </p:cNvPr>
          <p:cNvSpPr txBox="1"/>
          <p:nvPr/>
        </p:nvSpPr>
        <p:spPr>
          <a:xfrm>
            <a:off x="7012357" y="3716679"/>
            <a:ext cx="112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New RFID Assign</a:t>
            </a:r>
            <a:endParaRPr lang="en-IN" sz="1400" b="1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B4E01EC-6772-BCC7-4466-6A9BA85BED26}"/>
              </a:ext>
            </a:extLst>
          </p:cNvPr>
          <p:cNvSpPr/>
          <p:nvPr/>
        </p:nvSpPr>
        <p:spPr>
          <a:xfrm>
            <a:off x="6880384" y="2488999"/>
            <a:ext cx="1610265" cy="92773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DBDF95B-C860-CB80-3422-3BC632DD441D}"/>
              </a:ext>
            </a:extLst>
          </p:cNvPr>
          <p:cNvSpPr txBox="1"/>
          <p:nvPr/>
        </p:nvSpPr>
        <p:spPr>
          <a:xfrm>
            <a:off x="7194645" y="2666867"/>
            <a:ext cx="1121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Generate </a:t>
            </a:r>
          </a:p>
          <a:p>
            <a:r>
              <a:rPr lang="en-US" sz="1400" b="1" dirty="0"/>
              <a:t>RFID Report</a:t>
            </a:r>
            <a:endParaRPr lang="en-IN" sz="1400" b="1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093302-6748-EFB3-1B0F-A57CB2764010}"/>
              </a:ext>
            </a:extLst>
          </p:cNvPr>
          <p:cNvCxnSpPr>
            <a:cxnSpLocks/>
          </p:cNvCxnSpPr>
          <p:nvPr/>
        </p:nvCxnSpPr>
        <p:spPr>
          <a:xfrm flipH="1">
            <a:off x="8349798" y="868645"/>
            <a:ext cx="1523579" cy="18527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49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A760DA2-69F5-825F-7AE6-09C79850127B}"/>
              </a:ext>
            </a:extLst>
          </p:cNvPr>
          <p:cNvSpPr txBox="1"/>
          <p:nvPr/>
        </p:nvSpPr>
        <p:spPr>
          <a:xfrm>
            <a:off x="3451123" y="2182761"/>
            <a:ext cx="70497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86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40CFE0C-B96F-4226-9D79-FE694734B5CA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A4EC1F3-364B-4E83-BC12-DAA8DF3214EE}">
  <we:reference id="wa200005566" version="3.0.0.2" store="en-IN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{51BDB96A-43BF-4C52-9809-EA7CDFD6BA91}tf11437505_win32</Template>
  <TotalTime>289</TotalTime>
  <Words>219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 Pro Cond Light</vt:lpstr>
      <vt:lpstr>Speak Pro</vt:lpstr>
      <vt:lpstr>Times New Roman</vt:lpstr>
      <vt:lpstr>RetrospectVTI</vt:lpstr>
      <vt:lpstr>RFID-based Hospital Monitoring System</vt:lpstr>
      <vt:lpstr>      Application</vt:lpstr>
      <vt:lpstr>  Activity Diagram      (Behavioral Diagram)</vt:lpstr>
      <vt:lpstr>PowerPoint Presentation</vt:lpstr>
      <vt:lpstr>PowerPoint Presentation</vt:lpstr>
      <vt:lpstr>  Usecase Diagram      (Behavioral Diagram)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Debottam Kar</dc:creator>
  <cp:lastModifiedBy>Debottam Kar</cp:lastModifiedBy>
  <cp:revision>47</cp:revision>
  <dcterms:created xsi:type="dcterms:W3CDTF">2024-12-18T14:22:08Z</dcterms:created>
  <dcterms:modified xsi:type="dcterms:W3CDTF">2025-01-29T16:39:04Z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