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8498" y="427865"/>
            <a:ext cx="387985" cy="3702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82808" y="798070"/>
            <a:ext cx="1270" cy="189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5473438" y="987935"/>
            <a:ext cx="261429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device/human enters the system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80268" y="1295275"/>
            <a:ext cx="1270" cy="189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6620248" y="1434340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975473" y="1633730"/>
            <a:ext cx="264477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58068" y="1624205"/>
            <a:ext cx="94678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036808" y="1396875"/>
            <a:ext cx="77216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1200"/>
              <a:t>[a device]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0115288" y="1201295"/>
            <a:ext cx="697865" cy="82423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0360398" y="1890905"/>
            <a:ext cx="11430" cy="823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30" idx="0"/>
          </p:cNvCxnSpPr>
          <p:nvPr/>
        </p:nvCxnSpPr>
        <p:spPr>
          <a:xfrm flipH="1">
            <a:off x="10684248" y="1738505"/>
            <a:ext cx="22860" cy="223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 rot="5580000">
            <a:off x="10444853" y="2482090"/>
            <a:ext cx="10350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[existing device]</a:t>
            </a:r>
          </a:p>
        </p:txBody>
      </p:sp>
      <p:sp>
        <p:nvSpPr>
          <p:cNvPr id="17" name="Text Box 16"/>
          <p:cNvSpPr txBox="1"/>
          <p:nvPr/>
        </p:nvSpPr>
        <p:spPr>
          <a:xfrm rot="16380000">
            <a:off x="9687933" y="2076960"/>
            <a:ext cx="862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[new device]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9150088" y="2667510"/>
            <a:ext cx="1114425" cy="3073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assign rfid tag</a:t>
            </a:r>
          </a:p>
        </p:txBody>
      </p:sp>
      <p:cxnSp>
        <p:nvCxnSpPr>
          <p:cNvPr id="21" name="Straight Arrow Connector 20"/>
          <p:cNvCxnSpPr>
            <a:stCxn id="18" idx="1"/>
            <a:endCxn id="29" idx="3"/>
          </p:cNvCxnSpPr>
          <p:nvPr/>
        </p:nvCxnSpPr>
        <p:spPr>
          <a:xfrm flipH="1" flipV="1">
            <a:off x="8323318" y="2604645"/>
            <a:ext cx="826770" cy="216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407013" y="3478405"/>
            <a:ext cx="111442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register device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933428" y="3783840"/>
            <a:ext cx="14605" cy="308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7558143" y="2451610"/>
            <a:ext cx="76517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assign ID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10417548" y="3974975"/>
            <a:ext cx="533400" cy="525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7558143" y="4092450"/>
            <a:ext cx="765175" cy="71496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input device details</a:t>
            </a:r>
          </a:p>
        </p:txBody>
      </p:sp>
      <p:cxnSp>
        <p:nvCxnSpPr>
          <p:cNvPr id="34" name="Straight Arrow Connector 33"/>
          <p:cNvCxnSpPr>
            <a:stCxn id="78" idx="2"/>
          </p:cNvCxnSpPr>
          <p:nvPr/>
        </p:nvCxnSpPr>
        <p:spPr>
          <a:xfrm flipH="1">
            <a:off x="7929618" y="3317115"/>
            <a:ext cx="11430" cy="161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03913" y="4807460"/>
            <a:ext cx="19050" cy="280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5648063" y="2666875"/>
            <a:ext cx="97218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 dirty="0">
                <a:solidFill>
                  <a:schemeClr val="tx1"/>
                </a:solidFill>
              </a:rPr>
              <a:t>RFID Reader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022963" y="4338830"/>
            <a:ext cx="2480310" cy="746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84003" y="2961515"/>
            <a:ext cx="14605" cy="308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5468358" y="3288540"/>
            <a:ext cx="1066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476613" y="3270125"/>
            <a:ext cx="0" cy="35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6511028" y="3317096"/>
            <a:ext cx="0" cy="178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4613648" y="3609215"/>
            <a:ext cx="129921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get location data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0678533" y="4472180"/>
            <a:ext cx="7620" cy="781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620248" y="2814195"/>
            <a:ext cx="71882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343513" y="2807210"/>
            <a:ext cx="7620" cy="252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354308" y="5237990"/>
            <a:ext cx="3324225" cy="7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H="1" flipV="1">
            <a:off x="9045948" y="1006985"/>
            <a:ext cx="14605" cy="4664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5988423" y="3495550"/>
            <a:ext cx="129921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get tag details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5365488" y="4850005"/>
            <a:ext cx="1254760" cy="184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520553" y="3783840"/>
            <a:ext cx="14605" cy="20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5468358" y="3894330"/>
            <a:ext cx="8255" cy="930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001758" y="4868420"/>
            <a:ext cx="13335" cy="21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365488" y="5085590"/>
            <a:ext cx="129921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update database</a:t>
            </a:r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 flipH="1" flipV="1">
            <a:off x="2878828" y="1006985"/>
            <a:ext cx="6985" cy="4864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Text Box 74"/>
          <p:cNvSpPr txBox="1"/>
          <p:nvPr/>
        </p:nvSpPr>
        <p:spPr>
          <a:xfrm>
            <a:off x="4574913" y="1975360"/>
            <a:ext cx="271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/>
              <a:t>Monitoring system</a:t>
            </a:r>
          </a:p>
        </p:txBody>
      </p:sp>
      <p:sp>
        <p:nvSpPr>
          <p:cNvPr id="77" name="Text Box 76"/>
          <p:cNvSpPr txBox="1"/>
          <p:nvPr/>
        </p:nvSpPr>
        <p:spPr>
          <a:xfrm>
            <a:off x="9251053" y="798070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/>
              <a:t>device</a:t>
            </a:r>
          </a:p>
        </p:txBody>
      </p:sp>
      <p:sp>
        <p:nvSpPr>
          <p:cNvPr id="78" name="Text Box 77"/>
          <p:cNvSpPr txBox="1"/>
          <p:nvPr/>
        </p:nvSpPr>
        <p:spPr>
          <a:xfrm>
            <a:off x="7558143" y="2905000"/>
            <a:ext cx="765175" cy="412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900">
                <a:solidFill>
                  <a:schemeClr val="tx1"/>
                </a:solidFill>
              </a:rPr>
              <a:t>link ID with tag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929618" y="2744980"/>
            <a:ext cx="3810" cy="16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61168" y="4612515"/>
            <a:ext cx="13970" cy="212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3" name="Rectangles 82"/>
          <p:cNvSpPr/>
          <p:nvPr/>
        </p:nvSpPr>
        <p:spPr>
          <a:xfrm>
            <a:off x="10268958" y="2744980"/>
            <a:ext cx="129540" cy="1447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4" name="Text Box 83"/>
          <p:cNvSpPr txBox="1"/>
          <p:nvPr/>
        </p:nvSpPr>
        <p:spPr>
          <a:xfrm>
            <a:off x="10173708" y="2905000"/>
            <a:ext cx="581660" cy="2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800"/>
              <a:t>rfid tag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015093" y="5373880"/>
            <a:ext cx="13335" cy="21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826498" y="5591050"/>
            <a:ext cx="487680" cy="520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7" name="Oval 86"/>
          <p:cNvSpPr/>
          <p:nvPr/>
        </p:nvSpPr>
        <p:spPr>
          <a:xfrm>
            <a:off x="5863963" y="5631690"/>
            <a:ext cx="412115" cy="4400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9" name="Text Box 88"/>
          <p:cNvSpPr txBox="1"/>
          <p:nvPr/>
        </p:nvSpPr>
        <p:spPr>
          <a:xfrm>
            <a:off x="4184388" y="1287020"/>
            <a:ext cx="77216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1200"/>
              <a:t>[human]</a:t>
            </a:r>
          </a:p>
        </p:txBody>
      </p:sp>
      <p:cxnSp>
        <p:nvCxnSpPr>
          <p:cNvPr id="93" name="Straight Arrow Connector 92"/>
          <p:cNvCxnSpPr>
            <a:stCxn id="107" idx="3"/>
            <a:endCxn id="134" idx="0"/>
          </p:cNvCxnSpPr>
          <p:nvPr/>
        </p:nvCxnSpPr>
        <p:spPr>
          <a:xfrm>
            <a:off x="1539613" y="2515110"/>
            <a:ext cx="64770" cy="389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409053" y="3912745"/>
            <a:ext cx="7620" cy="607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5" name="Text Box 94"/>
          <p:cNvSpPr txBox="1"/>
          <p:nvPr/>
        </p:nvSpPr>
        <p:spPr>
          <a:xfrm>
            <a:off x="3033768" y="2451610"/>
            <a:ext cx="76517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assign ID</a:t>
            </a:r>
          </a:p>
        </p:txBody>
      </p:sp>
      <p:sp>
        <p:nvSpPr>
          <p:cNvPr id="96" name="Text Box 95"/>
          <p:cNvSpPr txBox="1"/>
          <p:nvPr/>
        </p:nvSpPr>
        <p:spPr>
          <a:xfrm>
            <a:off x="2967728" y="3478405"/>
            <a:ext cx="1113790" cy="7147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input user type and details</a:t>
            </a:r>
          </a:p>
        </p:txBody>
      </p:sp>
      <p:cxnSp>
        <p:nvCxnSpPr>
          <p:cNvPr id="97" name="Straight Arrow Connector 96"/>
          <p:cNvCxnSpPr>
            <a:stCxn id="98" idx="2"/>
          </p:cNvCxnSpPr>
          <p:nvPr/>
        </p:nvCxnSpPr>
        <p:spPr>
          <a:xfrm flipH="1">
            <a:off x="3405243" y="3317115"/>
            <a:ext cx="11430" cy="161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3033768" y="2905000"/>
            <a:ext cx="765175" cy="412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900">
                <a:solidFill>
                  <a:schemeClr val="tx1"/>
                </a:solidFill>
              </a:rPr>
              <a:t>link ID with tag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405243" y="2744980"/>
            <a:ext cx="3810" cy="16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3033768" y="4519805"/>
            <a:ext cx="111442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register user</a:t>
            </a:r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3165848" y="4808095"/>
            <a:ext cx="1670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1503418" y="3788285"/>
            <a:ext cx="1671955" cy="1410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Text Box 106"/>
          <p:cNvSpPr txBox="1"/>
          <p:nvPr/>
        </p:nvSpPr>
        <p:spPr>
          <a:xfrm>
            <a:off x="1201793" y="2315720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sp>
        <p:nvSpPr>
          <p:cNvPr id="109" name="Text Box 108"/>
          <p:cNvSpPr txBox="1"/>
          <p:nvPr/>
        </p:nvSpPr>
        <p:spPr>
          <a:xfrm>
            <a:off x="1494528" y="256210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[new user]</a:t>
            </a:r>
          </a:p>
        </p:txBody>
      </p:sp>
      <p:sp>
        <p:nvSpPr>
          <p:cNvPr id="110" name="Text Box 109"/>
          <p:cNvSpPr txBox="1"/>
          <p:nvPr/>
        </p:nvSpPr>
        <p:spPr>
          <a:xfrm rot="16440000">
            <a:off x="763643" y="2848485"/>
            <a:ext cx="905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[existing user]</a:t>
            </a:r>
          </a:p>
        </p:txBody>
      </p:sp>
      <p:cxnSp>
        <p:nvCxnSpPr>
          <p:cNvPr id="111" name="Straight Arrow Connector 110"/>
          <p:cNvCxnSpPr>
            <a:stCxn id="116" idx="1"/>
            <a:endCxn id="107" idx="0"/>
          </p:cNvCxnSpPr>
          <p:nvPr/>
        </p:nvCxnSpPr>
        <p:spPr>
          <a:xfrm flipH="1">
            <a:off x="1370703" y="1586105"/>
            <a:ext cx="1597025" cy="729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2" name="Text Box 111"/>
          <p:cNvSpPr txBox="1"/>
          <p:nvPr/>
        </p:nvSpPr>
        <p:spPr>
          <a:xfrm>
            <a:off x="7904853" y="1382270"/>
            <a:ext cx="1007745" cy="5099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identify device</a:t>
            </a:r>
          </a:p>
        </p:txBody>
      </p:sp>
      <p:cxnSp>
        <p:nvCxnSpPr>
          <p:cNvPr id="114" name="Straight Arrow Connector 113"/>
          <p:cNvCxnSpPr>
            <a:endCxn id="13" idx="1"/>
          </p:cNvCxnSpPr>
          <p:nvPr/>
        </p:nvCxnSpPr>
        <p:spPr>
          <a:xfrm flipV="1">
            <a:off x="8901168" y="1613410"/>
            <a:ext cx="121412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6" name="Text Box 115"/>
          <p:cNvSpPr txBox="1"/>
          <p:nvPr/>
        </p:nvSpPr>
        <p:spPr>
          <a:xfrm>
            <a:off x="2967728" y="1433070"/>
            <a:ext cx="1007745" cy="3054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identify user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1372608" y="2691005"/>
            <a:ext cx="34925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253863" y="3484120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472938" y="5365625"/>
            <a:ext cx="304292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08238" y="2844040"/>
            <a:ext cx="7620" cy="252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40" idx="1"/>
          </p:cNvCxnSpPr>
          <p:nvPr/>
        </p:nvCxnSpPr>
        <p:spPr>
          <a:xfrm flipV="1">
            <a:off x="4501253" y="2819910"/>
            <a:ext cx="1146810" cy="2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2"/>
          </p:cNvCxnSpPr>
          <p:nvPr/>
        </p:nvCxnSpPr>
        <p:spPr>
          <a:xfrm flipH="1" flipV="1">
            <a:off x="1422773" y="3882900"/>
            <a:ext cx="50800" cy="148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5" name="Text Box 124"/>
          <p:cNvSpPr txBox="1"/>
          <p:nvPr/>
        </p:nvSpPr>
        <p:spPr>
          <a:xfrm>
            <a:off x="6375138" y="3974975"/>
            <a:ext cx="327025" cy="297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en-GB" sz="1000"/>
              <a:t>A</a:t>
            </a:r>
          </a:p>
        </p:txBody>
      </p:sp>
      <p:sp>
        <p:nvSpPr>
          <p:cNvPr id="127" name="Text Box 126"/>
          <p:cNvSpPr txBox="1"/>
          <p:nvPr/>
        </p:nvSpPr>
        <p:spPr>
          <a:xfrm>
            <a:off x="6184003" y="4338830"/>
            <a:ext cx="327025" cy="297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en-GB" sz="1000"/>
              <a:t>B</a:t>
            </a:r>
          </a:p>
        </p:txBody>
      </p:sp>
      <p:sp>
        <p:nvSpPr>
          <p:cNvPr id="128" name="Text Box 127"/>
          <p:cNvSpPr txBox="1"/>
          <p:nvPr/>
        </p:nvSpPr>
        <p:spPr>
          <a:xfrm flipH="1">
            <a:off x="6838053" y="5708525"/>
            <a:ext cx="1184910" cy="363220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en-GB"/>
              <a:t>connector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6654538" y="4228340"/>
            <a:ext cx="775970" cy="14801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128" idx="0"/>
          </p:cNvCxnSpPr>
          <p:nvPr/>
        </p:nvCxnSpPr>
        <p:spPr>
          <a:xfrm>
            <a:off x="6511028" y="4591560"/>
            <a:ext cx="919480" cy="1116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1" name="Text Box 130"/>
          <p:cNvSpPr txBox="1"/>
          <p:nvPr/>
        </p:nvSpPr>
        <p:spPr>
          <a:xfrm>
            <a:off x="999228" y="832995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/>
              <a:t>human user</a:t>
            </a:r>
          </a:p>
        </p:txBody>
      </p:sp>
      <p:cxnSp>
        <p:nvCxnSpPr>
          <p:cNvPr id="132" name="Straight Arrow Connector 131"/>
          <p:cNvCxnSpPr>
            <a:stCxn id="133" idx="3"/>
            <a:endCxn id="95" idx="1"/>
          </p:cNvCxnSpPr>
          <p:nvPr/>
        </p:nvCxnSpPr>
        <p:spPr>
          <a:xfrm flipV="1">
            <a:off x="2782943" y="2604645"/>
            <a:ext cx="25082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3" name="Text Box 132"/>
          <p:cNvSpPr txBox="1"/>
          <p:nvPr/>
        </p:nvSpPr>
        <p:spPr>
          <a:xfrm>
            <a:off x="1668518" y="2814195"/>
            <a:ext cx="1114425" cy="3073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assign rfid tag</a:t>
            </a:r>
          </a:p>
        </p:txBody>
      </p:sp>
      <p:sp>
        <p:nvSpPr>
          <p:cNvPr id="134" name="Rectangles 133"/>
          <p:cNvSpPr/>
          <p:nvPr/>
        </p:nvSpPr>
        <p:spPr>
          <a:xfrm>
            <a:off x="1539613" y="2905000"/>
            <a:ext cx="129540" cy="1447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35" name="Text Box 134"/>
          <p:cNvSpPr txBox="1"/>
          <p:nvPr/>
        </p:nvSpPr>
        <p:spPr>
          <a:xfrm rot="5400000">
            <a:off x="1314188" y="3207260"/>
            <a:ext cx="581660" cy="2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800"/>
              <a:t>rfid tag</a:t>
            </a:r>
          </a:p>
        </p:txBody>
      </p:sp>
      <p:sp>
        <p:nvSpPr>
          <p:cNvPr id="136" name="Rectangles 135"/>
          <p:cNvSpPr/>
          <p:nvPr/>
        </p:nvSpPr>
        <p:spPr>
          <a:xfrm>
            <a:off x="948428" y="882525"/>
            <a:ext cx="1930400" cy="431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37" name="Rectangles 136"/>
          <p:cNvSpPr/>
          <p:nvPr/>
        </p:nvSpPr>
        <p:spPr>
          <a:xfrm>
            <a:off x="9045948" y="769495"/>
            <a:ext cx="1930400" cy="431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138" name="Rectangles 137"/>
          <p:cNvSpPr/>
          <p:nvPr/>
        </p:nvSpPr>
        <p:spPr>
          <a:xfrm>
            <a:off x="2886448" y="1975360"/>
            <a:ext cx="6159500" cy="3683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124"/>
          <p:cNvSpPr txBox="1"/>
          <p:nvPr/>
        </p:nvSpPr>
        <p:spPr>
          <a:xfrm>
            <a:off x="5779135" y="171450"/>
            <a:ext cx="327025" cy="297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en-GB" sz="1000"/>
              <a:t>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942330" y="468630"/>
            <a:ext cx="1270" cy="545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779135" y="1014095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324475" y="1309370"/>
            <a:ext cx="533400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29325" y="1290320"/>
            <a:ext cx="600075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638675" y="2118995"/>
            <a:ext cx="533400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 rot="2580000">
            <a:off x="6102985" y="1383665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[device]</a:t>
            </a:r>
          </a:p>
        </p:txBody>
      </p:sp>
      <p:sp>
        <p:nvSpPr>
          <p:cNvPr id="25" name="Text Box 24"/>
          <p:cNvSpPr txBox="1"/>
          <p:nvPr/>
        </p:nvSpPr>
        <p:spPr>
          <a:xfrm rot="18660000">
            <a:off x="5087620" y="140081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[human]</a:t>
            </a:r>
          </a:p>
        </p:txBody>
      </p:sp>
      <p:sp>
        <p:nvSpPr>
          <p:cNvPr id="68" name="Text Box 67"/>
          <p:cNvSpPr txBox="1"/>
          <p:nvPr/>
        </p:nvSpPr>
        <p:spPr>
          <a:xfrm>
            <a:off x="3857625" y="1958340"/>
            <a:ext cx="177419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check user type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6045835" y="1842770"/>
            <a:ext cx="177419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make required changes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4398010" y="2652395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838575" y="2947670"/>
            <a:ext cx="638175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48200" y="2966720"/>
            <a:ext cx="5715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 rot="18660000">
            <a:off x="3707130" y="299974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[staff]</a:t>
            </a:r>
          </a:p>
        </p:txBody>
      </p:sp>
      <p:sp>
        <p:nvSpPr>
          <p:cNvPr id="32" name="Text Box 31"/>
          <p:cNvSpPr txBox="1"/>
          <p:nvPr/>
        </p:nvSpPr>
        <p:spPr>
          <a:xfrm rot="2820000">
            <a:off x="4721860" y="301371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[patient]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2623820" y="3709670"/>
            <a:ext cx="177419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update staff details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4747260" y="3652520"/>
            <a:ext cx="177419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 dirty="0">
                <a:solidFill>
                  <a:schemeClr val="tx1"/>
                </a:solidFill>
              </a:rPr>
              <a:t>update patient details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4409440" y="4410710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750945" y="3998595"/>
            <a:ext cx="763905" cy="524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681220" y="3924300"/>
            <a:ext cx="706755" cy="57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704080" y="4601845"/>
            <a:ext cx="2686685" cy="54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Text Box 39"/>
          <p:cNvSpPr txBox="1"/>
          <p:nvPr/>
        </p:nvSpPr>
        <p:spPr>
          <a:xfrm>
            <a:off x="7390765" y="4410710"/>
            <a:ext cx="327025" cy="297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en-GB" sz="1000"/>
              <a:t>B</a:t>
            </a:r>
          </a:p>
        </p:txBody>
      </p:sp>
      <p:cxnSp>
        <p:nvCxnSpPr>
          <p:cNvPr id="41" name="Straight Arrow Connector 40"/>
          <p:cNvCxnSpPr>
            <a:stCxn id="27" idx="2"/>
            <a:endCxn id="40" idx="0"/>
          </p:cNvCxnSpPr>
          <p:nvPr/>
        </p:nvCxnSpPr>
        <p:spPr>
          <a:xfrm>
            <a:off x="6932930" y="2131060"/>
            <a:ext cx="621665" cy="227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664DE4D-B49E-B857-195A-ADF6BCDDA8BE}"/>
              </a:ext>
            </a:extLst>
          </p:cNvPr>
          <p:cNvSpPr/>
          <p:nvPr/>
        </p:nvSpPr>
        <p:spPr>
          <a:xfrm>
            <a:off x="4618005" y="781661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CBA21-16AE-94DD-2519-32159396CD0D}"/>
              </a:ext>
            </a:extLst>
          </p:cNvPr>
          <p:cNvSpPr txBox="1"/>
          <p:nvPr/>
        </p:nvSpPr>
        <p:spPr>
          <a:xfrm>
            <a:off x="4895487" y="868645"/>
            <a:ext cx="11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Tracking</a:t>
            </a:r>
            <a:r>
              <a:rPr lang="en-US" dirty="0"/>
              <a:t> </a:t>
            </a:r>
            <a:r>
              <a:rPr lang="en-US" sz="1200" b="1" dirty="0" err="1"/>
              <a:t>Patient,Staff</a:t>
            </a:r>
            <a:r>
              <a:rPr lang="en-US" sz="1200" b="1" dirty="0"/>
              <a:t>,</a:t>
            </a:r>
          </a:p>
          <a:p>
            <a:pPr algn="ctr"/>
            <a:r>
              <a:rPr lang="en-US" sz="1200" b="1" dirty="0"/>
              <a:t>Devices</a:t>
            </a:r>
            <a:endParaRPr lang="en-IN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6EAE17-86AE-C3F5-DF60-1E1F355240E5}"/>
              </a:ext>
            </a:extLst>
          </p:cNvPr>
          <p:cNvSpPr/>
          <p:nvPr/>
        </p:nvSpPr>
        <p:spPr>
          <a:xfrm>
            <a:off x="4618005" y="1812695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FE6C7-3BE7-45C9-03FC-FD5209ED05AC}"/>
              </a:ext>
            </a:extLst>
          </p:cNvPr>
          <p:cNvSpPr txBox="1"/>
          <p:nvPr/>
        </p:nvSpPr>
        <p:spPr>
          <a:xfrm>
            <a:off x="4901682" y="2100015"/>
            <a:ext cx="1121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Register</a:t>
            </a:r>
            <a:endParaRPr lang="en-IN" sz="16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F6D573-9789-1A8B-A3D5-057C0C15CE51}"/>
              </a:ext>
            </a:extLst>
          </p:cNvPr>
          <p:cNvSpPr/>
          <p:nvPr/>
        </p:nvSpPr>
        <p:spPr>
          <a:xfrm>
            <a:off x="4618005" y="2886405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F8717-7A28-2017-5918-076D52A50F38}"/>
              </a:ext>
            </a:extLst>
          </p:cNvPr>
          <p:cNvSpPr txBox="1"/>
          <p:nvPr/>
        </p:nvSpPr>
        <p:spPr>
          <a:xfrm>
            <a:off x="4817945" y="3021528"/>
            <a:ext cx="1334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Maintain Patient Details</a:t>
            </a:r>
            <a:endParaRPr lang="en-IN" sz="1400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A16BAD-9BCE-C741-4AD2-C251DB8DAB1A}"/>
              </a:ext>
            </a:extLst>
          </p:cNvPr>
          <p:cNvSpPr/>
          <p:nvPr/>
        </p:nvSpPr>
        <p:spPr>
          <a:xfrm>
            <a:off x="4618005" y="4028786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14E2D-7584-DFF2-38A9-7DCD522053F2}"/>
              </a:ext>
            </a:extLst>
          </p:cNvPr>
          <p:cNvSpPr txBox="1"/>
          <p:nvPr/>
        </p:nvSpPr>
        <p:spPr>
          <a:xfrm>
            <a:off x="4792659" y="4211350"/>
            <a:ext cx="164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Maintain Device Details</a:t>
            </a:r>
            <a:endParaRPr lang="en-IN" sz="14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4C0416-A662-63A0-72DB-C4ED6D3AA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65" y="523722"/>
            <a:ext cx="802258" cy="80225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C18EEA0-F7F9-0408-A0AD-7FB028226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58" y="1740683"/>
            <a:ext cx="702677" cy="70267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88E3513-7C8A-BEBE-88A0-7F8BEC58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57" y="3261548"/>
            <a:ext cx="868218" cy="8682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67D91A-1671-654B-0FF4-DA435EEC7F51}"/>
              </a:ext>
            </a:extLst>
          </p:cNvPr>
          <p:cNvCxnSpPr>
            <a:cxnSpLocks/>
          </p:cNvCxnSpPr>
          <p:nvPr/>
        </p:nvCxnSpPr>
        <p:spPr>
          <a:xfrm>
            <a:off x="4133461" y="587838"/>
            <a:ext cx="488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36DB50-A589-9B70-134B-6C926CD72625}"/>
              </a:ext>
            </a:extLst>
          </p:cNvPr>
          <p:cNvCxnSpPr/>
          <p:nvPr/>
        </p:nvCxnSpPr>
        <p:spPr>
          <a:xfrm>
            <a:off x="4133461" y="587838"/>
            <a:ext cx="0" cy="5710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D1AFD4-8B0D-3B68-6F54-8A0CA7DC0C74}"/>
              </a:ext>
            </a:extLst>
          </p:cNvPr>
          <p:cNvCxnSpPr/>
          <p:nvPr/>
        </p:nvCxnSpPr>
        <p:spPr>
          <a:xfrm>
            <a:off x="9021353" y="587838"/>
            <a:ext cx="0" cy="5710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417F2D-DE0D-3ECC-C6DB-33A941AE9C4E}"/>
              </a:ext>
            </a:extLst>
          </p:cNvPr>
          <p:cNvCxnSpPr>
            <a:cxnSpLocks/>
          </p:cNvCxnSpPr>
          <p:nvPr/>
        </p:nvCxnSpPr>
        <p:spPr>
          <a:xfrm>
            <a:off x="4133461" y="6298173"/>
            <a:ext cx="488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57AAB8-E226-1CE4-DD02-96A85468781A}"/>
              </a:ext>
            </a:extLst>
          </p:cNvPr>
          <p:cNvSpPr txBox="1"/>
          <p:nvPr/>
        </p:nvSpPr>
        <p:spPr>
          <a:xfrm>
            <a:off x="9392303" y="1391865"/>
            <a:ext cx="122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RFID Reader</a:t>
            </a:r>
          </a:p>
          <a:p>
            <a:endParaRPr lang="en-IN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E708DE-71F4-6A49-6A4E-36FA26F59480}"/>
              </a:ext>
            </a:extLst>
          </p:cNvPr>
          <p:cNvSpPr/>
          <p:nvPr/>
        </p:nvSpPr>
        <p:spPr>
          <a:xfrm>
            <a:off x="6986314" y="1431910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5937A-6995-D156-43D1-458914BFDBE0}"/>
              </a:ext>
            </a:extLst>
          </p:cNvPr>
          <p:cNvSpPr txBox="1"/>
          <p:nvPr/>
        </p:nvSpPr>
        <p:spPr>
          <a:xfrm>
            <a:off x="7271072" y="1715424"/>
            <a:ext cx="112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RFID Alerts</a:t>
            </a:r>
            <a:endParaRPr lang="en-IN" sz="1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2FD3FB-A6E9-4A96-4EF8-BE2A2D84FEFC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6228270" y="823809"/>
            <a:ext cx="3454442" cy="421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D1DB72-B42E-F2D9-DDB8-73A7CCCF8B8B}"/>
              </a:ext>
            </a:extLst>
          </p:cNvPr>
          <p:cNvSpPr txBox="1"/>
          <p:nvPr/>
        </p:nvSpPr>
        <p:spPr>
          <a:xfrm>
            <a:off x="6191374" y="1402828"/>
            <a:ext cx="103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&lt;Extend&gt;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F68EF-0BA8-13D6-3268-06B3FD2D79C1}"/>
              </a:ext>
            </a:extLst>
          </p:cNvPr>
          <p:cNvSpPr txBox="1"/>
          <p:nvPr/>
        </p:nvSpPr>
        <p:spPr>
          <a:xfrm>
            <a:off x="2888324" y="2534791"/>
            <a:ext cx="122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IN" sz="1400" dirty="0" err="1"/>
              <a:t>atient</a:t>
            </a:r>
            <a:endParaRPr lang="en-US" sz="1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9F4CBB-91DB-33BB-381F-3A3E8743F101}"/>
              </a:ext>
            </a:extLst>
          </p:cNvPr>
          <p:cNvCxnSpPr>
            <a:cxnSpLocks/>
          </p:cNvCxnSpPr>
          <p:nvPr/>
        </p:nvCxnSpPr>
        <p:spPr>
          <a:xfrm>
            <a:off x="3324907" y="2023201"/>
            <a:ext cx="1355103" cy="14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B75395-53CA-ECD7-7A11-CC02CBB3B685}"/>
              </a:ext>
            </a:extLst>
          </p:cNvPr>
          <p:cNvSpPr txBox="1"/>
          <p:nvPr/>
        </p:nvSpPr>
        <p:spPr>
          <a:xfrm>
            <a:off x="6202642" y="3294746"/>
            <a:ext cx="103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&lt;Include&gt;</a:t>
            </a:r>
            <a:endParaRPr lang="en-IN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5DA7A3-CF03-38F2-81F1-36EC483C492B}"/>
              </a:ext>
            </a:extLst>
          </p:cNvPr>
          <p:cNvSpPr txBox="1"/>
          <p:nvPr/>
        </p:nvSpPr>
        <p:spPr>
          <a:xfrm>
            <a:off x="2990694" y="4155047"/>
            <a:ext cx="122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Staff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61F5A5-A6BB-1A36-A045-2318881A3CD5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3447594" y="2604569"/>
            <a:ext cx="1406229" cy="984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D8950F-77E2-318E-3082-383FD5DA459C}"/>
              </a:ext>
            </a:extLst>
          </p:cNvPr>
          <p:cNvCxnSpPr>
            <a:endCxn id="32" idx="2"/>
          </p:cNvCxnSpPr>
          <p:nvPr/>
        </p:nvCxnSpPr>
        <p:spPr>
          <a:xfrm flipV="1">
            <a:off x="3447594" y="3350274"/>
            <a:ext cx="1170411" cy="23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55DDE5-64EB-00B6-4EB7-9D5B1038F9FF}"/>
              </a:ext>
            </a:extLst>
          </p:cNvPr>
          <p:cNvCxnSpPr>
            <a:cxnSpLocks/>
            <a:endCxn id="105" idx="7"/>
          </p:cNvCxnSpPr>
          <p:nvPr/>
        </p:nvCxnSpPr>
        <p:spPr>
          <a:xfrm flipH="1">
            <a:off x="8072616" y="2442638"/>
            <a:ext cx="1582786" cy="124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8A85F12-2C63-8EC8-2F1E-971D729FED49}"/>
              </a:ext>
            </a:extLst>
          </p:cNvPr>
          <p:cNvCxnSpPr>
            <a:endCxn id="34" idx="1"/>
          </p:cNvCxnSpPr>
          <p:nvPr/>
        </p:nvCxnSpPr>
        <p:spPr>
          <a:xfrm>
            <a:off x="3447594" y="3588744"/>
            <a:ext cx="1406229" cy="57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97ED9E-93B3-F5A8-AA47-5F674B2A63F7}"/>
              </a:ext>
            </a:extLst>
          </p:cNvPr>
          <p:cNvCxnSpPr>
            <a:cxnSpLocks/>
          </p:cNvCxnSpPr>
          <p:nvPr/>
        </p:nvCxnSpPr>
        <p:spPr>
          <a:xfrm flipH="1" flipV="1">
            <a:off x="6080715" y="1517232"/>
            <a:ext cx="931642" cy="272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9BCAAAA-3AA2-D169-BB6A-64EF74748CA0}"/>
              </a:ext>
            </a:extLst>
          </p:cNvPr>
          <p:cNvCxnSpPr>
            <a:cxnSpLocks/>
          </p:cNvCxnSpPr>
          <p:nvPr/>
        </p:nvCxnSpPr>
        <p:spPr>
          <a:xfrm>
            <a:off x="6067596" y="2599292"/>
            <a:ext cx="754096" cy="12286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94994AD9-FB03-4083-A7B2-537F8299F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46" y="2134428"/>
            <a:ext cx="802258" cy="8022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515CE71-E0F9-9E21-9F5A-0D6A9B65B9F0}"/>
              </a:ext>
            </a:extLst>
          </p:cNvPr>
          <p:cNvSpPr txBox="1"/>
          <p:nvPr/>
        </p:nvSpPr>
        <p:spPr>
          <a:xfrm>
            <a:off x="9329596" y="2965176"/>
            <a:ext cx="128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RFID Tag Provider</a:t>
            </a:r>
          </a:p>
          <a:p>
            <a:endParaRPr lang="en-IN" sz="12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D22DF6-6BBD-4D9E-30CA-D83C9D4767CA}"/>
              </a:ext>
            </a:extLst>
          </p:cNvPr>
          <p:cNvCxnSpPr>
            <a:cxnSpLocks/>
            <a:endCxn id="103" idx="7"/>
          </p:cNvCxnSpPr>
          <p:nvPr/>
        </p:nvCxnSpPr>
        <p:spPr>
          <a:xfrm flipH="1">
            <a:off x="8205409" y="2478918"/>
            <a:ext cx="1477303" cy="2260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8920CF19-CCAD-19D5-D8B2-A555574DDD26}"/>
              </a:ext>
            </a:extLst>
          </p:cNvPr>
          <p:cNvSpPr/>
          <p:nvPr/>
        </p:nvSpPr>
        <p:spPr>
          <a:xfrm>
            <a:off x="6830962" y="4603550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873D79-CA87-F973-4E69-4848F6C246A0}"/>
              </a:ext>
            </a:extLst>
          </p:cNvPr>
          <p:cNvSpPr txBox="1"/>
          <p:nvPr/>
        </p:nvSpPr>
        <p:spPr>
          <a:xfrm>
            <a:off x="7228362" y="4780931"/>
            <a:ext cx="112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RFID Tags Manage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52BCD6-D86A-78A8-D6E6-EBB6EB428602}"/>
              </a:ext>
            </a:extLst>
          </p:cNvPr>
          <p:cNvSpPr/>
          <p:nvPr/>
        </p:nvSpPr>
        <p:spPr>
          <a:xfrm>
            <a:off x="6787349" y="3568025"/>
            <a:ext cx="1505784" cy="820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594761-2A4B-7059-F9C0-9BFF4E5CDBBD}"/>
              </a:ext>
            </a:extLst>
          </p:cNvPr>
          <p:cNvSpPr txBox="1"/>
          <p:nvPr/>
        </p:nvSpPr>
        <p:spPr>
          <a:xfrm>
            <a:off x="7012357" y="3716679"/>
            <a:ext cx="112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New RFID Assign</a:t>
            </a:r>
            <a:endParaRPr lang="en-IN" sz="1400" b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4E01EC-6772-BCC7-4466-6A9BA85BED26}"/>
              </a:ext>
            </a:extLst>
          </p:cNvPr>
          <p:cNvSpPr/>
          <p:nvPr/>
        </p:nvSpPr>
        <p:spPr>
          <a:xfrm>
            <a:off x="6880384" y="2488999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BDF95B-C860-CB80-3422-3BC632DD441D}"/>
              </a:ext>
            </a:extLst>
          </p:cNvPr>
          <p:cNvSpPr txBox="1"/>
          <p:nvPr/>
        </p:nvSpPr>
        <p:spPr>
          <a:xfrm>
            <a:off x="7194645" y="2666867"/>
            <a:ext cx="112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Generate </a:t>
            </a:r>
          </a:p>
          <a:p>
            <a:r>
              <a:rPr lang="en-US" sz="1400" b="1" dirty="0"/>
              <a:t>RFID Report</a:t>
            </a:r>
            <a:endParaRPr lang="en-IN" sz="1400" b="1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093302-6748-EFB3-1B0F-A57CB2764010}"/>
              </a:ext>
            </a:extLst>
          </p:cNvPr>
          <p:cNvCxnSpPr>
            <a:cxnSpLocks/>
          </p:cNvCxnSpPr>
          <p:nvPr/>
        </p:nvCxnSpPr>
        <p:spPr>
          <a:xfrm flipH="1">
            <a:off x="8349798" y="868645"/>
            <a:ext cx="1523579" cy="1852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150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Aritra</dc:creator>
  <cp:lastModifiedBy>Debottam Kar</cp:lastModifiedBy>
  <cp:revision>16</cp:revision>
  <dcterms:created xsi:type="dcterms:W3CDTF">2025-01-07T20:18:16Z</dcterms:created>
  <dcterms:modified xsi:type="dcterms:W3CDTF">2025-01-08T16:26:34Z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D7290566F7374280B085DA66AA785473_11</vt:lpwstr>
  </property>
  <property fmtid="{D5CDD505-2E9C-101B-9397-08002B2CF9AE}" pid="3" name="KSOProductBuildVer">
    <vt:lpwstr>2057-12.2.0.18639</vt:lpwstr>
  </property>
</Properties>
</file>