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86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9" r:id="rId38"/>
    <p:sldId id="300" r:id="rId39"/>
    <p:sldId id="301" r:id="rId40"/>
    <p:sldId id="302" r:id="rId41"/>
    <p:sldId id="30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23C20-38A1-41DD-8FE6-528416FA3B5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996BA-14F3-4C7B-BE50-45D6ECC74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6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96BA-14F3-4C7B-BE50-45D6ECC745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996BA-14F3-4C7B-BE50-45D6ECC745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5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3ECE-17B7-C609-306C-EF3032CD4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71B17-014B-FE02-A13F-A6687771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C2C0-FA45-E77B-1A34-12F3BAFA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0FF0-009B-070D-518C-82EA0B83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7BA5-E274-37A3-910D-CB8D6FA7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AD2E-8F80-9796-91AD-F350CC4C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D980B-0C12-DF99-7353-0FFAFF1B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5C17-E79E-94C0-C98C-35B0E1F3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4A69-8582-910E-C511-143704D1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D72B-E35E-831A-4E32-ADAB4E4E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DAE56-2C81-8E5B-776A-90CED1AAD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613FF-3CDE-D043-C4B9-C137C9DFF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C41A-1355-2CD5-AC97-F2C6D584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EA09-572D-E1E5-2AD9-8961BF43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9560-69A1-3986-D67E-4EC6BC06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26192" y="1104646"/>
            <a:ext cx="267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lang="en-US" spc="-50" smtClean="0"/>
              <a:pPr marL="127635">
                <a:lnSpc>
                  <a:spcPts val="1435"/>
                </a:lnSpc>
              </a:pPr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75466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7786-FA3D-CC1A-8849-4B57DA6F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CB50-FC5B-1718-9AC1-D85BD67A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FC02-DA9E-D5F6-28E4-E8D1254ED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FB92-DF18-1BC5-41D1-8F9EDE43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C30E-ED7B-D03B-C430-ECEB8275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B17E-BD26-117A-8EFD-BFCD3051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E7E6F-4958-29E3-DE73-63B8865D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AD9B-8ABE-28F8-DD13-A0C616FB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9344-DE90-33E9-A389-7C60FD4C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E414-0BB7-BB63-D820-CD297AFA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AC4-253E-D37D-35AE-5369047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49AF-1B23-D109-2D42-521F8D0E9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4C1A4-4E6C-5200-733C-9DDEF247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094B0-E0A6-D869-260B-FCBA0AE2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0BB1B-5344-7CEA-873C-4B7825C0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3629-81CA-1F24-C9CB-A17F8A47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2283-A29F-DEF4-2563-8E55818FE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A333A-B8D0-62E0-ECB8-1FE2A4FB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0A331-D522-FE21-F4C3-71ED41EB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A7385-1DED-988D-2595-BFE8D640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62195-A26C-FBD7-369F-CFF60EA19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0D0E5-4DB9-8B55-59C9-1397F683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DCA2F-EB6D-C7EF-BFD8-90A3494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58ECB-D69D-F58A-5B27-68B6A884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47B9-2F5F-ACF5-37CF-15FE152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E0F66-60F3-F8BB-F2FE-DB3DC386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872F0-6DDB-50DC-F45C-348C7A85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6CA32-9009-E58E-3658-7225B793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0E624-B5EC-3ABD-DB5C-5D963A5A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E7231-82E7-CFB1-095C-75FF77F6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30AA-437A-B014-19B4-95C0E3E8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055E-4E0D-655B-5617-F7E1B25F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D3F6-60BB-477E-7728-9A3CC0499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6A4F-330A-FE23-29D1-D6CD16562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24DA5-850F-286D-0AA5-43869C85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06033-FB46-F53E-8012-42695BC0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8DD0-6C18-CF84-6DB2-CC14E59E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D1D9-5EF9-2573-3E36-E7EF8A21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CC2B8-D770-ADA3-FAB3-689880F74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C815-F82E-211F-026F-A6B03515A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111F-CF3A-0BDD-F53D-01D028E2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97EC9-3E5B-DC29-B884-4BC5DDF5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5E6CA-A65D-7CFB-F8CC-089E56DB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3136E-F19B-194F-DC71-46C7EC54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72D3-B2A2-0EE0-C846-B24BF118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8FEA-823D-5D3D-DF3D-FE59B274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3539-271B-4143-88C9-850CEB229B7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7EE36-49FF-8F6E-1738-60865061E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59B7-A8DC-A2BD-FFFB-4EE19C409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C0C0-067B-4F81-A3C1-319388BA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EA4D-4405-C67A-C061-96C6B396A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LR Parsing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20D4F-F912-063E-EEBF-7BBABA8DE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689B6-FE6A-4192-AEB4-5B4B469C6AC3}"/>
              </a:ext>
            </a:extLst>
          </p:cNvPr>
          <p:cNvSpPr txBox="1"/>
          <p:nvPr/>
        </p:nvSpPr>
        <p:spPr>
          <a:xfrm>
            <a:off x="468262" y="345411"/>
            <a:ext cx="6098458" cy="49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Build the Parsing Table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812ACB-C313-0E05-520B-4BCDC0F35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07955"/>
              </p:ext>
            </p:extLst>
          </p:nvPr>
        </p:nvGraphicFramePr>
        <p:xfrm>
          <a:off x="1059734" y="1297857"/>
          <a:ext cx="3524250" cy="3370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81098912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244895624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145601130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2661109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738813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547120618"/>
                    </a:ext>
                  </a:extLst>
                </a:gridCol>
              </a:tblGrid>
              <a:tr h="5653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 dirty="0">
                          <a:effectLst/>
                        </a:rPr>
                        <a:t>State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b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$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80068"/>
                  </a:ext>
                </a:extLst>
              </a:tr>
              <a:tr h="467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0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s4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s5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531818"/>
                  </a:ext>
                </a:extLst>
              </a:tr>
              <a:tr h="467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1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acc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416040"/>
                  </a:ext>
                </a:extLst>
              </a:tr>
              <a:tr h="467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s4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s5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3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295048"/>
                  </a:ext>
                </a:extLst>
              </a:tr>
              <a:tr h="467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3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r2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r2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r2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4671"/>
                  </a:ext>
                </a:extLst>
              </a:tr>
              <a:tr h="467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r3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376473"/>
                  </a:ext>
                </a:extLst>
              </a:tr>
              <a:tr h="4676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r4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r4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0" dirty="0">
                          <a:effectLst/>
                        </a:rPr>
                        <a:t>r4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325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8BF9FA-8675-CFAB-7FBC-06B66D498011}"/>
              </a:ext>
            </a:extLst>
          </p:cNvPr>
          <p:cNvSpPr txBox="1"/>
          <p:nvPr/>
        </p:nvSpPr>
        <p:spPr>
          <a:xfrm>
            <a:off x="5442155" y="248694"/>
            <a:ext cx="6749845" cy="587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s4: shift and go to state 4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r2: reduce using rule 2: S → A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acc: accept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blank: error or undefined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process can be generalized for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parsers with additional lookahead mechanisms. However, no lookahead symbols are used for pure LR(0) parsing, which restricts it to a small class of grammars.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8F7D9-0C72-E2E9-0ACB-BCA9478D2EE3}"/>
              </a:ext>
            </a:extLst>
          </p:cNvPr>
          <p:cNvSpPr txBox="1"/>
          <p:nvPr/>
        </p:nvSpPr>
        <p:spPr>
          <a:xfrm>
            <a:off x="1474839" y="1639697"/>
            <a:ext cx="9645445" cy="164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SLR(1)?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SLR(1) (Simple LR with 1-symbol lookahead) improves upon LR(0) by resolving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conflicts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FOLLOW sets.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318C82-B256-05F1-88A4-5165C5812CE8}"/>
              </a:ext>
            </a:extLst>
          </p:cNvPr>
          <p:cNvSpPr txBox="1"/>
          <p:nvPr/>
        </p:nvSpPr>
        <p:spPr>
          <a:xfrm>
            <a:off x="881215" y="417562"/>
            <a:ext cx="10121081" cy="473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to Construct an SLR(1) Parsing Table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context-free grammar G=(V,T,P,S)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Augment the Grammar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new start symbol: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S' → S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F36E7E-7BDF-8884-5C25-7F46593F2614}"/>
              </a:ext>
            </a:extLst>
          </p:cNvPr>
          <p:cNvSpPr txBox="1"/>
          <p:nvPr/>
        </p:nvSpPr>
        <p:spPr>
          <a:xfrm>
            <a:off x="409268" y="174736"/>
            <a:ext cx="10784758" cy="628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Compute the Canonical Collection of LR(0) Items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Closure Function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Given a set of items I, CLOSURE(I) is computed as: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Start with I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If A→α⋅Bβ ∈ I and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B→γ∈P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then add B→⋅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γB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to I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Repeat until no new items can be added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Goto Function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Given I and Grammar symbol X: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GOTO(I, X) = CLOSURE({ A → αX·β | A → α·Xβ ∈ I })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 Start from Initial Item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I₀ = CLOSURE({ S' → ·S })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states 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,...,I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GOTO over terminals and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24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F6C74-7A9C-7295-69D1-8041D412820E}"/>
              </a:ext>
            </a:extLst>
          </p:cNvPr>
          <p:cNvSpPr txBox="1"/>
          <p:nvPr/>
        </p:nvSpPr>
        <p:spPr>
          <a:xfrm>
            <a:off x="777976" y="407395"/>
            <a:ext cx="10887997" cy="206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Compute FIRST and FOLLOW sets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FIRST(X)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Terminals that begin strings derived from X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FOLLOW(X)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Terminals that can appear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in sentential forms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 is used to place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actions in the ACTION table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42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368E4-E4B1-A2A7-6622-25D2181A00E9}"/>
              </a:ext>
            </a:extLst>
          </p:cNvPr>
          <p:cNvSpPr txBox="1"/>
          <p:nvPr/>
        </p:nvSpPr>
        <p:spPr>
          <a:xfrm>
            <a:off x="586247" y="275016"/>
            <a:ext cx="11418939" cy="593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Construct ACTION and GOTO Tables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I0,I1,...,In ​ be the LR(0) item sets.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ACTION Table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state iii: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A→α⋅aβ ∈ 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​, where a is a terminal, and GOTO(I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a] = shift j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A→α⋅∈I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A≠S′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a] = reduce A → α for each a ∈ FOLLOW(A)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S′→S⋅∈ 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$] = accept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GOTO Table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non-terminal A, if GOTO(I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,A)=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800" kern="100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GOTO[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A] = j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3E1C6D-35AE-C190-480D-9FC0423BF6EC}"/>
              </a:ext>
            </a:extLst>
          </p:cNvPr>
          <p:cNvSpPr txBox="1"/>
          <p:nvPr/>
        </p:nvSpPr>
        <p:spPr>
          <a:xfrm>
            <a:off x="760769" y="462783"/>
            <a:ext cx="11259166" cy="164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Report Conflicts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conflict exists if a cell has multiple entries (shift-reduce or reduce-reduce).</a:t>
            </a:r>
            <a:b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Such a grammar is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SLR(1)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6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75AEAE-4488-9C30-D0C4-C747D7456427}"/>
              </a:ext>
            </a:extLst>
          </p:cNvPr>
          <p:cNvSpPr txBox="1"/>
          <p:nvPr/>
        </p:nvSpPr>
        <p:spPr>
          <a:xfrm>
            <a:off x="191729" y="369290"/>
            <a:ext cx="1200027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Grammar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S' → S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S  → A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  → a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A  → b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Augment the Grammar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S' → S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618A8-75BD-3E13-04CC-25776780345B}"/>
              </a:ext>
            </a:extLst>
          </p:cNvPr>
          <p:cNvSpPr txBox="1"/>
          <p:nvPr/>
        </p:nvSpPr>
        <p:spPr>
          <a:xfrm>
            <a:off x="542003" y="117693"/>
            <a:ext cx="609845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Canonical LR(0) Item Sets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I₀: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S' → ·S 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 → ·A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→ ·a 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→ ·b 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GOTO(I₀, S) = I₁: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S' → S·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GOTO(I₀, A) = I₂: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→ A·A 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→ ·a 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→ ·b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GOTO(I₂, A) = I₃: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→ A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GOTO(I₀, a) = I₄: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→ a·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GOTO(I₀, b) = I₅: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→ b·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5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867B96-45E4-A5D5-F293-3311D5349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94356"/>
              </p:ext>
            </p:extLst>
          </p:nvPr>
        </p:nvGraphicFramePr>
        <p:xfrm>
          <a:off x="2566219" y="1029701"/>
          <a:ext cx="5176684" cy="5634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0252">
                  <a:extLst>
                    <a:ext uri="{9D8B030D-6E8A-4147-A177-3AD203B41FA5}">
                      <a16:colId xmlns:a16="http://schemas.microsoft.com/office/drawing/2014/main" val="593191505"/>
                    </a:ext>
                  </a:extLst>
                </a:gridCol>
                <a:gridCol w="3156432">
                  <a:extLst>
                    <a:ext uri="{9D8B030D-6E8A-4147-A177-3AD203B41FA5}">
                      <a16:colId xmlns:a16="http://schemas.microsoft.com/office/drawing/2014/main" val="774127720"/>
                    </a:ext>
                  </a:extLst>
                </a:gridCol>
              </a:tblGrid>
              <a:tr h="360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100" kern="0">
                          <a:effectLst/>
                        </a:rPr>
                        <a:t>State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100" kern="0">
                          <a:effectLst/>
                        </a:rPr>
                        <a:t>Items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extLst>
                  <a:ext uri="{0D108BD9-81ED-4DB2-BD59-A6C34878D82A}">
                    <a16:rowId xmlns:a16="http://schemas.microsoft.com/office/drawing/2014/main" val="1605599993"/>
                  </a:ext>
                </a:extLst>
              </a:tr>
              <a:tr h="1457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I₀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S' → ·S </a:t>
                      </a:r>
                      <a:b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·A </a:t>
                      </a:r>
                      <a:r>
                        <a:rPr lang="en-US" sz="28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·a </a:t>
                      </a:r>
                      <a:b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·b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extLst>
                  <a:ext uri="{0D108BD9-81ED-4DB2-BD59-A6C34878D82A}">
                    <a16:rowId xmlns:a16="http://schemas.microsoft.com/office/drawing/2014/main" val="4114137170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I₁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S' → S·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extLst>
                  <a:ext uri="{0D108BD9-81ED-4DB2-BD59-A6C34878D82A}">
                    <a16:rowId xmlns:a16="http://schemas.microsoft.com/office/drawing/2014/main" val="2156890297"/>
                  </a:ext>
                </a:extLst>
              </a:tr>
              <a:tr h="10916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I₂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→ A·A </a:t>
                      </a:r>
                      <a:b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→ ·a </a:t>
                      </a:r>
                      <a:b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→ ·b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extLst>
                  <a:ext uri="{0D108BD9-81ED-4DB2-BD59-A6C34878D82A}">
                    <a16:rowId xmlns:a16="http://schemas.microsoft.com/office/drawing/2014/main" val="2890199861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I₃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→ A </a:t>
                      </a:r>
                      <a:r>
                        <a:rPr lang="en-US" sz="28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extLst>
                  <a:ext uri="{0D108BD9-81ED-4DB2-BD59-A6C34878D82A}">
                    <a16:rowId xmlns:a16="http://schemas.microsoft.com/office/drawing/2014/main" val="1631265760"/>
                  </a:ext>
                </a:extLst>
              </a:tr>
              <a:tr h="3605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I₄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→ a·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extLst>
                  <a:ext uri="{0D108BD9-81ED-4DB2-BD59-A6C34878D82A}">
                    <a16:rowId xmlns:a16="http://schemas.microsoft.com/office/drawing/2014/main" val="199253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I₅</a:t>
                      </a:r>
                      <a:endParaRPr lang="en-US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→ b·</a:t>
                      </a:r>
                      <a:endParaRPr lang="en-US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31" marR="9031" marT="9031" marB="9031" anchor="ctr"/>
                </a:tc>
                <a:extLst>
                  <a:ext uri="{0D108BD9-81ED-4DB2-BD59-A6C34878D82A}">
                    <a16:rowId xmlns:a16="http://schemas.microsoft.com/office/drawing/2014/main" val="34593500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1708A08-C1C6-83C4-4824-2C9C69E9D8B2}"/>
              </a:ext>
            </a:extLst>
          </p:cNvPr>
          <p:cNvSpPr txBox="1"/>
          <p:nvPr/>
        </p:nvSpPr>
        <p:spPr>
          <a:xfrm>
            <a:off x="910713" y="459437"/>
            <a:ext cx="6098458" cy="556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item sets: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5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3868A3-C1AB-5F71-AD97-263272CEEC7F}"/>
              </a:ext>
            </a:extLst>
          </p:cNvPr>
          <p:cNvSpPr txBox="1"/>
          <p:nvPr/>
        </p:nvSpPr>
        <p:spPr>
          <a:xfrm>
            <a:off x="594851" y="468211"/>
            <a:ext cx="11002297" cy="4427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an LR parsing table is a systematic process that involves constructing the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canonical collection of LR(0) items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determining the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entries, and using those to drive the parsing decisions.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to Construct an LR(0) Parsing Table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context-free grammar G=(V,T,P,S)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augmented grammar G′ with a new start symbol S′→S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13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873D2F-C0C1-23AA-466B-5FCE03058FCA}"/>
              </a:ext>
            </a:extLst>
          </p:cNvPr>
          <p:cNvSpPr txBox="1"/>
          <p:nvPr/>
        </p:nvSpPr>
        <p:spPr>
          <a:xfrm>
            <a:off x="615745" y="309584"/>
            <a:ext cx="10180074" cy="364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Compute FOLLOW sets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FOLLOW(S') = { $ }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FOLLOW(S) = { $ }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FOLLOW(A) = { a, b, $ }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 → A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FOLLOW of first A includes FIRST(A) → {a, b}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 → A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FOLLOW of second A includes FOLLOW(S) → {$}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8B76C4-0D39-E6BA-E47D-EB4B324AD092}"/>
              </a:ext>
            </a:extLst>
          </p:cNvPr>
          <p:cNvSpPr txBox="1"/>
          <p:nvPr/>
        </p:nvSpPr>
        <p:spPr>
          <a:xfrm>
            <a:off x="807474" y="593696"/>
            <a:ext cx="609845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Construct Parsing Table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10E922-744A-0E88-1209-72219B56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45515"/>
              </p:ext>
            </p:extLst>
          </p:nvPr>
        </p:nvGraphicFramePr>
        <p:xfrm>
          <a:off x="846803" y="1179817"/>
          <a:ext cx="3009900" cy="3059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322382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0015170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0624063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281364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51461627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556772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State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b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$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572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209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acc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41161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5832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02404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7372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10627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1D0036-A688-DA20-6F7B-3605FD72C221}"/>
              </a:ext>
            </a:extLst>
          </p:cNvPr>
          <p:cNvSpPr txBox="1"/>
          <p:nvPr/>
        </p:nvSpPr>
        <p:spPr>
          <a:xfrm>
            <a:off x="5246739" y="593696"/>
            <a:ext cx="6098458" cy="33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3: S → A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 → reduce by Rule 2 on FOLLOW(S) = { $ } → r2 in column $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4: A → a· → reduce by Rule 3 on FOLLOW(A) = {a, b, $}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5: A → b· → reduce by Rule 4 on FOLLOW(A) = {a, b, $}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65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8835F-1D59-42E7-521D-96974D372007}"/>
              </a:ext>
            </a:extLst>
          </p:cNvPr>
          <p:cNvSpPr txBox="1"/>
          <p:nvPr/>
        </p:nvSpPr>
        <p:spPr>
          <a:xfrm>
            <a:off x="497758" y="401967"/>
            <a:ext cx="6098458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SLR(1) Parsing Table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10D759-D390-4EBC-4885-8D6C06F4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5637"/>
              </p:ext>
            </p:extLst>
          </p:nvPr>
        </p:nvGraphicFramePr>
        <p:xfrm>
          <a:off x="628343" y="1180874"/>
          <a:ext cx="3295650" cy="2674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82954329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351922732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26658290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76363943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348226079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958209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State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b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$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04764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50301391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acc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7197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58920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240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56439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87476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340411-99DF-A43E-3AEE-3EB8401EBD5B}"/>
              </a:ext>
            </a:extLst>
          </p:cNvPr>
          <p:cNvSpPr txBox="1"/>
          <p:nvPr/>
        </p:nvSpPr>
        <p:spPr>
          <a:xfrm>
            <a:off x="5465199" y="1137795"/>
            <a:ext cx="6098458" cy="33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parsing resolves reduce conflicts using FOLLOW sets.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more powerful than LR(0), but less powerful than LR(1) and LALR(1).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Still simple enough for many practical grammars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44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67000A-223D-AEC3-8A4C-630F072DD440}"/>
              </a:ext>
            </a:extLst>
          </p:cNvPr>
          <p:cNvSpPr txBox="1"/>
          <p:nvPr/>
        </p:nvSpPr>
        <p:spPr>
          <a:xfrm>
            <a:off x="483009" y="446900"/>
            <a:ext cx="10991235" cy="273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(Lookahead LR) parsing combines the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of LR(1)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 efficiency of SLR(1)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merges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LR(1) item sets with identical cores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(ignoring lookaheads).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usually results in smaller tables than LR(1) but more precise than SLR(1).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2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91273-8BCB-BE66-C9C4-376177D97EFF}"/>
              </a:ext>
            </a:extLst>
          </p:cNvPr>
          <p:cNvSpPr txBox="1"/>
          <p:nvPr/>
        </p:nvSpPr>
        <p:spPr>
          <a:xfrm>
            <a:off x="481781" y="0"/>
            <a:ext cx="1171021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LALR(1) Table Construction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Augment the Grammar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new start rule: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S' → 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Compute LR(1) Items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LR(1) Item: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item is of the form: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[A → α·β, a]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means we are at a point in the production A→αβ, having seen α, and the lookahead is a.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Closure(I):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item [A→α⋅Bβ, in I, and each production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B→γ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for each terminal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b∈FIRST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(βa), add: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[B → ·γ, b]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 until no new items are added.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GOTO(I, X):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 the dot over symbol X and take the closure of the resulting items.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02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E6905-38CE-6954-4B3C-D67854625A18}"/>
              </a:ext>
            </a:extLst>
          </p:cNvPr>
          <p:cNvSpPr txBox="1"/>
          <p:nvPr/>
        </p:nvSpPr>
        <p:spPr>
          <a:xfrm>
            <a:off x="453513" y="252570"/>
            <a:ext cx="11330448" cy="6392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Construct a Canonical Collection of LR(1) Item Sets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with: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I₀ = CLOSURE({ [S' → ·S, $] })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all item sets I0,I1,...,In ​ using GOTO.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Merge States with Same LR(0) Core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two LR(1) states have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LR(0) items (core)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lookaheads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merge them by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combining lookaheads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 → α·, a] in state I₁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 → α·, b] in state I₂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core is same: A → α·, then they’re merged into: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 → α·, {a, b}]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gives LALR(1) item sets.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41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449D5B-2BBB-3C57-1470-EDBADC193E00}"/>
              </a:ext>
            </a:extLst>
          </p:cNvPr>
          <p:cNvSpPr txBox="1"/>
          <p:nvPr/>
        </p:nvSpPr>
        <p:spPr>
          <a:xfrm>
            <a:off x="516194" y="336968"/>
            <a:ext cx="11135032" cy="6287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Construct ACTION and GOTO Tables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[A→α⋅aβ,b]∈Ii ​ and GOTO(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Ii,a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)=Ij ​: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a] = shift j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[A→α⋅,a]∈Ii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a] = reduce A → α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[S' → S·, $] 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$] = accept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non-terminal A, if GOTO(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Ii,A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)=Ij ​: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A] = j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6: Report Conflicts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table cell contains multiple actions (e.g., shift and reduce), it’s a conflict. If no conflicts exist, the Grammar is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2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699FE-5916-AF69-28C7-3BA8ADCEA3F8}"/>
              </a:ext>
            </a:extLst>
          </p:cNvPr>
          <p:cNvSpPr txBox="1"/>
          <p:nvPr/>
        </p:nvSpPr>
        <p:spPr>
          <a:xfrm>
            <a:off x="659990" y="511470"/>
            <a:ext cx="6098458" cy="4136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Grammar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S' → S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S  → Aa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S  →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S  → dc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S  →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bda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A  → d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3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CB6976-105C-DC57-DFC5-666D890126AF}"/>
              </a:ext>
            </a:extLst>
          </p:cNvPr>
          <p:cNvSpPr txBox="1"/>
          <p:nvPr/>
        </p:nvSpPr>
        <p:spPr>
          <a:xfrm>
            <a:off x="512506" y="406938"/>
            <a:ext cx="10770010" cy="2837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LR(1) construction):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with: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[S' → ·S, $]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closure and GOTO to generate full LR(1) item sets with lookahead symbols.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2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B63793-8458-7541-5942-391CB13E7123}"/>
              </a:ext>
            </a:extLst>
          </p:cNvPr>
          <p:cNvSpPr txBox="1"/>
          <p:nvPr/>
        </p:nvSpPr>
        <p:spPr>
          <a:xfrm>
            <a:off x="763229" y="225832"/>
            <a:ext cx="6098458" cy="4599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Merging States (LALR Step):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with same core (ignoring lookahead) are merged.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I₅ = { [A → d·, a] }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I₆ = { [A → d·, c] }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Core: A → d·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 to: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 → d·, {a, c}]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1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F95CF7-2B51-A3EB-BBB1-8B4289C80073}"/>
              </a:ext>
            </a:extLst>
          </p:cNvPr>
          <p:cNvSpPr txBox="1"/>
          <p:nvPr/>
        </p:nvSpPr>
        <p:spPr>
          <a:xfrm>
            <a:off x="307258" y="151729"/>
            <a:ext cx="11577484" cy="6404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Augment the Grammar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new start production: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S' → S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helps detect when parsing is complete.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Compute the Canonical Collection of LR(0) Items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Define the closure operation: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a set of items I, compute CLOSURE as: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with the initial item set I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Repeat until no more items can be added: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A→α⋅Bβ  ∈ I and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B→γ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∈ P, then add B→⋅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γB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I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48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33CD92-0BCA-B6AE-592F-7D94ED354E23}"/>
              </a:ext>
            </a:extLst>
          </p:cNvPr>
          <p:cNvSpPr txBox="1"/>
          <p:nvPr/>
        </p:nvSpPr>
        <p:spPr>
          <a:xfrm>
            <a:off x="556751" y="593696"/>
            <a:ext cx="6098458" cy="556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Table Entries (Example Rows):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D9B1CC-52FE-8DB3-82FA-98D5D362C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8593"/>
              </p:ext>
            </p:extLst>
          </p:nvPr>
        </p:nvGraphicFramePr>
        <p:xfrm>
          <a:off x="556751" y="1256779"/>
          <a:ext cx="3257550" cy="3823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450">
                  <a:extLst>
                    <a:ext uri="{9D8B030D-6E8A-4147-A177-3AD203B41FA5}">
                      <a16:colId xmlns:a16="http://schemas.microsoft.com/office/drawing/2014/main" val="935052351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1216088728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13660903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7024468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97034587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24591598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516058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1582469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State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b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c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$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0305928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7347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acc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0628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6278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4101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984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99269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837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r3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01829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D22899-01B5-69D1-351A-077C9512B0C2}"/>
              </a:ext>
            </a:extLst>
          </p:cNvPr>
          <p:cNvSpPr txBox="1"/>
          <p:nvPr/>
        </p:nvSpPr>
        <p:spPr>
          <a:xfrm>
            <a:off x="5328472" y="1256779"/>
            <a:ext cx="6098458" cy="206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s2: shift to state 2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r6: reduce by A → d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acc: accept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70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4A40B-72AB-BC8D-ACBD-7ABD8B9DFE8B}"/>
              </a:ext>
            </a:extLst>
          </p:cNvPr>
          <p:cNvSpPr txBox="1"/>
          <p:nvPr/>
        </p:nvSpPr>
        <p:spPr>
          <a:xfrm>
            <a:off x="497144" y="390177"/>
            <a:ext cx="11197712" cy="556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Summary: Key Differences Between SLR(1), LR(1), and LALR(1)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C182E7-FB43-90AC-DACD-40493D511F9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82222"/>
          <a:ext cx="10515600" cy="3448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787585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54949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94748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0369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Feature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SLR(1)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LR(1)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LALR(1)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66775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Items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LR(0) + FOLLOW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LR(1) items (with lookahead)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Merged LR(1) items with same core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2530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Table Size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Small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Large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Moderate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573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Power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Less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More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Close to LR(1)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993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Conflicts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More (approximate)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Fewer (accurate)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Few (merged lookaheads)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86906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Use in Yacc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❌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>
                          <a:effectLst/>
                        </a:rPr>
                        <a:t>❌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0" dirty="0">
                          <a:effectLst/>
                        </a:rPr>
                        <a:t>✅ (default parser type)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7780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5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5BB488-AF53-4865-CFBD-5FF41BA9C228}"/>
              </a:ext>
            </a:extLst>
          </p:cNvPr>
          <p:cNvSpPr txBox="1"/>
          <p:nvPr/>
        </p:nvSpPr>
        <p:spPr>
          <a:xfrm>
            <a:off x="395748" y="329642"/>
            <a:ext cx="11400503" cy="5565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LR(0) items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the core building blocks for constructing an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LR(0) parsing table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used in bottom-up parsing. An LR(0) item is a production rule where a dot (.) is placed at any position in the right-hand side of the production, indicating how far the parser has processed that production. In LR(0) parsing, the goal is to decide how to move through the input by maintaining a set of such items.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LR(0) Items Definition: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LR(0) item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production of the form A→α⋅βA where α and β are strings of grammar symbols (terminals or non-terminals), and the dot (.) is at any position in the production’s right-hand side.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dot is at the beginning of the production, it means that no part of the production has been processed yet.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dot is at the end, it indicates that the entire production has been processed.</a:t>
            </a:r>
          </a:p>
        </p:txBody>
      </p:sp>
    </p:spTree>
    <p:extLst>
      <p:ext uri="{BB962C8B-B14F-4D97-AF65-F5344CB8AC3E}">
        <p14:creationId xmlns:p14="http://schemas.microsoft.com/office/powerpoint/2010/main" val="4192448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55B9E-F40F-AB84-5AF6-95894064562E}"/>
              </a:ext>
            </a:extLst>
          </p:cNvPr>
          <p:cNvSpPr txBox="1"/>
          <p:nvPr/>
        </p:nvSpPr>
        <p:spPr>
          <a:xfrm>
            <a:off x="586248" y="366300"/>
            <a:ext cx="11064978" cy="396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for Computing LR(0) Items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with the Augmented Grammar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Augment the grammar by adding a new start symbol S′→S, where S is the original start symbol.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 Item Set (I0)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initial item set I0​ contains the item S′→⋅S' (i.e., the dot before the start symbol).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set I0​ is the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 initial item.</a:t>
            </a:r>
          </a:p>
        </p:txBody>
      </p:sp>
    </p:spTree>
    <p:extLst>
      <p:ext uri="{BB962C8B-B14F-4D97-AF65-F5344CB8AC3E}">
        <p14:creationId xmlns:p14="http://schemas.microsoft.com/office/powerpoint/2010/main" val="215493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30777-09B9-F316-2176-0132E8EDF858}"/>
              </a:ext>
            </a:extLst>
          </p:cNvPr>
          <p:cNvSpPr txBox="1"/>
          <p:nvPr/>
        </p:nvSpPr>
        <p:spPr>
          <a:xfrm>
            <a:off x="438764" y="423484"/>
            <a:ext cx="11359946" cy="3017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0005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Closure Operation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 set of items includes all items that can be derived from non-terminals in the production's right-hand side.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compute the closure of an item set, for each item A→α⋅Bβ  in the set: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production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B→γB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add B→⋅γ to the item set, if not already present.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this process until no new items can be added to the set.</a:t>
            </a:r>
          </a:p>
        </p:txBody>
      </p:sp>
    </p:spTree>
    <p:extLst>
      <p:ext uri="{BB962C8B-B14F-4D97-AF65-F5344CB8AC3E}">
        <p14:creationId xmlns:p14="http://schemas.microsoft.com/office/powerpoint/2010/main" val="576256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EEBCC8-3780-8B7F-1557-5F9D341FD81F}"/>
              </a:ext>
            </a:extLst>
          </p:cNvPr>
          <p:cNvSpPr txBox="1"/>
          <p:nvPr/>
        </p:nvSpPr>
        <p:spPr>
          <a:xfrm>
            <a:off x="512506" y="386290"/>
            <a:ext cx="11389441" cy="291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0005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	Goto Operation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GOTO of a set of items is a new set of items obtained by shifting the dot over a symbol from the right-hand side of the items.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item in the current set, if the dot is before a symbol X, create a new item by shifting the dot over X, i.e., A→αX⋅β.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the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closure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this new item set.</a:t>
            </a:r>
          </a:p>
        </p:txBody>
      </p:sp>
    </p:spTree>
    <p:extLst>
      <p:ext uri="{BB962C8B-B14F-4D97-AF65-F5344CB8AC3E}">
        <p14:creationId xmlns:p14="http://schemas.microsoft.com/office/powerpoint/2010/main" val="849938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2AA3FB-18A1-5B08-B389-22616F587657}"/>
              </a:ext>
            </a:extLst>
          </p:cNvPr>
          <p:cNvSpPr txBox="1"/>
          <p:nvPr/>
        </p:nvSpPr>
        <p:spPr>
          <a:xfrm>
            <a:off x="777977" y="516081"/>
            <a:ext cx="10784758" cy="3346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0005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 Repeat the Process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 the closure and GOTO operations iteratively to generate all the item sets. Each item set corresponds to a state in the parsing automaton.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0005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 Table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generating all the item sets, create a state transition table where the states represent the item sets, and the transitions are based on the GOTO operation with terminal and non-terminal symbols.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32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72" y="218185"/>
            <a:ext cx="10515600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2218055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134600" y="6447893"/>
            <a:ext cx="2743200" cy="1820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pPr marL="38100">
                <a:lnSpc>
                  <a:spcPts val="1435"/>
                </a:lnSpc>
              </a:pPr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2950191" y="1104646"/>
            <a:ext cx="3347369" cy="49221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ts val="2160"/>
              </a:lnSpc>
              <a:spcBef>
                <a:spcPts val="105"/>
              </a:spcBef>
            </a:pPr>
            <a:r>
              <a:rPr spc="-10" dirty="0"/>
              <a:t>Grammar:</a:t>
            </a:r>
          </a:p>
          <a:p>
            <a:pPr marL="431165">
              <a:lnSpc>
                <a:spcPts val="1920"/>
              </a:lnSpc>
            </a:pP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’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0" dirty="0"/>
              <a:t>E</a:t>
            </a:r>
          </a:p>
          <a:p>
            <a:pPr marL="431165">
              <a:lnSpc>
                <a:spcPts val="1920"/>
              </a:lnSpc>
            </a:pPr>
            <a:r>
              <a:rPr dirty="0"/>
              <a:t>E</a:t>
            </a:r>
            <a:r>
              <a:rPr spc="-1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E+T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spc="-50" dirty="0"/>
              <a:t>T</a:t>
            </a:r>
          </a:p>
          <a:p>
            <a:pPr marL="431165">
              <a:lnSpc>
                <a:spcPts val="1920"/>
              </a:lnSpc>
            </a:pPr>
            <a:r>
              <a:rPr dirty="0"/>
              <a:t>T</a:t>
            </a:r>
            <a:r>
              <a:rPr spc="-1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T*F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50" dirty="0"/>
              <a:t>F</a:t>
            </a:r>
          </a:p>
          <a:p>
            <a:pPr marL="431165">
              <a:lnSpc>
                <a:spcPts val="2160"/>
              </a:lnSpc>
            </a:pPr>
            <a:r>
              <a:rPr dirty="0"/>
              <a:t>F</a:t>
            </a:r>
            <a:r>
              <a:rPr spc="-1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(E)</a:t>
            </a:r>
            <a:r>
              <a:rPr spc="-30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spc="-25" dirty="0"/>
              <a:t>id</a:t>
            </a:r>
          </a:p>
          <a:p>
            <a:pPr marL="431165" marR="81280" indent="-342900">
              <a:lnSpc>
                <a:spcPts val="1920"/>
              </a:lnSpc>
              <a:spcBef>
                <a:spcPts val="1900"/>
              </a:spcBef>
            </a:pPr>
            <a:r>
              <a:rPr dirty="0"/>
              <a:t>I</a:t>
            </a:r>
            <a:r>
              <a:rPr sz="1950" baseline="-21367" dirty="0"/>
              <a:t>0</a:t>
            </a:r>
            <a:r>
              <a:rPr dirty="0"/>
              <a:t>:</a:t>
            </a:r>
            <a:r>
              <a:rPr spc="-10" dirty="0"/>
              <a:t> closure(E</a:t>
            </a:r>
            <a:r>
              <a:rPr spc="-10" dirty="0">
                <a:latin typeface="Times New Roman"/>
                <a:cs typeface="Times New Roman"/>
              </a:rPr>
              <a:t>’</a:t>
            </a:r>
            <a:r>
              <a:rPr spc="-10" dirty="0">
                <a:latin typeface="Wingdings"/>
                <a:cs typeface="Wingdings"/>
              </a:rPr>
              <a:t></a:t>
            </a:r>
            <a:r>
              <a:rPr spc="-10" dirty="0"/>
              <a:t>.E) </a:t>
            </a:r>
            <a:r>
              <a:rPr dirty="0"/>
              <a:t>E′</a:t>
            </a:r>
            <a:r>
              <a:rPr spc="-2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/>
              <a:t>.E</a:t>
            </a:r>
            <a:endParaRPr dirty="0">
              <a:latin typeface="Times New Roman"/>
              <a:cs typeface="Times New Roman"/>
            </a:endParaRPr>
          </a:p>
          <a:p>
            <a:pPr marL="431165">
              <a:lnSpc>
                <a:spcPts val="1700"/>
              </a:lnSpc>
            </a:pPr>
            <a:r>
              <a:rPr dirty="0"/>
              <a:t>E</a:t>
            </a:r>
            <a:r>
              <a:rPr spc="-1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.E</a:t>
            </a:r>
            <a:r>
              <a:rPr spc="-25" dirty="0"/>
              <a:t> </a:t>
            </a:r>
            <a:r>
              <a:rPr dirty="0"/>
              <a:t>+ </a:t>
            </a:r>
            <a:r>
              <a:rPr spc="-50" dirty="0"/>
              <a:t>T</a:t>
            </a:r>
          </a:p>
          <a:p>
            <a:pPr marL="431165">
              <a:lnSpc>
                <a:spcPts val="1920"/>
              </a:lnSpc>
            </a:pPr>
            <a:r>
              <a:rPr dirty="0"/>
              <a:t>E</a:t>
            </a:r>
            <a:r>
              <a:rPr spc="-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/>
              <a:t>.T</a:t>
            </a:r>
          </a:p>
          <a:p>
            <a:pPr marL="431165" marR="531495">
              <a:lnSpc>
                <a:spcPct val="80000"/>
              </a:lnSpc>
              <a:spcBef>
                <a:spcPts val="240"/>
              </a:spcBef>
            </a:pPr>
            <a:r>
              <a:rPr dirty="0"/>
              <a:t>T</a:t>
            </a:r>
            <a:r>
              <a:rPr spc="-1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.T</a:t>
            </a:r>
            <a:r>
              <a:rPr spc="-20" dirty="0"/>
              <a:t> </a:t>
            </a:r>
            <a:r>
              <a:rPr dirty="0"/>
              <a:t>* </a:t>
            </a:r>
            <a:r>
              <a:rPr spc="-50" dirty="0"/>
              <a:t>F </a:t>
            </a:r>
            <a:r>
              <a:rPr dirty="0"/>
              <a:t>T</a:t>
            </a:r>
            <a:r>
              <a:rPr spc="-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/>
              <a:t>.F</a:t>
            </a:r>
          </a:p>
          <a:p>
            <a:pPr marL="431165">
              <a:lnSpc>
                <a:spcPts val="1680"/>
              </a:lnSpc>
            </a:pPr>
            <a:r>
              <a:rPr dirty="0"/>
              <a:t>F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.(E)</a:t>
            </a:r>
          </a:p>
          <a:p>
            <a:pPr marL="431165">
              <a:lnSpc>
                <a:spcPts val="2160"/>
              </a:lnSpc>
            </a:pPr>
            <a:r>
              <a:rPr dirty="0"/>
              <a:t>F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.id</a:t>
            </a:r>
          </a:p>
          <a:p>
            <a:pPr marL="431165" marR="666115" indent="-342900">
              <a:lnSpc>
                <a:spcPct val="80000"/>
              </a:lnSpc>
              <a:spcBef>
                <a:spcPts val="1925"/>
              </a:spcBef>
            </a:pPr>
            <a:r>
              <a:rPr dirty="0"/>
              <a:t>I</a:t>
            </a:r>
            <a:r>
              <a:rPr sz="1950" baseline="-21367" dirty="0"/>
              <a:t>1</a:t>
            </a:r>
            <a:r>
              <a:rPr dirty="0"/>
              <a:t>:</a:t>
            </a:r>
            <a:r>
              <a:rPr spc="-10" dirty="0"/>
              <a:t> goto(I</a:t>
            </a:r>
            <a:r>
              <a:rPr sz="1950" spc="-15" baseline="-21367" dirty="0"/>
              <a:t>0</a:t>
            </a:r>
            <a:r>
              <a:rPr spc="-10" dirty="0"/>
              <a:t>,E) </a:t>
            </a:r>
            <a:r>
              <a:rPr dirty="0"/>
              <a:t>E′</a:t>
            </a:r>
            <a:r>
              <a:rPr spc="-2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5" dirty="0"/>
              <a:t>E.</a:t>
            </a:r>
            <a:endParaRPr dirty="0">
              <a:latin typeface="Times New Roman"/>
              <a:cs typeface="Times New Roman"/>
            </a:endParaRPr>
          </a:p>
          <a:p>
            <a:pPr marL="431165">
              <a:lnSpc>
                <a:spcPts val="1920"/>
              </a:lnSpc>
            </a:pPr>
            <a:r>
              <a:rPr dirty="0"/>
              <a:t>E</a:t>
            </a:r>
            <a:r>
              <a:rPr spc="-1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E.</a:t>
            </a:r>
            <a:r>
              <a:rPr spc="-25" dirty="0"/>
              <a:t> </a:t>
            </a:r>
            <a:r>
              <a:rPr dirty="0"/>
              <a:t>+ </a:t>
            </a:r>
            <a:r>
              <a:rPr spc="-50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45528" y="1104645"/>
            <a:ext cx="1578610" cy="52654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5565" marR="274955" algn="ctr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goto(I</a:t>
            </a:r>
            <a:r>
              <a:rPr sz="1950" spc="-30" baseline="-21367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,T)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ts val="1935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Calibri"/>
                <a:cs typeface="Calibri"/>
              </a:rPr>
              <a:t>T.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*F</a:t>
            </a:r>
            <a:endParaRPr sz="2000">
              <a:latin typeface="Calibri"/>
              <a:cs typeface="Calibri"/>
            </a:endParaRPr>
          </a:p>
          <a:p>
            <a:pPr marL="75565" marR="242570" algn="ctr">
              <a:lnSpc>
                <a:spcPts val="2360"/>
              </a:lnSpc>
              <a:spcBef>
                <a:spcPts val="155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Arial MT"/>
                <a:cs typeface="Arial MT"/>
              </a:rPr>
              <a:t>3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,F)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F.</a:t>
            </a:r>
            <a:endParaRPr sz="2000">
              <a:latin typeface="Calibri"/>
              <a:cs typeface="Calibri"/>
            </a:endParaRPr>
          </a:p>
          <a:p>
            <a:pPr marL="76200">
              <a:spcBef>
                <a:spcPts val="233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Arial MT"/>
                <a:cs typeface="Arial MT"/>
              </a:rPr>
              <a:t>4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Calibri"/>
                <a:cs typeface="Calibri"/>
              </a:rPr>
              <a:t>goto(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,(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19100"/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(.E)</a:t>
            </a:r>
            <a:endParaRPr sz="2000">
              <a:latin typeface="Calibri"/>
              <a:cs typeface="Calibri"/>
            </a:endParaRPr>
          </a:p>
          <a:p>
            <a:pPr marL="419100" marR="111760"/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.E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0" dirty="0">
                <a:latin typeface="Calibri"/>
                <a:cs typeface="Calibri"/>
              </a:rPr>
              <a:t>T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.T</a:t>
            </a:r>
            <a:endParaRPr sz="2000">
              <a:latin typeface="Calibri"/>
              <a:cs typeface="Calibri"/>
            </a:endParaRPr>
          </a:p>
          <a:p>
            <a:pPr marL="419100"/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.T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  <a:p>
            <a:pPr marL="419100"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.F</a:t>
            </a:r>
            <a:endParaRPr sz="2000">
              <a:latin typeface="Calibri"/>
              <a:cs typeface="Calibri"/>
            </a:endParaRPr>
          </a:p>
          <a:p>
            <a:pPr marL="419100"/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.(E)</a:t>
            </a:r>
            <a:endParaRPr sz="2000">
              <a:latin typeface="Calibri"/>
              <a:cs typeface="Calibri"/>
            </a:endParaRPr>
          </a:p>
          <a:p>
            <a:pPr marL="419100"/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.id</a:t>
            </a:r>
            <a:endParaRPr sz="2000">
              <a:latin typeface="Calibri"/>
              <a:cs typeface="Calibri"/>
            </a:endParaRPr>
          </a:p>
          <a:p>
            <a:pPr marR="114300" algn="ctr">
              <a:spcBef>
                <a:spcPts val="239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5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goto(I</a:t>
            </a:r>
            <a:r>
              <a:rPr sz="1950" spc="-15" baseline="-21367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,id)</a:t>
            </a:r>
            <a:endParaRPr sz="2000">
              <a:latin typeface="Calibri"/>
              <a:cs typeface="Calibri"/>
            </a:endParaRPr>
          </a:p>
          <a:p>
            <a:pPr marL="419100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id.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7144" y="397205"/>
            <a:ext cx="1433830" cy="63754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</a:rPr>
              <a:t>I</a:t>
            </a:r>
            <a:r>
              <a:rPr sz="1950" baseline="-21367" dirty="0">
                <a:solidFill>
                  <a:srgbClr val="000000"/>
                </a:solidFill>
              </a:rPr>
              <a:t>6</a:t>
            </a:r>
            <a:r>
              <a:rPr sz="2000" dirty="0">
                <a:solidFill>
                  <a:srgbClr val="000000"/>
                </a:solidFill>
              </a:rPr>
              <a:t>:</a:t>
            </a:r>
            <a:r>
              <a:rPr sz="2000" spc="-10" dirty="0">
                <a:solidFill>
                  <a:srgbClr val="000000"/>
                </a:solidFill>
              </a:rPr>
              <a:t> goto(I</a:t>
            </a:r>
            <a:r>
              <a:rPr sz="1950" spc="-15" baseline="-21367" dirty="0">
                <a:solidFill>
                  <a:srgbClr val="000000"/>
                </a:solidFill>
              </a:rPr>
              <a:t>1</a:t>
            </a:r>
            <a:r>
              <a:rPr sz="2000" spc="-10" dirty="0">
                <a:solidFill>
                  <a:srgbClr val="000000"/>
                </a:solidFill>
              </a:rPr>
              <a:t>,+)</a:t>
            </a:r>
            <a:endParaRPr sz="2000"/>
          </a:p>
          <a:p>
            <a:pPr marL="36766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000000"/>
                </a:solidFill>
              </a:rPr>
              <a:t>E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0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</a:rPr>
              <a:t>E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+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.T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2695" y="1008633"/>
            <a:ext cx="10585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.T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50" dirty="0">
                <a:latin typeface="Calibri"/>
                <a:cs typeface="Calibri"/>
              </a:rPr>
              <a:t>F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.F</a:t>
            </a:r>
            <a:endParaRPr sz="200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.(E)</a:t>
            </a:r>
            <a:endParaRPr sz="2000">
              <a:latin typeface="Calibri"/>
              <a:cs typeface="Calibri"/>
            </a:endParaRPr>
          </a:p>
          <a:p>
            <a:pPr marL="12700"/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4445" y="2531491"/>
            <a:ext cx="1452245" cy="124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marR="30480" indent="-342900">
              <a:lnSpc>
                <a:spcPct val="100299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,*)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.F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Wingdings"/>
                <a:cs typeface="Wingdings"/>
              </a:rPr>
              <a:t></a:t>
            </a:r>
            <a:r>
              <a:rPr sz="2000" spc="-20" dirty="0">
                <a:latin typeface="Calibri"/>
                <a:cs typeface="Calibri"/>
              </a:rPr>
              <a:t>.(E)</a:t>
            </a:r>
            <a:endParaRPr sz="2000">
              <a:latin typeface="Calibri"/>
              <a:cs typeface="Calibri"/>
            </a:endParaRPr>
          </a:p>
          <a:p>
            <a:pPr marL="380365"/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4445" y="4025265"/>
            <a:ext cx="1458595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9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goto(I</a:t>
            </a:r>
            <a:r>
              <a:rPr sz="1950" spc="-15" baseline="-21367" dirty="0">
                <a:latin typeface="Calibri"/>
                <a:cs typeface="Calibri"/>
              </a:rPr>
              <a:t>4</a:t>
            </a:r>
            <a:r>
              <a:rPr sz="2000" spc="-10" dirty="0">
                <a:latin typeface="Calibri"/>
                <a:cs typeface="Calibri"/>
              </a:rPr>
              <a:t>,E)</a:t>
            </a:r>
            <a:endParaRPr sz="2000">
              <a:latin typeface="Calibri"/>
              <a:cs typeface="Calibri"/>
            </a:endParaRPr>
          </a:p>
          <a:p>
            <a:pPr marL="380365">
              <a:lnSpc>
                <a:spcPts val="2165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(E.)</a:t>
            </a:r>
            <a:endParaRPr sz="2000">
              <a:latin typeface="Calibri"/>
              <a:cs typeface="Calibri"/>
            </a:endParaRPr>
          </a:p>
          <a:p>
            <a:pPr marL="38036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7295" y="5183885"/>
            <a:ext cx="153098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,T)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,F)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3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,(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4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,id)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5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829" y="473405"/>
            <a:ext cx="1434465" cy="881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285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9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goto(I</a:t>
            </a:r>
            <a:r>
              <a:rPr sz="1950" spc="-15" baseline="-21367" dirty="0">
                <a:latin typeface="Calibri"/>
                <a:cs typeface="Calibri"/>
              </a:rPr>
              <a:t>6</a:t>
            </a:r>
            <a:r>
              <a:rPr sz="2000" spc="-10" dirty="0">
                <a:latin typeface="Calibri"/>
                <a:cs typeface="Calibri"/>
              </a:rPr>
              <a:t>,T)</a:t>
            </a:r>
            <a:endParaRPr sz="2000">
              <a:latin typeface="Calibri"/>
              <a:cs typeface="Calibri"/>
            </a:endParaRPr>
          </a:p>
          <a:p>
            <a:pPr marL="381000">
              <a:lnSpc>
                <a:spcPts val="2165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 marL="3810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Calibri"/>
                <a:cs typeface="Calibri"/>
              </a:rPr>
              <a:t>T.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5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21728" y="1570989"/>
            <a:ext cx="1526540" cy="8801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 marR="30480" algn="just">
              <a:lnSpc>
                <a:spcPct val="90100"/>
              </a:lnSpc>
              <a:spcBef>
                <a:spcPts val="340"/>
              </a:spcBef>
            </a:pP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,F)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3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,(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I</a:t>
            </a:r>
            <a:r>
              <a:rPr sz="1950" spc="-37" baseline="-21367" dirty="0">
                <a:latin typeface="Calibri"/>
                <a:cs typeface="Calibri"/>
              </a:rPr>
              <a:t>4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,id)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5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8236" y="2816478"/>
            <a:ext cx="1018540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918844" algn="l"/>
              </a:tabLst>
            </a:pPr>
            <a:r>
              <a:rPr sz="1300" spc="-25" dirty="0">
                <a:latin typeface="Calibri"/>
                <a:cs typeface="Calibri"/>
              </a:rPr>
              <a:t>10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50" dirty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4228" y="2668652"/>
            <a:ext cx="1339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47015" algn="l"/>
              </a:tabLst>
            </a:pPr>
            <a:r>
              <a:rPr sz="2000" spc="-5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	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,F)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3517" y="2944444"/>
            <a:ext cx="10363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60" dirty="0">
                <a:latin typeface="Calibri"/>
                <a:cs typeface="Calibri"/>
              </a:rPr>
              <a:t>F.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1728" y="3491866"/>
            <a:ext cx="1526540" cy="61234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 marR="304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,(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4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,id)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5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78828" y="4314901"/>
            <a:ext cx="140589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285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11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,)</a:t>
            </a:r>
            <a:r>
              <a:rPr sz="2000" spc="-50" dirty="0">
                <a:latin typeface="Calibri"/>
                <a:cs typeface="Calibri"/>
              </a:rPr>
              <a:t> )</a:t>
            </a:r>
            <a:endParaRPr sz="2000">
              <a:latin typeface="Calibri"/>
              <a:cs typeface="Calibri"/>
            </a:endParaRPr>
          </a:p>
          <a:p>
            <a:pPr marL="436880">
              <a:lnSpc>
                <a:spcPts val="2285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(E).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1729" y="5169306"/>
            <a:ext cx="1462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,+)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6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9</a:t>
            </a:r>
            <a:r>
              <a:rPr sz="2000" dirty="0">
                <a:latin typeface="Calibri"/>
                <a:cs typeface="Calibri"/>
              </a:rPr>
              <a:t>,*)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7</a:t>
            </a:r>
            <a:endParaRPr sz="1950" baseline="-213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5090" y="3031694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4245" y="3031694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300" y="3031694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2354" y="3031694"/>
            <a:ext cx="4102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8900" y="4022597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8228" y="405269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7410" y="4052696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3300" y="5470348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6194" y="1842339"/>
            <a:ext cx="256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5009" y="1156461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8228" y="1842339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43600" y="5410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281238" y="831851"/>
            <a:ext cx="8010525" cy="3975735"/>
            <a:chOff x="757237" y="831850"/>
            <a:chExt cx="8010525" cy="3975735"/>
          </a:xfrm>
        </p:grpSpPr>
        <p:sp>
          <p:nvSpPr>
            <p:cNvPr id="15" name="object 15"/>
            <p:cNvSpPr/>
            <p:nvPr/>
          </p:nvSpPr>
          <p:spPr>
            <a:xfrm>
              <a:off x="762000" y="1066800"/>
              <a:ext cx="8001000" cy="3505200"/>
            </a:xfrm>
            <a:custGeom>
              <a:avLst/>
              <a:gdLst/>
              <a:ahLst/>
              <a:cxnLst/>
              <a:rect l="l" t="t" r="r" b="b"/>
              <a:pathLst>
                <a:path w="8001000" h="3505200">
                  <a:moveTo>
                    <a:pt x="0" y="2133600"/>
                  </a:moveTo>
                  <a:lnTo>
                    <a:pt x="3989" y="2084174"/>
                  </a:lnTo>
                  <a:lnTo>
                    <a:pt x="15538" y="2037283"/>
                  </a:lnTo>
                  <a:lnTo>
                    <a:pt x="34020" y="1993553"/>
                  </a:lnTo>
                  <a:lnTo>
                    <a:pt x="58808" y="1953615"/>
                  </a:lnTo>
                  <a:lnTo>
                    <a:pt x="89273" y="1918096"/>
                  </a:lnTo>
                  <a:lnTo>
                    <a:pt x="124788" y="1887626"/>
                  </a:lnTo>
                  <a:lnTo>
                    <a:pt x="164725" y="1862832"/>
                  </a:lnTo>
                  <a:lnTo>
                    <a:pt x="208458" y="1844344"/>
                  </a:lnTo>
                  <a:lnTo>
                    <a:pt x="255359" y="1832790"/>
                  </a:lnTo>
                  <a:lnTo>
                    <a:pt x="304800" y="1828800"/>
                  </a:lnTo>
                  <a:lnTo>
                    <a:pt x="354240" y="1832790"/>
                  </a:lnTo>
                  <a:lnTo>
                    <a:pt x="401141" y="1844344"/>
                  </a:lnTo>
                  <a:lnTo>
                    <a:pt x="444874" y="1862832"/>
                  </a:lnTo>
                  <a:lnTo>
                    <a:pt x="484811" y="1887626"/>
                  </a:lnTo>
                  <a:lnTo>
                    <a:pt x="520326" y="1918096"/>
                  </a:lnTo>
                  <a:lnTo>
                    <a:pt x="550791" y="1953615"/>
                  </a:lnTo>
                  <a:lnTo>
                    <a:pt x="575579" y="1993553"/>
                  </a:lnTo>
                  <a:lnTo>
                    <a:pt x="594061" y="2037283"/>
                  </a:lnTo>
                  <a:lnTo>
                    <a:pt x="605610" y="2084174"/>
                  </a:lnTo>
                  <a:lnTo>
                    <a:pt x="609600" y="2133600"/>
                  </a:lnTo>
                  <a:lnTo>
                    <a:pt x="605610" y="2183025"/>
                  </a:lnTo>
                  <a:lnTo>
                    <a:pt x="594061" y="2229916"/>
                  </a:lnTo>
                  <a:lnTo>
                    <a:pt x="575579" y="2273646"/>
                  </a:lnTo>
                  <a:lnTo>
                    <a:pt x="550791" y="2313584"/>
                  </a:lnTo>
                  <a:lnTo>
                    <a:pt x="520326" y="2349103"/>
                  </a:lnTo>
                  <a:lnTo>
                    <a:pt x="484811" y="2379573"/>
                  </a:lnTo>
                  <a:lnTo>
                    <a:pt x="444874" y="2404367"/>
                  </a:lnTo>
                  <a:lnTo>
                    <a:pt x="401141" y="2422855"/>
                  </a:lnTo>
                  <a:lnTo>
                    <a:pt x="354240" y="2434409"/>
                  </a:lnTo>
                  <a:lnTo>
                    <a:pt x="304800" y="2438400"/>
                  </a:lnTo>
                  <a:lnTo>
                    <a:pt x="255359" y="2434409"/>
                  </a:lnTo>
                  <a:lnTo>
                    <a:pt x="208458" y="2422855"/>
                  </a:lnTo>
                  <a:lnTo>
                    <a:pt x="164725" y="2404367"/>
                  </a:lnTo>
                  <a:lnTo>
                    <a:pt x="124788" y="2379573"/>
                  </a:lnTo>
                  <a:lnTo>
                    <a:pt x="89273" y="2349103"/>
                  </a:lnTo>
                  <a:lnTo>
                    <a:pt x="58808" y="2313584"/>
                  </a:lnTo>
                  <a:lnTo>
                    <a:pt x="34020" y="2273646"/>
                  </a:lnTo>
                  <a:lnTo>
                    <a:pt x="15538" y="2229916"/>
                  </a:lnTo>
                  <a:lnTo>
                    <a:pt x="3989" y="2183025"/>
                  </a:lnTo>
                  <a:lnTo>
                    <a:pt x="0" y="2133600"/>
                  </a:lnTo>
                  <a:close/>
                </a:path>
                <a:path w="8001000" h="3505200">
                  <a:moveTo>
                    <a:pt x="7391400" y="3200400"/>
                  </a:moveTo>
                  <a:lnTo>
                    <a:pt x="7395390" y="3150974"/>
                  </a:lnTo>
                  <a:lnTo>
                    <a:pt x="7406944" y="3104083"/>
                  </a:lnTo>
                  <a:lnTo>
                    <a:pt x="7425432" y="3060353"/>
                  </a:lnTo>
                  <a:lnTo>
                    <a:pt x="7450226" y="3020415"/>
                  </a:lnTo>
                  <a:lnTo>
                    <a:pt x="7480696" y="2984896"/>
                  </a:lnTo>
                  <a:lnTo>
                    <a:pt x="7516215" y="2954426"/>
                  </a:lnTo>
                  <a:lnTo>
                    <a:pt x="7556153" y="2929632"/>
                  </a:lnTo>
                  <a:lnTo>
                    <a:pt x="7599883" y="2911144"/>
                  </a:lnTo>
                  <a:lnTo>
                    <a:pt x="7646774" y="2899590"/>
                  </a:lnTo>
                  <a:lnTo>
                    <a:pt x="7696200" y="2895600"/>
                  </a:lnTo>
                  <a:lnTo>
                    <a:pt x="7745625" y="2899590"/>
                  </a:lnTo>
                  <a:lnTo>
                    <a:pt x="7792516" y="2911144"/>
                  </a:lnTo>
                  <a:lnTo>
                    <a:pt x="7836246" y="2929632"/>
                  </a:lnTo>
                  <a:lnTo>
                    <a:pt x="7876184" y="2954426"/>
                  </a:lnTo>
                  <a:lnTo>
                    <a:pt x="7911703" y="2984896"/>
                  </a:lnTo>
                  <a:lnTo>
                    <a:pt x="7942173" y="3020415"/>
                  </a:lnTo>
                  <a:lnTo>
                    <a:pt x="7966967" y="3060353"/>
                  </a:lnTo>
                  <a:lnTo>
                    <a:pt x="7985455" y="3104083"/>
                  </a:lnTo>
                  <a:lnTo>
                    <a:pt x="7997009" y="3150974"/>
                  </a:lnTo>
                  <a:lnTo>
                    <a:pt x="8001000" y="3200400"/>
                  </a:lnTo>
                  <a:lnTo>
                    <a:pt x="7997009" y="3249825"/>
                  </a:lnTo>
                  <a:lnTo>
                    <a:pt x="7985455" y="3296716"/>
                  </a:lnTo>
                  <a:lnTo>
                    <a:pt x="7966967" y="3340446"/>
                  </a:lnTo>
                  <a:lnTo>
                    <a:pt x="7942173" y="3380384"/>
                  </a:lnTo>
                  <a:lnTo>
                    <a:pt x="7911703" y="3415903"/>
                  </a:lnTo>
                  <a:lnTo>
                    <a:pt x="7876184" y="3446373"/>
                  </a:lnTo>
                  <a:lnTo>
                    <a:pt x="7836246" y="3471167"/>
                  </a:lnTo>
                  <a:lnTo>
                    <a:pt x="7792516" y="3489655"/>
                  </a:lnTo>
                  <a:lnTo>
                    <a:pt x="7745625" y="3501209"/>
                  </a:lnTo>
                  <a:lnTo>
                    <a:pt x="7696200" y="3505200"/>
                  </a:lnTo>
                  <a:lnTo>
                    <a:pt x="7646774" y="3501209"/>
                  </a:lnTo>
                  <a:lnTo>
                    <a:pt x="7599883" y="3489655"/>
                  </a:lnTo>
                  <a:lnTo>
                    <a:pt x="7556153" y="3471167"/>
                  </a:lnTo>
                  <a:lnTo>
                    <a:pt x="7516215" y="3446373"/>
                  </a:lnTo>
                  <a:lnTo>
                    <a:pt x="7480696" y="3415903"/>
                  </a:lnTo>
                  <a:lnTo>
                    <a:pt x="7450226" y="3380384"/>
                  </a:lnTo>
                  <a:lnTo>
                    <a:pt x="7425432" y="3340446"/>
                  </a:lnTo>
                  <a:lnTo>
                    <a:pt x="7406944" y="3296716"/>
                  </a:lnTo>
                  <a:lnTo>
                    <a:pt x="7395390" y="3249825"/>
                  </a:lnTo>
                  <a:lnTo>
                    <a:pt x="7391400" y="3200400"/>
                  </a:lnTo>
                  <a:close/>
                </a:path>
                <a:path w="8001000" h="3505200">
                  <a:moveTo>
                    <a:pt x="1828800" y="2133600"/>
                  </a:moveTo>
                  <a:lnTo>
                    <a:pt x="1832790" y="2084174"/>
                  </a:lnTo>
                  <a:lnTo>
                    <a:pt x="1844344" y="2037283"/>
                  </a:lnTo>
                  <a:lnTo>
                    <a:pt x="1862832" y="1993553"/>
                  </a:lnTo>
                  <a:lnTo>
                    <a:pt x="1887626" y="1953615"/>
                  </a:lnTo>
                  <a:lnTo>
                    <a:pt x="1918096" y="1918096"/>
                  </a:lnTo>
                  <a:lnTo>
                    <a:pt x="1953615" y="1887626"/>
                  </a:lnTo>
                  <a:lnTo>
                    <a:pt x="1993553" y="1862832"/>
                  </a:lnTo>
                  <a:lnTo>
                    <a:pt x="2037283" y="1844344"/>
                  </a:lnTo>
                  <a:lnTo>
                    <a:pt x="2084174" y="1832790"/>
                  </a:lnTo>
                  <a:lnTo>
                    <a:pt x="2133600" y="1828800"/>
                  </a:lnTo>
                  <a:lnTo>
                    <a:pt x="2183025" y="1832790"/>
                  </a:lnTo>
                  <a:lnTo>
                    <a:pt x="2229916" y="1844344"/>
                  </a:lnTo>
                  <a:lnTo>
                    <a:pt x="2273646" y="1862832"/>
                  </a:lnTo>
                  <a:lnTo>
                    <a:pt x="2313584" y="1887626"/>
                  </a:lnTo>
                  <a:lnTo>
                    <a:pt x="2349103" y="1918096"/>
                  </a:lnTo>
                  <a:lnTo>
                    <a:pt x="2379573" y="1953615"/>
                  </a:lnTo>
                  <a:lnTo>
                    <a:pt x="2404367" y="1993553"/>
                  </a:lnTo>
                  <a:lnTo>
                    <a:pt x="2422855" y="2037283"/>
                  </a:lnTo>
                  <a:lnTo>
                    <a:pt x="2434409" y="2084174"/>
                  </a:lnTo>
                  <a:lnTo>
                    <a:pt x="2438400" y="2133600"/>
                  </a:lnTo>
                  <a:lnTo>
                    <a:pt x="2434409" y="2183025"/>
                  </a:lnTo>
                  <a:lnTo>
                    <a:pt x="2422855" y="2229916"/>
                  </a:lnTo>
                  <a:lnTo>
                    <a:pt x="2404367" y="2273646"/>
                  </a:lnTo>
                  <a:lnTo>
                    <a:pt x="2379573" y="2313584"/>
                  </a:lnTo>
                  <a:lnTo>
                    <a:pt x="2349103" y="2349103"/>
                  </a:lnTo>
                  <a:lnTo>
                    <a:pt x="2313584" y="2379573"/>
                  </a:lnTo>
                  <a:lnTo>
                    <a:pt x="2273646" y="2404367"/>
                  </a:lnTo>
                  <a:lnTo>
                    <a:pt x="2229916" y="2422855"/>
                  </a:lnTo>
                  <a:lnTo>
                    <a:pt x="2183025" y="2434409"/>
                  </a:lnTo>
                  <a:lnTo>
                    <a:pt x="2133600" y="2438400"/>
                  </a:lnTo>
                  <a:lnTo>
                    <a:pt x="2084174" y="2434409"/>
                  </a:lnTo>
                  <a:lnTo>
                    <a:pt x="2037283" y="2422855"/>
                  </a:lnTo>
                  <a:lnTo>
                    <a:pt x="1993553" y="2404367"/>
                  </a:lnTo>
                  <a:lnTo>
                    <a:pt x="1953615" y="2379573"/>
                  </a:lnTo>
                  <a:lnTo>
                    <a:pt x="1918096" y="2349103"/>
                  </a:lnTo>
                  <a:lnTo>
                    <a:pt x="1887626" y="2313584"/>
                  </a:lnTo>
                  <a:lnTo>
                    <a:pt x="1862832" y="2273646"/>
                  </a:lnTo>
                  <a:lnTo>
                    <a:pt x="1844344" y="2229916"/>
                  </a:lnTo>
                  <a:lnTo>
                    <a:pt x="1832790" y="2183025"/>
                  </a:lnTo>
                  <a:lnTo>
                    <a:pt x="1828800" y="2133600"/>
                  </a:lnTo>
                  <a:close/>
                </a:path>
                <a:path w="8001000" h="3505200">
                  <a:moveTo>
                    <a:pt x="1905000" y="990600"/>
                  </a:moveTo>
                  <a:lnTo>
                    <a:pt x="1908990" y="941174"/>
                  </a:lnTo>
                  <a:lnTo>
                    <a:pt x="1920544" y="894283"/>
                  </a:lnTo>
                  <a:lnTo>
                    <a:pt x="1939032" y="850553"/>
                  </a:lnTo>
                  <a:lnTo>
                    <a:pt x="1963826" y="810615"/>
                  </a:lnTo>
                  <a:lnTo>
                    <a:pt x="1994296" y="775096"/>
                  </a:lnTo>
                  <a:lnTo>
                    <a:pt x="2029815" y="744626"/>
                  </a:lnTo>
                  <a:lnTo>
                    <a:pt x="2069753" y="719832"/>
                  </a:lnTo>
                  <a:lnTo>
                    <a:pt x="2113483" y="701344"/>
                  </a:lnTo>
                  <a:lnTo>
                    <a:pt x="2160374" y="689790"/>
                  </a:lnTo>
                  <a:lnTo>
                    <a:pt x="2209800" y="685800"/>
                  </a:lnTo>
                  <a:lnTo>
                    <a:pt x="2259225" y="689790"/>
                  </a:lnTo>
                  <a:lnTo>
                    <a:pt x="2306116" y="701344"/>
                  </a:lnTo>
                  <a:lnTo>
                    <a:pt x="2349846" y="719832"/>
                  </a:lnTo>
                  <a:lnTo>
                    <a:pt x="2389784" y="744626"/>
                  </a:lnTo>
                  <a:lnTo>
                    <a:pt x="2425303" y="775096"/>
                  </a:lnTo>
                  <a:lnTo>
                    <a:pt x="2455773" y="810615"/>
                  </a:lnTo>
                  <a:lnTo>
                    <a:pt x="2480567" y="850553"/>
                  </a:lnTo>
                  <a:lnTo>
                    <a:pt x="2499055" y="894283"/>
                  </a:lnTo>
                  <a:lnTo>
                    <a:pt x="2510609" y="941174"/>
                  </a:lnTo>
                  <a:lnTo>
                    <a:pt x="2514600" y="990600"/>
                  </a:lnTo>
                  <a:lnTo>
                    <a:pt x="2510609" y="1040025"/>
                  </a:lnTo>
                  <a:lnTo>
                    <a:pt x="2499055" y="1086916"/>
                  </a:lnTo>
                  <a:lnTo>
                    <a:pt x="2480567" y="1130646"/>
                  </a:lnTo>
                  <a:lnTo>
                    <a:pt x="2455773" y="1170584"/>
                  </a:lnTo>
                  <a:lnTo>
                    <a:pt x="2425303" y="1206103"/>
                  </a:lnTo>
                  <a:lnTo>
                    <a:pt x="2389784" y="1236573"/>
                  </a:lnTo>
                  <a:lnTo>
                    <a:pt x="2349846" y="1261367"/>
                  </a:lnTo>
                  <a:lnTo>
                    <a:pt x="2306116" y="1279855"/>
                  </a:lnTo>
                  <a:lnTo>
                    <a:pt x="2259225" y="1291409"/>
                  </a:lnTo>
                  <a:lnTo>
                    <a:pt x="2209800" y="1295400"/>
                  </a:lnTo>
                  <a:lnTo>
                    <a:pt x="2160374" y="1291409"/>
                  </a:lnTo>
                  <a:lnTo>
                    <a:pt x="2113483" y="1279855"/>
                  </a:lnTo>
                  <a:lnTo>
                    <a:pt x="2069753" y="1261367"/>
                  </a:lnTo>
                  <a:lnTo>
                    <a:pt x="2029815" y="1236573"/>
                  </a:lnTo>
                  <a:lnTo>
                    <a:pt x="1994296" y="1206103"/>
                  </a:lnTo>
                  <a:lnTo>
                    <a:pt x="1963826" y="1170584"/>
                  </a:lnTo>
                  <a:lnTo>
                    <a:pt x="1939032" y="1130646"/>
                  </a:lnTo>
                  <a:lnTo>
                    <a:pt x="1920544" y="1086916"/>
                  </a:lnTo>
                  <a:lnTo>
                    <a:pt x="1908990" y="1040025"/>
                  </a:lnTo>
                  <a:lnTo>
                    <a:pt x="1905000" y="990600"/>
                  </a:lnTo>
                  <a:close/>
                </a:path>
                <a:path w="8001000" h="3505200">
                  <a:moveTo>
                    <a:pt x="2743200" y="3200400"/>
                  </a:moveTo>
                  <a:lnTo>
                    <a:pt x="2747190" y="3150974"/>
                  </a:lnTo>
                  <a:lnTo>
                    <a:pt x="2758744" y="3104083"/>
                  </a:lnTo>
                  <a:lnTo>
                    <a:pt x="2777232" y="3060353"/>
                  </a:lnTo>
                  <a:lnTo>
                    <a:pt x="2802026" y="3020415"/>
                  </a:lnTo>
                  <a:lnTo>
                    <a:pt x="2832496" y="2984896"/>
                  </a:lnTo>
                  <a:lnTo>
                    <a:pt x="2868015" y="2954426"/>
                  </a:lnTo>
                  <a:lnTo>
                    <a:pt x="2907953" y="2929632"/>
                  </a:lnTo>
                  <a:lnTo>
                    <a:pt x="2951683" y="2911144"/>
                  </a:lnTo>
                  <a:lnTo>
                    <a:pt x="2998574" y="2899590"/>
                  </a:lnTo>
                  <a:lnTo>
                    <a:pt x="3048000" y="2895600"/>
                  </a:lnTo>
                  <a:lnTo>
                    <a:pt x="3097425" y="2899590"/>
                  </a:lnTo>
                  <a:lnTo>
                    <a:pt x="3144316" y="2911144"/>
                  </a:lnTo>
                  <a:lnTo>
                    <a:pt x="3188046" y="2929632"/>
                  </a:lnTo>
                  <a:lnTo>
                    <a:pt x="3227984" y="2954426"/>
                  </a:lnTo>
                  <a:lnTo>
                    <a:pt x="3263503" y="2984896"/>
                  </a:lnTo>
                  <a:lnTo>
                    <a:pt x="3293973" y="3020415"/>
                  </a:lnTo>
                  <a:lnTo>
                    <a:pt x="3318767" y="3060353"/>
                  </a:lnTo>
                  <a:lnTo>
                    <a:pt x="3337255" y="3104083"/>
                  </a:lnTo>
                  <a:lnTo>
                    <a:pt x="3348809" y="3150974"/>
                  </a:lnTo>
                  <a:lnTo>
                    <a:pt x="3352800" y="3200400"/>
                  </a:lnTo>
                  <a:lnTo>
                    <a:pt x="3348809" y="3249825"/>
                  </a:lnTo>
                  <a:lnTo>
                    <a:pt x="3337255" y="3296716"/>
                  </a:lnTo>
                  <a:lnTo>
                    <a:pt x="3318767" y="3340446"/>
                  </a:lnTo>
                  <a:lnTo>
                    <a:pt x="3293973" y="3380384"/>
                  </a:lnTo>
                  <a:lnTo>
                    <a:pt x="3263503" y="3415903"/>
                  </a:lnTo>
                  <a:lnTo>
                    <a:pt x="3227984" y="3446373"/>
                  </a:lnTo>
                  <a:lnTo>
                    <a:pt x="3188046" y="3471167"/>
                  </a:lnTo>
                  <a:lnTo>
                    <a:pt x="3144316" y="3489655"/>
                  </a:lnTo>
                  <a:lnTo>
                    <a:pt x="3097425" y="3501209"/>
                  </a:lnTo>
                  <a:lnTo>
                    <a:pt x="3048000" y="3505200"/>
                  </a:lnTo>
                  <a:lnTo>
                    <a:pt x="2998574" y="3501209"/>
                  </a:lnTo>
                  <a:lnTo>
                    <a:pt x="2951683" y="3489655"/>
                  </a:lnTo>
                  <a:lnTo>
                    <a:pt x="2907953" y="3471167"/>
                  </a:lnTo>
                  <a:lnTo>
                    <a:pt x="2868015" y="3446373"/>
                  </a:lnTo>
                  <a:lnTo>
                    <a:pt x="2832496" y="3415903"/>
                  </a:lnTo>
                  <a:lnTo>
                    <a:pt x="2802026" y="3380384"/>
                  </a:lnTo>
                  <a:lnTo>
                    <a:pt x="2777232" y="3340446"/>
                  </a:lnTo>
                  <a:lnTo>
                    <a:pt x="2758744" y="3296716"/>
                  </a:lnTo>
                  <a:lnTo>
                    <a:pt x="2747190" y="3249825"/>
                  </a:lnTo>
                  <a:lnTo>
                    <a:pt x="2743200" y="3200400"/>
                  </a:lnTo>
                  <a:close/>
                </a:path>
                <a:path w="8001000" h="3505200">
                  <a:moveTo>
                    <a:pt x="7239000" y="304800"/>
                  </a:moveTo>
                  <a:lnTo>
                    <a:pt x="7242990" y="255374"/>
                  </a:lnTo>
                  <a:lnTo>
                    <a:pt x="7254544" y="208483"/>
                  </a:lnTo>
                  <a:lnTo>
                    <a:pt x="7273032" y="164753"/>
                  </a:lnTo>
                  <a:lnTo>
                    <a:pt x="7297826" y="124815"/>
                  </a:lnTo>
                  <a:lnTo>
                    <a:pt x="7328296" y="89296"/>
                  </a:lnTo>
                  <a:lnTo>
                    <a:pt x="7363815" y="58826"/>
                  </a:lnTo>
                  <a:lnTo>
                    <a:pt x="7403753" y="34032"/>
                  </a:lnTo>
                  <a:lnTo>
                    <a:pt x="7447483" y="15544"/>
                  </a:lnTo>
                  <a:lnTo>
                    <a:pt x="7494374" y="3990"/>
                  </a:lnTo>
                  <a:lnTo>
                    <a:pt x="7543800" y="0"/>
                  </a:lnTo>
                  <a:lnTo>
                    <a:pt x="7593225" y="3990"/>
                  </a:lnTo>
                  <a:lnTo>
                    <a:pt x="7640116" y="15544"/>
                  </a:lnTo>
                  <a:lnTo>
                    <a:pt x="7683846" y="34032"/>
                  </a:lnTo>
                  <a:lnTo>
                    <a:pt x="7723784" y="58826"/>
                  </a:lnTo>
                  <a:lnTo>
                    <a:pt x="7759303" y="89296"/>
                  </a:lnTo>
                  <a:lnTo>
                    <a:pt x="7789773" y="124815"/>
                  </a:lnTo>
                  <a:lnTo>
                    <a:pt x="7814567" y="164753"/>
                  </a:lnTo>
                  <a:lnTo>
                    <a:pt x="7833055" y="208483"/>
                  </a:lnTo>
                  <a:lnTo>
                    <a:pt x="7844609" y="255374"/>
                  </a:lnTo>
                  <a:lnTo>
                    <a:pt x="7848600" y="304800"/>
                  </a:lnTo>
                  <a:lnTo>
                    <a:pt x="7844609" y="354225"/>
                  </a:lnTo>
                  <a:lnTo>
                    <a:pt x="7833055" y="401116"/>
                  </a:lnTo>
                  <a:lnTo>
                    <a:pt x="7814567" y="444846"/>
                  </a:lnTo>
                  <a:lnTo>
                    <a:pt x="7789773" y="484784"/>
                  </a:lnTo>
                  <a:lnTo>
                    <a:pt x="7759303" y="520303"/>
                  </a:lnTo>
                  <a:lnTo>
                    <a:pt x="7723784" y="550773"/>
                  </a:lnTo>
                  <a:lnTo>
                    <a:pt x="7683846" y="575567"/>
                  </a:lnTo>
                  <a:lnTo>
                    <a:pt x="7640116" y="594055"/>
                  </a:lnTo>
                  <a:lnTo>
                    <a:pt x="7593225" y="605609"/>
                  </a:lnTo>
                  <a:lnTo>
                    <a:pt x="7543800" y="609600"/>
                  </a:lnTo>
                  <a:lnTo>
                    <a:pt x="7494374" y="605609"/>
                  </a:lnTo>
                  <a:lnTo>
                    <a:pt x="7447483" y="594055"/>
                  </a:lnTo>
                  <a:lnTo>
                    <a:pt x="7403753" y="575567"/>
                  </a:lnTo>
                  <a:lnTo>
                    <a:pt x="7363815" y="550773"/>
                  </a:lnTo>
                  <a:lnTo>
                    <a:pt x="7328296" y="520303"/>
                  </a:lnTo>
                  <a:lnTo>
                    <a:pt x="7297826" y="484784"/>
                  </a:lnTo>
                  <a:lnTo>
                    <a:pt x="7273032" y="444846"/>
                  </a:lnTo>
                  <a:lnTo>
                    <a:pt x="7254544" y="401116"/>
                  </a:lnTo>
                  <a:lnTo>
                    <a:pt x="7242990" y="354225"/>
                  </a:lnTo>
                  <a:lnTo>
                    <a:pt x="7239000" y="304800"/>
                  </a:lnTo>
                  <a:close/>
                </a:path>
                <a:path w="8001000" h="3505200">
                  <a:moveTo>
                    <a:pt x="3657600" y="990600"/>
                  </a:moveTo>
                  <a:lnTo>
                    <a:pt x="3661590" y="941174"/>
                  </a:lnTo>
                  <a:lnTo>
                    <a:pt x="3673144" y="894283"/>
                  </a:lnTo>
                  <a:lnTo>
                    <a:pt x="3691632" y="850553"/>
                  </a:lnTo>
                  <a:lnTo>
                    <a:pt x="3716426" y="810615"/>
                  </a:lnTo>
                  <a:lnTo>
                    <a:pt x="3746896" y="775096"/>
                  </a:lnTo>
                  <a:lnTo>
                    <a:pt x="3782415" y="744626"/>
                  </a:lnTo>
                  <a:lnTo>
                    <a:pt x="3822353" y="719832"/>
                  </a:lnTo>
                  <a:lnTo>
                    <a:pt x="3866083" y="701344"/>
                  </a:lnTo>
                  <a:lnTo>
                    <a:pt x="3912974" y="689790"/>
                  </a:lnTo>
                  <a:lnTo>
                    <a:pt x="3962400" y="685800"/>
                  </a:lnTo>
                  <a:lnTo>
                    <a:pt x="4011825" y="689790"/>
                  </a:lnTo>
                  <a:lnTo>
                    <a:pt x="4058716" y="701344"/>
                  </a:lnTo>
                  <a:lnTo>
                    <a:pt x="4102446" y="719832"/>
                  </a:lnTo>
                  <a:lnTo>
                    <a:pt x="4142384" y="744626"/>
                  </a:lnTo>
                  <a:lnTo>
                    <a:pt x="4177903" y="775096"/>
                  </a:lnTo>
                  <a:lnTo>
                    <a:pt x="4208373" y="810615"/>
                  </a:lnTo>
                  <a:lnTo>
                    <a:pt x="4233167" y="850553"/>
                  </a:lnTo>
                  <a:lnTo>
                    <a:pt x="4251655" y="894283"/>
                  </a:lnTo>
                  <a:lnTo>
                    <a:pt x="4263209" y="941174"/>
                  </a:lnTo>
                  <a:lnTo>
                    <a:pt x="4267200" y="990600"/>
                  </a:lnTo>
                  <a:lnTo>
                    <a:pt x="4263209" y="1040025"/>
                  </a:lnTo>
                  <a:lnTo>
                    <a:pt x="4251655" y="1086916"/>
                  </a:lnTo>
                  <a:lnTo>
                    <a:pt x="4233167" y="1130646"/>
                  </a:lnTo>
                  <a:lnTo>
                    <a:pt x="4208373" y="1170584"/>
                  </a:lnTo>
                  <a:lnTo>
                    <a:pt x="4177903" y="1206103"/>
                  </a:lnTo>
                  <a:lnTo>
                    <a:pt x="4142384" y="1236573"/>
                  </a:lnTo>
                  <a:lnTo>
                    <a:pt x="4102446" y="1261367"/>
                  </a:lnTo>
                  <a:lnTo>
                    <a:pt x="4058716" y="1279855"/>
                  </a:lnTo>
                  <a:lnTo>
                    <a:pt x="4011825" y="1291409"/>
                  </a:lnTo>
                  <a:lnTo>
                    <a:pt x="3962400" y="1295400"/>
                  </a:lnTo>
                  <a:lnTo>
                    <a:pt x="3912974" y="1291409"/>
                  </a:lnTo>
                  <a:lnTo>
                    <a:pt x="3866083" y="1279855"/>
                  </a:lnTo>
                  <a:lnTo>
                    <a:pt x="3822353" y="1261367"/>
                  </a:lnTo>
                  <a:lnTo>
                    <a:pt x="3782415" y="1236573"/>
                  </a:lnTo>
                  <a:lnTo>
                    <a:pt x="3746896" y="1206103"/>
                  </a:lnTo>
                  <a:lnTo>
                    <a:pt x="3716426" y="1170584"/>
                  </a:lnTo>
                  <a:lnTo>
                    <a:pt x="3691632" y="1130646"/>
                  </a:lnTo>
                  <a:lnTo>
                    <a:pt x="3673144" y="1086916"/>
                  </a:lnTo>
                  <a:lnTo>
                    <a:pt x="3661590" y="1040025"/>
                  </a:lnTo>
                  <a:lnTo>
                    <a:pt x="3657600" y="990600"/>
                  </a:lnTo>
                  <a:close/>
                </a:path>
                <a:path w="8001000" h="3505200">
                  <a:moveTo>
                    <a:pt x="5486400" y="990600"/>
                  </a:moveTo>
                  <a:lnTo>
                    <a:pt x="5490390" y="941174"/>
                  </a:lnTo>
                  <a:lnTo>
                    <a:pt x="5501944" y="894283"/>
                  </a:lnTo>
                  <a:lnTo>
                    <a:pt x="5520432" y="850553"/>
                  </a:lnTo>
                  <a:lnTo>
                    <a:pt x="5545226" y="810615"/>
                  </a:lnTo>
                  <a:lnTo>
                    <a:pt x="5575696" y="775096"/>
                  </a:lnTo>
                  <a:lnTo>
                    <a:pt x="5611215" y="744626"/>
                  </a:lnTo>
                  <a:lnTo>
                    <a:pt x="5651153" y="719832"/>
                  </a:lnTo>
                  <a:lnTo>
                    <a:pt x="5694883" y="701344"/>
                  </a:lnTo>
                  <a:lnTo>
                    <a:pt x="5741774" y="689790"/>
                  </a:lnTo>
                  <a:lnTo>
                    <a:pt x="5791200" y="685800"/>
                  </a:lnTo>
                  <a:lnTo>
                    <a:pt x="5840625" y="689790"/>
                  </a:lnTo>
                  <a:lnTo>
                    <a:pt x="5887516" y="701344"/>
                  </a:lnTo>
                  <a:lnTo>
                    <a:pt x="5931246" y="719832"/>
                  </a:lnTo>
                  <a:lnTo>
                    <a:pt x="5971184" y="744626"/>
                  </a:lnTo>
                  <a:lnTo>
                    <a:pt x="6006703" y="775096"/>
                  </a:lnTo>
                  <a:lnTo>
                    <a:pt x="6037173" y="810615"/>
                  </a:lnTo>
                  <a:lnTo>
                    <a:pt x="6061967" y="850553"/>
                  </a:lnTo>
                  <a:lnTo>
                    <a:pt x="6080455" y="894283"/>
                  </a:lnTo>
                  <a:lnTo>
                    <a:pt x="6092009" y="941174"/>
                  </a:lnTo>
                  <a:lnTo>
                    <a:pt x="6096000" y="990600"/>
                  </a:lnTo>
                  <a:lnTo>
                    <a:pt x="6092009" y="1040025"/>
                  </a:lnTo>
                  <a:lnTo>
                    <a:pt x="6080455" y="1086916"/>
                  </a:lnTo>
                  <a:lnTo>
                    <a:pt x="6061967" y="1130646"/>
                  </a:lnTo>
                  <a:lnTo>
                    <a:pt x="6037173" y="1170584"/>
                  </a:lnTo>
                  <a:lnTo>
                    <a:pt x="6006703" y="1206103"/>
                  </a:lnTo>
                  <a:lnTo>
                    <a:pt x="5971184" y="1236573"/>
                  </a:lnTo>
                  <a:lnTo>
                    <a:pt x="5931246" y="1261367"/>
                  </a:lnTo>
                  <a:lnTo>
                    <a:pt x="5887516" y="1279855"/>
                  </a:lnTo>
                  <a:lnTo>
                    <a:pt x="5840625" y="1291409"/>
                  </a:lnTo>
                  <a:lnTo>
                    <a:pt x="5791200" y="1295400"/>
                  </a:lnTo>
                  <a:lnTo>
                    <a:pt x="5741774" y="1291409"/>
                  </a:lnTo>
                  <a:lnTo>
                    <a:pt x="5694883" y="1279855"/>
                  </a:lnTo>
                  <a:lnTo>
                    <a:pt x="5651153" y="1261367"/>
                  </a:lnTo>
                  <a:lnTo>
                    <a:pt x="5611215" y="1236573"/>
                  </a:lnTo>
                  <a:lnTo>
                    <a:pt x="5575696" y="1206103"/>
                  </a:lnTo>
                  <a:lnTo>
                    <a:pt x="5545226" y="1170584"/>
                  </a:lnTo>
                  <a:lnTo>
                    <a:pt x="5520432" y="1130646"/>
                  </a:lnTo>
                  <a:lnTo>
                    <a:pt x="5501944" y="1086916"/>
                  </a:lnTo>
                  <a:lnTo>
                    <a:pt x="5490390" y="1040025"/>
                  </a:lnTo>
                  <a:lnTo>
                    <a:pt x="5486400" y="990600"/>
                  </a:lnTo>
                  <a:close/>
                </a:path>
                <a:path w="8001000" h="3505200">
                  <a:moveTo>
                    <a:pt x="3657600" y="2209800"/>
                  </a:moveTo>
                  <a:lnTo>
                    <a:pt x="3661590" y="2160374"/>
                  </a:lnTo>
                  <a:lnTo>
                    <a:pt x="3673144" y="2113483"/>
                  </a:lnTo>
                  <a:lnTo>
                    <a:pt x="3691632" y="2069753"/>
                  </a:lnTo>
                  <a:lnTo>
                    <a:pt x="3716426" y="2029815"/>
                  </a:lnTo>
                  <a:lnTo>
                    <a:pt x="3746896" y="1994296"/>
                  </a:lnTo>
                  <a:lnTo>
                    <a:pt x="3782415" y="1963826"/>
                  </a:lnTo>
                  <a:lnTo>
                    <a:pt x="3822353" y="1939032"/>
                  </a:lnTo>
                  <a:lnTo>
                    <a:pt x="3866083" y="1920544"/>
                  </a:lnTo>
                  <a:lnTo>
                    <a:pt x="3912974" y="1908990"/>
                  </a:lnTo>
                  <a:lnTo>
                    <a:pt x="3962400" y="1905000"/>
                  </a:lnTo>
                  <a:lnTo>
                    <a:pt x="4011825" y="1908990"/>
                  </a:lnTo>
                  <a:lnTo>
                    <a:pt x="4058716" y="1920544"/>
                  </a:lnTo>
                  <a:lnTo>
                    <a:pt x="4102446" y="1939032"/>
                  </a:lnTo>
                  <a:lnTo>
                    <a:pt x="4142384" y="1963826"/>
                  </a:lnTo>
                  <a:lnTo>
                    <a:pt x="4177903" y="1994296"/>
                  </a:lnTo>
                  <a:lnTo>
                    <a:pt x="4208373" y="2029815"/>
                  </a:lnTo>
                  <a:lnTo>
                    <a:pt x="4233167" y="2069753"/>
                  </a:lnTo>
                  <a:lnTo>
                    <a:pt x="4251655" y="2113483"/>
                  </a:lnTo>
                  <a:lnTo>
                    <a:pt x="4263209" y="2160374"/>
                  </a:lnTo>
                  <a:lnTo>
                    <a:pt x="4267200" y="2209800"/>
                  </a:lnTo>
                  <a:lnTo>
                    <a:pt x="4263209" y="2259225"/>
                  </a:lnTo>
                  <a:lnTo>
                    <a:pt x="4251655" y="2306116"/>
                  </a:lnTo>
                  <a:lnTo>
                    <a:pt x="4233167" y="2349846"/>
                  </a:lnTo>
                  <a:lnTo>
                    <a:pt x="4208373" y="2389784"/>
                  </a:lnTo>
                  <a:lnTo>
                    <a:pt x="4177903" y="2425303"/>
                  </a:lnTo>
                  <a:lnTo>
                    <a:pt x="4142384" y="2455773"/>
                  </a:lnTo>
                  <a:lnTo>
                    <a:pt x="4102446" y="2480567"/>
                  </a:lnTo>
                  <a:lnTo>
                    <a:pt x="4058716" y="2499055"/>
                  </a:lnTo>
                  <a:lnTo>
                    <a:pt x="4011825" y="2510609"/>
                  </a:lnTo>
                  <a:lnTo>
                    <a:pt x="3962400" y="2514600"/>
                  </a:lnTo>
                  <a:lnTo>
                    <a:pt x="3912974" y="2510609"/>
                  </a:lnTo>
                  <a:lnTo>
                    <a:pt x="3866083" y="2499055"/>
                  </a:lnTo>
                  <a:lnTo>
                    <a:pt x="3822353" y="2480567"/>
                  </a:lnTo>
                  <a:lnTo>
                    <a:pt x="3782415" y="2455773"/>
                  </a:lnTo>
                  <a:lnTo>
                    <a:pt x="3746896" y="2425303"/>
                  </a:lnTo>
                  <a:lnTo>
                    <a:pt x="3716426" y="2389784"/>
                  </a:lnTo>
                  <a:lnTo>
                    <a:pt x="3691632" y="2349846"/>
                  </a:lnTo>
                  <a:lnTo>
                    <a:pt x="3673144" y="2306116"/>
                  </a:lnTo>
                  <a:lnTo>
                    <a:pt x="3661590" y="2259225"/>
                  </a:lnTo>
                  <a:lnTo>
                    <a:pt x="3657600" y="2209800"/>
                  </a:lnTo>
                  <a:close/>
                </a:path>
                <a:path w="8001000" h="3505200">
                  <a:moveTo>
                    <a:pt x="5562600" y="2209800"/>
                  </a:moveTo>
                  <a:lnTo>
                    <a:pt x="5566590" y="2160374"/>
                  </a:lnTo>
                  <a:lnTo>
                    <a:pt x="5578144" y="2113483"/>
                  </a:lnTo>
                  <a:lnTo>
                    <a:pt x="5596632" y="2069753"/>
                  </a:lnTo>
                  <a:lnTo>
                    <a:pt x="5621426" y="2029815"/>
                  </a:lnTo>
                  <a:lnTo>
                    <a:pt x="5651896" y="1994296"/>
                  </a:lnTo>
                  <a:lnTo>
                    <a:pt x="5687415" y="1963826"/>
                  </a:lnTo>
                  <a:lnTo>
                    <a:pt x="5727353" y="1939032"/>
                  </a:lnTo>
                  <a:lnTo>
                    <a:pt x="5771083" y="1920544"/>
                  </a:lnTo>
                  <a:lnTo>
                    <a:pt x="5817974" y="1908990"/>
                  </a:lnTo>
                  <a:lnTo>
                    <a:pt x="5867400" y="1905000"/>
                  </a:lnTo>
                  <a:lnTo>
                    <a:pt x="5916825" y="1908990"/>
                  </a:lnTo>
                  <a:lnTo>
                    <a:pt x="5963716" y="1920544"/>
                  </a:lnTo>
                  <a:lnTo>
                    <a:pt x="6007446" y="1939032"/>
                  </a:lnTo>
                  <a:lnTo>
                    <a:pt x="6047384" y="1963826"/>
                  </a:lnTo>
                  <a:lnTo>
                    <a:pt x="6082903" y="1994296"/>
                  </a:lnTo>
                  <a:lnTo>
                    <a:pt x="6113373" y="2029815"/>
                  </a:lnTo>
                  <a:lnTo>
                    <a:pt x="6138167" y="2069753"/>
                  </a:lnTo>
                  <a:lnTo>
                    <a:pt x="6156655" y="2113483"/>
                  </a:lnTo>
                  <a:lnTo>
                    <a:pt x="6168209" y="2160374"/>
                  </a:lnTo>
                  <a:lnTo>
                    <a:pt x="6172200" y="2209800"/>
                  </a:lnTo>
                  <a:lnTo>
                    <a:pt x="6168209" y="2259225"/>
                  </a:lnTo>
                  <a:lnTo>
                    <a:pt x="6156655" y="2306116"/>
                  </a:lnTo>
                  <a:lnTo>
                    <a:pt x="6138167" y="2349846"/>
                  </a:lnTo>
                  <a:lnTo>
                    <a:pt x="6113373" y="2389784"/>
                  </a:lnTo>
                  <a:lnTo>
                    <a:pt x="6082903" y="2425303"/>
                  </a:lnTo>
                  <a:lnTo>
                    <a:pt x="6047384" y="2455773"/>
                  </a:lnTo>
                  <a:lnTo>
                    <a:pt x="6007446" y="2480567"/>
                  </a:lnTo>
                  <a:lnTo>
                    <a:pt x="5963716" y="2499055"/>
                  </a:lnTo>
                  <a:lnTo>
                    <a:pt x="5916825" y="2510609"/>
                  </a:lnTo>
                  <a:lnTo>
                    <a:pt x="5867400" y="2514600"/>
                  </a:lnTo>
                  <a:lnTo>
                    <a:pt x="5817974" y="2510609"/>
                  </a:lnTo>
                  <a:lnTo>
                    <a:pt x="5771083" y="2499055"/>
                  </a:lnTo>
                  <a:lnTo>
                    <a:pt x="5727353" y="2480567"/>
                  </a:lnTo>
                  <a:lnTo>
                    <a:pt x="5687415" y="2455773"/>
                  </a:lnTo>
                  <a:lnTo>
                    <a:pt x="5651896" y="2425303"/>
                  </a:lnTo>
                  <a:lnTo>
                    <a:pt x="5621426" y="2389784"/>
                  </a:lnTo>
                  <a:lnTo>
                    <a:pt x="5596632" y="2349846"/>
                  </a:lnTo>
                  <a:lnTo>
                    <a:pt x="5578144" y="2306116"/>
                  </a:lnTo>
                  <a:lnTo>
                    <a:pt x="5566590" y="2259225"/>
                  </a:lnTo>
                  <a:lnTo>
                    <a:pt x="5562600" y="2209800"/>
                  </a:lnTo>
                  <a:close/>
                </a:path>
                <a:path w="8001000" h="3505200">
                  <a:moveTo>
                    <a:pt x="5486400" y="3200400"/>
                  </a:moveTo>
                  <a:lnTo>
                    <a:pt x="5490390" y="3150974"/>
                  </a:lnTo>
                  <a:lnTo>
                    <a:pt x="5501944" y="3104083"/>
                  </a:lnTo>
                  <a:lnTo>
                    <a:pt x="5520432" y="3060353"/>
                  </a:lnTo>
                  <a:lnTo>
                    <a:pt x="5545226" y="3020415"/>
                  </a:lnTo>
                  <a:lnTo>
                    <a:pt x="5575696" y="2984896"/>
                  </a:lnTo>
                  <a:lnTo>
                    <a:pt x="5611215" y="2954426"/>
                  </a:lnTo>
                  <a:lnTo>
                    <a:pt x="5651153" y="2929632"/>
                  </a:lnTo>
                  <a:lnTo>
                    <a:pt x="5694883" y="2911144"/>
                  </a:lnTo>
                  <a:lnTo>
                    <a:pt x="5741774" y="2899590"/>
                  </a:lnTo>
                  <a:lnTo>
                    <a:pt x="5791200" y="2895600"/>
                  </a:lnTo>
                  <a:lnTo>
                    <a:pt x="5840625" y="2899590"/>
                  </a:lnTo>
                  <a:lnTo>
                    <a:pt x="5887516" y="2911144"/>
                  </a:lnTo>
                  <a:lnTo>
                    <a:pt x="5931246" y="2929632"/>
                  </a:lnTo>
                  <a:lnTo>
                    <a:pt x="5971184" y="2954426"/>
                  </a:lnTo>
                  <a:lnTo>
                    <a:pt x="6006703" y="2984896"/>
                  </a:lnTo>
                  <a:lnTo>
                    <a:pt x="6037173" y="3020415"/>
                  </a:lnTo>
                  <a:lnTo>
                    <a:pt x="6061967" y="3060353"/>
                  </a:lnTo>
                  <a:lnTo>
                    <a:pt x="6080455" y="3104083"/>
                  </a:lnTo>
                  <a:lnTo>
                    <a:pt x="6092009" y="3150974"/>
                  </a:lnTo>
                  <a:lnTo>
                    <a:pt x="6096000" y="3200400"/>
                  </a:lnTo>
                  <a:lnTo>
                    <a:pt x="6092009" y="3249825"/>
                  </a:lnTo>
                  <a:lnTo>
                    <a:pt x="6080455" y="3296716"/>
                  </a:lnTo>
                  <a:lnTo>
                    <a:pt x="6061967" y="3340446"/>
                  </a:lnTo>
                  <a:lnTo>
                    <a:pt x="6037173" y="3380384"/>
                  </a:lnTo>
                  <a:lnTo>
                    <a:pt x="6006703" y="3415903"/>
                  </a:lnTo>
                  <a:lnTo>
                    <a:pt x="5971184" y="3446373"/>
                  </a:lnTo>
                  <a:lnTo>
                    <a:pt x="5931246" y="3471167"/>
                  </a:lnTo>
                  <a:lnTo>
                    <a:pt x="5887516" y="3489655"/>
                  </a:lnTo>
                  <a:lnTo>
                    <a:pt x="5840625" y="3501209"/>
                  </a:lnTo>
                  <a:lnTo>
                    <a:pt x="5791200" y="3505200"/>
                  </a:lnTo>
                  <a:lnTo>
                    <a:pt x="5741774" y="3501209"/>
                  </a:lnTo>
                  <a:lnTo>
                    <a:pt x="5694883" y="3489655"/>
                  </a:lnTo>
                  <a:lnTo>
                    <a:pt x="5651153" y="3471167"/>
                  </a:lnTo>
                  <a:lnTo>
                    <a:pt x="5611215" y="3446373"/>
                  </a:lnTo>
                  <a:lnTo>
                    <a:pt x="5575696" y="3415903"/>
                  </a:lnTo>
                  <a:lnTo>
                    <a:pt x="5545226" y="3380384"/>
                  </a:lnTo>
                  <a:lnTo>
                    <a:pt x="5520432" y="3340446"/>
                  </a:lnTo>
                  <a:lnTo>
                    <a:pt x="5501944" y="3296716"/>
                  </a:lnTo>
                  <a:lnTo>
                    <a:pt x="5490390" y="3249825"/>
                  </a:lnTo>
                  <a:lnTo>
                    <a:pt x="5486400" y="3200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0450" y="831849"/>
              <a:ext cx="7245350" cy="3473450"/>
            </a:xfrm>
            <a:custGeom>
              <a:avLst/>
              <a:gdLst/>
              <a:ahLst/>
              <a:cxnLst/>
              <a:rect l="l" t="t" r="r" b="b"/>
              <a:pathLst>
                <a:path w="7245350" h="3473450">
                  <a:moveTo>
                    <a:pt x="1530350" y="2368550"/>
                  </a:moveTo>
                  <a:lnTo>
                    <a:pt x="1517650" y="2362200"/>
                  </a:lnTo>
                  <a:lnTo>
                    <a:pt x="1454150" y="2330450"/>
                  </a:lnTo>
                  <a:lnTo>
                    <a:pt x="1454150" y="2362200"/>
                  </a:lnTo>
                  <a:lnTo>
                    <a:pt x="311150" y="2362200"/>
                  </a:lnTo>
                  <a:lnTo>
                    <a:pt x="311150" y="2374900"/>
                  </a:lnTo>
                  <a:lnTo>
                    <a:pt x="1454150" y="2374900"/>
                  </a:lnTo>
                  <a:lnTo>
                    <a:pt x="1454150" y="2406650"/>
                  </a:lnTo>
                  <a:lnTo>
                    <a:pt x="1517650" y="2374900"/>
                  </a:lnTo>
                  <a:lnTo>
                    <a:pt x="1530350" y="2368550"/>
                  </a:lnTo>
                  <a:close/>
                </a:path>
                <a:path w="7245350" h="3473450">
                  <a:moveTo>
                    <a:pt x="3359150" y="1225550"/>
                  </a:moveTo>
                  <a:lnTo>
                    <a:pt x="3346450" y="1219200"/>
                  </a:lnTo>
                  <a:lnTo>
                    <a:pt x="3282950" y="1187450"/>
                  </a:lnTo>
                  <a:lnTo>
                    <a:pt x="3282950" y="1219200"/>
                  </a:lnTo>
                  <a:lnTo>
                    <a:pt x="2216150" y="1219200"/>
                  </a:lnTo>
                  <a:lnTo>
                    <a:pt x="2216150" y="1231900"/>
                  </a:lnTo>
                  <a:lnTo>
                    <a:pt x="3282950" y="1231900"/>
                  </a:lnTo>
                  <a:lnTo>
                    <a:pt x="3282950" y="1263650"/>
                  </a:lnTo>
                  <a:lnTo>
                    <a:pt x="3346450" y="1231900"/>
                  </a:lnTo>
                  <a:lnTo>
                    <a:pt x="3359150" y="1225550"/>
                  </a:lnTo>
                  <a:close/>
                </a:path>
                <a:path w="7245350" h="3473450">
                  <a:moveTo>
                    <a:pt x="3454400" y="1441704"/>
                  </a:moveTo>
                  <a:lnTo>
                    <a:pt x="3441827" y="1441323"/>
                  </a:lnTo>
                  <a:lnTo>
                    <a:pt x="3441446" y="1449705"/>
                  </a:lnTo>
                  <a:lnTo>
                    <a:pt x="3440684" y="1457452"/>
                  </a:lnTo>
                  <a:lnTo>
                    <a:pt x="3424301" y="1505077"/>
                  </a:lnTo>
                  <a:lnTo>
                    <a:pt x="3389630" y="1552194"/>
                  </a:lnTo>
                  <a:lnTo>
                    <a:pt x="3357118" y="1582801"/>
                  </a:lnTo>
                  <a:lnTo>
                    <a:pt x="3317875" y="1612392"/>
                  </a:lnTo>
                  <a:lnTo>
                    <a:pt x="3272282" y="1640840"/>
                  </a:lnTo>
                  <a:lnTo>
                    <a:pt x="3220974" y="1667510"/>
                  </a:lnTo>
                  <a:lnTo>
                    <a:pt x="3164713" y="1692275"/>
                  </a:lnTo>
                  <a:lnTo>
                    <a:pt x="3103880" y="1715008"/>
                  </a:lnTo>
                  <a:lnTo>
                    <a:pt x="3039237" y="1735201"/>
                  </a:lnTo>
                  <a:lnTo>
                    <a:pt x="2971292" y="1752600"/>
                  </a:lnTo>
                  <a:lnTo>
                    <a:pt x="2900807" y="1766951"/>
                  </a:lnTo>
                  <a:lnTo>
                    <a:pt x="2828163" y="1778127"/>
                  </a:lnTo>
                  <a:lnTo>
                    <a:pt x="2754122" y="1786001"/>
                  </a:lnTo>
                  <a:lnTo>
                    <a:pt x="2679065" y="1789811"/>
                  </a:lnTo>
                  <a:lnTo>
                    <a:pt x="2641600" y="1790319"/>
                  </a:lnTo>
                  <a:lnTo>
                    <a:pt x="2565908" y="1792351"/>
                  </a:lnTo>
                  <a:lnTo>
                    <a:pt x="2490851" y="1796796"/>
                  </a:lnTo>
                  <a:lnTo>
                    <a:pt x="2416810" y="1804035"/>
                  </a:lnTo>
                  <a:lnTo>
                    <a:pt x="2344547" y="1813814"/>
                  </a:lnTo>
                  <a:lnTo>
                    <a:pt x="2274697" y="1825879"/>
                  </a:lnTo>
                  <a:lnTo>
                    <a:pt x="2207895" y="1840230"/>
                  </a:lnTo>
                  <a:lnTo>
                    <a:pt x="2144522" y="1856486"/>
                  </a:lnTo>
                  <a:lnTo>
                    <a:pt x="2085213" y="1874393"/>
                  </a:lnTo>
                  <a:lnTo>
                    <a:pt x="2030730" y="1893951"/>
                  </a:lnTo>
                  <a:lnTo>
                    <a:pt x="1981454" y="1915033"/>
                  </a:lnTo>
                  <a:lnTo>
                    <a:pt x="1937804" y="1937385"/>
                  </a:lnTo>
                  <a:lnTo>
                    <a:pt x="1900936" y="1960499"/>
                  </a:lnTo>
                  <a:lnTo>
                    <a:pt x="1880235" y="1976678"/>
                  </a:lnTo>
                  <a:lnTo>
                    <a:pt x="1880235" y="1993138"/>
                  </a:lnTo>
                  <a:lnTo>
                    <a:pt x="1880019" y="1993442"/>
                  </a:lnTo>
                  <a:lnTo>
                    <a:pt x="1879650" y="1993785"/>
                  </a:lnTo>
                  <a:lnTo>
                    <a:pt x="1880235" y="1993138"/>
                  </a:lnTo>
                  <a:lnTo>
                    <a:pt x="1880235" y="1976678"/>
                  </a:lnTo>
                  <a:lnTo>
                    <a:pt x="1870837" y="1984883"/>
                  </a:lnTo>
                  <a:lnTo>
                    <a:pt x="1870329" y="1985264"/>
                  </a:lnTo>
                  <a:lnTo>
                    <a:pt x="1869948" y="1985645"/>
                  </a:lnTo>
                  <a:lnTo>
                    <a:pt x="1869694" y="1986153"/>
                  </a:lnTo>
                  <a:lnTo>
                    <a:pt x="1866353" y="1991207"/>
                  </a:lnTo>
                  <a:lnTo>
                    <a:pt x="1868805" y="1985518"/>
                  </a:lnTo>
                  <a:lnTo>
                    <a:pt x="1851113" y="1986534"/>
                  </a:lnTo>
                  <a:lnTo>
                    <a:pt x="1836331" y="1979129"/>
                  </a:lnTo>
                  <a:lnTo>
                    <a:pt x="1836293" y="1978533"/>
                  </a:lnTo>
                  <a:lnTo>
                    <a:pt x="1836166" y="1976755"/>
                  </a:lnTo>
                  <a:lnTo>
                    <a:pt x="1827149" y="1922018"/>
                  </a:lnTo>
                  <a:lnTo>
                    <a:pt x="1814703" y="1871599"/>
                  </a:lnTo>
                  <a:lnTo>
                    <a:pt x="1799336" y="1827530"/>
                  </a:lnTo>
                  <a:lnTo>
                    <a:pt x="1781619" y="1791589"/>
                  </a:lnTo>
                  <a:lnTo>
                    <a:pt x="1756905" y="1760550"/>
                  </a:lnTo>
                  <a:lnTo>
                    <a:pt x="1756156" y="1759839"/>
                  </a:lnTo>
                  <a:lnTo>
                    <a:pt x="1750568" y="1755648"/>
                  </a:lnTo>
                  <a:lnTo>
                    <a:pt x="1744853" y="1752346"/>
                  </a:lnTo>
                  <a:lnTo>
                    <a:pt x="1738998" y="1749806"/>
                  </a:lnTo>
                  <a:lnTo>
                    <a:pt x="1734934" y="1748790"/>
                  </a:lnTo>
                  <a:lnTo>
                    <a:pt x="1735455" y="1748790"/>
                  </a:lnTo>
                  <a:lnTo>
                    <a:pt x="1730997" y="1747901"/>
                  </a:lnTo>
                  <a:lnTo>
                    <a:pt x="1726565" y="1747901"/>
                  </a:lnTo>
                  <a:lnTo>
                    <a:pt x="1724939" y="1748066"/>
                  </a:lnTo>
                  <a:lnTo>
                    <a:pt x="1724939" y="1760550"/>
                  </a:lnTo>
                  <a:lnTo>
                    <a:pt x="1724304" y="1760728"/>
                  </a:lnTo>
                  <a:lnTo>
                    <a:pt x="1724799" y="1760550"/>
                  </a:lnTo>
                  <a:lnTo>
                    <a:pt x="1724939" y="1760550"/>
                  </a:lnTo>
                  <a:lnTo>
                    <a:pt x="1724939" y="1748066"/>
                  </a:lnTo>
                  <a:lnTo>
                    <a:pt x="1717675" y="1748790"/>
                  </a:lnTo>
                  <a:lnTo>
                    <a:pt x="1720088" y="1748790"/>
                  </a:lnTo>
                  <a:lnTo>
                    <a:pt x="1714373" y="1750695"/>
                  </a:lnTo>
                  <a:lnTo>
                    <a:pt x="1714119" y="1750949"/>
                  </a:lnTo>
                  <a:lnTo>
                    <a:pt x="1709039" y="1753616"/>
                  </a:lnTo>
                  <a:lnTo>
                    <a:pt x="1708658" y="1753997"/>
                  </a:lnTo>
                  <a:lnTo>
                    <a:pt x="1708404" y="1753997"/>
                  </a:lnTo>
                  <a:lnTo>
                    <a:pt x="1708150" y="1754251"/>
                  </a:lnTo>
                  <a:lnTo>
                    <a:pt x="1702689" y="1758569"/>
                  </a:lnTo>
                  <a:lnTo>
                    <a:pt x="1677162" y="1794256"/>
                  </a:lnTo>
                  <a:lnTo>
                    <a:pt x="1659001" y="1837563"/>
                  </a:lnTo>
                  <a:lnTo>
                    <a:pt x="1646936" y="1877187"/>
                  </a:lnTo>
                  <a:lnTo>
                    <a:pt x="1632966" y="1938020"/>
                  </a:lnTo>
                  <a:lnTo>
                    <a:pt x="1622298" y="2005711"/>
                  </a:lnTo>
                  <a:lnTo>
                    <a:pt x="1615313" y="2078101"/>
                  </a:lnTo>
                  <a:lnTo>
                    <a:pt x="1613014" y="2152777"/>
                  </a:lnTo>
                  <a:lnTo>
                    <a:pt x="1625600" y="2152777"/>
                  </a:lnTo>
                  <a:lnTo>
                    <a:pt x="1626235" y="2115439"/>
                  </a:lnTo>
                  <a:lnTo>
                    <a:pt x="1628013" y="2078736"/>
                  </a:lnTo>
                  <a:lnTo>
                    <a:pt x="1634871" y="2007108"/>
                  </a:lnTo>
                  <a:lnTo>
                    <a:pt x="1645539" y="1940179"/>
                  </a:lnTo>
                  <a:lnTo>
                    <a:pt x="1655445" y="1894586"/>
                  </a:lnTo>
                  <a:lnTo>
                    <a:pt x="1667002" y="1853819"/>
                  </a:lnTo>
                  <a:lnTo>
                    <a:pt x="1684147" y="1808988"/>
                  </a:lnTo>
                  <a:lnTo>
                    <a:pt x="1707007" y="1772031"/>
                  </a:lnTo>
                  <a:lnTo>
                    <a:pt x="1719287" y="1762506"/>
                  </a:lnTo>
                  <a:lnTo>
                    <a:pt x="1719961" y="1762125"/>
                  </a:lnTo>
                  <a:lnTo>
                    <a:pt x="1719287" y="1762506"/>
                  </a:lnTo>
                  <a:lnTo>
                    <a:pt x="1720278" y="1762125"/>
                  </a:lnTo>
                  <a:lnTo>
                    <a:pt x="1723364" y="1761058"/>
                  </a:lnTo>
                  <a:lnTo>
                    <a:pt x="1727377" y="1760550"/>
                  </a:lnTo>
                  <a:lnTo>
                    <a:pt x="1732876" y="1761109"/>
                  </a:lnTo>
                  <a:lnTo>
                    <a:pt x="1731645" y="1761109"/>
                  </a:lnTo>
                  <a:lnTo>
                    <a:pt x="1735709" y="1762125"/>
                  </a:lnTo>
                  <a:lnTo>
                    <a:pt x="1735416" y="1762125"/>
                  </a:lnTo>
                  <a:lnTo>
                    <a:pt x="1739900" y="1764030"/>
                  </a:lnTo>
                  <a:lnTo>
                    <a:pt x="1744091" y="1766570"/>
                  </a:lnTo>
                  <a:lnTo>
                    <a:pt x="1770761" y="1798066"/>
                  </a:lnTo>
                  <a:lnTo>
                    <a:pt x="1787779" y="1832737"/>
                  </a:lnTo>
                  <a:lnTo>
                    <a:pt x="1802638" y="1875536"/>
                  </a:lnTo>
                  <a:lnTo>
                    <a:pt x="1814703" y="1924685"/>
                  </a:lnTo>
                  <a:lnTo>
                    <a:pt x="1823466" y="1978533"/>
                  </a:lnTo>
                  <a:lnTo>
                    <a:pt x="1824215" y="1988058"/>
                  </a:lnTo>
                  <a:lnTo>
                    <a:pt x="1792732" y="1989836"/>
                  </a:lnTo>
                  <a:lnTo>
                    <a:pt x="1835150" y="2063750"/>
                  </a:lnTo>
                  <a:lnTo>
                    <a:pt x="1903222" y="2012569"/>
                  </a:lnTo>
                  <a:lnTo>
                    <a:pt x="1898891" y="2010410"/>
                  </a:lnTo>
                  <a:lnTo>
                    <a:pt x="1876285" y="1999107"/>
                  </a:lnTo>
                  <a:lnTo>
                    <a:pt x="1879384" y="1994408"/>
                  </a:lnTo>
                  <a:lnTo>
                    <a:pt x="1879790" y="1993798"/>
                  </a:lnTo>
                  <a:lnTo>
                    <a:pt x="1880552" y="1993138"/>
                  </a:lnTo>
                  <a:lnTo>
                    <a:pt x="1892554" y="1982724"/>
                  </a:lnTo>
                  <a:lnTo>
                    <a:pt x="1925066" y="1959737"/>
                  </a:lnTo>
                  <a:lnTo>
                    <a:pt x="1964563" y="1937385"/>
                  </a:lnTo>
                  <a:lnTo>
                    <a:pt x="2010156" y="1916049"/>
                  </a:lnTo>
                  <a:lnTo>
                    <a:pt x="2061591" y="1895983"/>
                  </a:lnTo>
                  <a:lnTo>
                    <a:pt x="2117979" y="1877441"/>
                  </a:lnTo>
                  <a:lnTo>
                    <a:pt x="2178685" y="1860423"/>
                  </a:lnTo>
                  <a:lnTo>
                    <a:pt x="2243442" y="1845183"/>
                  </a:lnTo>
                  <a:lnTo>
                    <a:pt x="2311400" y="1832102"/>
                  </a:lnTo>
                  <a:lnTo>
                    <a:pt x="2382012" y="1821180"/>
                  </a:lnTo>
                  <a:lnTo>
                    <a:pt x="2454783" y="1812671"/>
                  </a:lnTo>
                  <a:lnTo>
                    <a:pt x="2528951" y="1806956"/>
                  </a:lnTo>
                  <a:lnTo>
                    <a:pt x="2599817" y="1804035"/>
                  </a:lnTo>
                  <a:lnTo>
                    <a:pt x="2598610" y="1804035"/>
                  </a:lnTo>
                  <a:lnTo>
                    <a:pt x="2641727" y="1803019"/>
                  </a:lnTo>
                  <a:lnTo>
                    <a:pt x="2679573" y="1802511"/>
                  </a:lnTo>
                  <a:lnTo>
                    <a:pt x="2717419" y="1800987"/>
                  </a:lnTo>
                  <a:lnTo>
                    <a:pt x="2792730" y="1795145"/>
                  </a:lnTo>
                  <a:lnTo>
                    <a:pt x="2866771" y="1785620"/>
                  </a:lnTo>
                  <a:lnTo>
                    <a:pt x="2939161" y="1772539"/>
                  </a:lnTo>
                  <a:lnTo>
                    <a:pt x="3008884" y="1756410"/>
                  </a:lnTo>
                  <a:lnTo>
                    <a:pt x="3075940" y="1737487"/>
                  </a:lnTo>
                  <a:lnTo>
                    <a:pt x="3139440" y="1715770"/>
                  </a:lnTo>
                  <a:lnTo>
                    <a:pt x="3198749" y="1691767"/>
                  </a:lnTo>
                  <a:lnTo>
                    <a:pt x="3253359" y="1665605"/>
                  </a:lnTo>
                  <a:lnTo>
                    <a:pt x="3302762" y="1637538"/>
                  </a:lnTo>
                  <a:lnTo>
                    <a:pt x="3346196" y="1607693"/>
                  </a:lnTo>
                  <a:lnTo>
                    <a:pt x="3383280" y="1576578"/>
                  </a:lnTo>
                  <a:lnTo>
                    <a:pt x="3413379" y="1544066"/>
                  </a:lnTo>
                  <a:lnTo>
                    <a:pt x="3435731" y="1510538"/>
                  </a:lnTo>
                  <a:lnTo>
                    <a:pt x="3451860" y="1467485"/>
                  </a:lnTo>
                  <a:lnTo>
                    <a:pt x="3454146" y="1450086"/>
                  </a:lnTo>
                  <a:lnTo>
                    <a:pt x="3454400" y="1441704"/>
                  </a:lnTo>
                  <a:close/>
                </a:path>
                <a:path w="7245350" h="3473450">
                  <a:moveTo>
                    <a:pt x="5187950" y="3435350"/>
                  </a:moveTo>
                  <a:lnTo>
                    <a:pt x="5175250" y="3429000"/>
                  </a:lnTo>
                  <a:lnTo>
                    <a:pt x="5111750" y="3397250"/>
                  </a:lnTo>
                  <a:lnTo>
                    <a:pt x="5111750" y="3429000"/>
                  </a:lnTo>
                  <a:lnTo>
                    <a:pt x="3054350" y="3429000"/>
                  </a:lnTo>
                  <a:lnTo>
                    <a:pt x="3054350" y="3441700"/>
                  </a:lnTo>
                  <a:lnTo>
                    <a:pt x="5111750" y="3441700"/>
                  </a:lnTo>
                  <a:lnTo>
                    <a:pt x="5111750" y="3473450"/>
                  </a:lnTo>
                  <a:lnTo>
                    <a:pt x="5175250" y="3441700"/>
                  </a:lnTo>
                  <a:lnTo>
                    <a:pt x="5187950" y="3435350"/>
                  </a:lnTo>
                  <a:close/>
                </a:path>
                <a:path w="7245350" h="3473450">
                  <a:moveTo>
                    <a:pt x="6940550" y="539750"/>
                  </a:moveTo>
                  <a:lnTo>
                    <a:pt x="6928840" y="533996"/>
                  </a:lnTo>
                  <a:lnTo>
                    <a:pt x="6864096" y="502158"/>
                  </a:lnTo>
                  <a:lnTo>
                    <a:pt x="6864299" y="533996"/>
                  </a:lnTo>
                  <a:lnTo>
                    <a:pt x="6633591" y="535559"/>
                  </a:lnTo>
                  <a:lnTo>
                    <a:pt x="6175718" y="546696"/>
                  </a:lnTo>
                  <a:lnTo>
                    <a:pt x="6176302" y="546696"/>
                  </a:lnTo>
                  <a:lnTo>
                    <a:pt x="5882259" y="558800"/>
                  </a:lnTo>
                  <a:lnTo>
                    <a:pt x="5594223" y="574421"/>
                  </a:lnTo>
                  <a:lnTo>
                    <a:pt x="5317109" y="593217"/>
                  </a:lnTo>
                  <a:lnTo>
                    <a:pt x="5053203" y="614934"/>
                  </a:lnTo>
                  <a:lnTo>
                    <a:pt x="4804664" y="639318"/>
                  </a:lnTo>
                  <a:lnTo>
                    <a:pt x="4574286" y="666115"/>
                  </a:lnTo>
                  <a:lnTo>
                    <a:pt x="4466590" y="680339"/>
                  </a:lnTo>
                  <a:lnTo>
                    <a:pt x="4364355" y="695071"/>
                  </a:lnTo>
                  <a:lnTo>
                    <a:pt x="4267581" y="710184"/>
                  </a:lnTo>
                  <a:lnTo>
                    <a:pt x="4133977" y="733679"/>
                  </a:lnTo>
                  <a:lnTo>
                    <a:pt x="4052951" y="749808"/>
                  </a:lnTo>
                  <a:lnTo>
                    <a:pt x="4014851" y="758063"/>
                  </a:lnTo>
                  <a:lnTo>
                    <a:pt x="3943985" y="774700"/>
                  </a:lnTo>
                  <a:lnTo>
                    <a:pt x="3880231" y="791591"/>
                  </a:lnTo>
                  <a:lnTo>
                    <a:pt x="3823843" y="808863"/>
                  </a:lnTo>
                  <a:lnTo>
                    <a:pt x="3775202" y="826262"/>
                  </a:lnTo>
                  <a:lnTo>
                    <a:pt x="3734689" y="844042"/>
                  </a:lnTo>
                  <a:lnTo>
                    <a:pt x="3689096" y="871347"/>
                  </a:lnTo>
                  <a:lnTo>
                    <a:pt x="3669919" y="889762"/>
                  </a:lnTo>
                  <a:lnTo>
                    <a:pt x="3669665" y="890016"/>
                  </a:lnTo>
                  <a:lnTo>
                    <a:pt x="3669538" y="890270"/>
                  </a:lnTo>
                  <a:lnTo>
                    <a:pt x="3669284" y="890524"/>
                  </a:lnTo>
                  <a:lnTo>
                    <a:pt x="3662934" y="900176"/>
                  </a:lnTo>
                  <a:lnTo>
                    <a:pt x="3662807" y="900557"/>
                  </a:lnTo>
                  <a:lnTo>
                    <a:pt x="3659251" y="909447"/>
                  </a:lnTo>
                  <a:lnTo>
                    <a:pt x="3659124" y="909955"/>
                  </a:lnTo>
                  <a:lnTo>
                    <a:pt x="3658997" y="910463"/>
                  </a:lnTo>
                  <a:lnTo>
                    <a:pt x="3658870" y="910971"/>
                  </a:lnTo>
                  <a:lnTo>
                    <a:pt x="3657600" y="919861"/>
                  </a:lnTo>
                  <a:lnTo>
                    <a:pt x="3670300" y="921639"/>
                  </a:lnTo>
                  <a:lnTo>
                    <a:pt x="3671239" y="914146"/>
                  </a:lnTo>
                  <a:lnTo>
                    <a:pt x="3671328" y="913460"/>
                  </a:lnTo>
                  <a:lnTo>
                    <a:pt x="3671671" y="912622"/>
                  </a:lnTo>
                  <a:lnTo>
                    <a:pt x="3674160" y="906399"/>
                  </a:lnTo>
                  <a:lnTo>
                    <a:pt x="3674414" y="905751"/>
                  </a:lnTo>
                  <a:lnTo>
                    <a:pt x="3674745" y="905256"/>
                  </a:lnTo>
                  <a:lnTo>
                    <a:pt x="3709416" y="872490"/>
                  </a:lnTo>
                  <a:lnTo>
                    <a:pt x="3759327" y="846709"/>
                  </a:lnTo>
                  <a:lnTo>
                    <a:pt x="3803015" y="829437"/>
                  </a:lnTo>
                  <a:lnTo>
                    <a:pt x="3854958" y="812292"/>
                  </a:lnTo>
                  <a:lnTo>
                    <a:pt x="3914521" y="795274"/>
                  </a:lnTo>
                  <a:lnTo>
                    <a:pt x="4017645" y="770382"/>
                  </a:lnTo>
                  <a:lnTo>
                    <a:pt x="4095115" y="754126"/>
                  </a:lnTo>
                  <a:lnTo>
                    <a:pt x="4179316" y="738251"/>
                  </a:lnTo>
                  <a:lnTo>
                    <a:pt x="4269740" y="722757"/>
                  </a:lnTo>
                  <a:lnTo>
                    <a:pt x="4366260" y="707644"/>
                  </a:lnTo>
                  <a:lnTo>
                    <a:pt x="4468368" y="692912"/>
                  </a:lnTo>
                  <a:lnTo>
                    <a:pt x="4575937" y="678688"/>
                  </a:lnTo>
                  <a:lnTo>
                    <a:pt x="4806188" y="652018"/>
                  </a:lnTo>
                  <a:lnTo>
                    <a:pt x="5054346" y="627634"/>
                  </a:lnTo>
                  <a:lnTo>
                    <a:pt x="5318125" y="605917"/>
                  </a:lnTo>
                  <a:lnTo>
                    <a:pt x="5595099" y="586994"/>
                  </a:lnTo>
                  <a:lnTo>
                    <a:pt x="5882894" y="571373"/>
                  </a:lnTo>
                  <a:lnTo>
                    <a:pt x="6329680" y="554609"/>
                  </a:lnTo>
                  <a:lnTo>
                    <a:pt x="6633845" y="548259"/>
                  </a:lnTo>
                  <a:lnTo>
                    <a:pt x="6864375" y="546709"/>
                  </a:lnTo>
                  <a:lnTo>
                    <a:pt x="6864477" y="559308"/>
                  </a:lnTo>
                  <a:lnTo>
                    <a:pt x="6864604" y="578358"/>
                  </a:lnTo>
                  <a:lnTo>
                    <a:pt x="6926885" y="546696"/>
                  </a:lnTo>
                  <a:lnTo>
                    <a:pt x="6940550" y="539750"/>
                  </a:lnTo>
                  <a:close/>
                </a:path>
                <a:path w="7245350" h="3473450">
                  <a:moveTo>
                    <a:pt x="7245350" y="234950"/>
                  </a:moveTo>
                  <a:lnTo>
                    <a:pt x="7228268" y="208915"/>
                  </a:lnTo>
                  <a:lnTo>
                    <a:pt x="7198614" y="163703"/>
                  </a:lnTo>
                  <a:lnTo>
                    <a:pt x="7181736" y="192697"/>
                  </a:lnTo>
                  <a:lnTo>
                    <a:pt x="7166356" y="186436"/>
                  </a:lnTo>
                  <a:lnTo>
                    <a:pt x="7165581" y="186055"/>
                  </a:lnTo>
                  <a:lnTo>
                    <a:pt x="7144385" y="180848"/>
                  </a:lnTo>
                  <a:lnTo>
                    <a:pt x="7095363" y="170307"/>
                  </a:lnTo>
                  <a:lnTo>
                    <a:pt x="7005447" y="154813"/>
                  </a:lnTo>
                  <a:lnTo>
                    <a:pt x="6896989" y="139700"/>
                  </a:lnTo>
                  <a:lnTo>
                    <a:pt x="6771005" y="124968"/>
                  </a:lnTo>
                  <a:lnTo>
                    <a:pt x="6677914" y="115316"/>
                  </a:lnTo>
                  <a:lnTo>
                    <a:pt x="6415405" y="92456"/>
                  </a:lnTo>
                  <a:lnTo>
                    <a:pt x="5984748" y="63500"/>
                  </a:lnTo>
                  <a:lnTo>
                    <a:pt x="5267452" y="29972"/>
                  </a:lnTo>
                  <a:lnTo>
                    <a:pt x="4689792" y="12700"/>
                  </a:lnTo>
                  <a:lnTo>
                    <a:pt x="3964813" y="1397"/>
                  </a:lnTo>
                  <a:lnTo>
                    <a:pt x="3625723" y="0"/>
                  </a:lnTo>
                  <a:lnTo>
                    <a:pt x="3455924" y="2921"/>
                  </a:lnTo>
                  <a:lnTo>
                    <a:pt x="3286379" y="11811"/>
                  </a:lnTo>
                  <a:lnTo>
                    <a:pt x="3117596" y="26289"/>
                  </a:lnTo>
                  <a:lnTo>
                    <a:pt x="2949702" y="46228"/>
                  </a:lnTo>
                  <a:lnTo>
                    <a:pt x="2783205" y="71501"/>
                  </a:lnTo>
                  <a:lnTo>
                    <a:pt x="2618486" y="101854"/>
                  </a:lnTo>
                  <a:lnTo>
                    <a:pt x="2455545" y="137033"/>
                  </a:lnTo>
                  <a:lnTo>
                    <a:pt x="2295144" y="177038"/>
                  </a:lnTo>
                  <a:lnTo>
                    <a:pt x="2137156" y="221615"/>
                  </a:lnTo>
                  <a:lnTo>
                    <a:pt x="1982343" y="270256"/>
                  </a:lnTo>
                  <a:lnTo>
                    <a:pt x="1830832" y="323342"/>
                  </a:lnTo>
                  <a:lnTo>
                    <a:pt x="1682877" y="380238"/>
                  </a:lnTo>
                  <a:lnTo>
                    <a:pt x="1538986" y="440944"/>
                  </a:lnTo>
                  <a:lnTo>
                    <a:pt x="1399286" y="505206"/>
                  </a:lnTo>
                  <a:lnTo>
                    <a:pt x="1264285" y="572897"/>
                  </a:lnTo>
                  <a:lnTo>
                    <a:pt x="1134237" y="643763"/>
                  </a:lnTo>
                  <a:lnTo>
                    <a:pt x="1009396" y="717804"/>
                  </a:lnTo>
                  <a:lnTo>
                    <a:pt x="890397" y="794512"/>
                  </a:lnTo>
                  <a:lnTo>
                    <a:pt x="832993" y="833882"/>
                  </a:lnTo>
                  <a:lnTo>
                    <a:pt x="777240" y="873887"/>
                  </a:lnTo>
                  <a:lnTo>
                    <a:pt x="723011" y="914527"/>
                  </a:lnTo>
                  <a:lnTo>
                    <a:pt x="670433" y="955802"/>
                  </a:lnTo>
                  <a:lnTo>
                    <a:pt x="619379" y="997712"/>
                  </a:lnTo>
                  <a:lnTo>
                    <a:pt x="570230" y="1040003"/>
                  </a:lnTo>
                  <a:lnTo>
                    <a:pt x="522605" y="1082802"/>
                  </a:lnTo>
                  <a:lnTo>
                    <a:pt x="476885" y="1126236"/>
                  </a:lnTo>
                  <a:lnTo>
                    <a:pt x="432943" y="1170178"/>
                  </a:lnTo>
                  <a:lnTo>
                    <a:pt x="390779" y="1214501"/>
                  </a:lnTo>
                  <a:lnTo>
                    <a:pt x="350647" y="1259205"/>
                  </a:lnTo>
                  <a:lnTo>
                    <a:pt x="312420" y="1304417"/>
                  </a:lnTo>
                  <a:lnTo>
                    <a:pt x="276098" y="1349883"/>
                  </a:lnTo>
                  <a:lnTo>
                    <a:pt x="242062" y="1395857"/>
                  </a:lnTo>
                  <a:lnTo>
                    <a:pt x="209931" y="1442085"/>
                  </a:lnTo>
                  <a:lnTo>
                    <a:pt x="179870" y="1488567"/>
                  </a:lnTo>
                  <a:lnTo>
                    <a:pt x="151930" y="1535557"/>
                  </a:lnTo>
                  <a:lnTo>
                    <a:pt x="126288" y="1582674"/>
                  </a:lnTo>
                  <a:lnTo>
                    <a:pt x="102844" y="1630045"/>
                  </a:lnTo>
                  <a:lnTo>
                    <a:pt x="81788" y="1677670"/>
                  </a:lnTo>
                  <a:lnTo>
                    <a:pt x="62928" y="1725422"/>
                  </a:lnTo>
                  <a:lnTo>
                    <a:pt x="46443" y="1773428"/>
                  </a:lnTo>
                  <a:lnTo>
                    <a:pt x="32461" y="1821688"/>
                  </a:lnTo>
                  <a:lnTo>
                    <a:pt x="20878" y="1869948"/>
                  </a:lnTo>
                  <a:lnTo>
                    <a:pt x="11772" y="1918335"/>
                  </a:lnTo>
                  <a:lnTo>
                    <a:pt x="5257" y="1966849"/>
                  </a:lnTo>
                  <a:lnTo>
                    <a:pt x="1333" y="2015363"/>
                  </a:lnTo>
                  <a:lnTo>
                    <a:pt x="0" y="2063623"/>
                  </a:lnTo>
                  <a:lnTo>
                    <a:pt x="12700" y="2063877"/>
                  </a:lnTo>
                  <a:lnTo>
                    <a:pt x="14033" y="2015744"/>
                  </a:lnTo>
                  <a:lnTo>
                    <a:pt x="17919" y="1967865"/>
                  </a:lnTo>
                  <a:lnTo>
                    <a:pt x="24358" y="1919986"/>
                  </a:lnTo>
                  <a:lnTo>
                    <a:pt x="33350" y="1872361"/>
                  </a:lnTo>
                  <a:lnTo>
                    <a:pt x="44818" y="1824609"/>
                  </a:lnTo>
                  <a:lnTo>
                    <a:pt x="58648" y="1776984"/>
                  </a:lnTo>
                  <a:lnTo>
                    <a:pt x="74930" y="1729613"/>
                  </a:lnTo>
                  <a:lnTo>
                    <a:pt x="93599" y="1682369"/>
                  </a:lnTo>
                  <a:lnTo>
                    <a:pt x="114452" y="1635252"/>
                  </a:lnTo>
                  <a:lnTo>
                    <a:pt x="137680" y="1588262"/>
                  </a:lnTo>
                  <a:lnTo>
                    <a:pt x="163093" y="1541526"/>
                  </a:lnTo>
                  <a:lnTo>
                    <a:pt x="190779" y="1495171"/>
                  </a:lnTo>
                  <a:lnTo>
                    <a:pt x="220599" y="1448943"/>
                  </a:lnTo>
                  <a:lnTo>
                    <a:pt x="252476" y="1403096"/>
                  </a:lnTo>
                  <a:lnTo>
                    <a:pt x="286385" y="1357503"/>
                  </a:lnTo>
                  <a:lnTo>
                    <a:pt x="322453" y="1312291"/>
                  </a:lnTo>
                  <a:lnTo>
                    <a:pt x="360426" y="1267333"/>
                  </a:lnTo>
                  <a:lnTo>
                    <a:pt x="400304" y="1222883"/>
                  </a:lnTo>
                  <a:lnTo>
                    <a:pt x="442087" y="1178814"/>
                  </a:lnTo>
                  <a:lnTo>
                    <a:pt x="485902" y="1135253"/>
                  </a:lnTo>
                  <a:lnTo>
                    <a:pt x="531368" y="1092073"/>
                  </a:lnTo>
                  <a:lnTo>
                    <a:pt x="578612" y="1049401"/>
                  </a:lnTo>
                  <a:lnTo>
                    <a:pt x="627761" y="1007237"/>
                  </a:lnTo>
                  <a:lnTo>
                    <a:pt x="678434" y="965708"/>
                  </a:lnTo>
                  <a:lnTo>
                    <a:pt x="730885" y="924560"/>
                  </a:lnTo>
                  <a:lnTo>
                    <a:pt x="784860" y="884174"/>
                  </a:lnTo>
                  <a:lnTo>
                    <a:pt x="840486" y="844169"/>
                  </a:lnTo>
                  <a:lnTo>
                    <a:pt x="897636" y="804926"/>
                  </a:lnTo>
                  <a:lnTo>
                    <a:pt x="1016254" y="728472"/>
                  </a:lnTo>
                  <a:lnTo>
                    <a:pt x="1140714" y="654812"/>
                  </a:lnTo>
                  <a:lnTo>
                    <a:pt x="1270254" y="584073"/>
                  </a:lnTo>
                  <a:lnTo>
                    <a:pt x="1405001" y="516509"/>
                  </a:lnTo>
                  <a:lnTo>
                    <a:pt x="1544193" y="452501"/>
                  </a:lnTo>
                  <a:lnTo>
                    <a:pt x="1687830" y="391922"/>
                  </a:lnTo>
                  <a:lnTo>
                    <a:pt x="1835277" y="335153"/>
                  </a:lnTo>
                  <a:lnTo>
                    <a:pt x="1986534" y="282321"/>
                  </a:lnTo>
                  <a:lnTo>
                    <a:pt x="2140966" y="233680"/>
                  </a:lnTo>
                  <a:lnTo>
                    <a:pt x="2298573" y="189230"/>
                  </a:lnTo>
                  <a:lnTo>
                    <a:pt x="2458720" y="149352"/>
                  </a:lnTo>
                  <a:lnTo>
                    <a:pt x="2621153" y="114300"/>
                  </a:lnTo>
                  <a:lnTo>
                    <a:pt x="2785618" y="84074"/>
                  </a:lnTo>
                  <a:lnTo>
                    <a:pt x="2951734" y="58801"/>
                  </a:lnTo>
                  <a:lnTo>
                    <a:pt x="3119120" y="38989"/>
                  </a:lnTo>
                  <a:lnTo>
                    <a:pt x="3286036" y="24638"/>
                  </a:lnTo>
                  <a:lnTo>
                    <a:pt x="3285096" y="24638"/>
                  </a:lnTo>
                  <a:lnTo>
                    <a:pt x="3456559" y="15621"/>
                  </a:lnTo>
                  <a:lnTo>
                    <a:pt x="3625977" y="12700"/>
                  </a:lnTo>
                  <a:lnTo>
                    <a:pt x="4300855" y="17907"/>
                  </a:lnTo>
                  <a:lnTo>
                    <a:pt x="4954651" y="32258"/>
                  </a:lnTo>
                  <a:lnTo>
                    <a:pt x="5709793" y="61595"/>
                  </a:lnTo>
                  <a:lnTo>
                    <a:pt x="6240132" y="92456"/>
                  </a:lnTo>
                  <a:lnTo>
                    <a:pt x="6357239" y="100838"/>
                  </a:lnTo>
                  <a:lnTo>
                    <a:pt x="6627495" y="123317"/>
                  </a:lnTo>
                  <a:lnTo>
                    <a:pt x="6769608" y="137668"/>
                  </a:lnTo>
                  <a:lnTo>
                    <a:pt x="6895338" y="152273"/>
                  </a:lnTo>
                  <a:lnTo>
                    <a:pt x="7003542" y="167386"/>
                  </a:lnTo>
                  <a:lnTo>
                    <a:pt x="7065264" y="177673"/>
                  </a:lnTo>
                  <a:lnTo>
                    <a:pt x="7118477" y="187960"/>
                  </a:lnTo>
                  <a:lnTo>
                    <a:pt x="7162178" y="198450"/>
                  </a:lnTo>
                  <a:lnTo>
                    <a:pt x="7161657" y="198120"/>
                  </a:lnTo>
                  <a:lnTo>
                    <a:pt x="7162432" y="198450"/>
                  </a:lnTo>
                  <a:lnTo>
                    <a:pt x="7162178" y="198450"/>
                  </a:lnTo>
                  <a:lnTo>
                    <a:pt x="7162851" y="198615"/>
                  </a:lnTo>
                  <a:lnTo>
                    <a:pt x="7175322" y="203720"/>
                  </a:lnTo>
                  <a:lnTo>
                    <a:pt x="7160260" y="229616"/>
                  </a:lnTo>
                  <a:lnTo>
                    <a:pt x="7245350" y="23495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5276" y="1587500"/>
              <a:ext cx="5237607" cy="321957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956175" y="1770711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+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9175" y="1842338"/>
            <a:ext cx="255904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I6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1355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+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71609" y="26092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*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32828" y="405726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*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3375" y="23044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66228" y="3752469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9394" y="28378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7594" y="23806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71028" y="1161034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14409" y="3600069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71609" y="1846911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56175" y="627634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90028" y="2990165"/>
            <a:ext cx="95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A77AA8-ED5F-CD0F-B5BF-73CCCADED630}"/>
              </a:ext>
            </a:extLst>
          </p:cNvPr>
          <p:cNvSpPr txBox="1"/>
          <p:nvPr/>
        </p:nvSpPr>
        <p:spPr>
          <a:xfrm>
            <a:off x="453511" y="339081"/>
            <a:ext cx="11566423" cy="463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Define the GOTO function: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item set I and Grammar symbol X, GOTO(I,X) is the closure of the set of items: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{ A → αX·β | A → α·Xβ ∈ I }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Construct all states: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from the initial state: I</a:t>
            </a:r>
            <a:r>
              <a:rPr lang="en-US" sz="28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=CLOSURE({S′→⋅S})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item set I</a:t>
            </a:r>
            <a:r>
              <a:rPr lang="en-US" sz="28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​ and each grammar symbol X, compute GOTO(I</a:t>
            </a:r>
            <a:r>
              <a:rPr lang="en-US" sz="28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,X)=I</a:t>
            </a:r>
            <a:r>
              <a:rPr lang="en-US" sz="28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I</a:t>
            </a:r>
            <a:r>
              <a:rPr lang="en-US" sz="28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to the collection of item sets if not already present.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48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5090" y="3031694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4245" y="3031694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300" y="3031694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2354" y="3031694"/>
            <a:ext cx="4102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8900" y="4022597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8228" y="405269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7410" y="4052696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3300" y="5470348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6194" y="1842339"/>
            <a:ext cx="256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9175" y="1842339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05009" y="1156461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8228" y="1842339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I9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81238" y="1062038"/>
            <a:ext cx="8010525" cy="4962525"/>
            <a:chOff x="757237" y="1062037"/>
            <a:chExt cx="8010525" cy="4962525"/>
          </a:xfrm>
        </p:grpSpPr>
        <p:sp>
          <p:nvSpPr>
            <p:cNvPr id="15" name="object 15"/>
            <p:cNvSpPr/>
            <p:nvPr/>
          </p:nvSpPr>
          <p:spPr>
            <a:xfrm>
              <a:off x="6324600" y="1066800"/>
              <a:ext cx="2286000" cy="2514600"/>
            </a:xfrm>
            <a:custGeom>
              <a:avLst/>
              <a:gdLst/>
              <a:ahLst/>
              <a:cxnLst/>
              <a:rect l="l" t="t" r="r" b="b"/>
              <a:pathLst>
                <a:path w="2286000" h="2514600">
                  <a:moveTo>
                    <a:pt x="1676400" y="304800"/>
                  </a:moveTo>
                  <a:lnTo>
                    <a:pt x="1680390" y="255374"/>
                  </a:lnTo>
                  <a:lnTo>
                    <a:pt x="1691944" y="208483"/>
                  </a:lnTo>
                  <a:lnTo>
                    <a:pt x="1710432" y="164753"/>
                  </a:lnTo>
                  <a:lnTo>
                    <a:pt x="1735226" y="124815"/>
                  </a:lnTo>
                  <a:lnTo>
                    <a:pt x="1765696" y="89296"/>
                  </a:lnTo>
                  <a:lnTo>
                    <a:pt x="1801215" y="58826"/>
                  </a:lnTo>
                  <a:lnTo>
                    <a:pt x="1841153" y="34032"/>
                  </a:lnTo>
                  <a:lnTo>
                    <a:pt x="1884883" y="15544"/>
                  </a:lnTo>
                  <a:lnTo>
                    <a:pt x="1931774" y="3990"/>
                  </a:lnTo>
                  <a:lnTo>
                    <a:pt x="1981200" y="0"/>
                  </a:lnTo>
                  <a:lnTo>
                    <a:pt x="2030625" y="3990"/>
                  </a:lnTo>
                  <a:lnTo>
                    <a:pt x="2077516" y="15544"/>
                  </a:lnTo>
                  <a:lnTo>
                    <a:pt x="2121246" y="34032"/>
                  </a:lnTo>
                  <a:lnTo>
                    <a:pt x="2161184" y="58826"/>
                  </a:lnTo>
                  <a:lnTo>
                    <a:pt x="2196703" y="89296"/>
                  </a:lnTo>
                  <a:lnTo>
                    <a:pt x="2227173" y="124815"/>
                  </a:lnTo>
                  <a:lnTo>
                    <a:pt x="2251967" y="164753"/>
                  </a:lnTo>
                  <a:lnTo>
                    <a:pt x="2270455" y="208483"/>
                  </a:lnTo>
                  <a:lnTo>
                    <a:pt x="2282009" y="255374"/>
                  </a:lnTo>
                  <a:lnTo>
                    <a:pt x="2286000" y="304800"/>
                  </a:lnTo>
                  <a:lnTo>
                    <a:pt x="2282009" y="354225"/>
                  </a:lnTo>
                  <a:lnTo>
                    <a:pt x="2270455" y="401116"/>
                  </a:lnTo>
                  <a:lnTo>
                    <a:pt x="2251967" y="444846"/>
                  </a:lnTo>
                  <a:lnTo>
                    <a:pt x="2227173" y="484784"/>
                  </a:lnTo>
                  <a:lnTo>
                    <a:pt x="2196703" y="520303"/>
                  </a:lnTo>
                  <a:lnTo>
                    <a:pt x="2161184" y="550773"/>
                  </a:lnTo>
                  <a:lnTo>
                    <a:pt x="2121246" y="575567"/>
                  </a:lnTo>
                  <a:lnTo>
                    <a:pt x="2077516" y="594055"/>
                  </a:lnTo>
                  <a:lnTo>
                    <a:pt x="2030625" y="605609"/>
                  </a:lnTo>
                  <a:lnTo>
                    <a:pt x="1981200" y="609600"/>
                  </a:lnTo>
                  <a:lnTo>
                    <a:pt x="1931774" y="605609"/>
                  </a:lnTo>
                  <a:lnTo>
                    <a:pt x="1884883" y="594055"/>
                  </a:lnTo>
                  <a:lnTo>
                    <a:pt x="1841153" y="575567"/>
                  </a:lnTo>
                  <a:lnTo>
                    <a:pt x="1801215" y="550773"/>
                  </a:lnTo>
                  <a:lnTo>
                    <a:pt x="1765696" y="520303"/>
                  </a:lnTo>
                  <a:lnTo>
                    <a:pt x="1735226" y="484784"/>
                  </a:lnTo>
                  <a:lnTo>
                    <a:pt x="1710432" y="444846"/>
                  </a:lnTo>
                  <a:lnTo>
                    <a:pt x="1691944" y="401116"/>
                  </a:lnTo>
                  <a:lnTo>
                    <a:pt x="1680390" y="354225"/>
                  </a:lnTo>
                  <a:lnTo>
                    <a:pt x="1676400" y="304800"/>
                  </a:lnTo>
                  <a:close/>
                </a:path>
                <a:path w="2286000" h="2514600">
                  <a:moveTo>
                    <a:pt x="0" y="2209800"/>
                  </a:moveTo>
                  <a:lnTo>
                    <a:pt x="3990" y="2160374"/>
                  </a:lnTo>
                  <a:lnTo>
                    <a:pt x="15544" y="2113483"/>
                  </a:lnTo>
                  <a:lnTo>
                    <a:pt x="34032" y="2069753"/>
                  </a:lnTo>
                  <a:lnTo>
                    <a:pt x="58826" y="2029815"/>
                  </a:lnTo>
                  <a:lnTo>
                    <a:pt x="89296" y="1994296"/>
                  </a:lnTo>
                  <a:lnTo>
                    <a:pt x="124815" y="1963826"/>
                  </a:lnTo>
                  <a:lnTo>
                    <a:pt x="164753" y="1939032"/>
                  </a:lnTo>
                  <a:lnTo>
                    <a:pt x="208483" y="1920544"/>
                  </a:lnTo>
                  <a:lnTo>
                    <a:pt x="255374" y="1908990"/>
                  </a:lnTo>
                  <a:lnTo>
                    <a:pt x="304800" y="1905000"/>
                  </a:lnTo>
                  <a:lnTo>
                    <a:pt x="354225" y="1908990"/>
                  </a:lnTo>
                  <a:lnTo>
                    <a:pt x="401116" y="1920544"/>
                  </a:lnTo>
                  <a:lnTo>
                    <a:pt x="444846" y="1939032"/>
                  </a:lnTo>
                  <a:lnTo>
                    <a:pt x="484784" y="1963826"/>
                  </a:lnTo>
                  <a:lnTo>
                    <a:pt x="520303" y="1994296"/>
                  </a:lnTo>
                  <a:lnTo>
                    <a:pt x="550773" y="2029815"/>
                  </a:lnTo>
                  <a:lnTo>
                    <a:pt x="575567" y="2069753"/>
                  </a:lnTo>
                  <a:lnTo>
                    <a:pt x="594055" y="2113483"/>
                  </a:lnTo>
                  <a:lnTo>
                    <a:pt x="605609" y="2160374"/>
                  </a:lnTo>
                  <a:lnTo>
                    <a:pt x="609600" y="2209800"/>
                  </a:lnTo>
                  <a:lnTo>
                    <a:pt x="605609" y="2259225"/>
                  </a:lnTo>
                  <a:lnTo>
                    <a:pt x="594055" y="2306116"/>
                  </a:lnTo>
                  <a:lnTo>
                    <a:pt x="575567" y="2349846"/>
                  </a:lnTo>
                  <a:lnTo>
                    <a:pt x="550773" y="2389784"/>
                  </a:lnTo>
                  <a:lnTo>
                    <a:pt x="520303" y="2425303"/>
                  </a:lnTo>
                  <a:lnTo>
                    <a:pt x="484784" y="2455773"/>
                  </a:lnTo>
                  <a:lnTo>
                    <a:pt x="444846" y="2480567"/>
                  </a:lnTo>
                  <a:lnTo>
                    <a:pt x="401116" y="2499055"/>
                  </a:lnTo>
                  <a:lnTo>
                    <a:pt x="354225" y="2510609"/>
                  </a:lnTo>
                  <a:lnTo>
                    <a:pt x="304800" y="2514600"/>
                  </a:lnTo>
                  <a:lnTo>
                    <a:pt x="255374" y="2510609"/>
                  </a:lnTo>
                  <a:lnTo>
                    <a:pt x="208483" y="2499055"/>
                  </a:lnTo>
                  <a:lnTo>
                    <a:pt x="164753" y="2480567"/>
                  </a:lnTo>
                  <a:lnTo>
                    <a:pt x="124815" y="2455773"/>
                  </a:lnTo>
                  <a:lnTo>
                    <a:pt x="89296" y="2425303"/>
                  </a:lnTo>
                  <a:lnTo>
                    <a:pt x="58826" y="2389784"/>
                  </a:lnTo>
                  <a:lnTo>
                    <a:pt x="34032" y="2349846"/>
                  </a:lnTo>
                  <a:lnTo>
                    <a:pt x="15544" y="2306116"/>
                  </a:lnTo>
                  <a:lnTo>
                    <a:pt x="3990" y="2259225"/>
                  </a:lnTo>
                  <a:lnTo>
                    <a:pt x="0" y="2209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237" y="1523619"/>
              <a:ext cx="8010525" cy="450094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507995" y="1846911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9576" y="2990165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0028" y="1770711"/>
            <a:ext cx="13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9394" y="367626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51375" y="367626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3375" y="131343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00209" y="39810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79394" y="489585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1394" y="36000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5090" y="3031694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54245" y="3031694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300" y="3031694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12354" y="3031694"/>
            <a:ext cx="4102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8900" y="4022597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8228" y="405269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7410" y="4052696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3300" y="5470348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46194" y="1842339"/>
            <a:ext cx="256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05009" y="1156461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8228" y="1842339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I9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81238" y="831850"/>
            <a:ext cx="8010525" cy="5193030"/>
            <a:chOff x="757237" y="831850"/>
            <a:chExt cx="8010525" cy="5193030"/>
          </a:xfrm>
        </p:grpSpPr>
        <p:sp>
          <p:nvSpPr>
            <p:cNvPr id="14" name="object 14"/>
            <p:cNvSpPr/>
            <p:nvPr/>
          </p:nvSpPr>
          <p:spPr>
            <a:xfrm>
              <a:off x="6248400" y="2971800"/>
              <a:ext cx="2514600" cy="1600200"/>
            </a:xfrm>
            <a:custGeom>
              <a:avLst/>
              <a:gdLst/>
              <a:ahLst/>
              <a:cxnLst/>
              <a:rect l="l" t="t" r="r" b="b"/>
              <a:pathLst>
                <a:path w="2514600" h="1600200">
                  <a:moveTo>
                    <a:pt x="1905000" y="1295400"/>
                  </a:moveTo>
                  <a:lnTo>
                    <a:pt x="1908990" y="1245974"/>
                  </a:lnTo>
                  <a:lnTo>
                    <a:pt x="1920544" y="1199083"/>
                  </a:lnTo>
                  <a:lnTo>
                    <a:pt x="1939032" y="1155353"/>
                  </a:lnTo>
                  <a:lnTo>
                    <a:pt x="1963826" y="1115415"/>
                  </a:lnTo>
                  <a:lnTo>
                    <a:pt x="1994296" y="1079896"/>
                  </a:lnTo>
                  <a:lnTo>
                    <a:pt x="2029815" y="1049426"/>
                  </a:lnTo>
                  <a:lnTo>
                    <a:pt x="2069753" y="1024632"/>
                  </a:lnTo>
                  <a:lnTo>
                    <a:pt x="2113483" y="1006144"/>
                  </a:lnTo>
                  <a:lnTo>
                    <a:pt x="2160374" y="994590"/>
                  </a:lnTo>
                  <a:lnTo>
                    <a:pt x="2209800" y="990600"/>
                  </a:lnTo>
                  <a:lnTo>
                    <a:pt x="2259225" y="994590"/>
                  </a:lnTo>
                  <a:lnTo>
                    <a:pt x="2306116" y="1006144"/>
                  </a:lnTo>
                  <a:lnTo>
                    <a:pt x="2349846" y="1024632"/>
                  </a:lnTo>
                  <a:lnTo>
                    <a:pt x="2389784" y="1049426"/>
                  </a:lnTo>
                  <a:lnTo>
                    <a:pt x="2425303" y="1079896"/>
                  </a:lnTo>
                  <a:lnTo>
                    <a:pt x="2455773" y="1115415"/>
                  </a:lnTo>
                  <a:lnTo>
                    <a:pt x="2480567" y="1155353"/>
                  </a:lnTo>
                  <a:lnTo>
                    <a:pt x="2499055" y="1199083"/>
                  </a:lnTo>
                  <a:lnTo>
                    <a:pt x="2510609" y="1245974"/>
                  </a:lnTo>
                  <a:lnTo>
                    <a:pt x="2514600" y="1295400"/>
                  </a:lnTo>
                  <a:lnTo>
                    <a:pt x="2510609" y="1344825"/>
                  </a:lnTo>
                  <a:lnTo>
                    <a:pt x="2499055" y="1391716"/>
                  </a:lnTo>
                  <a:lnTo>
                    <a:pt x="2480567" y="1435446"/>
                  </a:lnTo>
                  <a:lnTo>
                    <a:pt x="2455773" y="1475384"/>
                  </a:lnTo>
                  <a:lnTo>
                    <a:pt x="2425303" y="1510903"/>
                  </a:lnTo>
                  <a:lnTo>
                    <a:pt x="2389784" y="1541373"/>
                  </a:lnTo>
                  <a:lnTo>
                    <a:pt x="2349846" y="1566167"/>
                  </a:lnTo>
                  <a:lnTo>
                    <a:pt x="2306116" y="1584655"/>
                  </a:lnTo>
                  <a:lnTo>
                    <a:pt x="2259225" y="1596209"/>
                  </a:lnTo>
                  <a:lnTo>
                    <a:pt x="2209800" y="1600200"/>
                  </a:lnTo>
                  <a:lnTo>
                    <a:pt x="2160374" y="1596209"/>
                  </a:lnTo>
                  <a:lnTo>
                    <a:pt x="2113483" y="1584655"/>
                  </a:lnTo>
                  <a:lnTo>
                    <a:pt x="2069753" y="1566167"/>
                  </a:lnTo>
                  <a:lnTo>
                    <a:pt x="2029815" y="1541373"/>
                  </a:lnTo>
                  <a:lnTo>
                    <a:pt x="1994296" y="1510903"/>
                  </a:lnTo>
                  <a:lnTo>
                    <a:pt x="1963826" y="1475384"/>
                  </a:lnTo>
                  <a:lnTo>
                    <a:pt x="1939032" y="1435446"/>
                  </a:lnTo>
                  <a:lnTo>
                    <a:pt x="1920544" y="1391716"/>
                  </a:lnTo>
                  <a:lnTo>
                    <a:pt x="1908990" y="1344825"/>
                  </a:lnTo>
                  <a:lnTo>
                    <a:pt x="1905000" y="1295400"/>
                  </a:lnTo>
                  <a:close/>
                </a:path>
                <a:path w="2514600" h="1600200">
                  <a:moveTo>
                    <a:pt x="76200" y="304800"/>
                  </a:moveTo>
                  <a:lnTo>
                    <a:pt x="80190" y="255374"/>
                  </a:lnTo>
                  <a:lnTo>
                    <a:pt x="91744" y="208483"/>
                  </a:lnTo>
                  <a:lnTo>
                    <a:pt x="110232" y="164753"/>
                  </a:lnTo>
                  <a:lnTo>
                    <a:pt x="135026" y="124815"/>
                  </a:lnTo>
                  <a:lnTo>
                    <a:pt x="165496" y="89296"/>
                  </a:lnTo>
                  <a:lnTo>
                    <a:pt x="201015" y="58826"/>
                  </a:lnTo>
                  <a:lnTo>
                    <a:pt x="240953" y="34032"/>
                  </a:lnTo>
                  <a:lnTo>
                    <a:pt x="284683" y="15544"/>
                  </a:lnTo>
                  <a:lnTo>
                    <a:pt x="331574" y="3990"/>
                  </a:lnTo>
                  <a:lnTo>
                    <a:pt x="381000" y="0"/>
                  </a:lnTo>
                  <a:lnTo>
                    <a:pt x="430425" y="3990"/>
                  </a:lnTo>
                  <a:lnTo>
                    <a:pt x="477316" y="15544"/>
                  </a:lnTo>
                  <a:lnTo>
                    <a:pt x="521046" y="34032"/>
                  </a:lnTo>
                  <a:lnTo>
                    <a:pt x="560984" y="58826"/>
                  </a:lnTo>
                  <a:lnTo>
                    <a:pt x="596503" y="89296"/>
                  </a:lnTo>
                  <a:lnTo>
                    <a:pt x="626973" y="124815"/>
                  </a:lnTo>
                  <a:lnTo>
                    <a:pt x="651767" y="164753"/>
                  </a:lnTo>
                  <a:lnTo>
                    <a:pt x="670255" y="208483"/>
                  </a:lnTo>
                  <a:lnTo>
                    <a:pt x="681809" y="255374"/>
                  </a:lnTo>
                  <a:lnTo>
                    <a:pt x="685800" y="304800"/>
                  </a:lnTo>
                  <a:lnTo>
                    <a:pt x="681809" y="354225"/>
                  </a:lnTo>
                  <a:lnTo>
                    <a:pt x="670255" y="401116"/>
                  </a:lnTo>
                  <a:lnTo>
                    <a:pt x="651767" y="444846"/>
                  </a:lnTo>
                  <a:lnTo>
                    <a:pt x="626973" y="484784"/>
                  </a:lnTo>
                  <a:lnTo>
                    <a:pt x="596503" y="520303"/>
                  </a:lnTo>
                  <a:lnTo>
                    <a:pt x="560984" y="550773"/>
                  </a:lnTo>
                  <a:lnTo>
                    <a:pt x="521046" y="575567"/>
                  </a:lnTo>
                  <a:lnTo>
                    <a:pt x="477316" y="594055"/>
                  </a:lnTo>
                  <a:lnTo>
                    <a:pt x="430425" y="605609"/>
                  </a:lnTo>
                  <a:lnTo>
                    <a:pt x="381000" y="609600"/>
                  </a:lnTo>
                  <a:lnTo>
                    <a:pt x="331574" y="605609"/>
                  </a:lnTo>
                  <a:lnTo>
                    <a:pt x="284683" y="594055"/>
                  </a:lnTo>
                  <a:lnTo>
                    <a:pt x="240953" y="575567"/>
                  </a:lnTo>
                  <a:lnTo>
                    <a:pt x="201015" y="550773"/>
                  </a:lnTo>
                  <a:lnTo>
                    <a:pt x="165496" y="520303"/>
                  </a:lnTo>
                  <a:lnTo>
                    <a:pt x="135026" y="484784"/>
                  </a:lnTo>
                  <a:lnTo>
                    <a:pt x="110232" y="444846"/>
                  </a:lnTo>
                  <a:lnTo>
                    <a:pt x="91744" y="401116"/>
                  </a:lnTo>
                  <a:lnTo>
                    <a:pt x="80190" y="354225"/>
                  </a:lnTo>
                  <a:lnTo>
                    <a:pt x="76200" y="304800"/>
                  </a:lnTo>
                  <a:close/>
                </a:path>
                <a:path w="2514600" h="1600200">
                  <a:moveTo>
                    <a:pt x="0" y="1295400"/>
                  </a:moveTo>
                  <a:lnTo>
                    <a:pt x="3990" y="1245974"/>
                  </a:lnTo>
                  <a:lnTo>
                    <a:pt x="15544" y="1199083"/>
                  </a:lnTo>
                  <a:lnTo>
                    <a:pt x="34032" y="1155353"/>
                  </a:lnTo>
                  <a:lnTo>
                    <a:pt x="58826" y="1115415"/>
                  </a:lnTo>
                  <a:lnTo>
                    <a:pt x="89296" y="1079896"/>
                  </a:lnTo>
                  <a:lnTo>
                    <a:pt x="124815" y="1049426"/>
                  </a:lnTo>
                  <a:lnTo>
                    <a:pt x="164753" y="1024632"/>
                  </a:lnTo>
                  <a:lnTo>
                    <a:pt x="208483" y="1006144"/>
                  </a:lnTo>
                  <a:lnTo>
                    <a:pt x="255374" y="994590"/>
                  </a:lnTo>
                  <a:lnTo>
                    <a:pt x="304800" y="990600"/>
                  </a:lnTo>
                  <a:lnTo>
                    <a:pt x="354225" y="994590"/>
                  </a:lnTo>
                  <a:lnTo>
                    <a:pt x="401116" y="1006144"/>
                  </a:lnTo>
                  <a:lnTo>
                    <a:pt x="444846" y="1024632"/>
                  </a:lnTo>
                  <a:lnTo>
                    <a:pt x="484784" y="1049426"/>
                  </a:lnTo>
                  <a:lnTo>
                    <a:pt x="520303" y="1079896"/>
                  </a:lnTo>
                  <a:lnTo>
                    <a:pt x="550773" y="1115415"/>
                  </a:lnTo>
                  <a:lnTo>
                    <a:pt x="575567" y="1155353"/>
                  </a:lnTo>
                  <a:lnTo>
                    <a:pt x="594055" y="1199083"/>
                  </a:lnTo>
                  <a:lnTo>
                    <a:pt x="605609" y="1245974"/>
                  </a:lnTo>
                  <a:lnTo>
                    <a:pt x="609600" y="1295400"/>
                  </a:lnTo>
                  <a:lnTo>
                    <a:pt x="605609" y="1344825"/>
                  </a:lnTo>
                  <a:lnTo>
                    <a:pt x="594055" y="1391716"/>
                  </a:lnTo>
                  <a:lnTo>
                    <a:pt x="575567" y="1435446"/>
                  </a:lnTo>
                  <a:lnTo>
                    <a:pt x="550773" y="1475384"/>
                  </a:lnTo>
                  <a:lnTo>
                    <a:pt x="520303" y="1510903"/>
                  </a:lnTo>
                  <a:lnTo>
                    <a:pt x="484784" y="1541373"/>
                  </a:lnTo>
                  <a:lnTo>
                    <a:pt x="444846" y="1566167"/>
                  </a:lnTo>
                  <a:lnTo>
                    <a:pt x="401116" y="1584655"/>
                  </a:lnTo>
                  <a:lnTo>
                    <a:pt x="354225" y="1596209"/>
                  </a:lnTo>
                  <a:lnTo>
                    <a:pt x="304800" y="1600200"/>
                  </a:lnTo>
                  <a:lnTo>
                    <a:pt x="255374" y="1596209"/>
                  </a:lnTo>
                  <a:lnTo>
                    <a:pt x="208483" y="1584655"/>
                  </a:lnTo>
                  <a:lnTo>
                    <a:pt x="164753" y="1566167"/>
                  </a:lnTo>
                  <a:lnTo>
                    <a:pt x="124815" y="1541373"/>
                  </a:lnTo>
                  <a:lnTo>
                    <a:pt x="89296" y="1510903"/>
                  </a:lnTo>
                  <a:lnTo>
                    <a:pt x="58826" y="1475384"/>
                  </a:lnTo>
                  <a:lnTo>
                    <a:pt x="34032" y="1435446"/>
                  </a:lnTo>
                  <a:lnTo>
                    <a:pt x="15544" y="1391716"/>
                  </a:lnTo>
                  <a:lnTo>
                    <a:pt x="3990" y="1344825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237" y="831850"/>
              <a:ext cx="7858125" cy="51927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73464" y="2579750"/>
              <a:ext cx="3575050" cy="1725930"/>
            </a:xfrm>
            <a:custGeom>
              <a:avLst/>
              <a:gdLst/>
              <a:ahLst/>
              <a:cxnLst/>
              <a:rect l="l" t="t" r="r" b="b"/>
              <a:pathLst>
                <a:path w="3575050" h="1725929">
                  <a:moveTo>
                    <a:pt x="255790" y="237617"/>
                  </a:moveTo>
                  <a:lnTo>
                    <a:pt x="223901" y="239433"/>
                  </a:lnTo>
                  <a:lnTo>
                    <a:pt x="223278" y="230632"/>
                  </a:lnTo>
                  <a:lnTo>
                    <a:pt x="223151" y="228854"/>
                  </a:lnTo>
                  <a:lnTo>
                    <a:pt x="214134" y="174117"/>
                  </a:lnTo>
                  <a:lnTo>
                    <a:pt x="201688" y="123698"/>
                  </a:lnTo>
                  <a:lnTo>
                    <a:pt x="186321" y="79629"/>
                  </a:lnTo>
                  <a:lnTo>
                    <a:pt x="168605" y="43688"/>
                  </a:lnTo>
                  <a:lnTo>
                    <a:pt x="143891" y="12649"/>
                  </a:lnTo>
                  <a:lnTo>
                    <a:pt x="143141" y="11938"/>
                  </a:lnTo>
                  <a:lnTo>
                    <a:pt x="137553" y="7747"/>
                  </a:lnTo>
                  <a:lnTo>
                    <a:pt x="131838" y="4445"/>
                  </a:lnTo>
                  <a:lnTo>
                    <a:pt x="125984" y="1905"/>
                  </a:lnTo>
                  <a:lnTo>
                    <a:pt x="121920" y="889"/>
                  </a:lnTo>
                  <a:lnTo>
                    <a:pt x="122440" y="889"/>
                  </a:lnTo>
                  <a:lnTo>
                    <a:pt x="117983" y="0"/>
                  </a:lnTo>
                  <a:lnTo>
                    <a:pt x="113550" y="0"/>
                  </a:lnTo>
                  <a:lnTo>
                    <a:pt x="111925" y="165"/>
                  </a:lnTo>
                  <a:lnTo>
                    <a:pt x="111925" y="12649"/>
                  </a:lnTo>
                  <a:lnTo>
                    <a:pt x="111290" y="12827"/>
                  </a:lnTo>
                  <a:lnTo>
                    <a:pt x="111785" y="12649"/>
                  </a:lnTo>
                  <a:lnTo>
                    <a:pt x="111925" y="12649"/>
                  </a:lnTo>
                  <a:lnTo>
                    <a:pt x="111925" y="165"/>
                  </a:lnTo>
                  <a:lnTo>
                    <a:pt x="104660" y="889"/>
                  </a:lnTo>
                  <a:lnTo>
                    <a:pt x="107073" y="889"/>
                  </a:lnTo>
                  <a:lnTo>
                    <a:pt x="101358" y="2794"/>
                  </a:lnTo>
                  <a:lnTo>
                    <a:pt x="101104" y="3048"/>
                  </a:lnTo>
                  <a:lnTo>
                    <a:pt x="96024" y="5715"/>
                  </a:lnTo>
                  <a:lnTo>
                    <a:pt x="95643" y="6096"/>
                  </a:lnTo>
                  <a:lnTo>
                    <a:pt x="95389" y="6096"/>
                  </a:lnTo>
                  <a:lnTo>
                    <a:pt x="95135" y="6350"/>
                  </a:lnTo>
                  <a:lnTo>
                    <a:pt x="89674" y="10668"/>
                  </a:lnTo>
                  <a:lnTo>
                    <a:pt x="64147" y="46355"/>
                  </a:lnTo>
                  <a:lnTo>
                    <a:pt x="45986" y="89662"/>
                  </a:lnTo>
                  <a:lnTo>
                    <a:pt x="33921" y="129286"/>
                  </a:lnTo>
                  <a:lnTo>
                    <a:pt x="19951" y="190119"/>
                  </a:lnTo>
                  <a:lnTo>
                    <a:pt x="9283" y="257810"/>
                  </a:lnTo>
                  <a:lnTo>
                    <a:pt x="2298" y="330200"/>
                  </a:lnTo>
                  <a:lnTo>
                    <a:pt x="0" y="404876"/>
                  </a:lnTo>
                  <a:lnTo>
                    <a:pt x="12585" y="404876"/>
                  </a:lnTo>
                  <a:lnTo>
                    <a:pt x="13220" y="367538"/>
                  </a:lnTo>
                  <a:lnTo>
                    <a:pt x="14998" y="330835"/>
                  </a:lnTo>
                  <a:lnTo>
                    <a:pt x="21856" y="259207"/>
                  </a:lnTo>
                  <a:lnTo>
                    <a:pt x="32524" y="192278"/>
                  </a:lnTo>
                  <a:lnTo>
                    <a:pt x="42430" y="146685"/>
                  </a:lnTo>
                  <a:lnTo>
                    <a:pt x="53987" y="105918"/>
                  </a:lnTo>
                  <a:lnTo>
                    <a:pt x="71132" y="61087"/>
                  </a:lnTo>
                  <a:lnTo>
                    <a:pt x="93992" y="24130"/>
                  </a:lnTo>
                  <a:lnTo>
                    <a:pt x="106273" y="14605"/>
                  </a:lnTo>
                  <a:lnTo>
                    <a:pt x="106946" y="14224"/>
                  </a:lnTo>
                  <a:lnTo>
                    <a:pt x="106273" y="14605"/>
                  </a:lnTo>
                  <a:lnTo>
                    <a:pt x="107264" y="14224"/>
                  </a:lnTo>
                  <a:lnTo>
                    <a:pt x="110350" y="13157"/>
                  </a:lnTo>
                  <a:lnTo>
                    <a:pt x="114363" y="12649"/>
                  </a:lnTo>
                  <a:lnTo>
                    <a:pt x="119862" y="13208"/>
                  </a:lnTo>
                  <a:lnTo>
                    <a:pt x="118630" y="13208"/>
                  </a:lnTo>
                  <a:lnTo>
                    <a:pt x="122694" y="14224"/>
                  </a:lnTo>
                  <a:lnTo>
                    <a:pt x="122402" y="14224"/>
                  </a:lnTo>
                  <a:lnTo>
                    <a:pt x="126885" y="16129"/>
                  </a:lnTo>
                  <a:lnTo>
                    <a:pt x="131076" y="18669"/>
                  </a:lnTo>
                  <a:lnTo>
                    <a:pt x="157746" y="50165"/>
                  </a:lnTo>
                  <a:lnTo>
                    <a:pt x="174764" y="84836"/>
                  </a:lnTo>
                  <a:lnTo>
                    <a:pt x="189623" y="127635"/>
                  </a:lnTo>
                  <a:lnTo>
                    <a:pt x="201688" y="176784"/>
                  </a:lnTo>
                  <a:lnTo>
                    <a:pt x="210451" y="230632"/>
                  </a:lnTo>
                  <a:lnTo>
                    <a:pt x="211201" y="240157"/>
                  </a:lnTo>
                  <a:lnTo>
                    <a:pt x="179717" y="241935"/>
                  </a:lnTo>
                  <a:lnTo>
                    <a:pt x="222135" y="315849"/>
                  </a:lnTo>
                  <a:lnTo>
                    <a:pt x="249174" y="252984"/>
                  </a:lnTo>
                  <a:lnTo>
                    <a:pt x="255790" y="237617"/>
                  </a:lnTo>
                  <a:close/>
                </a:path>
                <a:path w="3575050" h="1725929">
                  <a:moveTo>
                    <a:pt x="3574935" y="1687449"/>
                  </a:moveTo>
                  <a:lnTo>
                    <a:pt x="3562235" y="1681099"/>
                  </a:lnTo>
                  <a:lnTo>
                    <a:pt x="3498735" y="1649349"/>
                  </a:lnTo>
                  <a:lnTo>
                    <a:pt x="3498735" y="1681099"/>
                  </a:lnTo>
                  <a:lnTo>
                    <a:pt x="1441335" y="1681099"/>
                  </a:lnTo>
                  <a:lnTo>
                    <a:pt x="1441335" y="1693799"/>
                  </a:lnTo>
                  <a:lnTo>
                    <a:pt x="3498735" y="1693799"/>
                  </a:lnTo>
                  <a:lnTo>
                    <a:pt x="3498735" y="1725549"/>
                  </a:lnTo>
                  <a:lnTo>
                    <a:pt x="3562235" y="1693799"/>
                  </a:lnTo>
                  <a:lnTo>
                    <a:pt x="3574935" y="1687449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3476" y="1523619"/>
              <a:ext cx="5669407" cy="397560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07995" y="1846911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89576" y="2990165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6175" y="1770711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+</a:t>
            </a:r>
            <a:endParaRPr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99175" y="1842338"/>
            <a:ext cx="255904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I6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1355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+</a:t>
            </a:r>
            <a:endParaRPr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0028" y="1770711"/>
            <a:ext cx="13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79394" y="367626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1375" y="367626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71609" y="26092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*</a:t>
            </a:r>
            <a:endParaRPr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32828" y="405726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*</a:t>
            </a:r>
            <a:endParaRPr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13375" y="131343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00209" y="39810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79394" y="489585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41394" y="36000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13375" y="23044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66228" y="3752469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9394" y="28378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17594" y="23806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71028" y="1161034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14409" y="3600069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71609" y="1846911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56175" y="627634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90028" y="2990165"/>
            <a:ext cx="95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00CC00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19781A-AB3F-2C42-3BE2-70EB5F01C126}"/>
              </a:ext>
            </a:extLst>
          </p:cNvPr>
          <p:cNvSpPr txBox="1"/>
          <p:nvPr/>
        </p:nvSpPr>
        <p:spPr>
          <a:xfrm>
            <a:off x="117987" y="120970"/>
            <a:ext cx="9999407" cy="628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Construct the LR(0) Parsing Table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the set of item sets be 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,…, 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ACTION Table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item A→α⋅aβA in state Ii​: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 is a terminal and GOTO(I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​, set: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a] = shift j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A→α⋅A in Ii​ and A≠S′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a] = reduce A → α for all a ∈ FOLLOW(A)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S′→S⋅ is in Ii​, then: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$] = accept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6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89EE24-19E9-8290-EEBA-B5F3B6E4DBB8}"/>
              </a:ext>
            </a:extLst>
          </p:cNvPr>
          <p:cNvSpPr txBox="1"/>
          <p:nvPr/>
        </p:nvSpPr>
        <p:spPr>
          <a:xfrm>
            <a:off x="615745" y="295513"/>
            <a:ext cx="11138720" cy="354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GOTO Table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non-terminal A, if GOTO(I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240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​, then: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GOTO[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A] = j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Report Conflicts (if any)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multiple actions are assigned to the same cell, it indicates a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(shift/reduce or reduce/reduce), meaning the Grammar is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LR(0)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4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773EF0-AD9A-E994-622F-1F63255E99DC}"/>
              </a:ext>
            </a:extLst>
          </p:cNvPr>
          <p:cNvSpPr txBox="1"/>
          <p:nvPr/>
        </p:nvSpPr>
        <p:spPr>
          <a:xfrm>
            <a:off x="427703" y="511470"/>
            <a:ext cx="11562735" cy="397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LR(0) Parsing Table for a Simple Grammar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Grammar: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S' → S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S  → A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A  → a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A  → b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05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25D2C-A86D-9570-1205-2C3B6407DF1B}"/>
              </a:ext>
            </a:extLst>
          </p:cNvPr>
          <p:cNvSpPr txBox="1"/>
          <p:nvPr/>
        </p:nvSpPr>
        <p:spPr>
          <a:xfrm>
            <a:off x="486698" y="197346"/>
            <a:ext cx="1109078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Augment the Grammar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S' → ·S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Canonical Collection of LR(0) Items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I₀: closure({ S' → ·S })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S' → ·S  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 → ·A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→ ·a  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 → ·b  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GOTO(I₀, S) = I₁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S' → S·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GOTO(I₀, A) = I₂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→ A·A  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→ ·a  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→ ·b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GOTO(I₂, A) = I₃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 → A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GOTO(I₀, a) = I₄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 → a·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GOTO(I₀, b) = I₅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 → b·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GOTO(I₂, a) = I₄ (already exists)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GOTO(I₂, b) = I₅ (already exists)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9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C671D-BBDD-DC80-209D-161A4B9EA2BA}"/>
              </a:ext>
            </a:extLst>
          </p:cNvPr>
          <p:cNvSpPr txBox="1"/>
          <p:nvPr/>
        </p:nvSpPr>
        <p:spPr>
          <a:xfrm>
            <a:off x="619433" y="117693"/>
            <a:ext cx="798256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the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canonical collection of items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I₀: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S' → ·S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 → ·A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 → ·a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 → ·b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I₁: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S' → S·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I₂: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 → A·A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 → ·a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 → ·b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I₃: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S → A </a:t>
            </a:r>
            <a:r>
              <a:rPr lang="en-US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I₄: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 → a·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I₅:</a:t>
            </a:r>
            <a:b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 → b·</a:t>
            </a: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8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3558</Words>
  <Application>Microsoft Office PowerPoint</Application>
  <PresentationFormat>Widescreen</PresentationFormat>
  <Paragraphs>550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MT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LR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I6: goto(I1,+) E  E + .T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Sanjit Setua</dc:creator>
  <cp:lastModifiedBy>Sanjit Setua</cp:lastModifiedBy>
  <cp:revision>12</cp:revision>
  <dcterms:created xsi:type="dcterms:W3CDTF">2025-07-15T07:06:51Z</dcterms:created>
  <dcterms:modified xsi:type="dcterms:W3CDTF">2025-07-16T02:23:41Z</dcterms:modified>
</cp:coreProperties>
</file>