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4"/>
  </p:notesMasterIdLst>
  <p:handoutMasterIdLst>
    <p:handoutMasterId r:id="rId10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B4AE7F-EA48-7AC4-AE4F-F29EABB6FD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75749-37EB-FC81-D68A-BE96DD96DA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0DAB8-446B-4D46-92C4-B52452CABB78}" type="datetime1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2DBDE-3B68-12D4-A9F3-7D7204971C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A5211-E20A-B3AF-5026-C05DB9170A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AFF51-861E-4000-ADB8-3659D696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8160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279F0-EECC-45DC-859F-2B050775A0CD}" type="datetime1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AC173-28DC-4A71-8FA2-0BF0E401C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17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0589" y="3263772"/>
            <a:ext cx="8415020" cy="1694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798574"/>
            <a:ext cx="4879340" cy="4149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08863"/>
            <a:ext cx="9784715" cy="1299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36851"/>
            <a:ext cx="10291445" cy="4301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0563240/control-flow-graph-generator-for-code-in-c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1870" y="2273308"/>
            <a:ext cx="7672070" cy="1153521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sz="6000" dirty="0"/>
              <a:t>Code</a:t>
            </a:r>
            <a:r>
              <a:rPr sz="6000" spc="-10" dirty="0"/>
              <a:t> Generation</a:t>
            </a:r>
            <a:endParaRPr sz="6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34FC6D-5BEC-5716-3040-C251419BD3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Register</a:t>
            </a:r>
            <a:r>
              <a:rPr spc="-200" dirty="0"/>
              <a:t> </a:t>
            </a:r>
            <a:r>
              <a:rPr spc="-10" dirty="0"/>
              <a:t>Allocation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marR="168275" indent="-228600">
              <a:lnSpc>
                <a:spcPts val="2810"/>
              </a:lnSpc>
              <a:spcBef>
                <a:spcPts val="450"/>
              </a:spcBef>
              <a:buFont typeface="Arial MT"/>
              <a:buChar char="•"/>
              <a:tabLst>
                <a:tab pos="241300" algn="l"/>
              </a:tabLst>
            </a:pPr>
            <a:r>
              <a:rPr spc="-10" dirty="0"/>
              <a:t>Instructions</a:t>
            </a:r>
            <a:r>
              <a:rPr spc="-70" dirty="0"/>
              <a:t> </a:t>
            </a:r>
            <a:r>
              <a:rPr spc="-10" dirty="0"/>
              <a:t>operating</a:t>
            </a:r>
            <a:r>
              <a:rPr spc="-5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spc="-10" dirty="0"/>
              <a:t>register </a:t>
            </a:r>
            <a:r>
              <a:rPr dirty="0"/>
              <a:t>operands</a:t>
            </a:r>
            <a:r>
              <a:rPr spc="-95" dirty="0"/>
              <a:t> </a:t>
            </a:r>
            <a:r>
              <a:rPr dirty="0"/>
              <a:t>are</a:t>
            </a:r>
            <a:r>
              <a:rPr spc="-90" dirty="0"/>
              <a:t> </a:t>
            </a:r>
            <a:r>
              <a:rPr dirty="0"/>
              <a:t>more</a:t>
            </a:r>
            <a:r>
              <a:rPr spc="-90" dirty="0"/>
              <a:t> </a:t>
            </a:r>
            <a:r>
              <a:rPr spc="-10" dirty="0"/>
              <a:t>efficient</a:t>
            </a:r>
          </a:p>
          <a:p>
            <a:pPr marL="698500" marR="184150" lvl="1" indent="-228600">
              <a:lnSpc>
                <a:spcPts val="2380"/>
              </a:lnSpc>
              <a:spcBef>
                <a:spcPts val="515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b="1" spc="-10" dirty="0">
                <a:latin typeface="Calibri"/>
                <a:cs typeface="Calibri"/>
              </a:rPr>
              <a:t>Register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allocation</a:t>
            </a:r>
            <a:r>
              <a:rPr sz="2200" b="1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Choose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which </a:t>
            </a:r>
            <a:r>
              <a:rPr sz="2200" dirty="0">
                <a:latin typeface="Calibri"/>
                <a:cs typeface="Calibri"/>
              </a:rPr>
              <a:t>variables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will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reside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registers</a:t>
            </a:r>
            <a:endParaRPr sz="2200">
              <a:latin typeface="Calibri"/>
              <a:cs typeface="Calibri"/>
            </a:endParaRPr>
          </a:p>
          <a:p>
            <a:pPr marL="698500" marR="5080" lvl="1" indent="-228600">
              <a:lnSpc>
                <a:spcPts val="2380"/>
              </a:lnSpc>
              <a:spcBef>
                <a:spcPts val="490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b="1" spc="-10" dirty="0">
                <a:latin typeface="Calibri"/>
                <a:cs typeface="Calibri"/>
              </a:rPr>
              <a:t>Register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assignment</a:t>
            </a:r>
            <a:r>
              <a:rPr sz="2200" b="1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Choose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which registers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assign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variable</a:t>
            </a:r>
            <a:endParaRPr sz="2200">
              <a:latin typeface="Calibri"/>
              <a:cs typeface="Calibri"/>
            </a:endParaRPr>
          </a:p>
          <a:p>
            <a:pPr marL="241300" marR="288290" indent="-228600">
              <a:lnSpc>
                <a:spcPts val="281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spc="-10" dirty="0"/>
              <a:t>Architectures</a:t>
            </a:r>
            <a:r>
              <a:rPr spc="-100" dirty="0"/>
              <a:t> </a:t>
            </a:r>
            <a:r>
              <a:rPr dirty="0"/>
              <a:t>may</a:t>
            </a:r>
            <a:r>
              <a:rPr spc="-90" dirty="0"/>
              <a:t> </a:t>
            </a:r>
            <a:r>
              <a:rPr spc="-10" dirty="0"/>
              <a:t>impose restrictions</a:t>
            </a:r>
            <a:r>
              <a:rPr spc="-30" dirty="0"/>
              <a:t> </a:t>
            </a:r>
            <a:r>
              <a:rPr dirty="0"/>
              <a:t>on</a:t>
            </a:r>
            <a:r>
              <a:rPr spc="-55" dirty="0"/>
              <a:t> </a:t>
            </a:r>
            <a:r>
              <a:rPr dirty="0"/>
              <a:t>usage</a:t>
            </a:r>
            <a:r>
              <a:rPr spc="-5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spc="-10" dirty="0"/>
              <a:t>registers</a:t>
            </a:r>
          </a:p>
          <a:p>
            <a:pPr marL="241300" marR="184785" indent="-228600">
              <a:lnSpc>
                <a:spcPct val="90000"/>
              </a:lnSpc>
              <a:spcBef>
                <a:spcPts val="9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Finding</a:t>
            </a:r>
            <a:r>
              <a:rPr spc="-75" dirty="0"/>
              <a:t> </a:t>
            </a:r>
            <a:r>
              <a:rPr dirty="0"/>
              <a:t>an</a:t>
            </a:r>
            <a:r>
              <a:rPr spc="-70" dirty="0"/>
              <a:t> </a:t>
            </a:r>
            <a:r>
              <a:rPr dirty="0"/>
              <a:t>optimal</a:t>
            </a:r>
            <a:r>
              <a:rPr spc="-60" dirty="0"/>
              <a:t> </a:t>
            </a:r>
            <a:r>
              <a:rPr dirty="0"/>
              <a:t>assignment</a:t>
            </a:r>
            <a:r>
              <a:rPr spc="-80" dirty="0"/>
              <a:t> </a:t>
            </a:r>
            <a:r>
              <a:rPr spc="-25" dirty="0"/>
              <a:t>of </a:t>
            </a:r>
            <a:r>
              <a:rPr spc="-10" dirty="0"/>
              <a:t>registers</a:t>
            </a:r>
            <a:r>
              <a:rPr spc="-70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dirty="0"/>
              <a:t>variables</a:t>
            </a:r>
            <a:r>
              <a:rPr spc="-75" dirty="0"/>
              <a:t> </a:t>
            </a:r>
            <a:r>
              <a:rPr dirty="0"/>
              <a:t>is</a:t>
            </a:r>
            <a:r>
              <a:rPr spc="-85" dirty="0"/>
              <a:t> </a:t>
            </a:r>
            <a:r>
              <a:rPr spc="-25" dirty="0"/>
              <a:t>NP- </a:t>
            </a:r>
            <a:r>
              <a:rPr spc="-10" dirty="0"/>
              <a:t>complete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51447" y="1798574"/>
            <a:ext cx="4980940" cy="113538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09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Architectures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such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IBM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370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may </a:t>
            </a:r>
            <a:r>
              <a:rPr sz="2600" dirty="0">
                <a:latin typeface="Calibri"/>
                <a:cs typeface="Calibri"/>
              </a:rPr>
              <a:t>require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register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pairs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used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some </a:t>
            </a:r>
            <a:r>
              <a:rPr sz="2600" spc="-10" dirty="0">
                <a:latin typeface="Calibri"/>
                <a:cs typeface="Calibri"/>
              </a:rPr>
              <a:t>instructions</a:t>
            </a:r>
            <a:endParaRPr sz="26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165850" y="3309620"/>
          <a:ext cx="5181600" cy="2376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563245" algn="l"/>
                          <a:tab pos="986790" algn="l"/>
                        </a:tabLst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MUL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295" dirty="0">
                          <a:latin typeface="Trebuchet MS"/>
                          <a:cs typeface="Trebuchet MS"/>
                        </a:rPr>
                        <a:t>x,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60" dirty="0"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790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77190" indent="-285115">
                        <a:lnSpc>
                          <a:spcPct val="100000"/>
                        </a:lnSpc>
                        <a:spcBef>
                          <a:spcPts val="200"/>
                        </a:spcBef>
                        <a:buFont typeface="Arial MT"/>
                        <a:buChar char="•"/>
                        <a:tabLst>
                          <a:tab pos="377190" algn="l"/>
                        </a:tabLst>
                      </a:pPr>
                      <a:r>
                        <a:rPr sz="1800" spc="204" dirty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8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even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register,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210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800" spc="-13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the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8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odd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register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825" marR="735330" indent="-28575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782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occupies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entire even/odd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register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pair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185" dirty="0">
                          <a:latin typeface="Trebuchet MS"/>
                          <a:cs typeface="Trebuchet MS"/>
                        </a:rPr>
                        <a:t>DIV</a:t>
                      </a:r>
                      <a:r>
                        <a:rPr sz="1600" spc="10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600" spc="285" dirty="0">
                          <a:latin typeface="Trebuchet MS"/>
                          <a:cs typeface="Trebuchet MS"/>
                        </a:rPr>
                        <a:t>x,</a:t>
                      </a:r>
                      <a:r>
                        <a:rPr sz="1600" spc="15" dirty="0">
                          <a:latin typeface="Trebuchet MS"/>
                          <a:cs typeface="Trebuchet MS"/>
                        </a:rPr>
                        <a:t>  </a:t>
                      </a:r>
                      <a:r>
                        <a:rPr sz="1600" spc="145" dirty="0">
                          <a:latin typeface="Trebuchet MS"/>
                          <a:cs typeface="Trebuchet MS"/>
                        </a:rPr>
                        <a:t>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377825" marR="661035" indent="-285750">
                        <a:lnSpc>
                          <a:spcPct val="100000"/>
                        </a:lnSpc>
                        <a:spcBef>
                          <a:spcPts val="250"/>
                        </a:spcBef>
                        <a:buFont typeface="Arial MT"/>
                        <a:buChar char="•"/>
                        <a:tabLst>
                          <a:tab pos="377825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64-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bit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dividend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occupies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even/odd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register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pair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77825" marR="118745" indent="-28575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782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Even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register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holds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remainder,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odd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register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quotient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7FE60B-197B-1789-5556-2225B876CD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8046"/>
            <a:ext cx="1915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300861"/>
          <a:ext cx="3200400" cy="1096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Arg</a:t>
                      </a:r>
                      <a:r>
                        <a:rPr sz="1800" b="1" spc="-30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Arg</a:t>
                      </a:r>
                      <a:r>
                        <a:rPr sz="1800" b="1" spc="-30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×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𝑐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950" spc="-37" baseline="-14957" dirty="0">
                          <a:latin typeface="Cambria Math"/>
                          <a:cs typeface="Cambria Math"/>
                        </a:rPr>
                        <a:t>1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−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𝑏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950" spc="-37" baseline="-14957" dirty="0">
                          <a:latin typeface="Cambria Math"/>
                          <a:cs typeface="Cambria Math"/>
                        </a:rPr>
                        <a:t>1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𝑎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525261" y="375538"/>
            <a:ext cx="2466975" cy="4358640"/>
          </a:xfrm>
          <a:prstGeom prst="rect">
            <a:avLst/>
          </a:prstGeom>
          <a:solidFill>
            <a:srgbClr val="F1F1F1"/>
          </a:solidFill>
          <a:ln w="12700">
            <a:solidFill>
              <a:srgbClr val="FFFFFF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10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11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@𝐺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12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12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13</a:t>
            </a:r>
            <a:r>
              <a:rPr sz="1450" spc="21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11</a:t>
            </a:r>
            <a:r>
              <a:rPr sz="1450" spc="13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+</a:t>
            </a:r>
            <a:r>
              <a:rPr sz="3000" spc="-104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12</a:t>
            </a:r>
            <a:endParaRPr sz="145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14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𝑀(𝑟</a:t>
            </a:r>
            <a:r>
              <a:rPr sz="2175" spc="-15" baseline="-15325" dirty="0">
                <a:latin typeface="Cambria Math"/>
                <a:cs typeface="Cambria Math"/>
              </a:rPr>
              <a:t>13</a:t>
            </a:r>
            <a:r>
              <a:rPr sz="2000" spc="-1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15</a:t>
            </a:r>
            <a:r>
              <a:rPr sz="1450" spc="22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10</a:t>
            </a:r>
            <a:r>
              <a:rPr sz="1450" spc="13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×</a:t>
            </a:r>
            <a:r>
              <a:rPr sz="3000" spc="-120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14</a:t>
            </a:r>
            <a:endParaRPr sz="145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16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−16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  <a:spcBef>
                <a:spcPts val="405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17</a:t>
            </a:r>
            <a:r>
              <a:rPr sz="1450" spc="21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22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𝐴𝑅𝑃</a:t>
            </a:r>
            <a:r>
              <a:rPr sz="1450" spc="15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+</a:t>
            </a:r>
            <a:r>
              <a:rPr sz="3000" spc="-104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16</a:t>
            </a:r>
            <a:endParaRPr sz="145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18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𝑀(𝑟</a:t>
            </a:r>
            <a:r>
              <a:rPr sz="2175" spc="-15" baseline="-15325" dirty="0">
                <a:latin typeface="Cambria Math"/>
                <a:cs typeface="Cambria Math"/>
              </a:rPr>
              <a:t>17</a:t>
            </a:r>
            <a:r>
              <a:rPr sz="2000" spc="-1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2000" spc="-10" dirty="0">
                <a:latin typeface="Cambria Math"/>
                <a:cs typeface="Cambria Math"/>
              </a:rPr>
              <a:t>𝑟</a:t>
            </a:r>
            <a:r>
              <a:rPr sz="2175" spc="-15" baseline="-15325" dirty="0">
                <a:latin typeface="Cambria Math"/>
                <a:cs typeface="Cambria Math"/>
              </a:rPr>
              <a:t>19</a:t>
            </a:r>
            <a:r>
              <a:rPr sz="2175" spc="30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𝑀(𝑟</a:t>
            </a:r>
            <a:r>
              <a:rPr sz="2175" spc="-15" baseline="-15325" dirty="0">
                <a:latin typeface="Cambria Math"/>
                <a:cs typeface="Cambria Math"/>
              </a:rPr>
              <a:t>18</a:t>
            </a:r>
            <a:r>
              <a:rPr sz="2000" spc="-1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20</a:t>
            </a:r>
            <a:r>
              <a:rPr sz="1450" spc="23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30" baseline="11111" dirty="0">
                <a:latin typeface="Cambria Math"/>
                <a:cs typeface="Cambria Math"/>
              </a:rPr>
              <a:t>𝑟</a:t>
            </a:r>
            <a:r>
              <a:rPr sz="1450" spc="-20" dirty="0">
                <a:latin typeface="Cambria Math"/>
                <a:cs typeface="Cambria Math"/>
              </a:rPr>
              <a:t>19</a:t>
            </a:r>
            <a:r>
              <a:rPr sz="1450" spc="13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−</a:t>
            </a:r>
            <a:r>
              <a:rPr sz="3000" spc="-89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15</a:t>
            </a:r>
            <a:endParaRPr sz="145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21</a:t>
            </a:r>
            <a:r>
              <a:rPr sz="2175" spc="37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4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22</a:t>
            </a:r>
            <a:r>
              <a:rPr sz="1450" spc="229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7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𝐴𝑅𝑃</a:t>
            </a:r>
            <a:r>
              <a:rPr sz="1450" spc="17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+</a:t>
            </a:r>
            <a:r>
              <a:rPr sz="3000" spc="-89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21</a:t>
            </a:r>
            <a:endParaRPr sz="145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𝑀(𝑟</a:t>
            </a:r>
            <a:r>
              <a:rPr sz="2175" baseline="-15325" dirty="0">
                <a:latin typeface="Cambria Math"/>
                <a:cs typeface="Cambria Math"/>
              </a:rPr>
              <a:t>22</a:t>
            </a:r>
            <a:r>
              <a:rPr sz="2000" dirty="0">
                <a:latin typeface="Cambria Math"/>
                <a:cs typeface="Cambria Math"/>
              </a:rPr>
              <a:t>)</a:t>
            </a:r>
            <a:r>
              <a:rPr sz="2000" spc="9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𝑟</a:t>
            </a:r>
            <a:r>
              <a:rPr sz="2175" spc="-37" baseline="-15325" dirty="0">
                <a:latin typeface="Cambria Math"/>
                <a:cs typeface="Cambria Math"/>
              </a:rPr>
              <a:t>20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2670" y="6055105"/>
            <a:ext cx="519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spc="-30" baseline="11111" dirty="0">
                <a:latin typeface="Cambria Math"/>
                <a:cs typeface="Cambria Math"/>
              </a:rPr>
              <a:t>𝑟</a:t>
            </a:r>
            <a:r>
              <a:rPr sz="1450" spc="-20" dirty="0">
                <a:latin typeface="Cambria Math"/>
                <a:cs typeface="Cambria Math"/>
              </a:rPr>
              <a:t>𝐴𝑅𝑃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8142" y="6003290"/>
            <a:ext cx="4965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−16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47058" y="6003290"/>
            <a:ext cx="10769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82955" algn="l"/>
              </a:tabLst>
            </a:pPr>
            <a:r>
              <a:rPr sz="2000" spc="-25" dirty="0">
                <a:latin typeface="Cambria Math"/>
                <a:cs typeface="Cambria Math"/>
              </a:rPr>
              <a:t>@𝐺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25" dirty="0">
                <a:latin typeface="Cambria Math"/>
                <a:cs typeface="Cambria Math"/>
              </a:rPr>
              <a:t>12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03220" y="5296408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10353" y="5296408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8638" y="4031488"/>
            <a:ext cx="350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75" dirty="0">
                <a:latin typeface="Trebuchet MS"/>
                <a:cs typeface="Trebuchet MS"/>
              </a:rPr>
              <a:t>ind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18638" y="4700270"/>
            <a:ext cx="350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75" dirty="0">
                <a:latin typeface="Trebuchet MS"/>
                <a:cs typeface="Trebuchet MS"/>
              </a:rPr>
              <a:t>ind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49623" y="4682235"/>
            <a:ext cx="166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25771" y="4700270"/>
            <a:ext cx="350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75" dirty="0">
                <a:latin typeface="Trebuchet MS"/>
                <a:cs typeface="Trebuchet MS"/>
              </a:rPr>
              <a:t>ind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993517" y="3681603"/>
            <a:ext cx="1323975" cy="334645"/>
          </a:xfrm>
          <a:custGeom>
            <a:avLst/>
            <a:gdLst/>
            <a:ahLst/>
            <a:cxnLst/>
            <a:rect l="l" t="t" r="r" b="b"/>
            <a:pathLst>
              <a:path w="1323975" h="334645">
                <a:moveTo>
                  <a:pt x="617855" y="0"/>
                </a:moveTo>
                <a:lnTo>
                  <a:pt x="0" y="334137"/>
                </a:lnTo>
              </a:path>
              <a:path w="1323975" h="334645">
                <a:moveTo>
                  <a:pt x="617982" y="0"/>
                </a:moveTo>
                <a:lnTo>
                  <a:pt x="1323467" y="32258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213605" y="4015232"/>
            <a:ext cx="2070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Cambria Math"/>
                <a:cs typeface="Cambria Math"/>
              </a:rPr>
              <a:t>×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03421" y="3391408"/>
            <a:ext cx="2152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Cambria Math"/>
                <a:cs typeface="Cambria Math"/>
              </a:rPr>
              <a:t>−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54836" y="3393694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+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20188" y="2702813"/>
            <a:ext cx="2381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Cambria Math"/>
                <a:cs typeface="Cambria Math"/>
              </a:rPr>
              <a:t>←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453514" y="2992754"/>
            <a:ext cx="2158365" cy="387985"/>
          </a:xfrm>
          <a:custGeom>
            <a:avLst/>
            <a:gdLst/>
            <a:ahLst/>
            <a:cxnLst/>
            <a:rect l="l" t="t" r="r" b="b"/>
            <a:pathLst>
              <a:path w="2158365" h="387985">
                <a:moveTo>
                  <a:pt x="1185926" y="0"/>
                </a:moveTo>
                <a:lnTo>
                  <a:pt x="0" y="387477"/>
                </a:lnTo>
              </a:path>
              <a:path w="2158365" h="387985">
                <a:moveTo>
                  <a:pt x="1186434" y="0"/>
                </a:moveTo>
                <a:lnTo>
                  <a:pt x="2158111" y="38747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29563" y="4031741"/>
            <a:ext cx="519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spc="-30" baseline="11111" dirty="0">
                <a:latin typeface="Cambria Math"/>
                <a:cs typeface="Cambria Math"/>
              </a:rPr>
              <a:t>𝑟</a:t>
            </a:r>
            <a:r>
              <a:rPr sz="1450" spc="-20" dirty="0">
                <a:latin typeface="Cambria Math"/>
                <a:cs typeface="Cambria Math"/>
              </a:rPr>
              <a:t>𝐴𝑅𝑃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26183" y="4001515"/>
            <a:ext cx="166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Cambria Math"/>
                <a:cs typeface="Cambria Math"/>
              </a:rPr>
              <a:t>4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97661" y="3658742"/>
            <a:ext cx="711835" cy="332105"/>
          </a:xfrm>
          <a:custGeom>
            <a:avLst/>
            <a:gdLst/>
            <a:ahLst/>
            <a:cxnLst/>
            <a:rect l="l" t="t" r="r" b="b"/>
            <a:pathLst>
              <a:path w="711835" h="332104">
                <a:moveTo>
                  <a:pt x="355853" y="0"/>
                </a:moveTo>
                <a:lnTo>
                  <a:pt x="0" y="310387"/>
                </a:lnTo>
              </a:path>
              <a:path w="711835" h="332104">
                <a:moveTo>
                  <a:pt x="355853" y="0"/>
                </a:moveTo>
                <a:lnTo>
                  <a:pt x="711834" y="332104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93517" y="4323969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06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933063" y="4305680"/>
            <a:ext cx="768350" cy="379730"/>
          </a:xfrm>
          <a:custGeom>
            <a:avLst/>
            <a:gdLst/>
            <a:ahLst/>
            <a:cxnLst/>
            <a:rect l="l" t="t" r="r" b="b"/>
            <a:pathLst>
              <a:path w="768350" h="379729">
                <a:moveTo>
                  <a:pt x="383794" y="0"/>
                </a:moveTo>
                <a:lnTo>
                  <a:pt x="0" y="365760"/>
                </a:lnTo>
              </a:path>
              <a:path w="768350" h="379729">
                <a:moveTo>
                  <a:pt x="384048" y="0"/>
                </a:moveTo>
                <a:lnTo>
                  <a:pt x="767841" y="379349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93517" y="4992242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5">
                <a:moveTo>
                  <a:pt x="0" y="0"/>
                </a:moveTo>
                <a:lnTo>
                  <a:pt x="0" y="29603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81275" y="5585078"/>
            <a:ext cx="836294" cy="407034"/>
          </a:xfrm>
          <a:custGeom>
            <a:avLst/>
            <a:gdLst/>
            <a:ahLst/>
            <a:cxnLst/>
            <a:rect l="l" t="t" r="r" b="b"/>
            <a:pathLst>
              <a:path w="836295" h="407035">
                <a:moveTo>
                  <a:pt x="412623" y="0"/>
                </a:moveTo>
                <a:lnTo>
                  <a:pt x="0" y="406920"/>
                </a:lnTo>
              </a:path>
              <a:path w="836295" h="407035">
                <a:moveTo>
                  <a:pt x="412242" y="0"/>
                </a:moveTo>
                <a:lnTo>
                  <a:pt x="836040" y="40692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00396" y="4992242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5">
                <a:moveTo>
                  <a:pt x="0" y="0"/>
                </a:moveTo>
                <a:lnTo>
                  <a:pt x="0" y="29603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58259" y="5585078"/>
            <a:ext cx="713740" cy="407034"/>
          </a:xfrm>
          <a:custGeom>
            <a:avLst/>
            <a:gdLst/>
            <a:ahLst/>
            <a:cxnLst/>
            <a:rect l="l" t="t" r="r" b="b"/>
            <a:pathLst>
              <a:path w="713739" h="407035">
                <a:moveTo>
                  <a:pt x="342264" y="0"/>
                </a:moveTo>
                <a:lnTo>
                  <a:pt x="0" y="406920"/>
                </a:lnTo>
              </a:path>
              <a:path w="713739" h="407035">
                <a:moveTo>
                  <a:pt x="342138" y="0"/>
                </a:moveTo>
                <a:lnTo>
                  <a:pt x="713739" y="40692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9478898" y="375538"/>
            <a:ext cx="2466975" cy="2529840"/>
            <a:chOff x="9478898" y="375538"/>
            <a:chExt cx="2466975" cy="2529840"/>
          </a:xfrm>
        </p:grpSpPr>
        <p:sp>
          <p:nvSpPr>
            <p:cNvPr id="30" name="object 30"/>
            <p:cNvSpPr/>
            <p:nvPr/>
          </p:nvSpPr>
          <p:spPr>
            <a:xfrm>
              <a:off x="9478898" y="375538"/>
              <a:ext cx="2466975" cy="2529840"/>
            </a:xfrm>
            <a:custGeom>
              <a:avLst/>
              <a:gdLst/>
              <a:ahLst/>
              <a:cxnLst/>
              <a:rect l="l" t="t" r="r" b="b"/>
              <a:pathLst>
                <a:path w="2466975" h="2529840">
                  <a:moveTo>
                    <a:pt x="2466848" y="0"/>
                  </a:moveTo>
                  <a:lnTo>
                    <a:pt x="0" y="0"/>
                  </a:lnTo>
                  <a:lnTo>
                    <a:pt x="0" y="2529840"/>
                  </a:lnTo>
                  <a:lnTo>
                    <a:pt x="2466848" y="2529840"/>
                  </a:lnTo>
                  <a:lnTo>
                    <a:pt x="2466848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475721" y="1994027"/>
              <a:ext cx="479425" cy="235585"/>
            </a:xfrm>
            <a:custGeom>
              <a:avLst/>
              <a:gdLst/>
              <a:ahLst/>
              <a:cxnLst/>
              <a:rect l="l" t="t" r="r" b="b"/>
              <a:pathLst>
                <a:path w="479425" h="235585">
                  <a:moveTo>
                    <a:pt x="404113" y="0"/>
                  </a:moveTo>
                  <a:lnTo>
                    <a:pt x="400811" y="9525"/>
                  </a:lnTo>
                  <a:lnTo>
                    <a:pt x="414412" y="15428"/>
                  </a:lnTo>
                  <a:lnTo>
                    <a:pt x="426084" y="23606"/>
                  </a:lnTo>
                  <a:lnTo>
                    <a:pt x="449832" y="61503"/>
                  </a:lnTo>
                  <a:lnTo>
                    <a:pt x="457707" y="116332"/>
                  </a:lnTo>
                  <a:lnTo>
                    <a:pt x="456828" y="137076"/>
                  </a:lnTo>
                  <a:lnTo>
                    <a:pt x="443737" y="187833"/>
                  </a:lnTo>
                  <a:lnTo>
                    <a:pt x="414573" y="219622"/>
                  </a:lnTo>
                  <a:lnTo>
                    <a:pt x="401193" y="225551"/>
                  </a:lnTo>
                  <a:lnTo>
                    <a:pt x="404113" y="235076"/>
                  </a:lnTo>
                  <a:lnTo>
                    <a:pt x="449048" y="208359"/>
                  </a:lnTo>
                  <a:lnTo>
                    <a:pt x="474249" y="159099"/>
                  </a:lnTo>
                  <a:lnTo>
                    <a:pt x="479044" y="117601"/>
                  </a:lnTo>
                  <a:lnTo>
                    <a:pt x="477844" y="96277"/>
                  </a:lnTo>
                  <a:lnTo>
                    <a:pt x="477831" y="96047"/>
                  </a:lnTo>
                  <a:lnTo>
                    <a:pt x="468167" y="57844"/>
                  </a:lnTo>
                  <a:lnTo>
                    <a:pt x="436118" y="15049"/>
                  </a:lnTo>
                  <a:lnTo>
                    <a:pt x="421163" y="6143"/>
                  </a:lnTo>
                  <a:lnTo>
                    <a:pt x="404113" y="0"/>
                  </a:lnTo>
                  <a:close/>
                </a:path>
                <a:path w="479425" h="235585">
                  <a:moveTo>
                    <a:pt x="75056" y="0"/>
                  </a:moveTo>
                  <a:lnTo>
                    <a:pt x="30194" y="26717"/>
                  </a:lnTo>
                  <a:lnTo>
                    <a:pt x="4857" y="76136"/>
                  </a:lnTo>
                  <a:lnTo>
                    <a:pt x="71" y="116332"/>
                  </a:lnTo>
                  <a:lnTo>
                    <a:pt x="0" y="117601"/>
                  </a:lnTo>
                  <a:lnTo>
                    <a:pt x="1094" y="137076"/>
                  </a:lnTo>
                  <a:lnTo>
                    <a:pt x="1212" y="139172"/>
                  </a:lnTo>
                  <a:lnTo>
                    <a:pt x="10876" y="177359"/>
                  </a:lnTo>
                  <a:lnTo>
                    <a:pt x="42941" y="220027"/>
                  </a:lnTo>
                  <a:lnTo>
                    <a:pt x="75056" y="235076"/>
                  </a:lnTo>
                  <a:lnTo>
                    <a:pt x="77977" y="225551"/>
                  </a:lnTo>
                  <a:lnTo>
                    <a:pt x="64597" y="219622"/>
                  </a:lnTo>
                  <a:lnTo>
                    <a:pt x="53038" y="211359"/>
                  </a:lnTo>
                  <a:lnTo>
                    <a:pt x="29338" y="172803"/>
                  </a:lnTo>
                  <a:lnTo>
                    <a:pt x="21516" y="117601"/>
                  </a:lnTo>
                  <a:lnTo>
                    <a:pt x="21462" y="116332"/>
                  </a:lnTo>
                  <a:lnTo>
                    <a:pt x="24971" y="78009"/>
                  </a:lnTo>
                  <a:lnTo>
                    <a:pt x="43336" y="34045"/>
                  </a:lnTo>
                  <a:lnTo>
                    <a:pt x="78358" y="9525"/>
                  </a:lnTo>
                  <a:lnTo>
                    <a:pt x="75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478898" y="375538"/>
            <a:ext cx="2466975" cy="25298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10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11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@𝐺</a:t>
            </a:r>
            <a:endParaRPr sz="2000">
              <a:latin typeface="Cambria Math"/>
              <a:cs typeface="Cambria Math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14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𝑀(𝑟</a:t>
            </a:r>
            <a:r>
              <a:rPr sz="2175" baseline="-15325" dirty="0">
                <a:latin typeface="Cambria Math"/>
                <a:cs typeface="Cambria Math"/>
              </a:rPr>
              <a:t>11</a:t>
            </a:r>
            <a:r>
              <a:rPr sz="2175" spc="19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12)</a:t>
            </a:r>
            <a:endParaRPr sz="2000">
              <a:latin typeface="Cambria Math"/>
              <a:cs typeface="Cambria Math"/>
            </a:endParaRPr>
          </a:p>
          <a:p>
            <a:pPr marL="92075">
              <a:lnSpc>
                <a:spcPts val="2195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15</a:t>
            </a:r>
            <a:r>
              <a:rPr sz="1450" spc="22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10</a:t>
            </a:r>
            <a:r>
              <a:rPr sz="1450" spc="13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×</a:t>
            </a:r>
            <a:r>
              <a:rPr sz="3000" spc="-120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14</a:t>
            </a:r>
            <a:endParaRPr sz="1450">
              <a:latin typeface="Cambria Math"/>
              <a:cs typeface="Cambria Math"/>
            </a:endParaRPr>
          </a:p>
          <a:p>
            <a:pPr marL="92075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18</a:t>
            </a:r>
            <a:r>
              <a:rPr sz="2175" spc="32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𝑀(𝑟</a:t>
            </a:r>
            <a:r>
              <a:rPr sz="2175" baseline="-15325" dirty="0">
                <a:latin typeface="Cambria Math"/>
                <a:cs typeface="Cambria Math"/>
              </a:rPr>
              <a:t>𝐴𝑅𝑃</a:t>
            </a:r>
            <a:r>
              <a:rPr sz="2175" spc="22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7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16)</a:t>
            </a:r>
            <a:endParaRPr sz="2000">
              <a:latin typeface="Cambria Math"/>
              <a:cs typeface="Cambria Math"/>
            </a:endParaRPr>
          </a:p>
          <a:p>
            <a:pPr marL="92075">
              <a:lnSpc>
                <a:spcPct val="100000"/>
              </a:lnSpc>
            </a:pPr>
            <a:r>
              <a:rPr sz="2000" spc="-10" dirty="0">
                <a:latin typeface="Cambria Math"/>
                <a:cs typeface="Cambria Math"/>
              </a:rPr>
              <a:t>𝑟</a:t>
            </a:r>
            <a:r>
              <a:rPr sz="2175" spc="-15" baseline="-15325" dirty="0">
                <a:latin typeface="Cambria Math"/>
                <a:cs typeface="Cambria Math"/>
              </a:rPr>
              <a:t>19</a:t>
            </a:r>
            <a:r>
              <a:rPr sz="2175" spc="37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𝑀</a:t>
            </a:r>
            <a:r>
              <a:rPr sz="2000" spc="34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𝑟</a:t>
            </a:r>
            <a:r>
              <a:rPr sz="2175" spc="-37" baseline="-15325" dirty="0">
                <a:latin typeface="Cambria Math"/>
                <a:cs typeface="Cambria Math"/>
              </a:rPr>
              <a:t>18</a:t>
            </a:r>
            <a:endParaRPr sz="2175" baseline="-15325">
              <a:latin typeface="Cambria Math"/>
              <a:cs typeface="Cambria Math"/>
            </a:endParaRPr>
          </a:p>
          <a:p>
            <a:pPr marL="92075">
              <a:lnSpc>
                <a:spcPts val="2195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20</a:t>
            </a:r>
            <a:r>
              <a:rPr sz="1450" spc="23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30" baseline="11111" dirty="0">
                <a:latin typeface="Cambria Math"/>
                <a:cs typeface="Cambria Math"/>
              </a:rPr>
              <a:t>𝑟</a:t>
            </a:r>
            <a:r>
              <a:rPr sz="1450" spc="-20" dirty="0">
                <a:latin typeface="Cambria Math"/>
                <a:cs typeface="Cambria Math"/>
              </a:rPr>
              <a:t>19</a:t>
            </a:r>
            <a:r>
              <a:rPr sz="1450" spc="13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−</a:t>
            </a:r>
            <a:r>
              <a:rPr sz="3000" spc="-89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15</a:t>
            </a:r>
            <a:endParaRPr sz="1450">
              <a:latin typeface="Cambria Math"/>
              <a:cs typeface="Cambria Math"/>
            </a:endParaRPr>
          </a:p>
          <a:p>
            <a:pPr marL="92075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𝑀(𝑟</a:t>
            </a:r>
            <a:r>
              <a:rPr sz="2175" baseline="-15325" dirty="0">
                <a:latin typeface="Cambria Math"/>
                <a:cs typeface="Cambria Math"/>
              </a:rPr>
              <a:t>𝐴𝑅𝑃</a:t>
            </a:r>
            <a:r>
              <a:rPr sz="2175" spc="29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4)</a:t>
            </a:r>
            <a:r>
              <a:rPr sz="2000" spc="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6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𝑟</a:t>
            </a:r>
            <a:r>
              <a:rPr sz="2175" spc="-37" baseline="-15325" dirty="0">
                <a:latin typeface="Cambria Math"/>
                <a:cs typeface="Cambria Math"/>
              </a:rPr>
              <a:t>20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456676" y="1505711"/>
            <a:ext cx="558165" cy="269875"/>
          </a:xfrm>
          <a:custGeom>
            <a:avLst/>
            <a:gdLst/>
            <a:ahLst/>
            <a:cxnLst/>
            <a:rect l="l" t="t" r="r" b="b"/>
            <a:pathLst>
              <a:path w="558165" h="269875">
                <a:moveTo>
                  <a:pt x="422909" y="0"/>
                </a:moveTo>
                <a:lnTo>
                  <a:pt x="422909" y="67437"/>
                </a:lnTo>
                <a:lnTo>
                  <a:pt x="0" y="67437"/>
                </a:lnTo>
                <a:lnTo>
                  <a:pt x="0" y="202311"/>
                </a:lnTo>
                <a:lnTo>
                  <a:pt x="422909" y="202311"/>
                </a:lnTo>
                <a:lnTo>
                  <a:pt x="422909" y="269748"/>
                </a:lnTo>
                <a:lnTo>
                  <a:pt x="557783" y="134874"/>
                </a:lnTo>
                <a:lnTo>
                  <a:pt x="42290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354314" y="1240536"/>
            <a:ext cx="766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Simplify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466198" y="3880865"/>
            <a:ext cx="2492375" cy="2555240"/>
            <a:chOff x="9466198" y="3880865"/>
            <a:chExt cx="2492375" cy="2555240"/>
          </a:xfrm>
        </p:grpSpPr>
        <p:sp>
          <p:nvSpPr>
            <p:cNvPr id="36" name="object 36"/>
            <p:cNvSpPr/>
            <p:nvPr/>
          </p:nvSpPr>
          <p:spPr>
            <a:xfrm>
              <a:off x="9478898" y="3893527"/>
              <a:ext cx="2466975" cy="2529840"/>
            </a:xfrm>
            <a:custGeom>
              <a:avLst/>
              <a:gdLst/>
              <a:ahLst/>
              <a:cxnLst/>
              <a:rect l="l" t="t" r="r" b="b"/>
              <a:pathLst>
                <a:path w="2466975" h="2529840">
                  <a:moveTo>
                    <a:pt x="2466848" y="0"/>
                  </a:moveTo>
                  <a:lnTo>
                    <a:pt x="0" y="0"/>
                  </a:lnTo>
                  <a:lnTo>
                    <a:pt x="0" y="2529840"/>
                  </a:lnTo>
                  <a:lnTo>
                    <a:pt x="2466848" y="2529840"/>
                  </a:lnTo>
                  <a:lnTo>
                    <a:pt x="2466848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472548" y="3887215"/>
              <a:ext cx="2479675" cy="2542540"/>
            </a:xfrm>
            <a:custGeom>
              <a:avLst/>
              <a:gdLst/>
              <a:ahLst/>
              <a:cxnLst/>
              <a:rect l="l" t="t" r="r" b="b"/>
              <a:pathLst>
                <a:path w="2479675" h="2542540">
                  <a:moveTo>
                    <a:pt x="6350" y="0"/>
                  </a:moveTo>
                  <a:lnTo>
                    <a:pt x="6350" y="2542501"/>
                  </a:lnTo>
                </a:path>
                <a:path w="2479675" h="2542540">
                  <a:moveTo>
                    <a:pt x="2473198" y="0"/>
                  </a:moveTo>
                  <a:lnTo>
                    <a:pt x="2473198" y="2542501"/>
                  </a:lnTo>
                </a:path>
                <a:path w="2479675" h="2542540">
                  <a:moveTo>
                    <a:pt x="0" y="6349"/>
                  </a:moveTo>
                  <a:lnTo>
                    <a:pt x="2479548" y="6349"/>
                  </a:lnTo>
                </a:path>
                <a:path w="2479675" h="2542540">
                  <a:moveTo>
                    <a:pt x="0" y="2536151"/>
                  </a:moveTo>
                  <a:lnTo>
                    <a:pt x="2479548" y="253615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45573" y="3911600"/>
            <a:ext cx="192913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663575" algn="l"/>
              </a:tabLst>
            </a:pPr>
            <a:r>
              <a:rPr sz="2000" spc="-25" dirty="0">
                <a:latin typeface="Cambria Math"/>
                <a:cs typeface="Cambria Math"/>
              </a:rPr>
              <a:t>LD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35" dirty="0">
                <a:latin typeface="Cambria Math"/>
                <a:cs typeface="Cambria Math"/>
              </a:rPr>
              <a:t>𝑟</a:t>
            </a:r>
            <a:r>
              <a:rPr sz="2175" spc="-52" baseline="-15325" dirty="0">
                <a:latin typeface="Cambria Math"/>
                <a:cs typeface="Cambria Math"/>
              </a:rPr>
              <a:t>10</a:t>
            </a:r>
            <a:r>
              <a:rPr sz="2000" spc="-35" dirty="0">
                <a:latin typeface="Cambria Math"/>
                <a:cs typeface="Cambria Math"/>
              </a:rPr>
              <a:t>,</a:t>
            </a:r>
            <a:r>
              <a:rPr sz="2000" spc="-7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  <a:tabLst>
                <a:tab pos="663575" algn="l"/>
              </a:tabLst>
            </a:pPr>
            <a:r>
              <a:rPr sz="2000" spc="-25" dirty="0">
                <a:latin typeface="Cambria Math"/>
                <a:cs typeface="Cambria Math"/>
              </a:rPr>
              <a:t>LD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35" dirty="0">
                <a:latin typeface="Cambria Math"/>
                <a:cs typeface="Cambria Math"/>
              </a:rPr>
              <a:t>𝑟</a:t>
            </a:r>
            <a:r>
              <a:rPr sz="2175" spc="-52" baseline="-15325" dirty="0">
                <a:latin typeface="Cambria Math"/>
                <a:cs typeface="Cambria Math"/>
              </a:rPr>
              <a:t>11</a:t>
            </a:r>
            <a:r>
              <a:rPr sz="2000" spc="-35" dirty="0">
                <a:latin typeface="Cambria Math"/>
                <a:cs typeface="Cambria Math"/>
              </a:rPr>
              <a:t>,</a:t>
            </a:r>
            <a:r>
              <a:rPr sz="2000" spc="-7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@𝐺</a:t>
            </a:r>
            <a:endParaRPr sz="2000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  <a:tabLst>
                <a:tab pos="663575" algn="l"/>
              </a:tabLst>
            </a:pPr>
            <a:r>
              <a:rPr sz="2000" spc="-25" dirty="0">
                <a:latin typeface="Cambria Math"/>
                <a:cs typeface="Cambria Math"/>
              </a:rPr>
              <a:t>LD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35" dirty="0">
                <a:latin typeface="Cambria Math"/>
                <a:cs typeface="Cambria Math"/>
              </a:rPr>
              <a:t>𝑟</a:t>
            </a:r>
            <a:r>
              <a:rPr sz="2175" spc="-52" baseline="-15325" dirty="0">
                <a:latin typeface="Cambria Math"/>
                <a:cs typeface="Cambria Math"/>
              </a:rPr>
              <a:t>14</a:t>
            </a:r>
            <a:r>
              <a:rPr sz="2000" spc="-35" dirty="0">
                <a:latin typeface="Cambria Math"/>
                <a:cs typeface="Cambria Math"/>
              </a:rPr>
              <a:t>,</a:t>
            </a:r>
            <a:r>
              <a:rPr sz="2000" spc="-7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12(𝑟</a:t>
            </a:r>
            <a:r>
              <a:rPr sz="2175" spc="-15" baseline="-15325" dirty="0">
                <a:latin typeface="Cambria Math"/>
                <a:cs typeface="Cambria Math"/>
              </a:rPr>
              <a:t>11</a:t>
            </a:r>
            <a:r>
              <a:rPr sz="2000" spc="-1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545573" y="4826253"/>
            <a:ext cx="18002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mbria Math"/>
                <a:cs typeface="Cambria Math"/>
              </a:rPr>
              <a:t>MUL</a:t>
            </a:r>
            <a:r>
              <a:rPr sz="2000" spc="434" dirty="0">
                <a:latin typeface="Cambria Math"/>
                <a:cs typeface="Cambria Math"/>
              </a:rPr>
              <a:t> </a:t>
            </a:r>
            <a:r>
              <a:rPr sz="2000" spc="-35" dirty="0">
                <a:latin typeface="Cambria Math"/>
                <a:cs typeface="Cambria Math"/>
              </a:rPr>
              <a:t>𝑟</a:t>
            </a:r>
            <a:r>
              <a:rPr sz="2175" spc="-52" baseline="-15325" dirty="0">
                <a:latin typeface="Cambria Math"/>
                <a:cs typeface="Cambria Math"/>
              </a:rPr>
              <a:t>15</a:t>
            </a:r>
            <a:r>
              <a:rPr sz="2000" spc="-35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30" dirty="0">
                <a:latin typeface="Cambria Math"/>
                <a:cs typeface="Cambria Math"/>
              </a:rPr>
              <a:t>𝑟</a:t>
            </a:r>
            <a:r>
              <a:rPr sz="2175" spc="-44" baseline="-15325" dirty="0">
                <a:latin typeface="Cambria Math"/>
                <a:cs typeface="Cambria Math"/>
              </a:rPr>
              <a:t>10</a:t>
            </a:r>
            <a:r>
              <a:rPr sz="2000" spc="-30" dirty="0">
                <a:latin typeface="Cambria Math"/>
                <a:cs typeface="Cambria Math"/>
              </a:rPr>
              <a:t>,</a:t>
            </a:r>
            <a:r>
              <a:rPr sz="2000" spc="-10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𝑟</a:t>
            </a:r>
            <a:r>
              <a:rPr sz="2175" spc="-37" baseline="-15325" dirty="0">
                <a:latin typeface="Cambria Math"/>
                <a:cs typeface="Cambria Math"/>
              </a:rPr>
              <a:t>14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45573" y="5131053"/>
            <a:ext cx="22663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43180">
              <a:lnSpc>
                <a:spcPct val="100000"/>
              </a:lnSpc>
              <a:spcBef>
                <a:spcPts val="95"/>
              </a:spcBef>
              <a:tabLst>
                <a:tab pos="663575" algn="l"/>
              </a:tabLst>
            </a:pPr>
            <a:r>
              <a:rPr sz="2000" spc="-25" dirty="0">
                <a:latin typeface="Cambria Math"/>
                <a:cs typeface="Cambria Math"/>
              </a:rPr>
              <a:t>LD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35" dirty="0">
                <a:latin typeface="Cambria Math"/>
                <a:cs typeface="Cambria Math"/>
              </a:rPr>
              <a:t>𝑟</a:t>
            </a:r>
            <a:r>
              <a:rPr sz="2175" spc="-52" baseline="-15325" dirty="0">
                <a:latin typeface="Cambria Math"/>
                <a:cs typeface="Cambria Math"/>
              </a:rPr>
              <a:t>18</a:t>
            </a:r>
            <a:r>
              <a:rPr sz="2000" spc="-35" dirty="0">
                <a:latin typeface="Cambria Math"/>
                <a:cs typeface="Cambria Math"/>
              </a:rPr>
              <a:t>,</a:t>
            </a:r>
            <a:r>
              <a:rPr sz="2000" spc="-7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−16(𝑟</a:t>
            </a:r>
            <a:r>
              <a:rPr sz="2175" spc="-15" baseline="-15325" dirty="0">
                <a:latin typeface="Cambria Math"/>
                <a:cs typeface="Cambria Math"/>
              </a:rPr>
              <a:t>𝐴𝑅𝑃</a:t>
            </a:r>
            <a:r>
              <a:rPr sz="2000" spc="-10" dirty="0">
                <a:latin typeface="Cambria Math"/>
                <a:cs typeface="Cambria Math"/>
              </a:rPr>
              <a:t>) </a:t>
            </a:r>
            <a:r>
              <a:rPr sz="2000" spc="-25" dirty="0">
                <a:latin typeface="Cambria Math"/>
                <a:cs typeface="Cambria Math"/>
              </a:rPr>
              <a:t>LD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45" dirty="0">
                <a:latin typeface="Cambria Math"/>
                <a:cs typeface="Cambria Math"/>
              </a:rPr>
              <a:t>𝑟</a:t>
            </a:r>
            <a:r>
              <a:rPr sz="2175" spc="-67" baseline="-15325" dirty="0">
                <a:latin typeface="Cambria Math"/>
                <a:cs typeface="Cambria Math"/>
              </a:rPr>
              <a:t>19</a:t>
            </a:r>
            <a:r>
              <a:rPr sz="2000" spc="-45" dirty="0">
                <a:latin typeface="Cambria Math"/>
                <a:cs typeface="Cambria Math"/>
              </a:rPr>
              <a:t>,</a:t>
            </a:r>
            <a:r>
              <a:rPr sz="2000" spc="-8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𝑟</a:t>
            </a:r>
            <a:r>
              <a:rPr sz="2175" spc="-37" baseline="-15325" dirty="0">
                <a:latin typeface="Cambria Math"/>
                <a:cs typeface="Cambria Math"/>
              </a:rPr>
              <a:t>18</a:t>
            </a:r>
            <a:endParaRPr sz="2175" baseline="-15325">
              <a:latin typeface="Cambria Math"/>
              <a:cs typeface="Cambria Math"/>
            </a:endParaRPr>
          </a:p>
          <a:p>
            <a:pPr marL="25400" marR="447040">
              <a:lnSpc>
                <a:spcPct val="100000"/>
              </a:lnSpc>
              <a:tabLst>
                <a:tab pos="693420" algn="l"/>
              </a:tabLst>
            </a:pPr>
            <a:r>
              <a:rPr sz="2000" spc="-25" dirty="0">
                <a:latin typeface="Cambria Math"/>
                <a:cs typeface="Cambria Math"/>
              </a:rPr>
              <a:t>SUB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20" dirty="0">
                <a:latin typeface="Cambria Math"/>
                <a:cs typeface="Cambria Math"/>
              </a:rPr>
              <a:t>𝑟</a:t>
            </a:r>
            <a:r>
              <a:rPr sz="2175" spc="-30" baseline="-15325" dirty="0">
                <a:latin typeface="Cambria Math"/>
                <a:cs typeface="Cambria Math"/>
              </a:rPr>
              <a:t>20</a:t>
            </a:r>
            <a:r>
              <a:rPr sz="2000" spc="-20" dirty="0">
                <a:latin typeface="Cambria Math"/>
                <a:cs typeface="Cambria Math"/>
              </a:rPr>
              <a:t>,</a:t>
            </a:r>
            <a:r>
              <a:rPr sz="2000" spc="-85" dirty="0">
                <a:latin typeface="Cambria Math"/>
                <a:cs typeface="Cambria Math"/>
              </a:rPr>
              <a:t> </a:t>
            </a:r>
            <a:r>
              <a:rPr sz="2000" spc="-45" dirty="0">
                <a:latin typeface="Cambria Math"/>
                <a:cs typeface="Cambria Math"/>
              </a:rPr>
              <a:t>𝑟</a:t>
            </a:r>
            <a:r>
              <a:rPr sz="2175" spc="-67" baseline="-15325" dirty="0">
                <a:latin typeface="Cambria Math"/>
                <a:cs typeface="Cambria Math"/>
              </a:rPr>
              <a:t>19</a:t>
            </a:r>
            <a:r>
              <a:rPr sz="2000" spc="-45" dirty="0">
                <a:latin typeface="Cambria Math"/>
                <a:cs typeface="Cambria Math"/>
              </a:rPr>
              <a:t>,</a:t>
            </a:r>
            <a:r>
              <a:rPr sz="2000" spc="-75" dirty="0">
                <a:latin typeface="Cambria Math"/>
                <a:cs typeface="Cambria Math"/>
              </a:rPr>
              <a:t> </a:t>
            </a:r>
            <a:r>
              <a:rPr sz="2000" spc="-65" dirty="0">
                <a:latin typeface="Cambria Math"/>
                <a:cs typeface="Cambria Math"/>
              </a:rPr>
              <a:t>𝑟</a:t>
            </a:r>
            <a:r>
              <a:rPr sz="2175" spc="-97" baseline="-15325" dirty="0">
                <a:latin typeface="Cambria Math"/>
                <a:cs typeface="Cambria Math"/>
              </a:rPr>
              <a:t>15 </a:t>
            </a:r>
            <a:r>
              <a:rPr sz="2000" spc="-25" dirty="0">
                <a:latin typeface="Cambria Math"/>
                <a:cs typeface="Cambria Math"/>
              </a:rPr>
              <a:t>ST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398759" y="6121641"/>
            <a:ext cx="626110" cy="235585"/>
          </a:xfrm>
          <a:custGeom>
            <a:avLst/>
            <a:gdLst/>
            <a:ahLst/>
            <a:cxnLst/>
            <a:rect l="l" t="t" r="r" b="b"/>
            <a:pathLst>
              <a:path w="626109" h="235585">
                <a:moveTo>
                  <a:pt x="551180" y="0"/>
                </a:moveTo>
                <a:lnTo>
                  <a:pt x="547878" y="9550"/>
                </a:lnTo>
                <a:lnTo>
                  <a:pt x="561478" y="15450"/>
                </a:lnTo>
                <a:lnTo>
                  <a:pt x="573151" y="23623"/>
                </a:lnTo>
                <a:lnTo>
                  <a:pt x="596898" y="61509"/>
                </a:lnTo>
                <a:lnTo>
                  <a:pt x="604774" y="116344"/>
                </a:lnTo>
                <a:lnTo>
                  <a:pt x="603894" y="137078"/>
                </a:lnTo>
                <a:lnTo>
                  <a:pt x="590804" y="187832"/>
                </a:lnTo>
                <a:lnTo>
                  <a:pt x="561639" y="219569"/>
                </a:lnTo>
                <a:lnTo>
                  <a:pt x="548259" y="225501"/>
                </a:lnTo>
                <a:lnTo>
                  <a:pt x="551180" y="235038"/>
                </a:lnTo>
                <a:lnTo>
                  <a:pt x="596114" y="208358"/>
                </a:lnTo>
                <a:lnTo>
                  <a:pt x="621315" y="159107"/>
                </a:lnTo>
                <a:lnTo>
                  <a:pt x="626110" y="117589"/>
                </a:lnTo>
                <a:lnTo>
                  <a:pt x="624911" y="96294"/>
                </a:lnTo>
                <a:lnTo>
                  <a:pt x="624897" y="96041"/>
                </a:lnTo>
                <a:lnTo>
                  <a:pt x="615233" y="57846"/>
                </a:lnTo>
                <a:lnTo>
                  <a:pt x="583184" y="15074"/>
                </a:lnTo>
                <a:lnTo>
                  <a:pt x="568229" y="6155"/>
                </a:lnTo>
                <a:lnTo>
                  <a:pt x="551180" y="0"/>
                </a:lnTo>
                <a:close/>
              </a:path>
              <a:path w="626109" h="235585">
                <a:moveTo>
                  <a:pt x="75057" y="0"/>
                </a:moveTo>
                <a:lnTo>
                  <a:pt x="30194" y="26756"/>
                </a:lnTo>
                <a:lnTo>
                  <a:pt x="4857" y="76126"/>
                </a:lnTo>
                <a:lnTo>
                  <a:pt x="70" y="116344"/>
                </a:lnTo>
                <a:lnTo>
                  <a:pt x="0" y="117589"/>
                </a:lnTo>
                <a:lnTo>
                  <a:pt x="4841" y="159107"/>
                </a:lnTo>
                <a:lnTo>
                  <a:pt x="30069" y="208358"/>
                </a:lnTo>
                <a:lnTo>
                  <a:pt x="75057" y="235038"/>
                </a:lnTo>
                <a:lnTo>
                  <a:pt x="77978" y="225501"/>
                </a:lnTo>
                <a:lnTo>
                  <a:pt x="64597" y="219569"/>
                </a:lnTo>
                <a:lnTo>
                  <a:pt x="53038" y="211315"/>
                </a:lnTo>
                <a:lnTo>
                  <a:pt x="29338" y="172821"/>
                </a:lnTo>
                <a:lnTo>
                  <a:pt x="21515" y="117589"/>
                </a:lnTo>
                <a:lnTo>
                  <a:pt x="21463" y="116344"/>
                </a:lnTo>
                <a:lnTo>
                  <a:pt x="24971" y="78016"/>
                </a:lnTo>
                <a:lnTo>
                  <a:pt x="43336" y="34065"/>
                </a:lnTo>
                <a:lnTo>
                  <a:pt x="78359" y="9550"/>
                </a:lnTo>
                <a:lnTo>
                  <a:pt x="750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0211561" y="6097270"/>
            <a:ext cx="7531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000" baseline="11111" dirty="0">
                <a:latin typeface="Cambria Math"/>
                <a:cs typeface="Cambria Math"/>
              </a:rPr>
              <a:t>4</a:t>
            </a:r>
            <a:r>
              <a:rPr sz="3000" spc="555" baseline="11111" dirty="0">
                <a:latin typeface="Cambria Math"/>
                <a:cs typeface="Cambria Math"/>
              </a:rPr>
              <a:t> </a:t>
            </a:r>
            <a:r>
              <a:rPr sz="3000" spc="-30" baseline="11111" dirty="0">
                <a:latin typeface="Cambria Math"/>
                <a:cs typeface="Cambria Math"/>
              </a:rPr>
              <a:t>𝑟</a:t>
            </a:r>
            <a:r>
              <a:rPr sz="1450" spc="-20" dirty="0">
                <a:latin typeface="Cambria Math"/>
                <a:cs typeface="Cambria Math"/>
              </a:rPr>
              <a:t>𝐴𝑅𝑃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023092" y="6045453"/>
            <a:ext cx="4667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mbria Math"/>
                <a:cs typeface="Cambria Math"/>
              </a:rPr>
              <a:t>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𝑟</a:t>
            </a:r>
            <a:r>
              <a:rPr sz="2175" spc="-37" baseline="-15325" dirty="0">
                <a:latin typeface="Cambria Math"/>
                <a:cs typeface="Cambria Math"/>
              </a:rPr>
              <a:t>20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577321" y="3108198"/>
            <a:ext cx="269875" cy="558165"/>
          </a:xfrm>
          <a:custGeom>
            <a:avLst/>
            <a:gdLst/>
            <a:ahLst/>
            <a:cxnLst/>
            <a:rect l="l" t="t" r="r" b="b"/>
            <a:pathLst>
              <a:path w="269875" h="558164">
                <a:moveTo>
                  <a:pt x="202310" y="0"/>
                </a:moveTo>
                <a:lnTo>
                  <a:pt x="67436" y="0"/>
                </a:lnTo>
                <a:lnTo>
                  <a:pt x="67436" y="422910"/>
                </a:lnTo>
                <a:lnTo>
                  <a:pt x="0" y="422910"/>
                </a:lnTo>
                <a:lnTo>
                  <a:pt x="134874" y="557783"/>
                </a:lnTo>
                <a:lnTo>
                  <a:pt x="269748" y="422910"/>
                </a:lnTo>
                <a:lnTo>
                  <a:pt x="202310" y="422910"/>
                </a:lnTo>
                <a:lnTo>
                  <a:pt x="20231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0368533" y="3078989"/>
            <a:ext cx="254000" cy="6184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Match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500371" y="1728977"/>
            <a:ext cx="558165" cy="270510"/>
          </a:xfrm>
          <a:custGeom>
            <a:avLst/>
            <a:gdLst/>
            <a:ahLst/>
            <a:cxnLst/>
            <a:rect l="l" t="t" r="r" b="b"/>
            <a:pathLst>
              <a:path w="558164" h="270510">
                <a:moveTo>
                  <a:pt x="422528" y="0"/>
                </a:moveTo>
                <a:lnTo>
                  <a:pt x="422528" y="67563"/>
                </a:lnTo>
                <a:lnTo>
                  <a:pt x="0" y="67563"/>
                </a:lnTo>
                <a:lnTo>
                  <a:pt x="0" y="202819"/>
                </a:lnTo>
                <a:lnTo>
                  <a:pt x="422528" y="202819"/>
                </a:lnTo>
                <a:lnTo>
                  <a:pt x="422528" y="270510"/>
                </a:lnTo>
                <a:lnTo>
                  <a:pt x="557783" y="135255"/>
                </a:lnTo>
                <a:lnTo>
                  <a:pt x="42252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395723" y="1463802"/>
            <a:ext cx="706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Expand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05147760-8BE5-DD42-6D98-18B2B3F2F7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100</a:t>
            </a:fld>
            <a:endParaRPr lang="en-US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8046"/>
            <a:ext cx="1915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300861"/>
          <a:ext cx="3200400" cy="1096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Arg</a:t>
                      </a:r>
                      <a:r>
                        <a:rPr sz="1800" b="1" spc="-30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Arg</a:t>
                      </a:r>
                      <a:r>
                        <a:rPr sz="1800" b="1" spc="-30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×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𝑐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950" spc="-37" baseline="-14957" dirty="0">
                          <a:latin typeface="Cambria Math"/>
                          <a:cs typeface="Cambria Math"/>
                        </a:rPr>
                        <a:t>1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−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𝑏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950" spc="-37" baseline="-14957" dirty="0">
                          <a:latin typeface="Cambria Math"/>
                          <a:cs typeface="Cambria Math"/>
                        </a:rPr>
                        <a:t>1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𝑎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525261" y="375538"/>
            <a:ext cx="2466975" cy="4358640"/>
          </a:xfrm>
          <a:prstGeom prst="rect">
            <a:avLst/>
          </a:prstGeom>
          <a:solidFill>
            <a:srgbClr val="F1F1F1"/>
          </a:solidFill>
          <a:ln w="12700">
            <a:solidFill>
              <a:srgbClr val="FFFFFF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10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11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@𝐺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12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12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13</a:t>
            </a:r>
            <a:r>
              <a:rPr sz="1450" spc="21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11</a:t>
            </a:r>
            <a:r>
              <a:rPr sz="1450" spc="13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+</a:t>
            </a:r>
            <a:r>
              <a:rPr sz="3000" spc="-104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12</a:t>
            </a:r>
            <a:endParaRPr sz="145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14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𝑀(𝑟</a:t>
            </a:r>
            <a:r>
              <a:rPr sz="2175" spc="-15" baseline="-15325" dirty="0">
                <a:latin typeface="Cambria Math"/>
                <a:cs typeface="Cambria Math"/>
              </a:rPr>
              <a:t>13</a:t>
            </a:r>
            <a:r>
              <a:rPr sz="2000" spc="-1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15</a:t>
            </a:r>
            <a:r>
              <a:rPr sz="1450" spc="22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10</a:t>
            </a:r>
            <a:r>
              <a:rPr sz="1450" spc="13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×</a:t>
            </a:r>
            <a:r>
              <a:rPr sz="3000" spc="-120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14</a:t>
            </a:r>
            <a:endParaRPr sz="145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16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−16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  <a:spcBef>
                <a:spcPts val="405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17</a:t>
            </a:r>
            <a:r>
              <a:rPr sz="1450" spc="21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22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𝐴𝑅𝑃</a:t>
            </a:r>
            <a:r>
              <a:rPr sz="1450" spc="15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+</a:t>
            </a:r>
            <a:r>
              <a:rPr sz="3000" spc="-104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16</a:t>
            </a:r>
            <a:endParaRPr sz="145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18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𝑀(𝑟</a:t>
            </a:r>
            <a:r>
              <a:rPr sz="2175" spc="-15" baseline="-15325" dirty="0">
                <a:latin typeface="Cambria Math"/>
                <a:cs typeface="Cambria Math"/>
              </a:rPr>
              <a:t>17</a:t>
            </a:r>
            <a:r>
              <a:rPr sz="2000" spc="-1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2000" spc="-10" dirty="0">
                <a:latin typeface="Cambria Math"/>
                <a:cs typeface="Cambria Math"/>
              </a:rPr>
              <a:t>𝑟</a:t>
            </a:r>
            <a:r>
              <a:rPr sz="2175" spc="-15" baseline="-15325" dirty="0">
                <a:latin typeface="Cambria Math"/>
                <a:cs typeface="Cambria Math"/>
              </a:rPr>
              <a:t>19</a:t>
            </a:r>
            <a:r>
              <a:rPr sz="2175" spc="30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𝑀(𝑟</a:t>
            </a:r>
            <a:r>
              <a:rPr sz="2175" spc="-15" baseline="-15325" dirty="0">
                <a:latin typeface="Cambria Math"/>
                <a:cs typeface="Cambria Math"/>
              </a:rPr>
              <a:t>18</a:t>
            </a:r>
            <a:r>
              <a:rPr sz="2000" spc="-1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20</a:t>
            </a:r>
            <a:r>
              <a:rPr sz="1450" spc="23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30" baseline="11111" dirty="0">
                <a:latin typeface="Cambria Math"/>
                <a:cs typeface="Cambria Math"/>
              </a:rPr>
              <a:t>𝑟</a:t>
            </a:r>
            <a:r>
              <a:rPr sz="1450" spc="-20" dirty="0">
                <a:latin typeface="Cambria Math"/>
                <a:cs typeface="Cambria Math"/>
              </a:rPr>
              <a:t>19</a:t>
            </a:r>
            <a:r>
              <a:rPr sz="1450" spc="13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−</a:t>
            </a:r>
            <a:r>
              <a:rPr sz="3000" spc="-89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15</a:t>
            </a:r>
            <a:endParaRPr sz="145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21</a:t>
            </a:r>
            <a:r>
              <a:rPr sz="2175" spc="37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4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22</a:t>
            </a:r>
            <a:r>
              <a:rPr sz="1450" spc="229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7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𝐴𝑅𝑃</a:t>
            </a:r>
            <a:r>
              <a:rPr sz="1450" spc="17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+</a:t>
            </a:r>
            <a:r>
              <a:rPr sz="3000" spc="-89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21</a:t>
            </a:r>
            <a:endParaRPr sz="145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𝑀(𝑟</a:t>
            </a:r>
            <a:r>
              <a:rPr sz="2175" baseline="-15325" dirty="0">
                <a:latin typeface="Cambria Math"/>
                <a:cs typeface="Cambria Math"/>
              </a:rPr>
              <a:t>22</a:t>
            </a:r>
            <a:r>
              <a:rPr sz="2000" dirty="0">
                <a:latin typeface="Cambria Math"/>
                <a:cs typeface="Cambria Math"/>
              </a:rPr>
              <a:t>)</a:t>
            </a:r>
            <a:r>
              <a:rPr sz="2000" spc="9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𝑟</a:t>
            </a:r>
            <a:r>
              <a:rPr sz="2175" spc="-37" baseline="-15325" dirty="0">
                <a:latin typeface="Cambria Math"/>
                <a:cs typeface="Cambria Math"/>
              </a:rPr>
              <a:t>20</a:t>
            </a:r>
            <a:endParaRPr sz="2175" baseline="-15325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478898" y="375538"/>
            <a:ext cx="2466975" cy="2529840"/>
            <a:chOff x="9478898" y="375538"/>
            <a:chExt cx="2466975" cy="2529840"/>
          </a:xfrm>
        </p:grpSpPr>
        <p:sp>
          <p:nvSpPr>
            <p:cNvPr id="6" name="object 6"/>
            <p:cNvSpPr/>
            <p:nvPr/>
          </p:nvSpPr>
          <p:spPr>
            <a:xfrm>
              <a:off x="9478898" y="375538"/>
              <a:ext cx="2466975" cy="2529840"/>
            </a:xfrm>
            <a:custGeom>
              <a:avLst/>
              <a:gdLst/>
              <a:ahLst/>
              <a:cxnLst/>
              <a:rect l="l" t="t" r="r" b="b"/>
              <a:pathLst>
                <a:path w="2466975" h="2529840">
                  <a:moveTo>
                    <a:pt x="2466848" y="0"/>
                  </a:moveTo>
                  <a:lnTo>
                    <a:pt x="0" y="0"/>
                  </a:lnTo>
                  <a:lnTo>
                    <a:pt x="0" y="2529840"/>
                  </a:lnTo>
                  <a:lnTo>
                    <a:pt x="2466848" y="2529840"/>
                  </a:lnTo>
                  <a:lnTo>
                    <a:pt x="2466848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75721" y="1994027"/>
              <a:ext cx="479425" cy="235585"/>
            </a:xfrm>
            <a:custGeom>
              <a:avLst/>
              <a:gdLst/>
              <a:ahLst/>
              <a:cxnLst/>
              <a:rect l="l" t="t" r="r" b="b"/>
              <a:pathLst>
                <a:path w="479425" h="235585">
                  <a:moveTo>
                    <a:pt x="404113" y="0"/>
                  </a:moveTo>
                  <a:lnTo>
                    <a:pt x="400811" y="9525"/>
                  </a:lnTo>
                  <a:lnTo>
                    <a:pt x="414412" y="15428"/>
                  </a:lnTo>
                  <a:lnTo>
                    <a:pt x="426084" y="23606"/>
                  </a:lnTo>
                  <a:lnTo>
                    <a:pt x="449832" y="61503"/>
                  </a:lnTo>
                  <a:lnTo>
                    <a:pt x="457707" y="116332"/>
                  </a:lnTo>
                  <a:lnTo>
                    <a:pt x="456828" y="137076"/>
                  </a:lnTo>
                  <a:lnTo>
                    <a:pt x="443737" y="187833"/>
                  </a:lnTo>
                  <a:lnTo>
                    <a:pt x="414573" y="219622"/>
                  </a:lnTo>
                  <a:lnTo>
                    <a:pt x="401193" y="225551"/>
                  </a:lnTo>
                  <a:lnTo>
                    <a:pt x="404113" y="235076"/>
                  </a:lnTo>
                  <a:lnTo>
                    <a:pt x="449048" y="208359"/>
                  </a:lnTo>
                  <a:lnTo>
                    <a:pt x="474249" y="159099"/>
                  </a:lnTo>
                  <a:lnTo>
                    <a:pt x="479044" y="117601"/>
                  </a:lnTo>
                  <a:lnTo>
                    <a:pt x="477844" y="96277"/>
                  </a:lnTo>
                  <a:lnTo>
                    <a:pt x="477831" y="96047"/>
                  </a:lnTo>
                  <a:lnTo>
                    <a:pt x="468167" y="57844"/>
                  </a:lnTo>
                  <a:lnTo>
                    <a:pt x="436118" y="15049"/>
                  </a:lnTo>
                  <a:lnTo>
                    <a:pt x="421163" y="6143"/>
                  </a:lnTo>
                  <a:lnTo>
                    <a:pt x="404113" y="0"/>
                  </a:lnTo>
                  <a:close/>
                </a:path>
                <a:path w="479425" h="235585">
                  <a:moveTo>
                    <a:pt x="75056" y="0"/>
                  </a:moveTo>
                  <a:lnTo>
                    <a:pt x="30194" y="26717"/>
                  </a:lnTo>
                  <a:lnTo>
                    <a:pt x="4857" y="76136"/>
                  </a:lnTo>
                  <a:lnTo>
                    <a:pt x="71" y="116332"/>
                  </a:lnTo>
                  <a:lnTo>
                    <a:pt x="0" y="117601"/>
                  </a:lnTo>
                  <a:lnTo>
                    <a:pt x="1094" y="137076"/>
                  </a:lnTo>
                  <a:lnTo>
                    <a:pt x="1212" y="139172"/>
                  </a:lnTo>
                  <a:lnTo>
                    <a:pt x="10876" y="177359"/>
                  </a:lnTo>
                  <a:lnTo>
                    <a:pt x="42941" y="220027"/>
                  </a:lnTo>
                  <a:lnTo>
                    <a:pt x="75056" y="235076"/>
                  </a:lnTo>
                  <a:lnTo>
                    <a:pt x="77977" y="225551"/>
                  </a:lnTo>
                  <a:lnTo>
                    <a:pt x="64597" y="219622"/>
                  </a:lnTo>
                  <a:lnTo>
                    <a:pt x="53038" y="211359"/>
                  </a:lnTo>
                  <a:lnTo>
                    <a:pt x="29338" y="172803"/>
                  </a:lnTo>
                  <a:lnTo>
                    <a:pt x="21516" y="117601"/>
                  </a:lnTo>
                  <a:lnTo>
                    <a:pt x="21462" y="116332"/>
                  </a:lnTo>
                  <a:lnTo>
                    <a:pt x="24971" y="78009"/>
                  </a:lnTo>
                  <a:lnTo>
                    <a:pt x="43336" y="34045"/>
                  </a:lnTo>
                  <a:lnTo>
                    <a:pt x="78358" y="9525"/>
                  </a:lnTo>
                  <a:lnTo>
                    <a:pt x="75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478898" y="375538"/>
            <a:ext cx="2466975" cy="25298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10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11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@𝐺</a:t>
            </a:r>
            <a:endParaRPr sz="2000">
              <a:latin typeface="Cambria Math"/>
              <a:cs typeface="Cambria Math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14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𝑀(𝑟</a:t>
            </a:r>
            <a:r>
              <a:rPr sz="2175" baseline="-15325" dirty="0">
                <a:latin typeface="Cambria Math"/>
                <a:cs typeface="Cambria Math"/>
              </a:rPr>
              <a:t>11</a:t>
            </a:r>
            <a:r>
              <a:rPr sz="2175" spc="19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12)</a:t>
            </a:r>
            <a:endParaRPr sz="2000">
              <a:latin typeface="Cambria Math"/>
              <a:cs typeface="Cambria Math"/>
            </a:endParaRPr>
          </a:p>
          <a:p>
            <a:pPr marL="92075">
              <a:lnSpc>
                <a:spcPts val="2195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15</a:t>
            </a:r>
            <a:r>
              <a:rPr sz="1450" spc="22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10</a:t>
            </a:r>
            <a:r>
              <a:rPr sz="1450" spc="13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×</a:t>
            </a:r>
            <a:r>
              <a:rPr sz="3000" spc="-120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14</a:t>
            </a:r>
            <a:endParaRPr sz="1450">
              <a:latin typeface="Cambria Math"/>
              <a:cs typeface="Cambria Math"/>
            </a:endParaRPr>
          </a:p>
          <a:p>
            <a:pPr marL="92075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18</a:t>
            </a:r>
            <a:r>
              <a:rPr sz="2175" spc="32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𝑀(𝑟</a:t>
            </a:r>
            <a:r>
              <a:rPr sz="2175" baseline="-15325" dirty="0">
                <a:latin typeface="Cambria Math"/>
                <a:cs typeface="Cambria Math"/>
              </a:rPr>
              <a:t>𝐴𝑅𝑃</a:t>
            </a:r>
            <a:r>
              <a:rPr sz="2175" spc="22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7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16)</a:t>
            </a:r>
            <a:endParaRPr sz="2000">
              <a:latin typeface="Cambria Math"/>
              <a:cs typeface="Cambria Math"/>
            </a:endParaRPr>
          </a:p>
          <a:p>
            <a:pPr marL="92075">
              <a:lnSpc>
                <a:spcPct val="100000"/>
              </a:lnSpc>
            </a:pPr>
            <a:r>
              <a:rPr sz="2000" spc="-10" dirty="0">
                <a:latin typeface="Cambria Math"/>
                <a:cs typeface="Cambria Math"/>
              </a:rPr>
              <a:t>𝑟</a:t>
            </a:r>
            <a:r>
              <a:rPr sz="2175" spc="-15" baseline="-15325" dirty="0">
                <a:latin typeface="Cambria Math"/>
                <a:cs typeface="Cambria Math"/>
              </a:rPr>
              <a:t>19</a:t>
            </a:r>
            <a:r>
              <a:rPr sz="2175" spc="37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𝑀</a:t>
            </a:r>
            <a:r>
              <a:rPr sz="2000" spc="34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𝑟</a:t>
            </a:r>
            <a:r>
              <a:rPr sz="2175" spc="-37" baseline="-15325" dirty="0">
                <a:latin typeface="Cambria Math"/>
                <a:cs typeface="Cambria Math"/>
              </a:rPr>
              <a:t>18</a:t>
            </a:r>
            <a:endParaRPr sz="2175" baseline="-15325">
              <a:latin typeface="Cambria Math"/>
              <a:cs typeface="Cambria Math"/>
            </a:endParaRPr>
          </a:p>
          <a:p>
            <a:pPr marL="92075">
              <a:lnSpc>
                <a:spcPts val="2195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20</a:t>
            </a:r>
            <a:r>
              <a:rPr sz="1450" spc="23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30" baseline="11111" dirty="0">
                <a:latin typeface="Cambria Math"/>
                <a:cs typeface="Cambria Math"/>
              </a:rPr>
              <a:t>𝑟</a:t>
            </a:r>
            <a:r>
              <a:rPr sz="1450" spc="-20" dirty="0">
                <a:latin typeface="Cambria Math"/>
                <a:cs typeface="Cambria Math"/>
              </a:rPr>
              <a:t>19</a:t>
            </a:r>
            <a:r>
              <a:rPr sz="1450" spc="13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−</a:t>
            </a:r>
            <a:r>
              <a:rPr sz="3000" spc="-89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15</a:t>
            </a:r>
            <a:endParaRPr sz="1450">
              <a:latin typeface="Cambria Math"/>
              <a:cs typeface="Cambria Math"/>
            </a:endParaRPr>
          </a:p>
          <a:p>
            <a:pPr marL="92075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𝑀(𝑟</a:t>
            </a:r>
            <a:r>
              <a:rPr sz="2175" baseline="-15325" dirty="0">
                <a:latin typeface="Cambria Math"/>
                <a:cs typeface="Cambria Math"/>
              </a:rPr>
              <a:t>𝐴𝑅𝑃</a:t>
            </a:r>
            <a:r>
              <a:rPr sz="2175" spc="29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4)</a:t>
            </a:r>
            <a:r>
              <a:rPr sz="2000" spc="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6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𝑟</a:t>
            </a:r>
            <a:r>
              <a:rPr sz="2175" spc="-37" baseline="-15325" dirty="0">
                <a:latin typeface="Cambria Math"/>
                <a:cs typeface="Cambria Math"/>
              </a:rPr>
              <a:t>20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56676" y="1505711"/>
            <a:ext cx="558165" cy="269875"/>
          </a:xfrm>
          <a:custGeom>
            <a:avLst/>
            <a:gdLst/>
            <a:ahLst/>
            <a:cxnLst/>
            <a:rect l="l" t="t" r="r" b="b"/>
            <a:pathLst>
              <a:path w="558165" h="269875">
                <a:moveTo>
                  <a:pt x="422909" y="0"/>
                </a:moveTo>
                <a:lnTo>
                  <a:pt x="422909" y="67437"/>
                </a:lnTo>
                <a:lnTo>
                  <a:pt x="0" y="67437"/>
                </a:lnTo>
                <a:lnTo>
                  <a:pt x="0" y="202311"/>
                </a:lnTo>
                <a:lnTo>
                  <a:pt x="422909" y="202311"/>
                </a:lnTo>
                <a:lnTo>
                  <a:pt x="422909" y="269748"/>
                </a:lnTo>
                <a:lnTo>
                  <a:pt x="557783" y="134874"/>
                </a:lnTo>
                <a:lnTo>
                  <a:pt x="42290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54314" y="1240536"/>
            <a:ext cx="766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Simplify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466198" y="3880865"/>
            <a:ext cx="2492375" cy="2555240"/>
            <a:chOff x="9466198" y="3880865"/>
            <a:chExt cx="2492375" cy="2555240"/>
          </a:xfrm>
        </p:grpSpPr>
        <p:sp>
          <p:nvSpPr>
            <p:cNvPr id="12" name="object 12"/>
            <p:cNvSpPr/>
            <p:nvPr/>
          </p:nvSpPr>
          <p:spPr>
            <a:xfrm>
              <a:off x="9478898" y="3893527"/>
              <a:ext cx="2466975" cy="2529840"/>
            </a:xfrm>
            <a:custGeom>
              <a:avLst/>
              <a:gdLst/>
              <a:ahLst/>
              <a:cxnLst/>
              <a:rect l="l" t="t" r="r" b="b"/>
              <a:pathLst>
                <a:path w="2466975" h="2529840">
                  <a:moveTo>
                    <a:pt x="2466848" y="0"/>
                  </a:moveTo>
                  <a:lnTo>
                    <a:pt x="0" y="0"/>
                  </a:lnTo>
                  <a:lnTo>
                    <a:pt x="0" y="2529840"/>
                  </a:lnTo>
                  <a:lnTo>
                    <a:pt x="2466848" y="2529840"/>
                  </a:lnTo>
                  <a:lnTo>
                    <a:pt x="2466848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472548" y="3887215"/>
              <a:ext cx="2479675" cy="2542540"/>
            </a:xfrm>
            <a:custGeom>
              <a:avLst/>
              <a:gdLst/>
              <a:ahLst/>
              <a:cxnLst/>
              <a:rect l="l" t="t" r="r" b="b"/>
              <a:pathLst>
                <a:path w="2479675" h="2542540">
                  <a:moveTo>
                    <a:pt x="6350" y="0"/>
                  </a:moveTo>
                  <a:lnTo>
                    <a:pt x="6350" y="2542501"/>
                  </a:lnTo>
                </a:path>
                <a:path w="2479675" h="2542540">
                  <a:moveTo>
                    <a:pt x="2473198" y="0"/>
                  </a:moveTo>
                  <a:lnTo>
                    <a:pt x="2473198" y="2542501"/>
                  </a:lnTo>
                </a:path>
                <a:path w="2479675" h="2542540">
                  <a:moveTo>
                    <a:pt x="0" y="6349"/>
                  </a:moveTo>
                  <a:lnTo>
                    <a:pt x="2479548" y="6349"/>
                  </a:lnTo>
                </a:path>
                <a:path w="2479675" h="2542540">
                  <a:moveTo>
                    <a:pt x="0" y="2536151"/>
                  </a:moveTo>
                  <a:lnTo>
                    <a:pt x="2479548" y="2536151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545573" y="3911600"/>
            <a:ext cx="192913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663575" algn="l"/>
              </a:tabLst>
            </a:pPr>
            <a:r>
              <a:rPr sz="2000" spc="-25" dirty="0">
                <a:latin typeface="Cambria Math"/>
                <a:cs typeface="Cambria Math"/>
              </a:rPr>
              <a:t>LD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35" dirty="0">
                <a:latin typeface="Cambria Math"/>
                <a:cs typeface="Cambria Math"/>
              </a:rPr>
              <a:t>𝑟</a:t>
            </a:r>
            <a:r>
              <a:rPr sz="2175" spc="-52" baseline="-15325" dirty="0">
                <a:latin typeface="Cambria Math"/>
                <a:cs typeface="Cambria Math"/>
              </a:rPr>
              <a:t>10</a:t>
            </a:r>
            <a:r>
              <a:rPr sz="2000" spc="-35" dirty="0">
                <a:latin typeface="Cambria Math"/>
                <a:cs typeface="Cambria Math"/>
              </a:rPr>
              <a:t>,</a:t>
            </a:r>
            <a:r>
              <a:rPr sz="2000" spc="-7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  <a:tabLst>
                <a:tab pos="663575" algn="l"/>
              </a:tabLst>
            </a:pPr>
            <a:r>
              <a:rPr sz="2000" spc="-25" dirty="0">
                <a:latin typeface="Cambria Math"/>
                <a:cs typeface="Cambria Math"/>
              </a:rPr>
              <a:t>LD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35" dirty="0">
                <a:latin typeface="Cambria Math"/>
                <a:cs typeface="Cambria Math"/>
              </a:rPr>
              <a:t>𝑟</a:t>
            </a:r>
            <a:r>
              <a:rPr sz="2175" spc="-52" baseline="-15325" dirty="0">
                <a:latin typeface="Cambria Math"/>
                <a:cs typeface="Cambria Math"/>
              </a:rPr>
              <a:t>11</a:t>
            </a:r>
            <a:r>
              <a:rPr sz="2000" spc="-35" dirty="0">
                <a:latin typeface="Cambria Math"/>
                <a:cs typeface="Cambria Math"/>
              </a:rPr>
              <a:t>,</a:t>
            </a:r>
            <a:r>
              <a:rPr sz="2000" spc="-7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@𝐺</a:t>
            </a:r>
            <a:endParaRPr sz="2000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  <a:tabLst>
                <a:tab pos="663575" algn="l"/>
              </a:tabLst>
            </a:pPr>
            <a:r>
              <a:rPr sz="2000" spc="-25" dirty="0">
                <a:latin typeface="Cambria Math"/>
                <a:cs typeface="Cambria Math"/>
              </a:rPr>
              <a:t>LD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35" dirty="0">
                <a:latin typeface="Cambria Math"/>
                <a:cs typeface="Cambria Math"/>
              </a:rPr>
              <a:t>𝑟</a:t>
            </a:r>
            <a:r>
              <a:rPr sz="2175" spc="-52" baseline="-15325" dirty="0">
                <a:latin typeface="Cambria Math"/>
                <a:cs typeface="Cambria Math"/>
              </a:rPr>
              <a:t>14</a:t>
            </a:r>
            <a:r>
              <a:rPr sz="2000" spc="-35" dirty="0">
                <a:latin typeface="Cambria Math"/>
                <a:cs typeface="Cambria Math"/>
              </a:rPr>
              <a:t>,</a:t>
            </a:r>
            <a:r>
              <a:rPr sz="2000" spc="-7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12(𝑟</a:t>
            </a:r>
            <a:r>
              <a:rPr sz="2175" spc="-15" baseline="-15325" dirty="0">
                <a:latin typeface="Cambria Math"/>
                <a:cs typeface="Cambria Math"/>
              </a:rPr>
              <a:t>11</a:t>
            </a:r>
            <a:r>
              <a:rPr sz="2000" spc="-1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45573" y="4826253"/>
            <a:ext cx="18573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mbria Math"/>
                <a:cs typeface="Cambria Math"/>
              </a:rPr>
              <a:t>MUL</a:t>
            </a:r>
            <a:r>
              <a:rPr sz="2000" spc="475" dirty="0">
                <a:latin typeface="Cambria Math"/>
                <a:cs typeface="Cambria Math"/>
              </a:rPr>
              <a:t> </a:t>
            </a:r>
            <a:r>
              <a:rPr sz="2000" spc="-35" dirty="0">
                <a:latin typeface="Cambria Math"/>
                <a:cs typeface="Cambria Math"/>
              </a:rPr>
              <a:t>𝑟</a:t>
            </a:r>
            <a:r>
              <a:rPr sz="2175" spc="-52" baseline="-15325" dirty="0">
                <a:latin typeface="Cambria Math"/>
                <a:cs typeface="Cambria Math"/>
              </a:rPr>
              <a:t>15</a:t>
            </a:r>
            <a:r>
              <a:rPr sz="2000" spc="-35" dirty="0">
                <a:latin typeface="Cambria Math"/>
                <a:cs typeface="Cambria Math"/>
              </a:rPr>
              <a:t>,</a:t>
            </a:r>
            <a:r>
              <a:rPr sz="2000" spc="-9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𝒓</a:t>
            </a:r>
            <a:r>
              <a:rPr sz="2175" baseline="-15325" dirty="0">
                <a:latin typeface="Cambria Math"/>
                <a:cs typeface="Cambria Math"/>
              </a:rPr>
              <a:t>𝟏𝟎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9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𝑟</a:t>
            </a:r>
            <a:r>
              <a:rPr sz="2175" spc="-37" baseline="-15325" dirty="0">
                <a:latin typeface="Cambria Math"/>
                <a:cs typeface="Cambria Math"/>
              </a:rPr>
              <a:t>14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545573" y="5131053"/>
            <a:ext cx="226631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43180">
              <a:lnSpc>
                <a:spcPct val="100000"/>
              </a:lnSpc>
              <a:spcBef>
                <a:spcPts val="95"/>
              </a:spcBef>
              <a:tabLst>
                <a:tab pos="663575" algn="l"/>
              </a:tabLst>
            </a:pPr>
            <a:r>
              <a:rPr sz="2000" spc="-25" dirty="0">
                <a:latin typeface="Cambria Math"/>
                <a:cs typeface="Cambria Math"/>
              </a:rPr>
              <a:t>LD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35" dirty="0">
                <a:latin typeface="Cambria Math"/>
                <a:cs typeface="Cambria Math"/>
              </a:rPr>
              <a:t>𝑟</a:t>
            </a:r>
            <a:r>
              <a:rPr sz="2175" spc="-52" baseline="-15325" dirty="0">
                <a:latin typeface="Cambria Math"/>
                <a:cs typeface="Cambria Math"/>
              </a:rPr>
              <a:t>18</a:t>
            </a:r>
            <a:r>
              <a:rPr sz="2000" spc="-35" dirty="0">
                <a:latin typeface="Cambria Math"/>
                <a:cs typeface="Cambria Math"/>
              </a:rPr>
              <a:t>,</a:t>
            </a:r>
            <a:r>
              <a:rPr sz="2000" spc="-7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−16(𝑟</a:t>
            </a:r>
            <a:r>
              <a:rPr sz="2175" spc="-15" baseline="-15325" dirty="0">
                <a:latin typeface="Cambria Math"/>
                <a:cs typeface="Cambria Math"/>
              </a:rPr>
              <a:t>𝐴𝑅𝑃</a:t>
            </a:r>
            <a:r>
              <a:rPr sz="2000" spc="-10" dirty="0">
                <a:latin typeface="Cambria Math"/>
                <a:cs typeface="Cambria Math"/>
              </a:rPr>
              <a:t>) </a:t>
            </a:r>
            <a:r>
              <a:rPr sz="2000" spc="-25" dirty="0">
                <a:latin typeface="Cambria Math"/>
                <a:cs typeface="Cambria Math"/>
              </a:rPr>
              <a:t>LD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45" dirty="0">
                <a:latin typeface="Cambria Math"/>
                <a:cs typeface="Cambria Math"/>
              </a:rPr>
              <a:t>𝑟</a:t>
            </a:r>
            <a:r>
              <a:rPr sz="2175" spc="-67" baseline="-15325" dirty="0">
                <a:latin typeface="Cambria Math"/>
                <a:cs typeface="Cambria Math"/>
              </a:rPr>
              <a:t>19</a:t>
            </a:r>
            <a:r>
              <a:rPr sz="2000" spc="-45" dirty="0">
                <a:latin typeface="Cambria Math"/>
                <a:cs typeface="Cambria Math"/>
              </a:rPr>
              <a:t>,</a:t>
            </a:r>
            <a:r>
              <a:rPr sz="2000" spc="-8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𝑟</a:t>
            </a:r>
            <a:r>
              <a:rPr sz="2175" spc="-37" baseline="-15325" dirty="0">
                <a:latin typeface="Cambria Math"/>
                <a:cs typeface="Cambria Math"/>
              </a:rPr>
              <a:t>18</a:t>
            </a:r>
            <a:endParaRPr sz="2175" baseline="-15325">
              <a:latin typeface="Cambria Math"/>
              <a:cs typeface="Cambria Math"/>
            </a:endParaRPr>
          </a:p>
          <a:p>
            <a:pPr marL="25400" marR="447040">
              <a:lnSpc>
                <a:spcPct val="100000"/>
              </a:lnSpc>
              <a:tabLst>
                <a:tab pos="693420" algn="l"/>
              </a:tabLst>
            </a:pPr>
            <a:r>
              <a:rPr sz="2000" spc="-25" dirty="0">
                <a:latin typeface="Cambria Math"/>
                <a:cs typeface="Cambria Math"/>
              </a:rPr>
              <a:t>SUB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20" dirty="0">
                <a:latin typeface="Cambria Math"/>
                <a:cs typeface="Cambria Math"/>
              </a:rPr>
              <a:t>𝑟</a:t>
            </a:r>
            <a:r>
              <a:rPr sz="2175" spc="-30" baseline="-15325" dirty="0">
                <a:latin typeface="Cambria Math"/>
                <a:cs typeface="Cambria Math"/>
              </a:rPr>
              <a:t>20</a:t>
            </a:r>
            <a:r>
              <a:rPr sz="2000" spc="-20" dirty="0">
                <a:latin typeface="Cambria Math"/>
                <a:cs typeface="Cambria Math"/>
              </a:rPr>
              <a:t>,</a:t>
            </a:r>
            <a:r>
              <a:rPr sz="2000" spc="-85" dirty="0">
                <a:latin typeface="Cambria Math"/>
                <a:cs typeface="Cambria Math"/>
              </a:rPr>
              <a:t> </a:t>
            </a:r>
            <a:r>
              <a:rPr sz="2000" spc="-45" dirty="0">
                <a:latin typeface="Cambria Math"/>
                <a:cs typeface="Cambria Math"/>
              </a:rPr>
              <a:t>𝑟</a:t>
            </a:r>
            <a:r>
              <a:rPr sz="2175" spc="-67" baseline="-15325" dirty="0">
                <a:latin typeface="Cambria Math"/>
                <a:cs typeface="Cambria Math"/>
              </a:rPr>
              <a:t>19</a:t>
            </a:r>
            <a:r>
              <a:rPr sz="2000" spc="-45" dirty="0">
                <a:latin typeface="Cambria Math"/>
                <a:cs typeface="Cambria Math"/>
              </a:rPr>
              <a:t>,</a:t>
            </a:r>
            <a:r>
              <a:rPr sz="2000" spc="-75" dirty="0">
                <a:latin typeface="Cambria Math"/>
                <a:cs typeface="Cambria Math"/>
              </a:rPr>
              <a:t> </a:t>
            </a:r>
            <a:r>
              <a:rPr sz="2000" spc="-65" dirty="0">
                <a:latin typeface="Cambria Math"/>
                <a:cs typeface="Cambria Math"/>
              </a:rPr>
              <a:t>𝑟</a:t>
            </a:r>
            <a:r>
              <a:rPr sz="2175" spc="-97" baseline="-15325" dirty="0">
                <a:latin typeface="Cambria Math"/>
                <a:cs typeface="Cambria Math"/>
              </a:rPr>
              <a:t>15 </a:t>
            </a:r>
            <a:r>
              <a:rPr sz="2000" spc="-25" dirty="0">
                <a:latin typeface="Cambria Math"/>
                <a:cs typeface="Cambria Math"/>
              </a:rPr>
              <a:t>ST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398759" y="6121641"/>
            <a:ext cx="626110" cy="235585"/>
          </a:xfrm>
          <a:custGeom>
            <a:avLst/>
            <a:gdLst/>
            <a:ahLst/>
            <a:cxnLst/>
            <a:rect l="l" t="t" r="r" b="b"/>
            <a:pathLst>
              <a:path w="626109" h="235585">
                <a:moveTo>
                  <a:pt x="551180" y="0"/>
                </a:moveTo>
                <a:lnTo>
                  <a:pt x="547878" y="9550"/>
                </a:lnTo>
                <a:lnTo>
                  <a:pt x="561478" y="15450"/>
                </a:lnTo>
                <a:lnTo>
                  <a:pt x="573151" y="23623"/>
                </a:lnTo>
                <a:lnTo>
                  <a:pt x="596898" y="61509"/>
                </a:lnTo>
                <a:lnTo>
                  <a:pt x="604774" y="116344"/>
                </a:lnTo>
                <a:lnTo>
                  <a:pt x="603894" y="137078"/>
                </a:lnTo>
                <a:lnTo>
                  <a:pt x="590804" y="187832"/>
                </a:lnTo>
                <a:lnTo>
                  <a:pt x="561639" y="219569"/>
                </a:lnTo>
                <a:lnTo>
                  <a:pt x="548259" y="225501"/>
                </a:lnTo>
                <a:lnTo>
                  <a:pt x="551180" y="235038"/>
                </a:lnTo>
                <a:lnTo>
                  <a:pt x="596114" y="208358"/>
                </a:lnTo>
                <a:lnTo>
                  <a:pt x="621315" y="159107"/>
                </a:lnTo>
                <a:lnTo>
                  <a:pt x="626110" y="117589"/>
                </a:lnTo>
                <a:lnTo>
                  <a:pt x="624911" y="96294"/>
                </a:lnTo>
                <a:lnTo>
                  <a:pt x="624897" y="96041"/>
                </a:lnTo>
                <a:lnTo>
                  <a:pt x="615233" y="57846"/>
                </a:lnTo>
                <a:lnTo>
                  <a:pt x="583184" y="15074"/>
                </a:lnTo>
                <a:lnTo>
                  <a:pt x="568229" y="6155"/>
                </a:lnTo>
                <a:lnTo>
                  <a:pt x="551180" y="0"/>
                </a:lnTo>
                <a:close/>
              </a:path>
              <a:path w="626109" h="235585">
                <a:moveTo>
                  <a:pt x="75057" y="0"/>
                </a:moveTo>
                <a:lnTo>
                  <a:pt x="30194" y="26756"/>
                </a:lnTo>
                <a:lnTo>
                  <a:pt x="4857" y="76126"/>
                </a:lnTo>
                <a:lnTo>
                  <a:pt x="70" y="116344"/>
                </a:lnTo>
                <a:lnTo>
                  <a:pt x="0" y="117589"/>
                </a:lnTo>
                <a:lnTo>
                  <a:pt x="4841" y="159107"/>
                </a:lnTo>
                <a:lnTo>
                  <a:pt x="30069" y="208358"/>
                </a:lnTo>
                <a:lnTo>
                  <a:pt x="75057" y="235038"/>
                </a:lnTo>
                <a:lnTo>
                  <a:pt x="77978" y="225501"/>
                </a:lnTo>
                <a:lnTo>
                  <a:pt x="64597" y="219569"/>
                </a:lnTo>
                <a:lnTo>
                  <a:pt x="53038" y="211315"/>
                </a:lnTo>
                <a:lnTo>
                  <a:pt x="29338" y="172821"/>
                </a:lnTo>
                <a:lnTo>
                  <a:pt x="21515" y="117589"/>
                </a:lnTo>
                <a:lnTo>
                  <a:pt x="21463" y="116344"/>
                </a:lnTo>
                <a:lnTo>
                  <a:pt x="24971" y="78016"/>
                </a:lnTo>
                <a:lnTo>
                  <a:pt x="43336" y="34065"/>
                </a:lnTo>
                <a:lnTo>
                  <a:pt x="78359" y="9550"/>
                </a:lnTo>
                <a:lnTo>
                  <a:pt x="750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211561" y="6097270"/>
            <a:ext cx="7531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3000" baseline="11111" dirty="0">
                <a:latin typeface="Cambria Math"/>
                <a:cs typeface="Cambria Math"/>
              </a:rPr>
              <a:t>4</a:t>
            </a:r>
            <a:r>
              <a:rPr sz="3000" spc="555" baseline="11111" dirty="0">
                <a:latin typeface="Cambria Math"/>
                <a:cs typeface="Cambria Math"/>
              </a:rPr>
              <a:t> </a:t>
            </a:r>
            <a:r>
              <a:rPr sz="3000" spc="-30" baseline="11111" dirty="0">
                <a:latin typeface="Cambria Math"/>
                <a:cs typeface="Cambria Math"/>
              </a:rPr>
              <a:t>𝑟</a:t>
            </a:r>
            <a:r>
              <a:rPr sz="1450" spc="-20" dirty="0">
                <a:latin typeface="Cambria Math"/>
                <a:cs typeface="Cambria Math"/>
              </a:rPr>
              <a:t>𝐴𝑅𝑃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023092" y="6045453"/>
            <a:ext cx="4667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mbria Math"/>
                <a:cs typeface="Cambria Math"/>
              </a:rPr>
              <a:t>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𝑟</a:t>
            </a:r>
            <a:r>
              <a:rPr sz="2175" spc="-37" baseline="-15325" dirty="0">
                <a:latin typeface="Cambria Math"/>
                <a:cs typeface="Cambria Math"/>
              </a:rPr>
              <a:t>20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577321" y="3108198"/>
            <a:ext cx="269875" cy="558165"/>
          </a:xfrm>
          <a:custGeom>
            <a:avLst/>
            <a:gdLst/>
            <a:ahLst/>
            <a:cxnLst/>
            <a:rect l="l" t="t" r="r" b="b"/>
            <a:pathLst>
              <a:path w="269875" h="558164">
                <a:moveTo>
                  <a:pt x="202310" y="0"/>
                </a:moveTo>
                <a:lnTo>
                  <a:pt x="67436" y="0"/>
                </a:lnTo>
                <a:lnTo>
                  <a:pt x="67436" y="422910"/>
                </a:lnTo>
                <a:lnTo>
                  <a:pt x="0" y="422910"/>
                </a:lnTo>
                <a:lnTo>
                  <a:pt x="134874" y="557783"/>
                </a:lnTo>
                <a:lnTo>
                  <a:pt x="269748" y="422910"/>
                </a:lnTo>
                <a:lnTo>
                  <a:pt x="202310" y="422910"/>
                </a:lnTo>
                <a:lnTo>
                  <a:pt x="20231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368533" y="3078989"/>
            <a:ext cx="254000" cy="6184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10" dirty="0">
                <a:latin typeface="Calibri"/>
                <a:cs typeface="Calibri"/>
              </a:rPr>
              <a:t>Match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478898" y="4874133"/>
            <a:ext cx="2014855" cy="303530"/>
          </a:xfrm>
          <a:custGeom>
            <a:avLst/>
            <a:gdLst/>
            <a:ahLst/>
            <a:cxnLst/>
            <a:rect l="l" t="t" r="r" b="b"/>
            <a:pathLst>
              <a:path w="2014854" h="303529">
                <a:moveTo>
                  <a:pt x="0" y="50546"/>
                </a:moveTo>
                <a:lnTo>
                  <a:pt x="3968" y="30861"/>
                </a:lnTo>
                <a:lnTo>
                  <a:pt x="14795" y="14795"/>
                </a:lnTo>
                <a:lnTo>
                  <a:pt x="30860" y="3968"/>
                </a:lnTo>
                <a:lnTo>
                  <a:pt x="50546" y="0"/>
                </a:lnTo>
                <a:lnTo>
                  <a:pt x="1964181" y="0"/>
                </a:lnTo>
                <a:lnTo>
                  <a:pt x="1983867" y="3968"/>
                </a:lnTo>
                <a:lnTo>
                  <a:pt x="1999932" y="14795"/>
                </a:lnTo>
                <a:lnTo>
                  <a:pt x="2010759" y="30861"/>
                </a:lnTo>
                <a:lnTo>
                  <a:pt x="2014727" y="50546"/>
                </a:lnTo>
                <a:lnTo>
                  <a:pt x="2014727" y="252730"/>
                </a:lnTo>
                <a:lnTo>
                  <a:pt x="2010759" y="272415"/>
                </a:lnTo>
                <a:lnTo>
                  <a:pt x="1999932" y="288480"/>
                </a:lnTo>
                <a:lnTo>
                  <a:pt x="1983867" y="299307"/>
                </a:lnTo>
                <a:lnTo>
                  <a:pt x="1964181" y="303276"/>
                </a:lnTo>
                <a:lnTo>
                  <a:pt x="50546" y="303276"/>
                </a:lnTo>
                <a:lnTo>
                  <a:pt x="30860" y="299307"/>
                </a:lnTo>
                <a:lnTo>
                  <a:pt x="14795" y="288480"/>
                </a:lnTo>
                <a:lnTo>
                  <a:pt x="3968" y="272415"/>
                </a:lnTo>
                <a:lnTo>
                  <a:pt x="0" y="252730"/>
                </a:lnTo>
                <a:lnTo>
                  <a:pt x="0" y="50546"/>
                </a:lnTo>
                <a:close/>
              </a:path>
            </a:pathLst>
          </a:custGeom>
          <a:ln w="5715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00371" y="1728977"/>
            <a:ext cx="558165" cy="270510"/>
          </a:xfrm>
          <a:custGeom>
            <a:avLst/>
            <a:gdLst/>
            <a:ahLst/>
            <a:cxnLst/>
            <a:rect l="l" t="t" r="r" b="b"/>
            <a:pathLst>
              <a:path w="558164" h="270510">
                <a:moveTo>
                  <a:pt x="422528" y="0"/>
                </a:moveTo>
                <a:lnTo>
                  <a:pt x="422528" y="67563"/>
                </a:lnTo>
                <a:lnTo>
                  <a:pt x="0" y="67563"/>
                </a:lnTo>
                <a:lnTo>
                  <a:pt x="0" y="202819"/>
                </a:lnTo>
                <a:lnTo>
                  <a:pt x="422528" y="202819"/>
                </a:lnTo>
                <a:lnTo>
                  <a:pt x="422528" y="270510"/>
                </a:lnTo>
                <a:lnTo>
                  <a:pt x="557783" y="135255"/>
                </a:lnTo>
                <a:lnTo>
                  <a:pt x="42252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395723" y="1463802"/>
            <a:ext cx="706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Expand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58747" y="5002021"/>
            <a:ext cx="755904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7118350" algn="l"/>
              </a:tabLst>
            </a:pPr>
            <a:r>
              <a:rPr sz="2200" dirty="0">
                <a:latin typeface="Calibri"/>
                <a:cs typeface="Calibri"/>
              </a:rPr>
              <a:t>Correctly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identifying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dead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values,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presence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control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flow,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window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size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limit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effectiveness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peephole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optimizations</a:t>
            </a:r>
            <a:endParaRPr sz="2200">
              <a:latin typeface="Calibri"/>
              <a:cs typeface="Calibri"/>
            </a:endParaRPr>
          </a:p>
          <a:p>
            <a:pPr marL="355600" marR="26924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Can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logical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instead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based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flow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instead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physical windows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E3E603E7-F9ED-0A51-069A-F535D125C7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101</a:t>
            </a:fld>
            <a:endParaRPr 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Current</a:t>
            </a:r>
            <a:r>
              <a:rPr spc="-135" dirty="0"/>
              <a:t> </a:t>
            </a:r>
            <a:r>
              <a:rPr dirty="0"/>
              <a:t>State</a:t>
            </a:r>
            <a:r>
              <a:rPr spc="-120" dirty="0"/>
              <a:t> </a:t>
            </a:r>
            <a:r>
              <a:rPr dirty="0"/>
              <a:t>in</a:t>
            </a:r>
            <a:r>
              <a:rPr spc="-135" dirty="0"/>
              <a:t> </a:t>
            </a:r>
            <a:r>
              <a:rPr dirty="0"/>
              <a:t>Code</a:t>
            </a:r>
            <a:r>
              <a:rPr spc="-120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8949"/>
            <a:ext cx="10267950" cy="408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3025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Modern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peephole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automatically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generates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matcher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025"/>
              </a:lnSpc>
            </a:pPr>
            <a:r>
              <a:rPr sz="2800" dirty="0">
                <a:latin typeface="Calibri"/>
                <a:cs typeface="Calibri"/>
              </a:rPr>
              <a:t>description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target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machine’s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instruction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set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ts val="3329"/>
              </a:lnSpc>
              <a:spcBef>
                <a:spcPts val="334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Eases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work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retargeting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backend</a:t>
            </a:r>
            <a:endParaRPr sz="2800">
              <a:latin typeface="Calibri"/>
              <a:cs typeface="Calibri"/>
            </a:endParaRPr>
          </a:p>
          <a:p>
            <a:pPr marL="984250" marR="5080" lvl="1" indent="-514984">
              <a:lnSpc>
                <a:spcPts val="2300"/>
              </a:lnSpc>
              <a:spcBef>
                <a:spcPts val="525"/>
              </a:spcBef>
              <a:buAutoNum type="romanLcPeriod"/>
              <a:tabLst>
                <a:tab pos="984250" algn="l"/>
              </a:tabLst>
            </a:pPr>
            <a:r>
              <a:rPr sz="2400" dirty="0">
                <a:latin typeface="Calibri"/>
                <a:cs typeface="Calibri"/>
              </a:rPr>
              <a:t>Provide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appropriate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description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pattern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generator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produce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instruction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selector</a:t>
            </a:r>
            <a:endParaRPr sz="2400">
              <a:latin typeface="Calibri"/>
              <a:cs typeface="Calibri"/>
            </a:endParaRPr>
          </a:p>
          <a:p>
            <a:pPr marL="984250" lvl="1" indent="-514350">
              <a:lnSpc>
                <a:spcPts val="2790"/>
              </a:lnSpc>
              <a:buAutoNum type="romanLcPeriod"/>
              <a:tabLst>
                <a:tab pos="984250" algn="l"/>
              </a:tabLst>
            </a:pPr>
            <a:r>
              <a:rPr sz="2400" dirty="0">
                <a:latin typeface="Calibri"/>
                <a:cs typeface="Calibri"/>
              </a:rPr>
              <a:t>Change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LLIR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ISA</a:t>
            </a:r>
            <a:endParaRPr sz="2400">
              <a:latin typeface="Calibri"/>
              <a:cs typeface="Calibri"/>
            </a:endParaRPr>
          </a:p>
          <a:p>
            <a:pPr marL="984250" marR="861694" lvl="1" indent="-514984">
              <a:lnSpc>
                <a:spcPct val="80000"/>
              </a:lnSpc>
              <a:spcBef>
                <a:spcPts val="540"/>
              </a:spcBef>
              <a:buAutoNum type="romanLcPeriod"/>
              <a:tabLst>
                <a:tab pos="984250" algn="l"/>
              </a:tabLst>
            </a:pPr>
            <a:r>
              <a:rPr sz="2400" dirty="0">
                <a:latin typeface="Calibri"/>
                <a:cs typeface="Calibri"/>
              </a:rPr>
              <a:t>Modify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instruction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scheduler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allocator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reflect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characteristics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ISA</a:t>
            </a:r>
            <a:endParaRPr sz="2400">
              <a:latin typeface="Calibri"/>
              <a:cs typeface="Calibri"/>
            </a:endParaRPr>
          </a:p>
          <a:p>
            <a:pPr marL="241300" marR="1428115" indent="-228600">
              <a:lnSpc>
                <a:spcPct val="80000"/>
              </a:lnSpc>
              <a:spcBef>
                <a:spcPts val="9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GCC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low-</a:t>
            </a:r>
            <a:r>
              <a:rPr sz="2800" dirty="0">
                <a:latin typeface="Calibri"/>
                <a:cs typeface="Calibri"/>
              </a:rPr>
              <a:t>level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IR</a:t>
            </a:r>
            <a:r>
              <a:rPr sz="2800" spc="-25" dirty="0">
                <a:latin typeface="Calibri"/>
                <a:cs typeface="Calibri"/>
              </a:rPr>
              <a:t> Register-</a:t>
            </a:r>
            <a:r>
              <a:rPr sz="2800" spc="-40" dirty="0">
                <a:latin typeface="Calibri"/>
                <a:cs typeface="Calibri"/>
              </a:rPr>
              <a:t>Transfer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Language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(RTL)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optimization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generation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ts val="2825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backend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peephole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scheme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convert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RTL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assembly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1AF84-8FA5-EBD7-F7F7-31E8DA7A60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102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Instruction</a:t>
            </a:r>
            <a:r>
              <a:rPr spc="-240" dirty="0"/>
              <a:t> </a:t>
            </a:r>
            <a:r>
              <a:rPr spc="-10" dirty="0"/>
              <a:t>Scheduling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9902190" cy="13481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Order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evaluating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instructions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affect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efficiency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target</a:t>
            </a:r>
            <a:r>
              <a:rPr sz="2800" spc="-1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code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Selecting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best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order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across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inputs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NP-</a:t>
            </a:r>
            <a:r>
              <a:rPr sz="2800" dirty="0">
                <a:latin typeface="Calibri"/>
                <a:cs typeface="Calibri"/>
              </a:rPr>
              <a:t>complete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problem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99EDE-435F-338A-70ED-ABA543C526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190" dirty="0"/>
              <a:t> </a:t>
            </a:r>
            <a:r>
              <a:rPr spc="-65" dirty="0"/>
              <a:t>Target</a:t>
            </a:r>
            <a:r>
              <a:rPr spc="-185" dirty="0"/>
              <a:t> </a:t>
            </a:r>
            <a:r>
              <a:rPr spc="-10" dirty="0"/>
              <a:t>Machine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539" y="1793239"/>
            <a:ext cx="10020300" cy="24765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66700" marR="30480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66700" algn="l"/>
              </a:tabLst>
            </a:pPr>
            <a:r>
              <a:rPr sz="2800" spc="-10" dirty="0">
                <a:latin typeface="Calibri"/>
                <a:cs typeface="Calibri"/>
              </a:rPr>
              <a:t>Efficient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generation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requires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good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understanding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target </a:t>
            </a:r>
            <a:r>
              <a:rPr sz="2800" spc="-25" dirty="0">
                <a:latin typeface="Calibri"/>
                <a:cs typeface="Calibri"/>
              </a:rPr>
              <a:t>ISA</a:t>
            </a:r>
            <a:endParaRPr sz="2800">
              <a:latin typeface="Calibri"/>
              <a:cs typeface="Calibri"/>
            </a:endParaRPr>
          </a:p>
          <a:p>
            <a:pPr marL="266065" indent="-22796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66065" algn="l"/>
              </a:tabLst>
            </a:pPr>
            <a:r>
              <a:rPr sz="2800" b="1" spc="-10" dirty="0">
                <a:latin typeface="Calibri"/>
                <a:cs typeface="Calibri"/>
              </a:rPr>
              <a:t>Assumptions</a:t>
            </a:r>
            <a:endParaRPr sz="2800">
              <a:latin typeface="Calibri"/>
              <a:cs typeface="Calibri"/>
            </a:endParaRPr>
          </a:p>
          <a:p>
            <a:pPr marL="722630" lvl="1" indent="-227329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722630" algn="l"/>
              </a:tabLst>
            </a:pPr>
            <a:r>
              <a:rPr sz="2400" spc="-25" dirty="0">
                <a:latin typeface="Calibri"/>
                <a:cs typeface="Calibri"/>
              </a:rPr>
              <a:t>Three-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byte-</a:t>
            </a:r>
            <a:r>
              <a:rPr sz="2400" spc="-10" dirty="0">
                <a:latin typeface="Calibri"/>
                <a:cs typeface="Calibri"/>
              </a:rPr>
              <a:t>addressable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four-</a:t>
            </a:r>
            <a:r>
              <a:rPr sz="2400" dirty="0">
                <a:latin typeface="Calibri"/>
                <a:cs typeface="Calibri"/>
              </a:rPr>
              <a:t>byte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words</a:t>
            </a:r>
            <a:endParaRPr sz="2400">
              <a:latin typeface="Calibri"/>
              <a:cs typeface="Calibri"/>
            </a:endParaRPr>
          </a:p>
          <a:p>
            <a:pPr marL="7226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722630" algn="l"/>
              </a:tabLst>
            </a:pPr>
            <a:r>
              <a:rPr sz="2400" dirty="0">
                <a:latin typeface="Calibri"/>
                <a:cs typeface="Calibri"/>
              </a:rPr>
              <a:t>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general-</a:t>
            </a:r>
            <a:r>
              <a:rPr sz="2400" dirty="0">
                <a:latin typeface="Calibri"/>
                <a:cs typeface="Calibri"/>
              </a:rPr>
              <a:t>purpose</a:t>
            </a:r>
            <a:r>
              <a:rPr sz="2400" spc="-10" dirty="0">
                <a:latin typeface="Calibri"/>
                <a:cs typeface="Calibri"/>
              </a:rPr>
              <a:t> registers</a:t>
            </a:r>
            <a:endParaRPr sz="2400">
              <a:latin typeface="Calibri"/>
              <a:cs typeface="Calibri"/>
            </a:endParaRPr>
          </a:p>
          <a:p>
            <a:pPr marL="723265" lvl="1" indent="-22796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723265" algn="l"/>
                <a:tab pos="1190625" algn="l"/>
                <a:tab pos="1969135" algn="l"/>
                <a:tab pos="2851150" algn="l"/>
                <a:tab pos="3733800" algn="l"/>
                <a:tab pos="4157345" algn="l"/>
                <a:tab pos="4722495" algn="l"/>
                <a:tab pos="5570220" algn="l"/>
                <a:tab pos="5993765" algn="l"/>
                <a:tab pos="6700520" algn="l"/>
                <a:tab pos="7406005" algn="l"/>
                <a:tab pos="7829550" algn="l"/>
                <a:tab pos="8254365" algn="l"/>
                <a:tab pos="9243695" algn="l"/>
              </a:tabLst>
            </a:pPr>
            <a:r>
              <a:rPr sz="2000" spc="-25" dirty="0">
                <a:latin typeface="Trebuchet MS"/>
                <a:cs typeface="Trebuchet MS"/>
              </a:rPr>
              <a:t>OP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330" dirty="0">
                <a:latin typeface="Trebuchet MS"/>
                <a:cs typeface="Trebuchet MS"/>
              </a:rPr>
              <a:t>dst,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315" dirty="0">
                <a:latin typeface="Trebuchet MS"/>
                <a:cs typeface="Trebuchet MS"/>
              </a:rPr>
              <a:t>src</a:t>
            </a:r>
            <a:r>
              <a:rPr sz="1950" spc="472" baseline="-21367" dirty="0">
                <a:latin typeface="Trebuchet MS"/>
                <a:cs typeface="Trebuchet MS"/>
              </a:rPr>
              <a:t>1</a:t>
            </a:r>
            <a:r>
              <a:rPr sz="2000" spc="315" dirty="0">
                <a:latin typeface="Trebuchet MS"/>
                <a:cs typeface="Trebuchet MS"/>
              </a:rPr>
              <a:t>,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330" dirty="0">
                <a:latin typeface="Trebuchet MS"/>
                <a:cs typeface="Trebuchet MS"/>
              </a:rPr>
              <a:t>src</a:t>
            </a:r>
            <a:r>
              <a:rPr sz="1950" spc="494" baseline="-21367" dirty="0">
                <a:latin typeface="Trebuchet MS"/>
                <a:cs typeface="Trebuchet MS"/>
              </a:rPr>
              <a:t>2</a:t>
            </a:r>
            <a:r>
              <a:rPr sz="2000" spc="330" dirty="0">
                <a:latin typeface="Trebuchet MS"/>
                <a:cs typeface="Trebuchet MS"/>
              </a:rPr>
              <a:t>;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1800" spc="75" dirty="0">
                <a:latin typeface="Trebuchet MS"/>
                <a:cs typeface="Trebuchet MS"/>
              </a:rPr>
              <a:t>LD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65" dirty="0">
                <a:latin typeface="Trebuchet MS"/>
                <a:cs typeface="Trebuchet MS"/>
              </a:rPr>
              <a:t>dst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20" dirty="0">
                <a:latin typeface="Trebuchet MS"/>
                <a:cs typeface="Trebuchet MS"/>
              </a:rPr>
              <a:t>addr;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14" dirty="0">
                <a:latin typeface="Trebuchet MS"/>
                <a:cs typeface="Trebuchet MS"/>
              </a:rPr>
              <a:t>ST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10" dirty="0">
                <a:latin typeface="Trebuchet MS"/>
                <a:cs typeface="Trebuchet MS"/>
              </a:rPr>
              <a:t>dst,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40" dirty="0">
                <a:latin typeface="Trebuchet MS"/>
                <a:cs typeface="Trebuchet MS"/>
              </a:rPr>
              <a:t>src;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45" dirty="0">
                <a:latin typeface="Trebuchet MS"/>
                <a:cs typeface="Trebuchet MS"/>
              </a:rPr>
              <a:t>BR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95" dirty="0">
                <a:latin typeface="Trebuchet MS"/>
                <a:cs typeface="Trebuchet MS"/>
              </a:rPr>
              <a:t>L;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65" dirty="0">
                <a:latin typeface="Trebuchet MS"/>
                <a:cs typeface="Trebuchet MS"/>
              </a:rPr>
              <a:t>Bcondr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95" dirty="0">
                <a:latin typeface="Trebuchet MS"/>
                <a:cs typeface="Trebuchet MS"/>
              </a:rPr>
              <a:t>L;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A2C5B-8B36-4A36-AE83-479651B4C6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Addressing</a:t>
            </a:r>
            <a:r>
              <a:rPr spc="-170" dirty="0"/>
              <a:t> </a:t>
            </a:r>
            <a:r>
              <a:rPr spc="-10" dirty="0"/>
              <a:t>Modes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84937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Specifies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how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interpret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operands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27150" y="2696972"/>
          <a:ext cx="9525000" cy="2771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365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4836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absolute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514984" algn="l"/>
                          <a:tab pos="1078865" algn="l"/>
                        </a:tabLst>
                      </a:pPr>
                      <a:r>
                        <a:rPr sz="1800" spc="70" dirty="0">
                          <a:latin typeface="Trebuchet MS"/>
                          <a:cs typeface="Trebuchet MS"/>
                        </a:rPr>
                        <a:t>LD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90" dirty="0">
                          <a:latin typeface="Trebuchet MS"/>
                          <a:cs typeface="Trebuchet MS"/>
                        </a:rPr>
                        <a:t>R0,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-50" dirty="0">
                          <a:latin typeface="Trebuchet MS"/>
                          <a:cs typeface="Trebuchet MS"/>
                        </a:rPr>
                        <a:t>M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register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655955" algn="l"/>
                          <a:tab pos="1220470" algn="l"/>
                          <a:tab pos="1784350" algn="l"/>
                        </a:tabLst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ADD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90" dirty="0">
                          <a:latin typeface="Trebuchet MS"/>
                          <a:cs typeface="Trebuchet MS"/>
                        </a:rPr>
                        <a:t>R0,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85" dirty="0">
                          <a:latin typeface="Trebuchet MS"/>
                          <a:cs typeface="Trebuchet MS"/>
                        </a:rPr>
                        <a:t>R1,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75" dirty="0">
                          <a:latin typeface="Trebuchet MS"/>
                          <a:cs typeface="Trebuchet MS"/>
                        </a:rPr>
                        <a:t>R2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indexed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265" dirty="0">
                          <a:latin typeface="Trebuchet MS"/>
                          <a:cs typeface="Trebuchet MS"/>
                        </a:rPr>
                        <a:t>c(R)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contents(R)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514984" algn="l"/>
                          <a:tab pos="1078865" algn="l"/>
                        </a:tabLst>
                      </a:pPr>
                      <a:r>
                        <a:rPr sz="1800" spc="70" dirty="0">
                          <a:latin typeface="Trebuchet MS"/>
                          <a:cs typeface="Trebuchet MS"/>
                        </a:rPr>
                        <a:t>LD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90" dirty="0">
                          <a:latin typeface="Trebuchet MS"/>
                          <a:cs typeface="Trebuchet MS"/>
                        </a:rPr>
                        <a:t>R1,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235" dirty="0">
                          <a:latin typeface="Trebuchet MS"/>
                          <a:cs typeface="Trebuchet MS"/>
                        </a:rPr>
                        <a:t>4(R0)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indirect</a:t>
                      </a:r>
                      <a:r>
                        <a:rPr sz="20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register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220" dirty="0">
                          <a:latin typeface="Trebuchet MS"/>
                          <a:cs typeface="Trebuchet MS"/>
                        </a:rPr>
                        <a:t>*R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contents(R)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514984" algn="l"/>
                          <a:tab pos="1078865" algn="l"/>
                        </a:tabLst>
                      </a:pPr>
                      <a:r>
                        <a:rPr sz="1800" spc="70" dirty="0">
                          <a:latin typeface="Trebuchet MS"/>
                          <a:cs typeface="Trebuchet MS"/>
                        </a:rPr>
                        <a:t>LD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90" dirty="0">
                          <a:latin typeface="Trebuchet MS"/>
                          <a:cs typeface="Trebuchet MS"/>
                        </a:rPr>
                        <a:t>R1,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85" dirty="0">
                          <a:latin typeface="Trebuchet MS"/>
                          <a:cs typeface="Trebuchet MS"/>
                        </a:rPr>
                        <a:t>*R0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indirect</a:t>
                      </a:r>
                      <a:r>
                        <a:rPr sz="20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indexed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305" dirty="0">
                          <a:latin typeface="Trebuchet MS"/>
                          <a:cs typeface="Trebuchet MS"/>
                        </a:rPr>
                        <a:t>*c(R)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contents(c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contents(R))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514984" algn="l"/>
                          <a:tab pos="1080135" algn="l"/>
                        </a:tabLst>
                      </a:pPr>
                      <a:r>
                        <a:rPr sz="1800" spc="75" dirty="0">
                          <a:latin typeface="Trebuchet MS"/>
                          <a:cs typeface="Trebuchet MS"/>
                        </a:rPr>
                        <a:t>LD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90" dirty="0">
                          <a:latin typeface="Trebuchet MS"/>
                          <a:cs typeface="Trebuchet MS"/>
                        </a:rPr>
                        <a:t>R1,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235" dirty="0">
                          <a:latin typeface="Trebuchet MS"/>
                          <a:cs typeface="Trebuchet MS"/>
                        </a:rPr>
                        <a:t>*100(R0)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literal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800" spc="155" dirty="0">
                          <a:latin typeface="Trebuchet MS"/>
                          <a:cs typeface="Trebuchet MS"/>
                        </a:rPr>
                        <a:t>#c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5"/>
                        </a:spcBef>
                        <a:tabLst>
                          <a:tab pos="514984" algn="l"/>
                          <a:tab pos="1078865" algn="l"/>
                        </a:tabLst>
                      </a:pPr>
                      <a:r>
                        <a:rPr sz="1800" spc="70" dirty="0">
                          <a:latin typeface="Trebuchet MS"/>
                          <a:cs typeface="Trebuchet MS"/>
                        </a:rPr>
                        <a:t>LD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90" dirty="0">
                          <a:latin typeface="Trebuchet MS"/>
                          <a:cs typeface="Trebuchet MS"/>
                        </a:rPr>
                        <a:t>R1,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25" dirty="0">
                          <a:latin typeface="Trebuchet MS"/>
                          <a:cs typeface="Trebuchet MS"/>
                        </a:rPr>
                        <a:t>#1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2C87B-13A3-8CFB-5FA6-0986163EC29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Few</a:t>
            </a:r>
            <a:r>
              <a:rPr spc="-165" dirty="0"/>
              <a:t> </a:t>
            </a:r>
            <a:r>
              <a:rPr spc="-10" dirty="0"/>
              <a:t>Examples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684401"/>
          <a:ext cx="4697729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16839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800" spc="70" dirty="0">
                          <a:latin typeface="Cambria Math"/>
                          <a:cs typeface="Cambria Math"/>
                        </a:rPr>
                        <a:t> 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50" dirty="0">
                          <a:latin typeface="Cambria Math"/>
                          <a:cs typeface="Cambria Math"/>
                        </a:rPr>
                        <a:t> 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800" spc="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−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𝑧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𝑅1,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𝑦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𝑅2,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𝑧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SUB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mbria Math"/>
                          <a:cs typeface="Cambria Math"/>
                        </a:rPr>
                        <a:t>𝑅1,</a:t>
                      </a:r>
                      <a:r>
                        <a:rPr sz="180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𝑅1,</a:t>
                      </a:r>
                      <a:r>
                        <a:rPr sz="180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𝑅2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𝑥,</a:t>
                      </a:r>
                      <a:r>
                        <a:rPr sz="1800" spc="-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𝑅1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 R1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 R2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z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 R1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R1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R2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40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3299078"/>
          <a:ext cx="4697095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3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3652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𝑏</a:t>
                      </a:r>
                      <a:r>
                        <a:rPr sz="18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0" dirty="0">
                          <a:latin typeface="Cambria Math"/>
                          <a:cs typeface="Cambria Math"/>
                        </a:rPr>
                        <a:t>𝑎[𝑖]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180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𝑅1,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𝑖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91440" marR="2692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MUL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mbria Math"/>
                          <a:cs typeface="Cambria Math"/>
                        </a:rPr>
                        <a:t>𝑅1,</a:t>
                      </a:r>
                      <a:r>
                        <a:rPr sz="1800" spc="-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0" dirty="0">
                          <a:latin typeface="Cambria Math"/>
                          <a:cs typeface="Cambria Math"/>
                        </a:rPr>
                        <a:t>𝑅1,</a:t>
                      </a:r>
                      <a:r>
                        <a:rPr sz="1800" spc="-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8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𝑅2,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0" dirty="0">
                          <a:latin typeface="Cambria Math"/>
                          <a:cs typeface="Cambria Math"/>
                        </a:rPr>
                        <a:t>𝑎(𝑅1)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𝑏,</a:t>
                      </a:r>
                      <a:r>
                        <a:rPr sz="1800" spc="-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𝑅2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 R1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 R1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R1 *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R2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c(a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c(R1))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7352410" y="3305428"/>
            <a:ext cx="1931035" cy="1188720"/>
            <a:chOff x="7352410" y="3305428"/>
            <a:chExt cx="1931035" cy="1188720"/>
          </a:xfrm>
        </p:grpSpPr>
        <p:sp>
          <p:nvSpPr>
            <p:cNvPr id="6" name="object 6"/>
            <p:cNvSpPr/>
            <p:nvPr/>
          </p:nvSpPr>
          <p:spPr>
            <a:xfrm>
              <a:off x="7352410" y="3305428"/>
              <a:ext cx="1931035" cy="1188720"/>
            </a:xfrm>
            <a:custGeom>
              <a:avLst/>
              <a:gdLst/>
              <a:ahLst/>
              <a:cxnLst/>
              <a:rect l="l" t="t" r="r" b="b"/>
              <a:pathLst>
                <a:path w="1931034" h="1188720">
                  <a:moveTo>
                    <a:pt x="1930907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1930907" y="1188720"/>
                  </a:lnTo>
                  <a:lnTo>
                    <a:pt x="1930907" y="0"/>
                  </a:lnTo>
                  <a:close/>
                </a:path>
              </a:pathLst>
            </a:custGeom>
            <a:solidFill>
              <a:srgbClr val="FFE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63204" y="4217796"/>
              <a:ext cx="422275" cy="212090"/>
            </a:xfrm>
            <a:custGeom>
              <a:avLst/>
              <a:gdLst/>
              <a:ahLst/>
              <a:cxnLst/>
              <a:rect l="l" t="t" r="r" b="b"/>
              <a:pathLst>
                <a:path w="422275" h="212089">
                  <a:moveTo>
                    <a:pt x="354456" y="0"/>
                  </a:moveTo>
                  <a:lnTo>
                    <a:pt x="351409" y="8635"/>
                  </a:lnTo>
                  <a:lnTo>
                    <a:pt x="363694" y="13946"/>
                  </a:lnTo>
                  <a:lnTo>
                    <a:pt x="374253" y="21304"/>
                  </a:lnTo>
                  <a:lnTo>
                    <a:pt x="395644" y="55449"/>
                  </a:lnTo>
                  <a:lnTo>
                    <a:pt x="402717" y="104901"/>
                  </a:lnTo>
                  <a:lnTo>
                    <a:pt x="401931" y="123570"/>
                  </a:lnTo>
                  <a:lnTo>
                    <a:pt x="390144" y="169290"/>
                  </a:lnTo>
                  <a:lnTo>
                    <a:pt x="363837" y="197865"/>
                  </a:lnTo>
                  <a:lnTo>
                    <a:pt x="351790" y="203200"/>
                  </a:lnTo>
                  <a:lnTo>
                    <a:pt x="354456" y="211835"/>
                  </a:lnTo>
                  <a:lnTo>
                    <a:pt x="394926" y="187779"/>
                  </a:lnTo>
                  <a:lnTo>
                    <a:pt x="417655" y="143398"/>
                  </a:lnTo>
                  <a:lnTo>
                    <a:pt x="422021" y="106044"/>
                  </a:lnTo>
                  <a:lnTo>
                    <a:pt x="420939" y="86830"/>
                  </a:lnTo>
                  <a:lnTo>
                    <a:pt x="404495" y="37210"/>
                  </a:lnTo>
                  <a:lnTo>
                    <a:pt x="369812" y="5599"/>
                  </a:lnTo>
                  <a:lnTo>
                    <a:pt x="354456" y="0"/>
                  </a:lnTo>
                  <a:close/>
                </a:path>
                <a:path w="422275" h="212089">
                  <a:moveTo>
                    <a:pt x="67564" y="0"/>
                  </a:moveTo>
                  <a:lnTo>
                    <a:pt x="27219" y="24181"/>
                  </a:lnTo>
                  <a:lnTo>
                    <a:pt x="4381" y="68627"/>
                  </a:lnTo>
                  <a:lnTo>
                    <a:pt x="0" y="106044"/>
                  </a:lnTo>
                  <a:lnTo>
                    <a:pt x="986" y="123570"/>
                  </a:lnTo>
                  <a:lnTo>
                    <a:pt x="1093" y="125477"/>
                  </a:lnTo>
                  <a:lnTo>
                    <a:pt x="17399" y="174751"/>
                  </a:lnTo>
                  <a:lnTo>
                    <a:pt x="52153" y="206309"/>
                  </a:lnTo>
                  <a:lnTo>
                    <a:pt x="67564" y="211835"/>
                  </a:lnTo>
                  <a:lnTo>
                    <a:pt x="70230" y="203200"/>
                  </a:lnTo>
                  <a:lnTo>
                    <a:pt x="58183" y="197865"/>
                  </a:lnTo>
                  <a:lnTo>
                    <a:pt x="47767" y="190436"/>
                  </a:lnTo>
                  <a:lnTo>
                    <a:pt x="26376" y="155765"/>
                  </a:lnTo>
                  <a:lnTo>
                    <a:pt x="19352" y="106044"/>
                  </a:lnTo>
                  <a:lnTo>
                    <a:pt x="19303" y="104901"/>
                  </a:lnTo>
                  <a:lnTo>
                    <a:pt x="20089" y="86830"/>
                  </a:lnTo>
                  <a:lnTo>
                    <a:pt x="31876" y="42163"/>
                  </a:lnTo>
                  <a:lnTo>
                    <a:pt x="58398" y="13946"/>
                  </a:lnTo>
                  <a:lnTo>
                    <a:pt x="70612" y="8635"/>
                  </a:lnTo>
                  <a:lnTo>
                    <a:pt x="675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008623" y="3299078"/>
          <a:ext cx="533908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7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1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73685">
                        <a:lnSpc>
                          <a:spcPct val="100000"/>
                        </a:lnSpc>
                        <a:tabLst>
                          <a:tab pos="716280" algn="l"/>
                        </a:tabLst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1800" spc="2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𝑗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	=</a:t>
                      </a:r>
                      <a:r>
                        <a:rPr sz="1800" spc="9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60" dirty="0">
                          <a:latin typeface="Cambria Math"/>
                          <a:cs typeface="Cambria Math"/>
                        </a:rPr>
                        <a:t>𝑐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180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𝑅1,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𝑐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𝐿𝐷</a:t>
                      </a:r>
                      <a:r>
                        <a:rPr sz="1800" spc="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𝑅2,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𝑗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MUL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mbria Math"/>
                          <a:cs typeface="Cambria Math"/>
                        </a:rPr>
                        <a:t>𝑅2,</a:t>
                      </a:r>
                      <a:r>
                        <a:rPr sz="1800" spc="-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0" dirty="0">
                          <a:latin typeface="Cambria Math"/>
                          <a:cs typeface="Cambria Math"/>
                        </a:rPr>
                        <a:t>𝑅2,</a:t>
                      </a:r>
                      <a:r>
                        <a:rPr sz="1800" spc="-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8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1800" spc="3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𝑅2</a:t>
                      </a:r>
                      <a:r>
                        <a:rPr sz="1800" spc="3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𝑅1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 R1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 R2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j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 R2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R2 *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c(a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c(R2))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E8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6592049" y="3806189"/>
            <a:ext cx="50165" cy="212090"/>
          </a:xfrm>
          <a:custGeom>
            <a:avLst/>
            <a:gdLst/>
            <a:ahLst/>
            <a:cxnLst/>
            <a:rect l="l" t="t" r="r" b="b"/>
            <a:pathLst>
              <a:path w="50165" h="212089">
                <a:moveTo>
                  <a:pt x="49796" y="0"/>
                </a:moveTo>
                <a:lnTo>
                  <a:pt x="0" y="0"/>
                </a:lnTo>
                <a:lnTo>
                  <a:pt x="0" y="8890"/>
                </a:lnTo>
                <a:lnTo>
                  <a:pt x="31254" y="8890"/>
                </a:lnTo>
                <a:lnTo>
                  <a:pt x="31254" y="204470"/>
                </a:lnTo>
                <a:lnTo>
                  <a:pt x="0" y="204470"/>
                </a:lnTo>
                <a:lnTo>
                  <a:pt x="0" y="212090"/>
                </a:lnTo>
                <a:lnTo>
                  <a:pt x="49796" y="212090"/>
                </a:lnTo>
                <a:lnTo>
                  <a:pt x="49796" y="204470"/>
                </a:lnTo>
                <a:lnTo>
                  <a:pt x="49796" y="8890"/>
                </a:lnTo>
                <a:lnTo>
                  <a:pt x="497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46520" y="3806189"/>
            <a:ext cx="50165" cy="212090"/>
          </a:xfrm>
          <a:custGeom>
            <a:avLst/>
            <a:gdLst/>
            <a:ahLst/>
            <a:cxnLst/>
            <a:rect l="l" t="t" r="r" b="b"/>
            <a:pathLst>
              <a:path w="50164" h="212089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18542" y="204470"/>
                </a:lnTo>
                <a:lnTo>
                  <a:pt x="18542" y="889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31850" y="4913884"/>
          <a:ext cx="469646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7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6637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800" spc="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=∗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𝑝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180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𝑅1,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𝑝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𝐿𝐷</a:t>
                      </a:r>
                      <a:r>
                        <a:rPr sz="1800" spc="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𝑅2,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0" dirty="0">
                          <a:latin typeface="Cambria Math"/>
                          <a:cs typeface="Cambria Math"/>
                        </a:rPr>
                        <a:t>0(𝑅1)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𝑥,</a:t>
                      </a:r>
                      <a:r>
                        <a:rPr sz="1800" spc="-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𝑅2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 R1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 R2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c(0+c(R1)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 x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7443469" y="4920297"/>
            <a:ext cx="1847214" cy="1188720"/>
            <a:chOff x="7443469" y="4920297"/>
            <a:chExt cx="1847214" cy="1188720"/>
          </a:xfrm>
        </p:grpSpPr>
        <p:sp>
          <p:nvSpPr>
            <p:cNvPr id="13" name="object 13"/>
            <p:cNvSpPr/>
            <p:nvPr/>
          </p:nvSpPr>
          <p:spPr>
            <a:xfrm>
              <a:off x="7443469" y="4920297"/>
              <a:ext cx="1847214" cy="1188720"/>
            </a:xfrm>
            <a:custGeom>
              <a:avLst/>
              <a:gdLst/>
              <a:ahLst/>
              <a:cxnLst/>
              <a:rect l="l" t="t" r="r" b="b"/>
              <a:pathLst>
                <a:path w="1847215" h="1188720">
                  <a:moveTo>
                    <a:pt x="1847214" y="0"/>
                  </a:moveTo>
                  <a:lnTo>
                    <a:pt x="0" y="0"/>
                  </a:lnTo>
                  <a:lnTo>
                    <a:pt x="0" y="1188720"/>
                  </a:lnTo>
                  <a:lnTo>
                    <a:pt x="1847214" y="1188720"/>
                  </a:lnTo>
                  <a:lnTo>
                    <a:pt x="1847214" y="0"/>
                  </a:lnTo>
                  <a:close/>
                </a:path>
              </a:pathLst>
            </a:custGeom>
            <a:solidFill>
              <a:srgbClr val="D2DE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48929" y="5558281"/>
              <a:ext cx="422275" cy="212090"/>
            </a:xfrm>
            <a:custGeom>
              <a:avLst/>
              <a:gdLst/>
              <a:ahLst/>
              <a:cxnLst/>
              <a:rect l="l" t="t" r="r" b="b"/>
              <a:pathLst>
                <a:path w="422275" h="212089">
                  <a:moveTo>
                    <a:pt x="354456" y="0"/>
                  </a:moveTo>
                  <a:lnTo>
                    <a:pt x="351409" y="8636"/>
                  </a:lnTo>
                  <a:lnTo>
                    <a:pt x="363694" y="13946"/>
                  </a:lnTo>
                  <a:lnTo>
                    <a:pt x="374253" y="21309"/>
                  </a:lnTo>
                  <a:lnTo>
                    <a:pt x="395644" y="55470"/>
                  </a:lnTo>
                  <a:lnTo>
                    <a:pt x="401898" y="86577"/>
                  </a:lnTo>
                  <a:lnTo>
                    <a:pt x="401931" y="86807"/>
                  </a:lnTo>
                  <a:lnTo>
                    <a:pt x="402717" y="104876"/>
                  </a:lnTo>
                  <a:lnTo>
                    <a:pt x="401931" y="123547"/>
                  </a:lnTo>
                  <a:lnTo>
                    <a:pt x="399573" y="140506"/>
                  </a:lnTo>
                  <a:lnTo>
                    <a:pt x="383026" y="180900"/>
                  </a:lnTo>
                  <a:lnTo>
                    <a:pt x="351790" y="203212"/>
                  </a:lnTo>
                  <a:lnTo>
                    <a:pt x="354456" y="211810"/>
                  </a:lnTo>
                  <a:lnTo>
                    <a:pt x="394926" y="187766"/>
                  </a:lnTo>
                  <a:lnTo>
                    <a:pt x="417655" y="143398"/>
                  </a:lnTo>
                  <a:lnTo>
                    <a:pt x="422021" y="105994"/>
                  </a:lnTo>
                  <a:lnTo>
                    <a:pt x="420938" y="86807"/>
                  </a:lnTo>
                  <a:lnTo>
                    <a:pt x="404495" y="37172"/>
                  </a:lnTo>
                  <a:lnTo>
                    <a:pt x="369812" y="5599"/>
                  </a:lnTo>
                  <a:lnTo>
                    <a:pt x="354456" y="0"/>
                  </a:lnTo>
                  <a:close/>
                </a:path>
                <a:path w="422275" h="212089">
                  <a:moveTo>
                    <a:pt x="67564" y="0"/>
                  </a:moveTo>
                  <a:lnTo>
                    <a:pt x="27166" y="24165"/>
                  </a:lnTo>
                  <a:lnTo>
                    <a:pt x="4381" y="68635"/>
                  </a:lnTo>
                  <a:lnTo>
                    <a:pt x="63" y="104876"/>
                  </a:lnTo>
                  <a:lnTo>
                    <a:pt x="0" y="105994"/>
                  </a:lnTo>
                  <a:lnTo>
                    <a:pt x="986" y="123547"/>
                  </a:lnTo>
                  <a:lnTo>
                    <a:pt x="1093" y="125446"/>
                  </a:lnTo>
                  <a:lnTo>
                    <a:pt x="4365" y="143398"/>
                  </a:lnTo>
                  <a:lnTo>
                    <a:pt x="27094" y="187766"/>
                  </a:lnTo>
                  <a:lnTo>
                    <a:pt x="67564" y="211810"/>
                  </a:lnTo>
                  <a:lnTo>
                    <a:pt x="70230" y="203212"/>
                  </a:lnTo>
                  <a:lnTo>
                    <a:pt x="58183" y="197869"/>
                  </a:lnTo>
                  <a:lnTo>
                    <a:pt x="47767" y="190431"/>
                  </a:lnTo>
                  <a:lnTo>
                    <a:pt x="26376" y="155750"/>
                  </a:lnTo>
                  <a:lnTo>
                    <a:pt x="19351" y="105994"/>
                  </a:lnTo>
                  <a:lnTo>
                    <a:pt x="19303" y="104876"/>
                  </a:lnTo>
                  <a:lnTo>
                    <a:pt x="26376" y="55470"/>
                  </a:lnTo>
                  <a:lnTo>
                    <a:pt x="47863" y="21309"/>
                  </a:lnTo>
                  <a:lnTo>
                    <a:pt x="70612" y="8636"/>
                  </a:lnTo>
                  <a:lnTo>
                    <a:pt x="675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008623" y="4913884"/>
          <a:ext cx="533907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606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∗ 𝑝</a:t>
                      </a:r>
                      <a:r>
                        <a:rPr sz="1800" spc="114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y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180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𝑅1,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𝑝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𝐿𝐷</a:t>
                      </a:r>
                      <a:r>
                        <a:rPr sz="1800" spc="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𝑅2,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y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800" spc="3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𝑅1</a:t>
                      </a:r>
                      <a:r>
                        <a:rPr sz="1800" spc="3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𝑅2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 R1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 R2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c(0+c(R1)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008623" y="1684401"/>
          <a:ext cx="5339079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7970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800" spc="1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&lt;</a:t>
                      </a:r>
                      <a:r>
                        <a:rPr sz="1800" spc="49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𝑦</a:t>
                      </a:r>
                      <a:r>
                        <a:rPr sz="1800" spc="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goto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𝐿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𝑅1,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𝑥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𝑅2,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𝑦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SUB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𝑅1,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𝑅1,</a:t>
                      </a:r>
                      <a:r>
                        <a:rPr sz="1800" spc="-9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𝑅2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BLTZ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𝑅1,</a:t>
                      </a:r>
                      <a:r>
                        <a:rPr sz="1800" spc="-9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𝑀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 R1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 R2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 R1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 R1 –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R2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 if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R1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&lt;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JMP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5E65ABFC-E4EF-CD13-B241-45ADC9B6903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83869"/>
            <a:ext cx="68884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Runtime</a:t>
            </a:r>
            <a:r>
              <a:rPr spc="-220" dirty="0"/>
              <a:t> </a:t>
            </a:r>
            <a:r>
              <a:rPr spc="-10" dirty="0"/>
              <a:t>Storage</a:t>
            </a:r>
            <a:r>
              <a:rPr spc="-210" dirty="0"/>
              <a:t> </a:t>
            </a:r>
            <a:r>
              <a:rPr spc="-1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42262"/>
            <a:ext cx="10353675" cy="143319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0665" algn="l"/>
                <a:tab pos="5981700" algn="l"/>
                <a:tab pos="7225665" algn="l"/>
                <a:tab pos="8470265" algn="l"/>
                <a:tab pos="9403715" algn="l"/>
              </a:tabLst>
            </a:pPr>
            <a:r>
              <a:rPr sz="2800" dirty="0">
                <a:latin typeface="Calibri"/>
                <a:cs typeface="Calibri"/>
              </a:rPr>
              <a:t>Let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consider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following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3AC: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000" spc="405" dirty="0">
                <a:latin typeface="Trebuchet MS"/>
                <a:cs typeface="Trebuchet MS"/>
              </a:rPr>
              <a:t>call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330" dirty="0">
                <a:latin typeface="Trebuchet MS"/>
                <a:cs typeface="Trebuchet MS"/>
              </a:rPr>
              <a:t>callee,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300" dirty="0">
                <a:latin typeface="Trebuchet MS"/>
                <a:cs typeface="Trebuchet MS"/>
              </a:rPr>
              <a:t>return,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360" dirty="0">
                <a:latin typeface="Trebuchet MS"/>
                <a:cs typeface="Trebuchet MS"/>
              </a:rPr>
              <a:t>halt,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280" dirty="0">
                <a:latin typeface="Trebuchet MS"/>
                <a:cs typeface="Trebuchet MS"/>
              </a:rPr>
              <a:t>action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ts val="3195"/>
              </a:lnSpc>
              <a:spcBef>
                <a:spcPts val="66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first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location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activation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record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(given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by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</a:pPr>
            <a:r>
              <a:rPr sz="2800" dirty="0">
                <a:latin typeface="Cambria Math"/>
                <a:cs typeface="Cambria Math"/>
              </a:rPr>
              <a:t>𝑠𝑡𝑎𝑡𝑖𝑐𝐴𝑟𝑒𝑎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return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address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caller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96567" y="3084322"/>
          <a:ext cx="8186420" cy="304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7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9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Static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Allocation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𝑐𝑎𝑙𝑙𝑒𝑒.</a:t>
                      </a:r>
                      <a:r>
                        <a:rPr sz="1800" spc="-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𝑠𝑡𝑎𝑡𝑖𝑐𝐴𝑟𝑒𝑎,</a:t>
                      </a:r>
                      <a:r>
                        <a:rPr sz="180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#ℎ𝑒𝑟𝑒</a:t>
                      </a:r>
                      <a:r>
                        <a:rPr sz="180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800" spc="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20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752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Store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first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slot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callee’s</a:t>
                      </a:r>
                      <a:r>
                        <a:rPr sz="16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activation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record,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assume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opcodes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constants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each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bytes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𝑐𝑎𝑙𝑙𝑒𝑒.</a:t>
                      </a:r>
                      <a:r>
                        <a:rPr sz="1800" spc="-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𝑐𝑜𝑑𝑒𝐴𝑟𝑒𝑎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Transfer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control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callee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∗𝑐𝑎𝑙𝑙𝑒𝑒.</a:t>
                      </a:r>
                      <a:r>
                        <a:rPr sz="1800" spc="-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𝑠𝑡𝑎𝑡𝑖𝑐𝐴𝑟𝑒𝑎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transfer</a:t>
                      </a:r>
                      <a:r>
                        <a:rPr sz="16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caller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184147" y="4784597"/>
            <a:ext cx="740410" cy="114300"/>
          </a:xfrm>
          <a:custGeom>
            <a:avLst/>
            <a:gdLst/>
            <a:ahLst/>
            <a:cxnLst/>
            <a:rect l="l" t="t" r="r" b="b"/>
            <a:pathLst>
              <a:path w="740410" h="114300">
                <a:moveTo>
                  <a:pt x="625983" y="0"/>
                </a:moveTo>
                <a:lnTo>
                  <a:pt x="625983" y="114300"/>
                </a:lnTo>
                <a:lnTo>
                  <a:pt x="702183" y="76200"/>
                </a:lnTo>
                <a:lnTo>
                  <a:pt x="645033" y="76200"/>
                </a:lnTo>
                <a:lnTo>
                  <a:pt x="645033" y="38100"/>
                </a:lnTo>
                <a:lnTo>
                  <a:pt x="702183" y="38100"/>
                </a:lnTo>
                <a:lnTo>
                  <a:pt x="625983" y="0"/>
                </a:lnTo>
                <a:close/>
              </a:path>
              <a:path w="740410" h="114300">
                <a:moveTo>
                  <a:pt x="62598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25983" y="76200"/>
                </a:lnTo>
                <a:lnTo>
                  <a:pt x="625983" y="38100"/>
                </a:lnTo>
                <a:close/>
              </a:path>
              <a:path w="740410" h="114300">
                <a:moveTo>
                  <a:pt x="702183" y="38100"/>
                </a:moveTo>
                <a:lnTo>
                  <a:pt x="645033" y="38100"/>
                </a:lnTo>
                <a:lnTo>
                  <a:pt x="645033" y="76200"/>
                </a:lnTo>
                <a:lnTo>
                  <a:pt x="702183" y="76200"/>
                </a:lnTo>
                <a:lnTo>
                  <a:pt x="740283" y="57150"/>
                </a:lnTo>
                <a:lnTo>
                  <a:pt x="702183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9669" y="4569714"/>
            <a:ext cx="664845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return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alibri"/>
                <a:cs typeface="Calibri"/>
              </a:rPr>
              <a:t>address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64960-1526-77B0-254C-3A5D5854D9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Determine</a:t>
            </a:r>
            <a:r>
              <a:rPr spc="-100" dirty="0"/>
              <a:t> </a:t>
            </a:r>
            <a:r>
              <a:rPr dirty="0"/>
              <a:t>Addresses</a:t>
            </a:r>
            <a:r>
              <a:rPr spc="-114" dirty="0"/>
              <a:t> </a:t>
            </a:r>
            <a:r>
              <a:rPr dirty="0"/>
              <a:t>in</a:t>
            </a:r>
            <a:r>
              <a:rPr spc="-100" dirty="0"/>
              <a:t> </a:t>
            </a:r>
            <a:r>
              <a:rPr spc="-65" dirty="0"/>
              <a:t>Target</a:t>
            </a:r>
            <a:r>
              <a:rPr spc="-105" dirty="0"/>
              <a:t> </a:t>
            </a:r>
            <a:r>
              <a:rPr spc="-2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94234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Need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generate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manage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activation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records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runtime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74539" y="2601214"/>
          <a:ext cx="260350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3105">
                <a:tc>
                  <a:txBody>
                    <a:bodyPr/>
                    <a:lstStyle/>
                    <a:p>
                      <a:pPr marL="786765" marR="151765" indent="-62865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Activation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record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20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c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(64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Bytes)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295" dirty="0">
                          <a:latin typeface="Trebuchet MS"/>
                          <a:cs typeface="Trebuchet MS"/>
                        </a:rPr>
                        <a:t>arr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540" dirty="0">
                          <a:latin typeface="Trebuchet MS"/>
                          <a:cs typeface="Trebuchet MS"/>
                        </a:rPr>
                        <a:t>i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800" spc="390" dirty="0">
                          <a:latin typeface="Trebuchet MS"/>
                          <a:cs typeface="Trebuchet MS"/>
                        </a:rPr>
                        <a:t>j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485505" y="2601214"/>
          <a:ext cx="2603500" cy="2464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7390">
                <a:tc>
                  <a:txBody>
                    <a:bodyPr/>
                    <a:lstStyle/>
                    <a:p>
                      <a:pPr marL="787400" marR="138430" indent="-641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Activation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record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20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p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(88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Bytes)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5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195" dirty="0">
                          <a:latin typeface="Trebuchet MS"/>
                          <a:cs typeface="Trebuchet MS"/>
                        </a:rPr>
                        <a:t>buf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65" dirty="0">
                          <a:latin typeface="Trebuchet MS"/>
                          <a:cs typeface="Trebuchet MS"/>
                        </a:rPr>
                        <a:t>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70788" y="2601467"/>
          <a:ext cx="3117850" cy="3229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164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3AC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200">
                <a:tc>
                  <a:txBody>
                    <a:bodyPr/>
                    <a:lstStyle/>
                    <a:p>
                      <a:pPr marL="91440" marR="476884">
                        <a:lnSpc>
                          <a:spcPct val="100000"/>
                        </a:lnSpc>
                        <a:spcBef>
                          <a:spcPts val="1215"/>
                        </a:spcBef>
                        <a:tabLst>
                          <a:tab pos="514350" algn="l"/>
                          <a:tab pos="1219835" algn="l"/>
                          <a:tab pos="1785620" algn="l"/>
                          <a:tab pos="2492375" algn="l"/>
                        </a:tabLst>
                      </a:pPr>
                      <a:r>
                        <a:rPr sz="1800" spc="120" dirty="0">
                          <a:latin typeface="Trebuchet MS"/>
                          <a:cs typeface="Trebuchet MS"/>
                        </a:rPr>
                        <a:t>//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20" dirty="0">
                          <a:latin typeface="Trebuchet MS"/>
                          <a:cs typeface="Trebuchet MS"/>
                        </a:rPr>
                        <a:t>code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305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204" dirty="0">
                          <a:latin typeface="Trebuchet MS"/>
                          <a:cs typeface="Trebuchet MS"/>
                        </a:rPr>
                        <a:t>func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60" dirty="0">
                          <a:latin typeface="Trebuchet MS"/>
                          <a:cs typeface="Trebuchet MS"/>
                        </a:rPr>
                        <a:t>c </a:t>
                      </a:r>
                      <a:r>
                        <a:rPr sz="1800" spc="235" dirty="0">
                          <a:latin typeface="Trebuchet MS"/>
                          <a:cs typeface="Trebuchet MS"/>
                        </a:rPr>
                        <a:t>action</a:t>
                      </a:r>
                      <a:r>
                        <a:rPr sz="1800" spc="352" baseline="-20833" dirty="0">
                          <a:latin typeface="Trebuchet MS"/>
                          <a:cs typeface="Trebuchet MS"/>
                        </a:rPr>
                        <a:t>1</a:t>
                      </a:r>
                      <a:endParaRPr sz="1800" baseline="-20833">
                        <a:latin typeface="Trebuchet MS"/>
                        <a:cs typeface="Trebuchet MS"/>
                      </a:endParaRPr>
                    </a:p>
                    <a:p>
                      <a:pPr marL="91440" marR="207772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796925" algn="l"/>
                        </a:tabLst>
                      </a:pPr>
                      <a:r>
                        <a:rPr sz="1800" spc="360" dirty="0">
                          <a:latin typeface="Trebuchet MS"/>
                          <a:cs typeface="Trebuchet MS"/>
                        </a:rPr>
                        <a:t>call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50" dirty="0">
                          <a:latin typeface="Trebuchet MS"/>
                          <a:cs typeface="Trebuchet MS"/>
                        </a:rPr>
                        <a:t>p </a:t>
                      </a:r>
                      <a:r>
                        <a:rPr sz="1800" spc="235" dirty="0">
                          <a:latin typeface="Trebuchet MS"/>
                          <a:cs typeface="Trebuchet MS"/>
                        </a:rPr>
                        <a:t>action</a:t>
                      </a:r>
                      <a:r>
                        <a:rPr sz="1800" spc="352" baseline="-20833" dirty="0">
                          <a:latin typeface="Trebuchet MS"/>
                          <a:cs typeface="Trebuchet MS"/>
                        </a:rPr>
                        <a:t>2 </a:t>
                      </a:r>
                      <a:r>
                        <a:rPr sz="1800" spc="290" dirty="0">
                          <a:latin typeface="Trebuchet MS"/>
                          <a:cs typeface="Trebuchet MS"/>
                        </a:rPr>
                        <a:t>halt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43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0765">
                <a:tc>
                  <a:txBody>
                    <a:bodyPr/>
                    <a:lstStyle/>
                    <a:p>
                      <a:pPr marL="91440" marR="335280">
                        <a:lnSpc>
                          <a:spcPct val="100000"/>
                        </a:lnSpc>
                        <a:spcBef>
                          <a:spcPts val="680"/>
                        </a:spcBef>
                        <a:tabLst>
                          <a:tab pos="514350" algn="l"/>
                          <a:tab pos="1219835" algn="l"/>
                          <a:tab pos="1785620" algn="l"/>
                          <a:tab pos="2633980" algn="l"/>
                        </a:tabLst>
                      </a:pPr>
                      <a:r>
                        <a:rPr sz="1800" spc="120" dirty="0">
                          <a:latin typeface="Trebuchet MS"/>
                          <a:cs typeface="Trebuchet MS"/>
                        </a:rPr>
                        <a:t>//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20" dirty="0">
                          <a:latin typeface="Trebuchet MS"/>
                          <a:cs typeface="Trebuchet MS"/>
                        </a:rPr>
                        <a:t>code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305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204" dirty="0">
                          <a:latin typeface="Trebuchet MS"/>
                          <a:cs typeface="Trebuchet MS"/>
                        </a:rPr>
                        <a:t>func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50" dirty="0">
                          <a:latin typeface="Trebuchet MS"/>
                          <a:cs typeface="Trebuchet MS"/>
                        </a:rPr>
                        <a:t>p </a:t>
                      </a:r>
                      <a:r>
                        <a:rPr sz="1800" spc="235" dirty="0">
                          <a:latin typeface="Trebuchet MS"/>
                          <a:cs typeface="Trebuchet MS"/>
                        </a:rPr>
                        <a:t>action</a:t>
                      </a:r>
                      <a:r>
                        <a:rPr sz="1800" spc="352" baseline="-20833" dirty="0">
                          <a:latin typeface="Trebuchet MS"/>
                          <a:cs typeface="Trebuchet MS"/>
                        </a:rPr>
                        <a:t>3</a:t>
                      </a:r>
                      <a:endParaRPr sz="1800" baseline="-20833">
                        <a:latin typeface="Trebuchet MS"/>
                        <a:cs typeface="Trebuchet M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250" dirty="0">
                          <a:latin typeface="Trebuchet MS"/>
                          <a:cs typeface="Trebuchet MS"/>
                        </a:rPr>
                        <a:t>return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63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4743703" y="3218687"/>
            <a:ext cx="320040" cy="153289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5"/>
              </a:spcBef>
            </a:pPr>
            <a:r>
              <a:rPr sz="1800" spc="-25" dirty="0">
                <a:latin typeface="Calibri"/>
                <a:cs typeface="Calibri"/>
              </a:rPr>
              <a:t>0: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860"/>
              </a:spcBef>
            </a:pPr>
            <a:r>
              <a:rPr sz="1800" spc="-25" dirty="0">
                <a:latin typeface="Calibri"/>
                <a:cs typeface="Calibri"/>
              </a:rPr>
              <a:t>4:</a:t>
            </a:r>
            <a:endParaRPr sz="18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655"/>
              </a:spcBef>
            </a:pPr>
            <a:r>
              <a:rPr sz="1800" spc="-25" dirty="0">
                <a:latin typeface="Calibri"/>
                <a:cs typeface="Calibri"/>
              </a:rPr>
              <a:t>56:</a:t>
            </a:r>
            <a:endParaRPr sz="18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860"/>
              </a:spcBef>
            </a:pPr>
            <a:r>
              <a:rPr sz="1800" spc="-25" dirty="0">
                <a:latin typeface="Calibri"/>
                <a:cs typeface="Calibri"/>
              </a:rPr>
              <a:t>60: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79130" y="3198113"/>
            <a:ext cx="202565" cy="79248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800" spc="-25" dirty="0">
                <a:latin typeface="Calibri"/>
                <a:cs typeface="Calibri"/>
              </a:rPr>
              <a:t>0: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800" spc="-25" dirty="0">
                <a:latin typeface="Calibri"/>
                <a:cs typeface="Calibri"/>
              </a:rPr>
              <a:t>4: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64830" y="4712970"/>
            <a:ext cx="318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84: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14CEB46-FC89-9032-01F2-5531525305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94894"/>
            <a:ext cx="717930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Target</a:t>
            </a:r>
            <a:r>
              <a:rPr spc="-155" dirty="0"/>
              <a:t> </a:t>
            </a:r>
            <a:r>
              <a:rPr dirty="0"/>
              <a:t>Code</a:t>
            </a:r>
            <a:r>
              <a:rPr spc="-135" dirty="0"/>
              <a:t> </a:t>
            </a:r>
            <a:r>
              <a:rPr dirty="0"/>
              <a:t>for</a:t>
            </a:r>
            <a:r>
              <a:rPr spc="-150" dirty="0"/>
              <a:t> </a:t>
            </a:r>
            <a:r>
              <a:rPr dirty="0"/>
              <a:t>Static</a:t>
            </a:r>
            <a:r>
              <a:rPr spc="-135" dirty="0"/>
              <a:t> </a:t>
            </a:r>
            <a:r>
              <a:rPr spc="-10" dirty="0"/>
              <a:t>Allocation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684401"/>
          <a:ext cx="5066030" cy="4430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7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100: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ACTION</a:t>
                      </a:r>
                      <a:r>
                        <a:rPr sz="1800" spc="-15" baseline="-20833" dirty="0"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assume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takes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bytes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120: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364,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#140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save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140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132: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200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140: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ACTION</a:t>
                      </a:r>
                      <a:r>
                        <a:rPr sz="1800" spc="-15" baseline="-20833" dirty="0"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160: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HALT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Terminate,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OS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200: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ACTION</a:t>
                      </a:r>
                      <a:r>
                        <a:rPr sz="1800" spc="-15" baseline="-20833" dirty="0">
                          <a:latin typeface="Calibri"/>
                          <a:cs typeface="Calibri"/>
                        </a:rPr>
                        <a:t>3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220: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*364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073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location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364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92850" y="1641475"/>
          <a:ext cx="5054600" cy="358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8260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300-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363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hold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activation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record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300: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304: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826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364-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451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hold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activation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record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364: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2159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368: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8632697" y="638555"/>
            <a:ext cx="1761489" cy="980440"/>
            <a:chOff x="8632697" y="638555"/>
            <a:chExt cx="1761489" cy="980440"/>
          </a:xfrm>
        </p:grpSpPr>
        <p:sp>
          <p:nvSpPr>
            <p:cNvPr id="6" name="object 6"/>
            <p:cNvSpPr/>
            <p:nvPr/>
          </p:nvSpPr>
          <p:spPr>
            <a:xfrm>
              <a:off x="8639174" y="645032"/>
              <a:ext cx="1748155" cy="967105"/>
            </a:xfrm>
            <a:custGeom>
              <a:avLst/>
              <a:gdLst/>
              <a:ahLst/>
              <a:cxnLst/>
              <a:rect l="l" t="t" r="r" b="b"/>
              <a:pathLst>
                <a:path w="1748154" h="967105">
                  <a:moveTo>
                    <a:pt x="728345" y="766571"/>
                  </a:moveTo>
                  <a:lnTo>
                    <a:pt x="291338" y="766571"/>
                  </a:lnTo>
                  <a:lnTo>
                    <a:pt x="213741" y="966977"/>
                  </a:lnTo>
                  <a:lnTo>
                    <a:pt x="728345" y="766571"/>
                  </a:lnTo>
                  <a:close/>
                </a:path>
                <a:path w="1748154" h="967105">
                  <a:moveTo>
                    <a:pt x="1620266" y="0"/>
                  </a:moveTo>
                  <a:lnTo>
                    <a:pt x="127761" y="0"/>
                  </a:lnTo>
                  <a:lnTo>
                    <a:pt x="78009" y="10033"/>
                  </a:lnTo>
                  <a:lnTo>
                    <a:pt x="37401" y="37401"/>
                  </a:lnTo>
                  <a:lnTo>
                    <a:pt x="10032" y="78009"/>
                  </a:lnTo>
                  <a:lnTo>
                    <a:pt x="0" y="127762"/>
                  </a:lnTo>
                  <a:lnTo>
                    <a:pt x="0" y="638809"/>
                  </a:lnTo>
                  <a:lnTo>
                    <a:pt x="10032" y="688562"/>
                  </a:lnTo>
                  <a:lnTo>
                    <a:pt x="37401" y="729170"/>
                  </a:lnTo>
                  <a:lnTo>
                    <a:pt x="78009" y="756538"/>
                  </a:lnTo>
                  <a:lnTo>
                    <a:pt x="127761" y="766571"/>
                  </a:lnTo>
                  <a:lnTo>
                    <a:pt x="1620266" y="766571"/>
                  </a:lnTo>
                  <a:lnTo>
                    <a:pt x="1670018" y="756538"/>
                  </a:lnTo>
                  <a:lnTo>
                    <a:pt x="1710626" y="729170"/>
                  </a:lnTo>
                  <a:lnTo>
                    <a:pt x="1737995" y="688562"/>
                  </a:lnTo>
                  <a:lnTo>
                    <a:pt x="1748027" y="638809"/>
                  </a:lnTo>
                  <a:lnTo>
                    <a:pt x="1748027" y="127762"/>
                  </a:lnTo>
                  <a:lnTo>
                    <a:pt x="1737995" y="78009"/>
                  </a:lnTo>
                  <a:lnTo>
                    <a:pt x="1710626" y="37401"/>
                  </a:lnTo>
                  <a:lnTo>
                    <a:pt x="1670018" y="10033"/>
                  </a:lnTo>
                  <a:lnTo>
                    <a:pt x="1620266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39174" y="645032"/>
              <a:ext cx="1748155" cy="967105"/>
            </a:xfrm>
            <a:custGeom>
              <a:avLst/>
              <a:gdLst/>
              <a:ahLst/>
              <a:cxnLst/>
              <a:rect l="l" t="t" r="r" b="b"/>
              <a:pathLst>
                <a:path w="1748154" h="967105">
                  <a:moveTo>
                    <a:pt x="0" y="127762"/>
                  </a:moveTo>
                  <a:lnTo>
                    <a:pt x="10032" y="78009"/>
                  </a:lnTo>
                  <a:lnTo>
                    <a:pt x="37401" y="37401"/>
                  </a:lnTo>
                  <a:lnTo>
                    <a:pt x="78009" y="10033"/>
                  </a:lnTo>
                  <a:lnTo>
                    <a:pt x="127761" y="0"/>
                  </a:lnTo>
                  <a:lnTo>
                    <a:pt x="291338" y="0"/>
                  </a:lnTo>
                  <a:lnTo>
                    <a:pt x="728345" y="0"/>
                  </a:lnTo>
                  <a:lnTo>
                    <a:pt x="1620266" y="0"/>
                  </a:lnTo>
                  <a:lnTo>
                    <a:pt x="1670018" y="10033"/>
                  </a:lnTo>
                  <a:lnTo>
                    <a:pt x="1710626" y="37401"/>
                  </a:lnTo>
                  <a:lnTo>
                    <a:pt x="1737995" y="78009"/>
                  </a:lnTo>
                  <a:lnTo>
                    <a:pt x="1748027" y="127762"/>
                  </a:lnTo>
                  <a:lnTo>
                    <a:pt x="1748027" y="447166"/>
                  </a:lnTo>
                  <a:lnTo>
                    <a:pt x="1748027" y="638809"/>
                  </a:lnTo>
                  <a:lnTo>
                    <a:pt x="1737995" y="688562"/>
                  </a:lnTo>
                  <a:lnTo>
                    <a:pt x="1710626" y="729170"/>
                  </a:lnTo>
                  <a:lnTo>
                    <a:pt x="1670018" y="756538"/>
                  </a:lnTo>
                  <a:lnTo>
                    <a:pt x="1620266" y="766571"/>
                  </a:lnTo>
                  <a:lnTo>
                    <a:pt x="728345" y="766571"/>
                  </a:lnTo>
                  <a:lnTo>
                    <a:pt x="213741" y="966977"/>
                  </a:lnTo>
                  <a:lnTo>
                    <a:pt x="291338" y="766571"/>
                  </a:lnTo>
                  <a:lnTo>
                    <a:pt x="127761" y="766571"/>
                  </a:lnTo>
                  <a:lnTo>
                    <a:pt x="78009" y="756538"/>
                  </a:lnTo>
                  <a:lnTo>
                    <a:pt x="37401" y="729170"/>
                  </a:lnTo>
                  <a:lnTo>
                    <a:pt x="10032" y="688562"/>
                  </a:lnTo>
                  <a:lnTo>
                    <a:pt x="0" y="638809"/>
                  </a:lnTo>
                  <a:lnTo>
                    <a:pt x="0" y="447166"/>
                  </a:lnTo>
                  <a:lnTo>
                    <a:pt x="0" y="127762"/>
                  </a:lnTo>
                  <a:close/>
                </a:path>
              </a:pathLst>
            </a:custGeom>
            <a:ln w="12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765540" y="758443"/>
            <a:ext cx="14973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493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stack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area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with </a:t>
            </a:r>
            <a:r>
              <a:rPr sz="1600" dirty="0">
                <a:latin typeface="Calibri"/>
                <a:cs typeface="Calibri"/>
              </a:rPr>
              <a:t>activation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records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3766" y="1099566"/>
            <a:ext cx="1332230" cy="1036319"/>
            <a:chOff x="413766" y="1099566"/>
            <a:chExt cx="1332230" cy="1036319"/>
          </a:xfrm>
        </p:grpSpPr>
        <p:sp>
          <p:nvSpPr>
            <p:cNvPr id="10" name="object 10"/>
            <p:cNvSpPr/>
            <p:nvPr/>
          </p:nvSpPr>
          <p:spPr>
            <a:xfrm>
              <a:off x="420243" y="1106043"/>
              <a:ext cx="1319530" cy="1023619"/>
            </a:xfrm>
            <a:custGeom>
              <a:avLst/>
              <a:gdLst/>
              <a:ahLst/>
              <a:cxnLst/>
              <a:rect l="l" t="t" r="r" b="b"/>
              <a:pathLst>
                <a:path w="1319530" h="1023619">
                  <a:moveTo>
                    <a:pt x="1099185" y="645414"/>
                  </a:moveTo>
                  <a:lnTo>
                    <a:pt x="769429" y="645414"/>
                  </a:lnTo>
                  <a:lnTo>
                    <a:pt x="1153795" y="1023112"/>
                  </a:lnTo>
                  <a:lnTo>
                    <a:pt x="1099185" y="645414"/>
                  </a:lnTo>
                  <a:close/>
                </a:path>
                <a:path w="1319530" h="1023619">
                  <a:moveTo>
                    <a:pt x="1211452" y="0"/>
                  </a:moveTo>
                  <a:lnTo>
                    <a:pt x="107568" y="0"/>
                  </a:lnTo>
                  <a:lnTo>
                    <a:pt x="65697" y="8449"/>
                  </a:lnTo>
                  <a:lnTo>
                    <a:pt x="31505" y="31496"/>
                  </a:lnTo>
                  <a:lnTo>
                    <a:pt x="8453" y="65686"/>
                  </a:lnTo>
                  <a:lnTo>
                    <a:pt x="0" y="107569"/>
                  </a:lnTo>
                  <a:lnTo>
                    <a:pt x="0" y="537845"/>
                  </a:lnTo>
                  <a:lnTo>
                    <a:pt x="8453" y="579727"/>
                  </a:lnTo>
                  <a:lnTo>
                    <a:pt x="31505" y="613918"/>
                  </a:lnTo>
                  <a:lnTo>
                    <a:pt x="65697" y="636964"/>
                  </a:lnTo>
                  <a:lnTo>
                    <a:pt x="107568" y="645414"/>
                  </a:lnTo>
                  <a:lnTo>
                    <a:pt x="1211452" y="645414"/>
                  </a:lnTo>
                  <a:lnTo>
                    <a:pt x="1253335" y="636964"/>
                  </a:lnTo>
                  <a:lnTo>
                    <a:pt x="1287526" y="613918"/>
                  </a:lnTo>
                  <a:lnTo>
                    <a:pt x="1310572" y="579727"/>
                  </a:lnTo>
                  <a:lnTo>
                    <a:pt x="1319021" y="537845"/>
                  </a:lnTo>
                  <a:lnTo>
                    <a:pt x="1319021" y="107569"/>
                  </a:lnTo>
                  <a:lnTo>
                    <a:pt x="1310572" y="65686"/>
                  </a:lnTo>
                  <a:lnTo>
                    <a:pt x="1287525" y="31496"/>
                  </a:lnTo>
                  <a:lnTo>
                    <a:pt x="1253335" y="8449"/>
                  </a:lnTo>
                  <a:lnTo>
                    <a:pt x="1211452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0243" y="1106043"/>
              <a:ext cx="1319530" cy="1023619"/>
            </a:xfrm>
            <a:custGeom>
              <a:avLst/>
              <a:gdLst/>
              <a:ahLst/>
              <a:cxnLst/>
              <a:rect l="l" t="t" r="r" b="b"/>
              <a:pathLst>
                <a:path w="1319530" h="1023619">
                  <a:moveTo>
                    <a:pt x="0" y="107569"/>
                  </a:moveTo>
                  <a:lnTo>
                    <a:pt x="8453" y="65686"/>
                  </a:lnTo>
                  <a:lnTo>
                    <a:pt x="31505" y="31496"/>
                  </a:lnTo>
                  <a:lnTo>
                    <a:pt x="65697" y="8449"/>
                  </a:lnTo>
                  <a:lnTo>
                    <a:pt x="107568" y="0"/>
                  </a:lnTo>
                  <a:lnTo>
                    <a:pt x="769429" y="0"/>
                  </a:lnTo>
                  <a:lnTo>
                    <a:pt x="1099185" y="0"/>
                  </a:lnTo>
                  <a:lnTo>
                    <a:pt x="1211452" y="0"/>
                  </a:lnTo>
                  <a:lnTo>
                    <a:pt x="1253335" y="8449"/>
                  </a:lnTo>
                  <a:lnTo>
                    <a:pt x="1287525" y="31496"/>
                  </a:lnTo>
                  <a:lnTo>
                    <a:pt x="1310572" y="65686"/>
                  </a:lnTo>
                  <a:lnTo>
                    <a:pt x="1319021" y="107569"/>
                  </a:lnTo>
                  <a:lnTo>
                    <a:pt x="1319021" y="376428"/>
                  </a:lnTo>
                  <a:lnTo>
                    <a:pt x="1319021" y="537845"/>
                  </a:lnTo>
                  <a:lnTo>
                    <a:pt x="1310572" y="579727"/>
                  </a:lnTo>
                  <a:lnTo>
                    <a:pt x="1287526" y="613918"/>
                  </a:lnTo>
                  <a:lnTo>
                    <a:pt x="1253335" y="636964"/>
                  </a:lnTo>
                  <a:lnTo>
                    <a:pt x="1211452" y="645414"/>
                  </a:lnTo>
                  <a:lnTo>
                    <a:pt x="1099185" y="645414"/>
                  </a:lnTo>
                  <a:lnTo>
                    <a:pt x="1153795" y="1023112"/>
                  </a:lnTo>
                  <a:lnTo>
                    <a:pt x="769429" y="645414"/>
                  </a:lnTo>
                  <a:lnTo>
                    <a:pt x="107568" y="645414"/>
                  </a:lnTo>
                  <a:lnTo>
                    <a:pt x="65697" y="636964"/>
                  </a:lnTo>
                  <a:lnTo>
                    <a:pt x="31505" y="613918"/>
                  </a:lnTo>
                  <a:lnTo>
                    <a:pt x="8453" y="579727"/>
                  </a:lnTo>
                  <a:lnTo>
                    <a:pt x="0" y="537845"/>
                  </a:lnTo>
                  <a:lnTo>
                    <a:pt x="0" y="376428"/>
                  </a:lnTo>
                  <a:lnTo>
                    <a:pt x="0" y="107569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01040" y="1280922"/>
            <a:ext cx="7562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text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area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CA8FFF0-A693-0394-E2DE-F100B4D337A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31038"/>
            <a:ext cx="35598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Stack</a:t>
            </a:r>
            <a:r>
              <a:rPr spc="-155" dirty="0"/>
              <a:t> </a:t>
            </a:r>
            <a:r>
              <a:rPr spc="-10" dirty="0"/>
              <a:t>Allocation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197595" y="473201"/>
          <a:ext cx="2602865" cy="5615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2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164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3AC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200">
                <a:tc>
                  <a:txBody>
                    <a:bodyPr/>
                    <a:lstStyle/>
                    <a:p>
                      <a:pPr marL="91440" marR="669925">
                        <a:lnSpc>
                          <a:spcPct val="100000"/>
                        </a:lnSpc>
                        <a:spcBef>
                          <a:spcPts val="1220"/>
                        </a:spcBef>
                        <a:tabLst>
                          <a:tab pos="514350" algn="l"/>
                          <a:tab pos="1219835" algn="l"/>
                          <a:tab pos="1784350" algn="l"/>
                        </a:tabLst>
                      </a:pPr>
                      <a:r>
                        <a:rPr sz="1800" spc="120" dirty="0">
                          <a:latin typeface="Trebuchet MS"/>
                          <a:cs typeface="Trebuchet MS"/>
                        </a:rPr>
                        <a:t>//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20" dirty="0">
                          <a:latin typeface="Trebuchet MS"/>
                          <a:cs typeface="Trebuchet MS"/>
                        </a:rPr>
                        <a:t>code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305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325" dirty="0">
                          <a:latin typeface="Trebuchet MS"/>
                          <a:cs typeface="Trebuchet MS"/>
                        </a:rPr>
                        <a:t>s </a:t>
                      </a:r>
                      <a:r>
                        <a:rPr sz="1800" spc="235" dirty="0">
                          <a:latin typeface="Trebuchet MS"/>
                          <a:cs typeface="Trebuchet MS"/>
                        </a:rPr>
                        <a:t>action</a:t>
                      </a:r>
                      <a:r>
                        <a:rPr sz="1800" spc="352" baseline="-20833" dirty="0">
                          <a:latin typeface="Trebuchet MS"/>
                          <a:cs typeface="Trebuchet MS"/>
                        </a:rPr>
                        <a:t>1</a:t>
                      </a:r>
                      <a:endParaRPr sz="1800" baseline="-20833">
                        <a:latin typeface="Trebuchet MS"/>
                        <a:cs typeface="Trebuchet MS"/>
                      </a:endParaRPr>
                    </a:p>
                    <a:p>
                      <a:pPr marL="91440" marR="1562100">
                        <a:lnSpc>
                          <a:spcPct val="100000"/>
                        </a:lnSpc>
                        <a:tabLst>
                          <a:tab pos="796925" algn="l"/>
                        </a:tabLst>
                      </a:pPr>
                      <a:r>
                        <a:rPr sz="1800" spc="360" dirty="0">
                          <a:latin typeface="Trebuchet MS"/>
                          <a:cs typeface="Trebuchet MS"/>
                        </a:rPr>
                        <a:t>call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50" dirty="0">
                          <a:latin typeface="Trebuchet MS"/>
                          <a:cs typeface="Trebuchet MS"/>
                        </a:rPr>
                        <a:t>q </a:t>
                      </a:r>
                      <a:r>
                        <a:rPr sz="1800" spc="235" dirty="0">
                          <a:latin typeface="Trebuchet MS"/>
                          <a:cs typeface="Trebuchet MS"/>
                        </a:rPr>
                        <a:t>action</a:t>
                      </a:r>
                      <a:r>
                        <a:rPr sz="1800" spc="352" baseline="-20833" dirty="0">
                          <a:latin typeface="Trebuchet MS"/>
                          <a:cs typeface="Trebuchet MS"/>
                        </a:rPr>
                        <a:t>2 </a:t>
                      </a:r>
                      <a:r>
                        <a:rPr sz="1800" spc="290" dirty="0">
                          <a:latin typeface="Trebuchet MS"/>
                          <a:cs typeface="Trebuchet MS"/>
                        </a:rPr>
                        <a:t>halt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4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0765">
                <a:tc>
                  <a:txBody>
                    <a:bodyPr/>
                    <a:lstStyle/>
                    <a:p>
                      <a:pPr marL="91440" marR="669925">
                        <a:lnSpc>
                          <a:spcPct val="100000"/>
                        </a:lnSpc>
                        <a:spcBef>
                          <a:spcPts val="675"/>
                        </a:spcBef>
                        <a:tabLst>
                          <a:tab pos="514350" algn="l"/>
                          <a:tab pos="1219835" algn="l"/>
                          <a:tab pos="1784350" algn="l"/>
                        </a:tabLst>
                      </a:pPr>
                      <a:r>
                        <a:rPr sz="1800" spc="120" dirty="0">
                          <a:latin typeface="Trebuchet MS"/>
                          <a:cs typeface="Trebuchet MS"/>
                        </a:rPr>
                        <a:t>//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20" dirty="0">
                          <a:latin typeface="Trebuchet MS"/>
                          <a:cs typeface="Trebuchet MS"/>
                        </a:rPr>
                        <a:t>code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305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50" dirty="0">
                          <a:latin typeface="Trebuchet MS"/>
                          <a:cs typeface="Trebuchet MS"/>
                        </a:rPr>
                        <a:t>p </a:t>
                      </a:r>
                      <a:r>
                        <a:rPr sz="1800" spc="235" dirty="0">
                          <a:latin typeface="Trebuchet MS"/>
                          <a:cs typeface="Trebuchet MS"/>
                        </a:rPr>
                        <a:t>action</a:t>
                      </a:r>
                      <a:r>
                        <a:rPr sz="1800" spc="352" baseline="-20833" dirty="0"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spc="750" baseline="-20833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250" dirty="0">
                          <a:latin typeface="Trebuchet MS"/>
                          <a:cs typeface="Trebuchet MS"/>
                        </a:rPr>
                        <a:t>return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6330">
                <a:tc>
                  <a:txBody>
                    <a:bodyPr/>
                    <a:lstStyle/>
                    <a:p>
                      <a:pPr marL="91440" marR="669925">
                        <a:lnSpc>
                          <a:spcPct val="100000"/>
                        </a:lnSpc>
                        <a:spcBef>
                          <a:spcPts val="575"/>
                        </a:spcBef>
                        <a:tabLst>
                          <a:tab pos="514350" algn="l"/>
                          <a:tab pos="1219835" algn="l"/>
                          <a:tab pos="1784350" algn="l"/>
                        </a:tabLst>
                      </a:pPr>
                      <a:r>
                        <a:rPr sz="1800" spc="120" dirty="0">
                          <a:latin typeface="Trebuchet MS"/>
                          <a:cs typeface="Trebuchet MS"/>
                        </a:rPr>
                        <a:t>//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20" dirty="0">
                          <a:latin typeface="Trebuchet MS"/>
                          <a:cs typeface="Trebuchet MS"/>
                        </a:rPr>
                        <a:t>code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305" dirty="0">
                          <a:latin typeface="Trebuchet MS"/>
                          <a:cs typeface="Trebuchet MS"/>
                        </a:rPr>
                        <a:t>for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50" dirty="0">
                          <a:latin typeface="Trebuchet MS"/>
                          <a:cs typeface="Trebuchet MS"/>
                        </a:rPr>
                        <a:t>q </a:t>
                      </a:r>
                      <a:r>
                        <a:rPr sz="1800" spc="235" dirty="0">
                          <a:latin typeface="Trebuchet MS"/>
                          <a:cs typeface="Trebuchet MS"/>
                        </a:rPr>
                        <a:t>action</a:t>
                      </a:r>
                      <a:r>
                        <a:rPr sz="1800" spc="352" baseline="-20833" dirty="0">
                          <a:latin typeface="Trebuchet MS"/>
                          <a:cs typeface="Trebuchet MS"/>
                        </a:rPr>
                        <a:t>4</a:t>
                      </a:r>
                      <a:endParaRPr sz="1800" baseline="-20833">
                        <a:latin typeface="Trebuchet MS"/>
                        <a:cs typeface="Trebuchet MS"/>
                      </a:endParaRPr>
                    </a:p>
                    <a:p>
                      <a:pPr marL="91440" marR="1562100">
                        <a:lnSpc>
                          <a:spcPct val="100000"/>
                        </a:lnSpc>
                        <a:tabLst>
                          <a:tab pos="796925" algn="l"/>
                        </a:tabLst>
                      </a:pPr>
                      <a:r>
                        <a:rPr sz="1800" spc="360" dirty="0">
                          <a:latin typeface="Trebuchet MS"/>
                          <a:cs typeface="Trebuchet MS"/>
                        </a:rPr>
                        <a:t>call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50" dirty="0">
                          <a:latin typeface="Trebuchet MS"/>
                          <a:cs typeface="Trebuchet MS"/>
                        </a:rPr>
                        <a:t>p </a:t>
                      </a:r>
                      <a:r>
                        <a:rPr sz="1800" spc="235" dirty="0">
                          <a:latin typeface="Trebuchet MS"/>
                          <a:cs typeface="Trebuchet MS"/>
                        </a:rPr>
                        <a:t>action</a:t>
                      </a:r>
                      <a:r>
                        <a:rPr sz="1800" spc="352" baseline="-20833" dirty="0">
                          <a:latin typeface="Trebuchet MS"/>
                          <a:cs typeface="Trebuchet MS"/>
                        </a:rPr>
                        <a:t>5 </a:t>
                      </a:r>
                      <a:r>
                        <a:rPr sz="1800" spc="360" dirty="0">
                          <a:latin typeface="Trebuchet MS"/>
                          <a:cs typeface="Trebuchet MS"/>
                        </a:rPr>
                        <a:t>call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50" dirty="0">
                          <a:latin typeface="Trebuchet MS"/>
                          <a:cs typeface="Trebuchet MS"/>
                        </a:rPr>
                        <a:t>q </a:t>
                      </a:r>
                      <a:r>
                        <a:rPr sz="1800" spc="235" dirty="0">
                          <a:latin typeface="Trebuchet MS"/>
                          <a:cs typeface="Trebuchet MS"/>
                        </a:rPr>
                        <a:t>action</a:t>
                      </a:r>
                      <a:r>
                        <a:rPr sz="1800" spc="352" baseline="-20833" dirty="0">
                          <a:latin typeface="Trebuchet MS"/>
                          <a:cs typeface="Trebuchet MS"/>
                        </a:rPr>
                        <a:t>6 </a:t>
                      </a:r>
                      <a:r>
                        <a:rPr sz="1800" spc="360" dirty="0">
                          <a:latin typeface="Trebuchet MS"/>
                          <a:cs typeface="Trebuchet MS"/>
                        </a:rPr>
                        <a:t>call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50" dirty="0">
                          <a:latin typeface="Trebuchet MS"/>
                          <a:cs typeface="Trebuchet MS"/>
                        </a:rPr>
                        <a:t>q </a:t>
                      </a:r>
                      <a:r>
                        <a:rPr sz="1800" spc="250" dirty="0">
                          <a:latin typeface="Trebuchet MS"/>
                          <a:cs typeface="Trebuchet MS"/>
                        </a:rPr>
                        <a:t>return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30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1850" y="1473327"/>
          <a:ext cx="6248400" cy="1284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first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procedure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ts val="216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SP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1800" spc="-1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#𝑠𝑡𝑎𝑐𝑘𝑆𝑡𝑎𝑟𝑡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91440">
                        <a:lnSpc>
                          <a:spcPts val="2160"/>
                        </a:lnSpc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HALT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initialize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stack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terminate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execution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1850" y="2891917"/>
          <a:ext cx="6248399" cy="1558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8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9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procedure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08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ADD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SP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SP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#𝑐𝑎𝑙𝑙𝑒𝑟.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𝑟𝑒𝑐𝑜𝑟𝑑𝑆𝑖𝑧𝑒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∗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SP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#ℎ𝑒𝑟𝑒</a:t>
                      </a:r>
                      <a:r>
                        <a:rPr sz="1800" spc="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800" spc="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16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𝑐𝑎𝑙𝑙𝑒𝑒.</a:t>
                      </a:r>
                      <a:r>
                        <a:rPr sz="1800" spc="-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𝑐𝑜𝑑𝑒𝐴𝑟𝑒𝑎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increment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save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in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callee’s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frame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jump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caller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31850" y="4584953"/>
          <a:ext cx="6248399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8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9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sequence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callee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∗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0(SP)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caller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31850" y="5459984"/>
          <a:ext cx="6248399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8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9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sequence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caller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SUB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SP,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SP,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#𝑐𝑎𝑙𝑙𝑒𝑟.</a:t>
                      </a:r>
                      <a:r>
                        <a:rPr sz="1800" spc="-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𝑟𝑒𝑐𝑜𝑟𝑑𝑆𝑖𝑧𝑒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decrement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7ACA96E-BB3F-D37E-300C-589E199615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28016"/>
            <a:ext cx="4331335" cy="11842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5"/>
              </a:spcBef>
            </a:pPr>
            <a:r>
              <a:rPr sz="4000" spc="-60" dirty="0"/>
              <a:t>Target</a:t>
            </a:r>
            <a:r>
              <a:rPr sz="4000" spc="-95" dirty="0"/>
              <a:t> </a:t>
            </a:r>
            <a:r>
              <a:rPr sz="4000" dirty="0"/>
              <a:t>Code</a:t>
            </a:r>
            <a:r>
              <a:rPr sz="4000" spc="-95" dirty="0"/>
              <a:t> </a:t>
            </a:r>
            <a:r>
              <a:rPr sz="4000" dirty="0"/>
              <a:t>for</a:t>
            </a:r>
            <a:r>
              <a:rPr sz="4000" spc="-80" dirty="0"/>
              <a:t> </a:t>
            </a:r>
            <a:r>
              <a:rPr sz="4000" spc="-10" dirty="0"/>
              <a:t>Stack Allocation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440307"/>
          <a:ext cx="5181600" cy="4690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100: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LD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65" dirty="0">
                          <a:latin typeface="Calibri"/>
                          <a:cs typeface="Calibri"/>
                        </a:rPr>
                        <a:t>SP,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#600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initialize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stack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108: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ACTION</a:t>
                      </a:r>
                      <a:r>
                        <a:rPr sz="1575" spc="-15" baseline="-21164" dirty="0">
                          <a:latin typeface="Calibri"/>
                          <a:cs typeface="Calibri"/>
                        </a:rPr>
                        <a:t>1</a:t>
                      </a:r>
                      <a:endParaRPr sz="1575" baseline="-21164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action</a:t>
                      </a:r>
                      <a:r>
                        <a:rPr sz="1575" spc="-15" baseline="-21164" dirty="0">
                          <a:latin typeface="Calibri"/>
                          <a:cs typeface="Calibri"/>
                        </a:rPr>
                        <a:t>1</a:t>
                      </a:r>
                      <a:endParaRPr sz="1575" baseline="-21164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128: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ADD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65" dirty="0">
                          <a:latin typeface="Calibri"/>
                          <a:cs typeface="Calibri"/>
                        </a:rPr>
                        <a:t>SP,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SP,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#ssize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sequence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begins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136: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0(SP),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#152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push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address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144: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300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q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152: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SUB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65" dirty="0">
                          <a:latin typeface="Calibri"/>
                          <a:cs typeface="Calibri"/>
                        </a:rPr>
                        <a:t>SP,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SP,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#ssize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restore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SP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160: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ACTION</a:t>
                      </a:r>
                      <a:r>
                        <a:rPr sz="1575" spc="-15" baseline="-21164" dirty="0">
                          <a:latin typeface="Calibri"/>
                          <a:cs typeface="Calibri"/>
                        </a:rPr>
                        <a:t>2</a:t>
                      </a:r>
                      <a:endParaRPr sz="1575" baseline="-21164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180: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HALT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p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200: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ACTION</a:t>
                      </a:r>
                      <a:r>
                        <a:rPr sz="1575" spc="-15" baseline="-21164" dirty="0">
                          <a:latin typeface="Calibri"/>
                          <a:cs typeface="Calibri"/>
                        </a:rPr>
                        <a:t>3</a:t>
                      </a:r>
                      <a:endParaRPr sz="1575" baseline="-21164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220: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*0(SP)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caller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50050" y="66675"/>
          <a:ext cx="5181600" cy="6365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code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q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300: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ACTION</a:t>
                      </a:r>
                      <a:r>
                        <a:rPr sz="1575" spc="-15" baseline="-21164" dirty="0">
                          <a:latin typeface="Calibri"/>
                          <a:cs typeface="Calibri"/>
                        </a:rPr>
                        <a:t>4</a:t>
                      </a:r>
                      <a:endParaRPr sz="1575" baseline="-21164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conditional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jump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456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320: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ADD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65" dirty="0">
                          <a:latin typeface="Calibri"/>
                          <a:cs typeface="Calibri"/>
                        </a:rPr>
                        <a:t>SP,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SP,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#qsize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328: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0(SP),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#344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push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address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336: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200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p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344: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SUB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75" dirty="0">
                          <a:latin typeface="Calibri"/>
                          <a:cs typeface="Calibri"/>
                        </a:rPr>
                        <a:t>SP,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SP,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#qsize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352: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ACTION</a:t>
                      </a:r>
                      <a:r>
                        <a:rPr sz="1575" spc="-15" baseline="-21164" dirty="0">
                          <a:latin typeface="Calibri"/>
                          <a:cs typeface="Calibri"/>
                        </a:rPr>
                        <a:t>5</a:t>
                      </a:r>
                      <a:endParaRPr sz="1575" baseline="-21164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372: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ADD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65" dirty="0">
                          <a:latin typeface="Calibri"/>
                          <a:cs typeface="Calibri"/>
                        </a:rPr>
                        <a:t>SP,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SP,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#qsize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380: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0(SP),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#396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push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address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388: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300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q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396: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SUB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75" dirty="0">
                          <a:latin typeface="Calibri"/>
                          <a:cs typeface="Calibri"/>
                        </a:rPr>
                        <a:t>SP,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SP,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#qsize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404: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ACTION</a:t>
                      </a:r>
                      <a:r>
                        <a:rPr sz="1575" spc="-15" baseline="-21164" dirty="0">
                          <a:latin typeface="Calibri"/>
                          <a:cs typeface="Calibri"/>
                        </a:rPr>
                        <a:t>6</a:t>
                      </a:r>
                      <a:endParaRPr sz="1575" baseline="-21164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424: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ADD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65" dirty="0">
                          <a:latin typeface="Calibri"/>
                          <a:cs typeface="Calibri"/>
                        </a:rPr>
                        <a:t>SP,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SP,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#qsize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432: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0(SP),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#448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push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address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440: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300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q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448: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SUB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65" dirty="0">
                          <a:latin typeface="Calibri"/>
                          <a:cs typeface="Calibri"/>
                        </a:rPr>
                        <a:t>SP,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SP,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#qsize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456: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*0(SP)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return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600: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//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stack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starts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here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92552-978B-41EA-B94C-5750211799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4771"/>
            <a:ext cx="629983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An</a:t>
            </a:r>
            <a:r>
              <a:rPr spc="-55" dirty="0"/>
              <a:t> </a:t>
            </a:r>
            <a:r>
              <a:rPr dirty="0"/>
              <a:t>Overview</a:t>
            </a:r>
            <a:r>
              <a:rPr spc="-4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Compilation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89787" y="2458211"/>
            <a:ext cx="3240405" cy="720090"/>
          </a:xfrm>
          <a:custGeom>
            <a:avLst/>
            <a:gdLst/>
            <a:ahLst/>
            <a:cxnLst/>
            <a:rect l="l" t="t" r="r" b="b"/>
            <a:pathLst>
              <a:path w="3240404" h="720089">
                <a:moveTo>
                  <a:pt x="3120009" y="0"/>
                </a:moveTo>
                <a:lnTo>
                  <a:pt x="120015" y="0"/>
                </a:lnTo>
                <a:lnTo>
                  <a:pt x="73300" y="9429"/>
                </a:lnTo>
                <a:lnTo>
                  <a:pt x="35152" y="35147"/>
                </a:lnTo>
                <a:lnTo>
                  <a:pt x="9431" y="73294"/>
                </a:lnTo>
                <a:lnTo>
                  <a:pt x="0" y="120014"/>
                </a:lnTo>
                <a:lnTo>
                  <a:pt x="0" y="600075"/>
                </a:lnTo>
                <a:lnTo>
                  <a:pt x="9431" y="646795"/>
                </a:lnTo>
                <a:lnTo>
                  <a:pt x="35152" y="684942"/>
                </a:lnTo>
                <a:lnTo>
                  <a:pt x="73300" y="710660"/>
                </a:lnTo>
                <a:lnTo>
                  <a:pt x="120015" y="720089"/>
                </a:lnTo>
                <a:lnTo>
                  <a:pt x="3120009" y="720089"/>
                </a:lnTo>
                <a:lnTo>
                  <a:pt x="3166729" y="710660"/>
                </a:lnTo>
                <a:lnTo>
                  <a:pt x="3204876" y="684942"/>
                </a:lnTo>
                <a:lnTo>
                  <a:pt x="3230594" y="646795"/>
                </a:lnTo>
                <a:lnTo>
                  <a:pt x="3240024" y="600075"/>
                </a:lnTo>
                <a:lnTo>
                  <a:pt x="3240024" y="120014"/>
                </a:lnTo>
                <a:lnTo>
                  <a:pt x="3230594" y="73294"/>
                </a:lnTo>
                <a:lnTo>
                  <a:pt x="3204876" y="35147"/>
                </a:lnTo>
                <a:lnTo>
                  <a:pt x="3166729" y="9429"/>
                </a:lnTo>
                <a:lnTo>
                  <a:pt x="312000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7205" y="2603246"/>
            <a:ext cx="1885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lexical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analyzer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9787" y="5199126"/>
            <a:ext cx="3240405" cy="720090"/>
          </a:xfrm>
          <a:custGeom>
            <a:avLst/>
            <a:gdLst/>
            <a:ahLst/>
            <a:cxnLst/>
            <a:rect l="l" t="t" r="r" b="b"/>
            <a:pathLst>
              <a:path w="3240404" h="720089">
                <a:moveTo>
                  <a:pt x="3120009" y="0"/>
                </a:moveTo>
                <a:lnTo>
                  <a:pt x="120015" y="0"/>
                </a:lnTo>
                <a:lnTo>
                  <a:pt x="73300" y="9429"/>
                </a:lnTo>
                <a:lnTo>
                  <a:pt x="35152" y="35147"/>
                </a:lnTo>
                <a:lnTo>
                  <a:pt x="9431" y="73294"/>
                </a:lnTo>
                <a:lnTo>
                  <a:pt x="0" y="120015"/>
                </a:lnTo>
                <a:lnTo>
                  <a:pt x="0" y="600075"/>
                </a:lnTo>
                <a:lnTo>
                  <a:pt x="9431" y="646789"/>
                </a:lnTo>
                <a:lnTo>
                  <a:pt x="35152" y="684937"/>
                </a:lnTo>
                <a:lnTo>
                  <a:pt x="73300" y="710658"/>
                </a:lnTo>
                <a:lnTo>
                  <a:pt x="120015" y="720090"/>
                </a:lnTo>
                <a:lnTo>
                  <a:pt x="3120009" y="720090"/>
                </a:lnTo>
                <a:lnTo>
                  <a:pt x="3166729" y="710658"/>
                </a:lnTo>
                <a:lnTo>
                  <a:pt x="3204876" y="684937"/>
                </a:lnTo>
                <a:lnTo>
                  <a:pt x="3230594" y="646789"/>
                </a:lnTo>
                <a:lnTo>
                  <a:pt x="3240024" y="600075"/>
                </a:lnTo>
                <a:lnTo>
                  <a:pt x="3240024" y="120015"/>
                </a:lnTo>
                <a:lnTo>
                  <a:pt x="3230594" y="73294"/>
                </a:lnTo>
                <a:lnTo>
                  <a:pt x="3204876" y="35147"/>
                </a:lnTo>
                <a:lnTo>
                  <a:pt x="3166729" y="9429"/>
                </a:lnTo>
                <a:lnTo>
                  <a:pt x="312000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88897" y="5343905"/>
            <a:ext cx="22421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semantic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analyzer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1930" y="1429512"/>
            <a:ext cx="16490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source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73401" y="3313176"/>
            <a:ext cx="273685" cy="384175"/>
            <a:chOff x="2073401" y="3313176"/>
            <a:chExt cx="273685" cy="384175"/>
          </a:xfrm>
        </p:grpSpPr>
        <p:sp>
          <p:nvSpPr>
            <p:cNvPr id="9" name="object 9"/>
            <p:cNvSpPr/>
            <p:nvPr/>
          </p:nvSpPr>
          <p:spPr>
            <a:xfrm>
              <a:off x="2209323" y="3528060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6857"/>
                  </a:moveTo>
                  <a:lnTo>
                    <a:pt x="0" y="0"/>
                  </a:lnTo>
                </a:path>
              </a:pathLst>
            </a:custGeom>
            <a:ln w="5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82926" y="3322701"/>
              <a:ext cx="254635" cy="365125"/>
            </a:xfrm>
            <a:custGeom>
              <a:avLst/>
              <a:gdLst/>
              <a:ahLst/>
              <a:cxnLst/>
              <a:rect l="l" t="t" r="r" b="b"/>
              <a:pathLst>
                <a:path w="254635" h="365125">
                  <a:moveTo>
                    <a:pt x="0" y="237744"/>
                  </a:moveTo>
                  <a:lnTo>
                    <a:pt x="63627" y="237744"/>
                  </a:lnTo>
                  <a:lnTo>
                    <a:pt x="63627" y="0"/>
                  </a:lnTo>
                  <a:lnTo>
                    <a:pt x="190881" y="0"/>
                  </a:lnTo>
                  <a:lnTo>
                    <a:pt x="190881" y="237744"/>
                  </a:lnTo>
                  <a:lnTo>
                    <a:pt x="254508" y="237744"/>
                  </a:lnTo>
                  <a:lnTo>
                    <a:pt x="127254" y="364998"/>
                  </a:lnTo>
                  <a:lnTo>
                    <a:pt x="0" y="23774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092451" y="4686300"/>
            <a:ext cx="235585" cy="379095"/>
            <a:chOff x="2092451" y="4686300"/>
            <a:chExt cx="235585" cy="379095"/>
          </a:xfrm>
        </p:grpSpPr>
        <p:sp>
          <p:nvSpPr>
            <p:cNvPr id="12" name="object 12"/>
            <p:cNvSpPr/>
            <p:nvPr/>
          </p:nvSpPr>
          <p:spPr>
            <a:xfrm>
              <a:off x="2209323" y="4898136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6857"/>
                  </a:moveTo>
                  <a:lnTo>
                    <a:pt x="0" y="0"/>
                  </a:lnTo>
                </a:path>
              </a:pathLst>
            </a:custGeom>
            <a:ln w="5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01976" y="4695825"/>
              <a:ext cx="216535" cy="360045"/>
            </a:xfrm>
            <a:custGeom>
              <a:avLst/>
              <a:gdLst/>
              <a:ahLst/>
              <a:cxnLst/>
              <a:rect l="l" t="t" r="r" b="b"/>
              <a:pathLst>
                <a:path w="216535" h="360045">
                  <a:moveTo>
                    <a:pt x="0" y="251460"/>
                  </a:moveTo>
                  <a:lnTo>
                    <a:pt x="54102" y="251460"/>
                  </a:lnTo>
                  <a:lnTo>
                    <a:pt x="54102" y="0"/>
                  </a:lnTo>
                  <a:lnTo>
                    <a:pt x="162306" y="0"/>
                  </a:lnTo>
                  <a:lnTo>
                    <a:pt x="162306" y="251460"/>
                  </a:lnTo>
                  <a:lnTo>
                    <a:pt x="216408" y="251460"/>
                  </a:lnTo>
                  <a:lnTo>
                    <a:pt x="108204" y="359663"/>
                  </a:lnTo>
                  <a:lnTo>
                    <a:pt x="0" y="25146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092451" y="1945385"/>
            <a:ext cx="235585" cy="379095"/>
            <a:chOff x="2092451" y="1945385"/>
            <a:chExt cx="235585" cy="379095"/>
          </a:xfrm>
        </p:grpSpPr>
        <p:sp>
          <p:nvSpPr>
            <p:cNvPr id="15" name="object 15"/>
            <p:cNvSpPr/>
            <p:nvPr/>
          </p:nvSpPr>
          <p:spPr>
            <a:xfrm>
              <a:off x="2209323" y="2157222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6857"/>
                  </a:moveTo>
                  <a:lnTo>
                    <a:pt x="0" y="0"/>
                  </a:lnTo>
                </a:path>
              </a:pathLst>
            </a:custGeom>
            <a:ln w="5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01976" y="1954910"/>
              <a:ext cx="216535" cy="360045"/>
            </a:xfrm>
            <a:custGeom>
              <a:avLst/>
              <a:gdLst/>
              <a:ahLst/>
              <a:cxnLst/>
              <a:rect l="l" t="t" r="r" b="b"/>
              <a:pathLst>
                <a:path w="216535" h="360044">
                  <a:moveTo>
                    <a:pt x="0" y="251460"/>
                  </a:moveTo>
                  <a:lnTo>
                    <a:pt x="54102" y="251460"/>
                  </a:lnTo>
                  <a:lnTo>
                    <a:pt x="54102" y="0"/>
                  </a:lnTo>
                  <a:lnTo>
                    <a:pt x="162306" y="0"/>
                  </a:lnTo>
                  <a:lnTo>
                    <a:pt x="162306" y="251460"/>
                  </a:lnTo>
                  <a:lnTo>
                    <a:pt x="216408" y="251460"/>
                  </a:lnTo>
                  <a:lnTo>
                    <a:pt x="108204" y="359663"/>
                  </a:lnTo>
                  <a:lnTo>
                    <a:pt x="0" y="25146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589787" y="3831335"/>
            <a:ext cx="3240405" cy="720090"/>
          </a:xfrm>
          <a:custGeom>
            <a:avLst/>
            <a:gdLst/>
            <a:ahLst/>
            <a:cxnLst/>
            <a:rect l="l" t="t" r="r" b="b"/>
            <a:pathLst>
              <a:path w="3240404" h="720089">
                <a:moveTo>
                  <a:pt x="3120009" y="0"/>
                </a:moveTo>
                <a:lnTo>
                  <a:pt x="120015" y="0"/>
                </a:lnTo>
                <a:lnTo>
                  <a:pt x="73300" y="9429"/>
                </a:lnTo>
                <a:lnTo>
                  <a:pt x="35152" y="35147"/>
                </a:lnTo>
                <a:lnTo>
                  <a:pt x="9431" y="73294"/>
                </a:lnTo>
                <a:lnTo>
                  <a:pt x="0" y="120014"/>
                </a:lnTo>
                <a:lnTo>
                  <a:pt x="0" y="600075"/>
                </a:lnTo>
                <a:lnTo>
                  <a:pt x="9431" y="646795"/>
                </a:lnTo>
                <a:lnTo>
                  <a:pt x="35152" y="684942"/>
                </a:lnTo>
                <a:lnTo>
                  <a:pt x="73300" y="710660"/>
                </a:lnTo>
                <a:lnTo>
                  <a:pt x="120015" y="720089"/>
                </a:lnTo>
                <a:lnTo>
                  <a:pt x="3120009" y="720089"/>
                </a:lnTo>
                <a:lnTo>
                  <a:pt x="3166729" y="710660"/>
                </a:lnTo>
                <a:lnTo>
                  <a:pt x="3204876" y="684942"/>
                </a:lnTo>
                <a:lnTo>
                  <a:pt x="3230594" y="646795"/>
                </a:lnTo>
                <a:lnTo>
                  <a:pt x="3240024" y="600075"/>
                </a:lnTo>
                <a:lnTo>
                  <a:pt x="3240024" y="120014"/>
                </a:lnTo>
                <a:lnTo>
                  <a:pt x="3230594" y="73294"/>
                </a:lnTo>
                <a:lnTo>
                  <a:pt x="3204876" y="35147"/>
                </a:lnTo>
                <a:lnTo>
                  <a:pt x="3166729" y="9429"/>
                </a:lnTo>
                <a:lnTo>
                  <a:pt x="312000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57300" y="3976370"/>
            <a:ext cx="1906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r>
              <a:rPr sz="24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analyzer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010143" y="3869435"/>
            <a:ext cx="3240405" cy="720090"/>
          </a:xfrm>
          <a:custGeom>
            <a:avLst/>
            <a:gdLst/>
            <a:ahLst/>
            <a:cxnLst/>
            <a:rect l="l" t="t" r="r" b="b"/>
            <a:pathLst>
              <a:path w="3240404" h="720089">
                <a:moveTo>
                  <a:pt x="3120008" y="0"/>
                </a:moveTo>
                <a:lnTo>
                  <a:pt x="120014" y="0"/>
                </a:lnTo>
                <a:lnTo>
                  <a:pt x="73294" y="9429"/>
                </a:lnTo>
                <a:lnTo>
                  <a:pt x="35147" y="35147"/>
                </a:lnTo>
                <a:lnTo>
                  <a:pt x="9429" y="73294"/>
                </a:lnTo>
                <a:lnTo>
                  <a:pt x="0" y="120014"/>
                </a:lnTo>
                <a:lnTo>
                  <a:pt x="0" y="600075"/>
                </a:lnTo>
                <a:lnTo>
                  <a:pt x="9429" y="646795"/>
                </a:lnTo>
                <a:lnTo>
                  <a:pt x="35147" y="684942"/>
                </a:lnTo>
                <a:lnTo>
                  <a:pt x="73294" y="710660"/>
                </a:lnTo>
                <a:lnTo>
                  <a:pt x="120014" y="720089"/>
                </a:lnTo>
                <a:lnTo>
                  <a:pt x="3120008" y="720089"/>
                </a:lnTo>
                <a:lnTo>
                  <a:pt x="3166729" y="710660"/>
                </a:lnTo>
                <a:lnTo>
                  <a:pt x="3204876" y="684942"/>
                </a:lnTo>
                <a:lnTo>
                  <a:pt x="3230594" y="646795"/>
                </a:lnTo>
                <a:lnTo>
                  <a:pt x="3240024" y="600075"/>
                </a:lnTo>
                <a:lnTo>
                  <a:pt x="3240024" y="120014"/>
                </a:lnTo>
                <a:lnTo>
                  <a:pt x="3230594" y="73294"/>
                </a:lnTo>
                <a:lnTo>
                  <a:pt x="3204876" y="35147"/>
                </a:lnTo>
                <a:lnTo>
                  <a:pt x="3166729" y="9429"/>
                </a:lnTo>
                <a:lnTo>
                  <a:pt x="3120008" y="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695690" y="4013961"/>
            <a:ext cx="1870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optimizer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493757" y="4702302"/>
            <a:ext cx="273685" cy="384175"/>
            <a:chOff x="9493757" y="4702302"/>
            <a:chExt cx="273685" cy="384175"/>
          </a:xfrm>
        </p:grpSpPr>
        <p:sp>
          <p:nvSpPr>
            <p:cNvPr id="22" name="object 22"/>
            <p:cNvSpPr/>
            <p:nvPr/>
          </p:nvSpPr>
          <p:spPr>
            <a:xfrm>
              <a:off x="9629679" y="4913376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6857"/>
                  </a:moveTo>
                  <a:lnTo>
                    <a:pt x="0" y="0"/>
                  </a:lnTo>
                </a:path>
              </a:pathLst>
            </a:custGeom>
            <a:ln w="5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503282" y="4711827"/>
              <a:ext cx="254635" cy="365125"/>
            </a:xfrm>
            <a:custGeom>
              <a:avLst/>
              <a:gdLst/>
              <a:ahLst/>
              <a:cxnLst/>
              <a:rect l="l" t="t" r="r" b="b"/>
              <a:pathLst>
                <a:path w="254634" h="365125">
                  <a:moveTo>
                    <a:pt x="254508" y="127254"/>
                  </a:moveTo>
                  <a:lnTo>
                    <a:pt x="190881" y="127254"/>
                  </a:lnTo>
                  <a:lnTo>
                    <a:pt x="190881" y="364998"/>
                  </a:lnTo>
                  <a:lnTo>
                    <a:pt x="63626" y="364998"/>
                  </a:lnTo>
                  <a:lnTo>
                    <a:pt x="63626" y="127254"/>
                  </a:lnTo>
                  <a:lnTo>
                    <a:pt x="0" y="127254"/>
                  </a:lnTo>
                  <a:lnTo>
                    <a:pt x="127253" y="0"/>
                  </a:lnTo>
                  <a:lnTo>
                    <a:pt x="254508" y="12725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9512807" y="3377946"/>
            <a:ext cx="235585" cy="379095"/>
            <a:chOff x="9512807" y="3377946"/>
            <a:chExt cx="235585" cy="379095"/>
          </a:xfrm>
        </p:grpSpPr>
        <p:sp>
          <p:nvSpPr>
            <p:cNvPr id="25" name="object 25"/>
            <p:cNvSpPr/>
            <p:nvPr/>
          </p:nvSpPr>
          <p:spPr>
            <a:xfrm>
              <a:off x="9629679" y="3585972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6857"/>
                  </a:moveTo>
                  <a:lnTo>
                    <a:pt x="0" y="0"/>
                  </a:lnTo>
                </a:path>
              </a:pathLst>
            </a:custGeom>
            <a:ln w="5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522332" y="3387471"/>
              <a:ext cx="216535" cy="360045"/>
            </a:xfrm>
            <a:custGeom>
              <a:avLst/>
              <a:gdLst/>
              <a:ahLst/>
              <a:cxnLst/>
              <a:rect l="l" t="t" r="r" b="b"/>
              <a:pathLst>
                <a:path w="216534" h="360045">
                  <a:moveTo>
                    <a:pt x="216408" y="108203"/>
                  </a:moveTo>
                  <a:lnTo>
                    <a:pt x="162306" y="108203"/>
                  </a:lnTo>
                  <a:lnTo>
                    <a:pt x="162306" y="359663"/>
                  </a:lnTo>
                  <a:lnTo>
                    <a:pt x="54101" y="359663"/>
                  </a:lnTo>
                  <a:lnTo>
                    <a:pt x="54101" y="108203"/>
                  </a:lnTo>
                  <a:lnTo>
                    <a:pt x="0" y="108203"/>
                  </a:lnTo>
                  <a:lnTo>
                    <a:pt x="108203" y="0"/>
                  </a:lnTo>
                  <a:lnTo>
                    <a:pt x="216408" y="10820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9493757" y="2048255"/>
            <a:ext cx="273685" cy="384175"/>
            <a:chOff x="9493757" y="2048255"/>
            <a:chExt cx="273685" cy="384175"/>
          </a:xfrm>
        </p:grpSpPr>
        <p:sp>
          <p:nvSpPr>
            <p:cNvPr id="28" name="object 28"/>
            <p:cNvSpPr/>
            <p:nvPr/>
          </p:nvSpPr>
          <p:spPr>
            <a:xfrm>
              <a:off x="9629679" y="2259329"/>
              <a:ext cx="0" cy="6985"/>
            </a:xfrm>
            <a:custGeom>
              <a:avLst/>
              <a:gdLst/>
              <a:ahLst/>
              <a:cxnLst/>
              <a:rect l="l" t="t" r="r" b="b"/>
              <a:pathLst>
                <a:path h="6985">
                  <a:moveTo>
                    <a:pt x="0" y="6858"/>
                  </a:moveTo>
                  <a:lnTo>
                    <a:pt x="0" y="0"/>
                  </a:lnTo>
                </a:path>
              </a:pathLst>
            </a:custGeom>
            <a:ln w="5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03282" y="2057780"/>
              <a:ext cx="254635" cy="365125"/>
            </a:xfrm>
            <a:custGeom>
              <a:avLst/>
              <a:gdLst/>
              <a:ahLst/>
              <a:cxnLst/>
              <a:rect l="l" t="t" r="r" b="b"/>
              <a:pathLst>
                <a:path w="254634" h="365125">
                  <a:moveTo>
                    <a:pt x="254508" y="127254"/>
                  </a:moveTo>
                  <a:lnTo>
                    <a:pt x="190881" y="127254"/>
                  </a:lnTo>
                  <a:lnTo>
                    <a:pt x="190881" y="364998"/>
                  </a:lnTo>
                  <a:lnTo>
                    <a:pt x="63626" y="364998"/>
                  </a:lnTo>
                  <a:lnTo>
                    <a:pt x="63626" y="127254"/>
                  </a:lnTo>
                  <a:lnTo>
                    <a:pt x="0" y="127254"/>
                  </a:lnTo>
                  <a:lnTo>
                    <a:pt x="127253" y="0"/>
                  </a:lnTo>
                  <a:lnTo>
                    <a:pt x="254508" y="12725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8010143" y="2544317"/>
            <a:ext cx="3240405" cy="720090"/>
          </a:xfrm>
          <a:custGeom>
            <a:avLst/>
            <a:gdLst/>
            <a:ahLst/>
            <a:cxnLst/>
            <a:rect l="l" t="t" r="r" b="b"/>
            <a:pathLst>
              <a:path w="3240404" h="720089">
                <a:moveTo>
                  <a:pt x="3120008" y="0"/>
                </a:moveTo>
                <a:lnTo>
                  <a:pt x="120014" y="0"/>
                </a:lnTo>
                <a:lnTo>
                  <a:pt x="73294" y="9429"/>
                </a:lnTo>
                <a:lnTo>
                  <a:pt x="35147" y="35147"/>
                </a:lnTo>
                <a:lnTo>
                  <a:pt x="9429" y="73294"/>
                </a:lnTo>
                <a:lnTo>
                  <a:pt x="0" y="120015"/>
                </a:lnTo>
                <a:lnTo>
                  <a:pt x="0" y="600075"/>
                </a:lnTo>
                <a:lnTo>
                  <a:pt x="9429" y="646795"/>
                </a:lnTo>
                <a:lnTo>
                  <a:pt x="35147" y="684942"/>
                </a:lnTo>
                <a:lnTo>
                  <a:pt x="73294" y="710660"/>
                </a:lnTo>
                <a:lnTo>
                  <a:pt x="120014" y="720090"/>
                </a:lnTo>
                <a:lnTo>
                  <a:pt x="3120008" y="720090"/>
                </a:lnTo>
                <a:lnTo>
                  <a:pt x="3166729" y="710660"/>
                </a:lnTo>
                <a:lnTo>
                  <a:pt x="3204876" y="684942"/>
                </a:lnTo>
                <a:lnTo>
                  <a:pt x="3230594" y="646795"/>
                </a:lnTo>
                <a:lnTo>
                  <a:pt x="3240024" y="600075"/>
                </a:lnTo>
                <a:lnTo>
                  <a:pt x="3240024" y="120015"/>
                </a:lnTo>
                <a:lnTo>
                  <a:pt x="3230594" y="73294"/>
                </a:lnTo>
                <a:lnTo>
                  <a:pt x="3204876" y="35147"/>
                </a:lnTo>
                <a:lnTo>
                  <a:pt x="3166729" y="9429"/>
                </a:lnTo>
                <a:lnTo>
                  <a:pt x="3120008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677402" y="2689605"/>
            <a:ext cx="19075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generator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010143" y="5199126"/>
            <a:ext cx="3240405" cy="720090"/>
          </a:xfrm>
          <a:custGeom>
            <a:avLst/>
            <a:gdLst/>
            <a:ahLst/>
            <a:cxnLst/>
            <a:rect l="l" t="t" r="r" b="b"/>
            <a:pathLst>
              <a:path w="3240404" h="720089">
                <a:moveTo>
                  <a:pt x="3120008" y="0"/>
                </a:moveTo>
                <a:lnTo>
                  <a:pt x="120014" y="0"/>
                </a:lnTo>
                <a:lnTo>
                  <a:pt x="73294" y="9429"/>
                </a:lnTo>
                <a:lnTo>
                  <a:pt x="35147" y="35147"/>
                </a:lnTo>
                <a:lnTo>
                  <a:pt x="9429" y="73294"/>
                </a:lnTo>
                <a:lnTo>
                  <a:pt x="0" y="120015"/>
                </a:lnTo>
                <a:lnTo>
                  <a:pt x="0" y="600075"/>
                </a:lnTo>
                <a:lnTo>
                  <a:pt x="9429" y="646789"/>
                </a:lnTo>
                <a:lnTo>
                  <a:pt x="35147" y="684937"/>
                </a:lnTo>
                <a:lnTo>
                  <a:pt x="73294" y="710658"/>
                </a:lnTo>
                <a:lnTo>
                  <a:pt x="120014" y="720090"/>
                </a:lnTo>
                <a:lnTo>
                  <a:pt x="3120008" y="720090"/>
                </a:lnTo>
                <a:lnTo>
                  <a:pt x="3166729" y="710658"/>
                </a:lnTo>
                <a:lnTo>
                  <a:pt x="3204876" y="684937"/>
                </a:lnTo>
                <a:lnTo>
                  <a:pt x="3230594" y="646789"/>
                </a:lnTo>
                <a:lnTo>
                  <a:pt x="3240024" y="600075"/>
                </a:lnTo>
                <a:lnTo>
                  <a:pt x="3240024" y="120015"/>
                </a:lnTo>
                <a:lnTo>
                  <a:pt x="3230594" y="73294"/>
                </a:lnTo>
                <a:lnTo>
                  <a:pt x="3204876" y="35147"/>
                </a:lnTo>
                <a:lnTo>
                  <a:pt x="3166729" y="9429"/>
                </a:lnTo>
                <a:lnTo>
                  <a:pt x="3120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482330" y="5161026"/>
            <a:ext cx="22974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020" marR="5080" indent="-52895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intermediate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code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generator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840469" y="1551939"/>
            <a:ext cx="15805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libri"/>
                <a:cs typeface="Calibri"/>
              </a:rPr>
              <a:t>target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956809" y="3993641"/>
            <a:ext cx="1984375" cy="1729739"/>
            <a:chOff x="4956809" y="3993641"/>
            <a:chExt cx="1984375" cy="1729739"/>
          </a:xfrm>
        </p:grpSpPr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9883" y="5551868"/>
              <a:ext cx="39582" cy="742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966334" y="5348858"/>
              <a:ext cx="1965325" cy="365125"/>
            </a:xfrm>
            <a:custGeom>
              <a:avLst/>
              <a:gdLst/>
              <a:ahLst/>
              <a:cxnLst/>
              <a:rect l="l" t="t" r="r" b="b"/>
              <a:pathLst>
                <a:path w="1965325" h="365125">
                  <a:moveTo>
                    <a:pt x="1782698" y="364997"/>
                  </a:moveTo>
                  <a:lnTo>
                    <a:pt x="1782698" y="273748"/>
                  </a:lnTo>
                  <a:lnTo>
                    <a:pt x="0" y="273748"/>
                  </a:lnTo>
                  <a:lnTo>
                    <a:pt x="0" y="91185"/>
                  </a:lnTo>
                  <a:lnTo>
                    <a:pt x="1782698" y="91185"/>
                  </a:lnTo>
                  <a:lnTo>
                    <a:pt x="1782698" y="0"/>
                  </a:lnTo>
                  <a:lnTo>
                    <a:pt x="1965197" y="182498"/>
                  </a:lnTo>
                  <a:lnTo>
                    <a:pt x="1782698" y="364997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84825" y="3993641"/>
              <a:ext cx="1727835" cy="539750"/>
            </a:xfrm>
            <a:custGeom>
              <a:avLst/>
              <a:gdLst/>
              <a:ahLst/>
              <a:cxnLst/>
              <a:rect l="l" t="t" r="r" b="b"/>
              <a:pathLst>
                <a:path w="1727834" h="539750">
                  <a:moveTo>
                    <a:pt x="1637538" y="0"/>
                  </a:moveTo>
                  <a:lnTo>
                    <a:pt x="89915" y="0"/>
                  </a:lnTo>
                  <a:lnTo>
                    <a:pt x="54917" y="7066"/>
                  </a:lnTo>
                  <a:lnTo>
                    <a:pt x="26336" y="26336"/>
                  </a:lnTo>
                  <a:lnTo>
                    <a:pt x="7066" y="54917"/>
                  </a:lnTo>
                  <a:lnTo>
                    <a:pt x="0" y="89915"/>
                  </a:lnTo>
                  <a:lnTo>
                    <a:pt x="0" y="449579"/>
                  </a:lnTo>
                  <a:lnTo>
                    <a:pt x="7066" y="484578"/>
                  </a:lnTo>
                  <a:lnTo>
                    <a:pt x="26336" y="513159"/>
                  </a:lnTo>
                  <a:lnTo>
                    <a:pt x="54917" y="532429"/>
                  </a:lnTo>
                  <a:lnTo>
                    <a:pt x="89915" y="539495"/>
                  </a:lnTo>
                  <a:lnTo>
                    <a:pt x="1637538" y="539495"/>
                  </a:lnTo>
                  <a:lnTo>
                    <a:pt x="1672536" y="532429"/>
                  </a:lnTo>
                  <a:lnTo>
                    <a:pt x="1701117" y="513159"/>
                  </a:lnTo>
                  <a:lnTo>
                    <a:pt x="1720387" y="484578"/>
                  </a:lnTo>
                  <a:lnTo>
                    <a:pt x="1727453" y="449579"/>
                  </a:lnTo>
                  <a:lnTo>
                    <a:pt x="1727453" y="89915"/>
                  </a:lnTo>
                  <a:lnTo>
                    <a:pt x="1720387" y="54917"/>
                  </a:lnTo>
                  <a:lnTo>
                    <a:pt x="1701117" y="26336"/>
                  </a:lnTo>
                  <a:lnTo>
                    <a:pt x="1672536" y="7066"/>
                  </a:lnTo>
                  <a:lnTo>
                    <a:pt x="1637538" y="0"/>
                  </a:lnTo>
                  <a:close/>
                </a:path>
              </a:pathLst>
            </a:custGeom>
            <a:solidFill>
              <a:srgbClr val="843B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248655" y="4082796"/>
            <a:ext cx="14014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error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handler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084826" y="2875788"/>
            <a:ext cx="1727835" cy="540385"/>
          </a:xfrm>
          <a:custGeom>
            <a:avLst/>
            <a:gdLst/>
            <a:ahLst/>
            <a:cxnLst/>
            <a:rect l="l" t="t" r="r" b="b"/>
            <a:pathLst>
              <a:path w="1727834" h="540385">
                <a:moveTo>
                  <a:pt x="1637410" y="0"/>
                </a:moveTo>
                <a:lnTo>
                  <a:pt x="90043" y="0"/>
                </a:lnTo>
                <a:lnTo>
                  <a:pt x="54971" y="7068"/>
                </a:lnTo>
                <a:lnTo>
                  <a:pt x="26352" y="26352"/>
                </a:lnTo>
                <a:lnTo>
                  <a:pt x="7068" y="54971"/>
                </a:lnTo>
                <a:lnTo>
                  <a:pt x="0" y="90042"/>
                </a:lnTo>
                <a:lnTo>
                  <a:pt x="0" y="450214"/>
                </a:lnTo>
                <a:lnTo>
                  <a:pt x="7068" y="485286"/>
                </a:lnTo>
                <a:lnTo>
                  <a:pt x="26352" y="513905"/>
                </a:lnTo>
                <a:lnTo>
                  <a:pt x="54971" y="533189"/>
                </a:lnTo>
                <a:lnTo>
                  <a:pt x="90043" y="540258"/>
                </a:lnTo>
                <a:lnTo>
                  <a:pt x="1637410" y="540258"/>
                </a:lnTo>
                <a:lnTo>
                  <a:pt x="1672482" y="533189"/>
                </a:lnTo>
                <a:lnTo>
                  <a:pt x="1701101" y="513905"/>
                </a:lnTo>
                <a:lnTo>
                  <a:pt x="1720385" y="485286"/>
                </a:lnTo>
                <a:lnTo>
                  <a:pt x="1727453" y="450214"/>
                </a:lnTo>
                <a:lnTo>
                  <a:pt x="1727453" y="90042"/>
                </a:lnTo>
                <a:lnTo>
                  <a:pt x="1720385" y="54971"/>
                </a:lnTo>
                <a:lnTo>
                  <a:pt x="1701101" y="26352"/>
                </a:lnTo>
                <a:lnTo>
                  <a:pt x="1672482" y="7068"/>
                </a:lnTo>
                <a:lnTo>
                  <a:pt x="163741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277103" y="2965195"/>
            <a:ext cx="13436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symbol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table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30193" y="2801365"/>
            <a:ext cx="4180840" cy="2758440"/>
          </a:xfrm>
          <a:custGeom>
            <a:avLst/>
            <a:gdLst/>
            <a:ahLst/>
            <a:cxnLst/>
            <a:rect l="l" t="t" r="r" b="b"/>
            <a:pathLst>
              <a:path w="4180840" h="2758440">
                <a:moveTo>
                  <a:pt x="1254760" y="345313"/>
                </a:moveTo>
                <a:lnTo>
                  <a:pt x="1210017" y="355866"/>
                </a:lnTo>
                <a:lnTo>
                  <a:pt x="1210017" y="410743"/>
                </a:lnTo>
                <a:lnTo>
                  <a:pt x="889368" y="1027417"/>
                </a:lnTo>
                <a:lnTo>
                  <a:pt x="879894" y="1016508"/>
                </a:lnTo>
                <a:lnTo>
                  <a:pt x="879894" y="1045629"/>
                </a:lnTo>
                <a:lnTo>
                  <a:pt x="685253" y="1419936"/>
                </a:lnTo>
                <a:lnTo>
                  <a:pt x="76606" y="1384909"/>
                </a:lnTo>
                <a:lnTo>
                  <a:pt x="76644" y="1384173"/>
                </a:lnTo>
                <a:lnTo>
                  <a:pt x="77304" y="1372425"/>
                </a:lnTo>
                <a:lnTo>
                  <a:pt x="82931" y="1371092"/>
                </a:lnTo>
                <a:lnTo>
                  <a:pt x="77736" y="1364869"/>
                </a:lnTo>
                <a:lnTo>
                  <a:pt x="78232" y="1356360"/>
                </a:lnTo>
                <a:lnTo>
                  <a:pt x="72656" y="1358760"/>
                </a:lnTo>
                <a:lnTo>
                  <a:pt x="71399" y="1357249"/>
                </a:lnTo>
                <a:lnTo>
                  <a:pt x="64617" y="1349121"/>
                </a:lnTo>
                <a:lnTo>
                  <a:pt x="690638" y="827671"/>
                </a:lnTo>
                <a:lnTo>
                  <a:pt x="879894" y="1045629"/>
                </a:lnTo>
                <a:lnTo>
                  <a:pt x="879894" y="1016508"/>
                </a:lnTo>
                <a:lnTo>
                  <a:pt x="705319" y="815454"/>
                </a:lnTo>
                <a:lnTo>
                  <a:pt x="1200467" y="402996"/>
                </a:lnTo>
                <a:lnTo>
                  <a:pt x="1205953" y="405853"/>
                </a:lnTo>
                <a:lnTo>
                  <a:pt x="1210017" y="410743"/>
                </a:lnTo>
                <a:lnTo>
                  <a:pt x="1210017" y="355866"/>
                </a:lnTo>
                <a:lnTo>
                  <a:pt x="1171829" y="364871"/>
                </a:lnTo>
                <a:lnTo>
                  <a:pt x="1190066" y="386778"/>
                </a:lnTo>
                <a:lnTo>
                  <a:pt x="692797" y="801039"/>
                </a:lnTo>
                <a:lnTo>
                  <a:pt x="57137" y="68961"/>
                </a:lnTo>
                <a:lnTo>
                  <a:pt x="57873" y="68326"/>
                </a:lnTo>
                <a:lnTo>
                  <a:pt x="64135" y="73787"/>
                </a:lnTo>
                <a:lnTo>
                  <a:pt x="67792" y="59690"/>
                </a:lnTo>
                <a:lnTo>
                  <a:pt x="68224" y="59309"/>
                </a:lnTo>
                <a:lnTo>
                  <a:pt x="78740" y="50165"/>
                </a:lnTo>
                <a:lnTo>
                  <a:pt x="71081" y="47015"/>
                </a:lnTo>
                <a:lnTo>
                  <a:pt x="71310" y="46139"/>
                </a:lnTo>
                <a:lnTo>
                  <a:pt x="1178623" y="335267"/>
                </a:lnTo>
                <a:lnTo>
                  <a:pt x="1171448" y="362839"/>
                </a:lnTo>
                <a:lnTo>
                  <a:pt x="1254760" y="345313"/>
                </a:lnTo>
                <a:lnTo>
                  <a:pt x="1246924" y="338455"/>
                </a:lnTo>
                <a:lnTo>
                  <a:pt x="1190625" y="289179"/>
                </a:lnTo>
                <a:lnTo>
                  <a:pt x="1183424" y="316839"/>
                </a:lnTo>
                <a:lnTo>
                  <a:pt x="76111" y="27711"/>
                </a:lnTo>
                <a:lnTo>
                  <a:pt x="76936" y="24511"/>
                </a:lnTo>
                <a:lnTo>
                  <a:pt x="83312" y="0"/>
                </a:lnTo>
                <a:lnTo>
                  <a:pt x="0" y="17653"/>
                </a:lnTo>
                <a:lnTo>
                  <a:pt x="21209" y="100203"/>
                </a:lnTo>
                <a:lnTo>
                  <a:pt x="42735" y="81483"/>
                </a:lnTo>
                <a:lnTo>
                  <a:pt x="678129" y="813257"/>
                </a:lnTo>
                <a:lnTo>
                  <a:pt x="52438" y="1334503"/>
                </a:lnTo>
                <a:lnTo>
                  <a:pt x="34163" y="1312545"/>
                </a:lnTo>
                <a:lnTo>
                  <a:pt x="330" y="1389875"/>
                </a:lnTo>
                <a:lnTo>
                  <a:pt x="0" y="1390015"/>
                </a:lnTo>
                <a:lnTo>
                  <a:pt x="215" y="1390154"/>
                </a:lnTo>
                <a:lnTo>
                  <a:pt x="0" y="1390650"/>
                </a:lnTo>
                <a:lnTo>
                  <a:pt x="774" y="1390472"/>
                </a:lnTo>
                <a:lnTo>
                  <a:pt x="73914" y="1432433"/>
                </a:lnTo>
                <a:lnTo>
                  <a:pt x="75526" y="1403959"/>
                </a:lnTo>
                <a:lnTo>
                  <a:pt x="675640" y="1438427"/>
                </a:lnTo>
                <a:lnTo>
                  <a:pt x="29679" y="2680703"/>
                </a:lnTo>
                <a:lnTo>
                  <a:pt x="25654" y="2676779"/>
                </a:lnTo>
                <a:lnTo>
                  <a:pt x="23190" y="2684589"/>
                </a:lnTo>
                <a:lnTo>
                  <a:pt x="1397" y="2673223"/>
                </a:lnTo>
                <a:lnTo>
                  <a:pt x="0" y="2758046"/>
                </a:lnTo>
                <a:lnTo>
                  <a:pt x="0" y="2758440"/>
                </a:lnTo>
                <a:lnTo>
                  <a:pt x="1016" y="2757703"/>
                </a:lnTo>
                <a:lnTo>
                  <a:pt x="80391" y="2729865"/>
                </a:lnTo>
                <a:lnTo>
                  <a:pt x="69253" y="2719070"/>
                </a:lnTo>
                <a:lnTo>
                  <a:pt x="62826" y="2712859"/>
                </a:lnTo>
                <a:lnTo>
                  <a:pt x="68961" y="2708402"/>
                </a:lnTo>
                <a:lnTo>
                  <a:pt x="65290" y="2706497"/>
                </a:lnTo>
                <a:lnTo>
                  <a:pt x="63919" y="2705798"/>
                </a:lnTo>
                <a:lnTo>
                  <a:pt x="1208544" y="1523758"/>
                </a:lnTo>
                <a:lnTo>
                  <a:pt x="1229106" y="1543685"/>
                </a:lnTo>
                <a:lnTo>
                  <a:pt x="1242453" y="1501394"/>
                </a:lnTo>
                <a:lnTo>
                  <a:pt x="1254645" y="1462747"/>
                </a:lnTo>
                <a:lnTo>
                  <a:pt x="1254696" y="1462582"/>
                </a:lnTo>
                <a:lnTo>
                  <a:pt x="1254760" y="1462405"/>
                </a:lnTo>
                <a:lnTo>
                  <a:pt x="1254607" y="1462227"/>
                </a:lnTo>
                <a:lnTo>
                  <a:pt x="1254760" y="1462151"/>
                </a:lnTo>
                <a:lnTo>
                  <a:pt x="1254556" y="1462049"/>
                </a:lnTo>
                <a:lnTo>
                  <a:pt x="1254252" y="1460868"/>
                </a:lnTo>
                <a:lnTo>
                  <a:pt x="1254252" y="1462582"/>
                </a:lnTo>
                <a:lnTo>
                  <a:pt x="1251597" y="1463522"/>
                </a:lnTo>
                <a:lnTo>
                  <a:pt x="1254010" y="1462481"/>
                </a:lnTo>
                <a:lnTo>
                  <a:pt x="1254252" y="1462582"/>
                </a:lnTo>
                <a:lnTo>
                  <a:pt x="1254252" y="1460868"/>
                </a:lnTo>
                <a:lnTo>
                  <a:pt x="1244015" y="1421003"/>
                </a:lnTo>
                <a:lnTo>
                  <a:pt x="1240853" y="1408684"/>
                </a:lnTo>
                <a:lnTo>
                  <a:pt x="1240853" y="1467281"/>
                </a:lnTo>
                <a:lnTo>
                  <a:pt x="1238821" y="1467993"/>
                </a:lnTo>
                <a:lnTo>
                  <a:pt x="1190752" y="1467993"/>
                </a:lnTo>
                <a:lnTo>
                  <a:pt x="1178102" y="1467993"/>
                </a:lnTo>
                <a:lnTo>
                  <a:pt x="1176870" y="1489722"/>
                </a:lnTo>
                <a:lnTo>
                  <a:pt x="1174369" y="1490599"/>
                </a:lnTo>
                <a:lnTo>
                  <a:pt x="1176693" y="1492859"/>
                </a:lnTo>
                <a:lnTo>
                  <a:pt x="1176528" y="1495806"/>
                </a:lnTo>
                <a:lnTo>
                  <a:pt x="1178737" y="1494853"/>
                </a:lnTo>
                <a:lnTo>
                  <a:pt x="1194879" y="1510499"/>
                </a:lnTo>
                <a:lnTo>
                  <a:pt x="46291" y="2696629"/>
                </a:lnTo>
                <a:lnTo>
                  <a:pt x="45859" y="2696400"/>
                </a:lnTo>
                <a:lnTo>
                  <a:pt x="43929" y="2694533"/>
                </a:lnTo>
                <a:lnTo>
                  <a:pt x="696468" y="1439621"/>
                </a:lnTo>
                <a:lnTo>
                  <a:pt x="1178140" y="1467281"/>
                </a:lnTo>
                <a:lnTo>
                  <a:pt x="1190790" y="1467281"/>
                </a:lnTo>
                <a:lnTo>
                  <a:pt x="1240853" y="1467281"/>
                </a:lnTo>
                <a:lnTo>
                  <a:pt x="1240853" y="1408684"/>
                </a:lnTo>
                <a:lnTo>
                  <a:pt x="1233551" y="1380236"/>
                </a:lnTo>
                <a:lnTo>
                  <a:pt x="1211986" y="1398943"/>
                </a:lnTo>
                <a:lnTo>
                  <a:pt x="1197559" y="1382331"/>
                </a:lnTo>
                <a:lnTo>
                  <a:pt x="1197559" y="1411452"/>
                </a:lnTo>
                <a:lnTo>
                  <a:pt x="1185151" y="1422222"/>
                </a:lnTo>
                <a:lnTo>
                  <a:pt x="1180846" y="1419733"/>
                </a:lnTo>
                <a:lnTo>
                  <a:pt x="1180465" y="1426286"/>
                </a:lnTo>
                <a:lnTo>
                  <a:pt x="1176020" y="1430147"/>
                </a:lnTo>
                <a:lnTo>
                  <a:pt x="1180147" y="1431874"/>
                </a:lnTo>
                <a:lnTo>
                  <a:pt x="1179220" y="1448346"/>
                </a:lnTo>
                <a:lnTo>
                  <a:pt x="706081" y="1421130"/>
                </a:lnTo>
                <a:lnTo>
                  <a:pt x="893305" y="1061085"/>
                </a:lnTo>
                <a:lnTo>
                  <a:pt x="1197559" y="1411452"/>
                </a:lnTo>
                <a:lnTo>
                  <a:pt x="1197559" y="1382331"/>
                </a:lnTo>
                <a:lnTo>
                  <a:pt x="902779" y="1042860"/>
                </a:lnTo>
                <a:lnTo>
                  <a:pt x="1228039" y="417347"/>
                </a:lnTo>
                <a:lnTo>
                  <a:pt x="1253363" y="430530"/>
                </a:lnTo>
                <a:lnTo>
                  <a:pt x="1253896" y="397256"/>
                </a:lnTo>
                <a:lnTo>
                  <a:pt x="1254760" y="345313"/>
                </a:lnTo>
                <a:close/>
              </a:path>
              <a:path w="4180840" h="2758440">
                <a:moveTo>
                  <a:pt x="4180332" y="2673223"/>
                </a:moveTo>
                <a:lnTo>
                  <a:pt x="4158577" y="2684030"/>
                </a:lnTo>
                <a:lnTo>
                  <a:pt x="4156329" y="2676271"/>
                </a:lnTo>
                <a:lnTo>
                  <a:pt x="4151922" y="2680335"/>
                </a:lnTo>
                <a:lnTo>
                  <a:pt x="4137317" y="2650909"/>
                </a:lnTo>
                <a:lnTo>
                  <a:pt x="4137317" y="2693822"/>
                </a:lnTo>
                <a:lnTo>
                  <a:pt x="4135539" y="2695460"/>
                </a:lnTo>
                <a:lnTo>
                  <a:pt x="4135209" y="2695625"/>
                </a:lnTo>
                <a:lnTo>
                  <a:pt x="3041180" y="1511935"/>
                </a:lnTo>
                <a:lnTo>
                  <a:pt x="3051352" y="1502537"/>
                </a:lnTo>
                <a:lnTo>
                  <a:pt x="3057245" y="1497101"/>
                </a:lnTo>
                <a:lnTo>
                  <a:pt x="3059684" y="1498219"/>
                </a:lnTo>
                <a:lnTo>
                  <a:pt x="3059582" y="1494942"/>
                </a:lnTo>
                <a:lnTo>
                  <a:pt x="3062224" y="1492504"/>
                </a:lnTo>
                <a:lnTo>
                  <a:pt x="3059480" y="1491475"/>
                </a:lnTo>
                <a:lnTo>
                  <a:pt x="3058884" y="1470025"/>
                </a:lnTo>
                <a:lnTo>
                  <a:pt x="3058871" y="1469669"/>
                </a:lnTo>
                <a:lnTo>
                  <a:pt x="3523221" y="1456397"/>
                </a:lnTo>
                <a:lnTo>
                  <a:pt x="4137317" y="2693822"/>
                </a:lnTo>
                <a:lnTo>
                  <a:pt x="4137317" y="2650909"/>
                </a:lnTo>
                <a:lnTo>
                  <a:pt x="3544163" y="1455801"/>
                </a:lnTo>
                <a:lnTo>
                  <a:pt x="4104157" y="1439786"/>
                </a:lnTo>
                <a:lnTo>
                  <a:pt x="4105021" y="1468374"/>
                </a:lnTo>
                <a:lnTo>
                  <a:pt x="4179443" y="1428457"/>
                </a:lnTo>
                <a:lnTo>
                  <a:pt x="4180078" y="1428623"/>
                </a:lnTo>
                <a:lnTo>
                  <a:pt x="4179913" y="1428203"/>
                </a:lnTo>
                <a:lnTo>
                  <a:pt x="4180078" y="1428115"/>
                </a:lnTo>
                <a:lnTo>
                  <a:pt x="4179824" y="1428013"/>
                </a:lnTo>
                <a:lnTo>
                  <a:pt x="4166184" y="1393063"/>
                </a:lnTo>
                <a:lnTo>
                  <a:pt x="4149090" y="1349248"/>
                </a:lnTo>
                <a:lnTo>
                  <a:pt x="4129913" y="1370482"/>
                </a:lnTo>
                <a:lnTo>
                  <a:pt x="4117187" y="1358976"/>
                </a:lnTo>
                <a:lnTo>
                  <a:pt x="4117187" y="1384554"/>
                </a:lnTo>
                <a:lnTo>
                  <a:pt x="4108056" y="1394663"/>
                </a:lnTo>
                <a:lnTo>
                  <a:pt x="4102735" y="1392174"/>
                </a:lnTo>
                <a:lnTo>
                  <a:pt x="4102976" y="1400302"/>
                </a:lnTo>
                <a:lnTo>
                  <a:pt x="4098036" y="1405763"/>
                </a:lnTo>
                <a:lnTo>
                  <a:pt x="4103179" y="1407198"/>
                </a:lnTo>
                <a:lnTo>
                  <a:pt x="4103573" y="1420368"/>
                </a:lnTo>
                <a:lnTo>
                  <a:pt x="4103586" y="1420736"/>
                </a:lnTo>
                <a:lnTo>
                  <a:pt x="3534829" y="1437005"/>
                </a:lnTo>
                <a:lnTo>
                  <a:pt x="3513886" y="1394815"/>
                </a:lnTo>
                <a:lnTo>
                  <a:pt x="3513886" y="1437601"/>
                </a:lnTo>
                <a:lnTo>
                  <a:pt x="3058325" y="1450619"/>
                </a:lnTo>
                <a:lnTo>
                  <a:pt x="3057804" y="1432140"/>
                </a:lnTo>
                <a:lnTo>
                  <a:pt x="3061462" y="1430655"/>
                </a:lnTo>
                <a:lnTo>
                  <a:pt x="3057664" y="1427314"/>
                </a:lnTo>
                <a:lnTo>
                  <a:pt x="3057525" y="1422019"/>
                </a:lnTo>
                <a:lnTo>
                  <a:pt x="3053880" y="1423974"/>
                </a:lnTo>
                <a:lnTo>
                  <a:pt x="3050806" y="1421257"/>
                </a:lnTo>
                <a:lnTo>
                  <a:pt x="3040011" y="1411732"/>
                </a:lnTo>
                <a:lnTo>
                  <a:pt x="3334956" y="1077061"/>
                </a:lnTo>
                <a:lnTo>
                  <a:pt x="3513886" y="1437601"/>
                </a:lnTo>
                <a:lnTo>
                  <a:pt x="3513886" y="1394815"/>
                </a:lnTo>
                <a:lnTo>
                  <a:pt x="3348532" y="1061656"/>
                </a:lnTo>
                <a:lnTo>
                  <a:pt x="3531120" y="854481"/>
                </a:lnTo>
                <a:lnTo>
                  <a:pt x="4117187" y="1384554"/>
                </a:lnTo>
                <a:lnTo>
                  <a:pt x="4117187" y="1358976"/>
                </a:lnTo>
                <a:lnTo>
                  <a:pt x="3543693" y="840206"/>
                </a:lnTo>
                <a:lnTo>
                  <a:pt x="4136809" y="167208"/>
                </a:lnTo>
                <a:lnTo>
                  <a:pt x="4158234" y="186055"/>
                </a:lnTo>
                <a:lnTo>
                  <a:pt x="4169079" y="145161"/>
                </a:lnTo>
                <a:lnTo>
                  <a:pt x="4180078" y="103759"/>
                </a:lnTo>
                <a:lnTo>
                  <a:pt x="4097782" y="81407"/>
                </a:lnTo>
                <a:lnTo>
                  <a:pt x="4103446" y="109461"/>
                </a:lnTo>
                <a:lnTo>
                  <a:pt x="3055277" y="320827"/>
                </a:lnTo>
                <a:lnTo>
                  <a:pt x="3049651" y="292735"/>
                </a:lnTo>
                <a:lnTo>
                  <a:pt x="2982468" y="345186"/>
                </a:lnTo>
                <a:lnTo>
                  <a:pt x="3064637" y="367411"/>
                </a:lnTo>
                <a:lnTo>
                  <a:pt x="3059531" y="342011"/>
                </a:lnTo>
                <a:lnTo>
                  <a:pt x="3059036" y="339509"/>
                </a:lnTo>
                <a:lnTo>
                  <a:pt x="4107205" y="128117"/>
                </a:lnTo>
                <a:lnTo>
                  <a:pt x="4108170" y="132892"/>
                </a:lnTo>
                <a:lnTo>
                  <a:pt x="4101084" y="135763"/>
                </a:lnTo>
                <a:lnTo>
                  <a:pt x="4110405" y="143992"/>
                </a:lnTo>
                <a:lnTo>
                  <a:pt x="4112895" y="156210"/>
                </a:lnTo>
                <a:lnTo>
                  <a:pt x="4118940" y="151498"/>
                </a:lnTo>
                <a:lnTo>
                  <a:pt x="4122547" y="154660"/>
                </a:lnTo>
                <a:lnTo>
                  <a:pt x="3529571" y="827430"/>
                </a:lnTo>
                <a:lnTo>
                  <a:pt x="3516998" y="816063"/>
                </a:lnTo>
                <a:lnTo>
                  <a:pt x="3516998" y="841705"/>
                </a:lnTo>
                <a:lnTo>
                  <a:pt x="3339388" y="1043216"/>
                </a:lnTo>
                <a:lnTo>
                  <a:pt x="3025673" y="411162"/>
                </a:lnTo>
                <a:lnTo>
                  <a:pt x="3029343" y="407098"/>
                </a:lnTo>
                <a:lnTo>
                  <a:pt x="3033966" y="404799"/>
                </a:lnTo>
                <a:lnTo>
                  <a:pt x="3516998" y="841705"/>
                </a:lnTo>
                <a:lnTo>
                  <a:pt x="3516998" y="816063"/>
                </a:lnTo>
                <a:lnTo>
                  <a:pt x="3045345" y="389394"/>
                </a:lnTo>
                <a:lnTo>
                  <a:pt x="3053029" y="380873"/>
                </a:lnTo>
                <a:lnTo>
                  <a:pt x="3064510" y="368173"/>
                </a:lnTo>
                <a:lnTo>
                  <a:pt x="2982468" y="345313"/>
                </a:lnTo>
                <a:lnTo>
                  <a:pt x="2982303" y="396621"/>
                </a:lnTo>
                <a:lnTo>
                  <a:pt x="2982214" y="430530"/>
                </a:lnTo>
                <a:lnTo>
                  <a:pt x="3007804" y="417804"/>
                </a:lnTo>
                <a:lnTo>
                  <a:pt x="3325812" y="1058621"/>
                </a:lnTo>
                <a:lnTo>
                  <a:pt x="3025698" y="1399120"/>
                </a:lnTo>
                <a:lnTo>
                  <a:pt x="3004312" y="1380236"/>
                </a:lnTo>
                <a:lnTo>
                  <a:pt x="2983738" y="1457871"/>
                </a:lnTo>
                <a:lnTo>
                  <a:pt x="2983738" y="1462887"/>
                </a:lnTo>
                <a:lnTo>
                  <a:pt x="2982798" y="1462532"/>
                </a:lnTo>
                <a:lnTo>
                  <a:pt x="2983738" y="1462887"/>
                </a:lnTo>
                <a:lnTo>
                  <a:pt x="2983738" y="1457871"/>
                </a:lnTo>
                <a:lnTo>
                  <a:pt x="2982582" y="1462227"/>
                </a:lnTo>
                <a:lnTo>
                  <a:pt x="2982518" y="1462430"/>
                </a:lnTo>
                <a:lnTo>
                  <a:pt x="2982468" y="1462659"/>
                </a:lnTo>
                <a:lnTo>
                  <a:pt x="3006217" y="1544193"/>
                </a:lnTo>
                <a:lnTo>
                  <a:pt x="3027172" y="1524850"/>
                </a:lnTo>
                <a:lnTo>
                  <a:pt x="4117429" y="2704439"/>
                </a:lnTo>
                <a:lnTo>
                  <a:pt x="4112006" y="2707132"/>
                </a:lnTo>
                <a:lnTo>
                  <a:pt x="4117987" y="2711653"/>
                </a:lnTo>
                <a:lnTo>
                  <a:pt x="4100322" y="2727960"/>
                </a:lnTo>
                <a:lnTo>
                  <a:pt x="4179062" y="2757678"/>
                </a:lnTo>
                <a:lnTo>
                  <a:pt x="4180078" y="2758440"/>
                </a:lnTo>
                <a:lnTo>
                  <a:pt x="4180078" y="2758059"/>
                </a:lnTo>
                <a:lnTo>
                  <a:pt x="4180230" y="2707132"/>
                </a:lnTo>
                <a:lnTo>
                  <a:pt x="4180230" y="2705735"/>
                </a:lnTo>
                <a:lnTo>
                  <a:pt x="4180332" y="2673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7917E195-AAAC-0BA7-B0C7-C683945D72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41267"/>
            <a:ext cx="89573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Basic</a:t>
            </a:r>
            <a:r>
              <a:rPr sz="6000" spc="-70" dirty="0"/>
              <a:t> </a:t>
            </a:r>
            <a:r>
              <a:rPr sz="6000" dirty="0"/>
              <a:t>Blocks</a:t>
            </a:r>
            <a:r>
              <a:rPr sz="6000" spc="-65" dirty="0"/>
              <a:t> </a:t>
            </a:r>
            <a:r>
              <a:rPr sz="6000" dirty="0"/>
              <a:t>and</a:t>
            </a:r>
            <a:r>
              <a:rPr sz="6000" spc="-65" dirty="0"/>
              <a:t> </a:t>
            </a:r>
            <a:r>
              <a:rPr sz="6000" dirty="0"/>
              <a:t>Flow</a:t>
            </a:r>
            <a:r>
              <a:rPr sz="6000" spc="-65" dirty="0"/>
              <a:t> </a:t>
            </a:r>
            <a:r>
              <a:rPr sz="6000" spc="-10" dirty="0"/>
              <a:t>Graphs</a:t>
            </a:r>
            <a:endParaRPr sz="6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776AD-7DAE-A030-4195-BB29AB1FF43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spc="-114" dirty="0"/>
              <a:t> </a:t>
            </a:r>
            <a:r>
              <a:rPr spc="-10" dirty="0"/>
              <a:t>Block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10298430" cy="24110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Maximal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consecutive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statements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flow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control </a:t>
            </a:r>
            <a:r>
              <a:rPr sz="2800" dirty="0">
                <a:latin typeface="Calibri"/>
                <a:cs typeface="Calibri"/>
              </a:rPr>
              <a:t>enters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beginning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leaves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end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Entry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BB,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BB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Only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start/leader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instruction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target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JUMP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instruction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No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jumps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middle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block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No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branch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instructions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end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44256" y="4106417"/>
            <a:ext cx="2280285" cy="2063750"/>
            <a:chOff x="8144256" y="4106417"/>
            <a:chExt cx="2280285" cy="2063750"/>
          </a:xfrm>
        </p:grpSpPr>
        <p:sp>
          <p:nvSpPr>
            <p:cNvPr id="5" name="object 5"/>
            <p:cNvSpPr/>
            <p:nvPr/>
          </p:nvSpPr>
          <p:spPr>
            <a:xfrm>
              <a:off x="8153781" y="4115942"/>
              <a:ext cx="2261235" cy="2044700"/>
            </a:xfrm>
            <a:custGeom>
              <a:avLst/>
              <a:gdLst/>
              <a:ahLst/>
              <a:cxnLst/>
              <a:rect l="l" t="t" r="r" b="b"/>
              <a:pathLst>
                <a:path w="2261234" h="2044700">
                  <a:moveTo>
                    <a:pt x="1920113" y="0"/>
                  </a:moveTo>
                  <a:lnTo>
                    <a:pt x="340741" y="0"/>
                  </a:lnTo>
                  <a:lnTo>
                    <a:pt x="294498" y="3110"/>
                  </a:lnTo>
                  <a:lnTo>
                    <a:pt x="250148" y="12169"/>
                  </a:lnTo>
                  <a:lnTo>
                    <a:pt x="208097" y="26773"/>
                  </a:lnTo>
                  <a:lnTo>
                    <a:pt x="168750" y="46514"/>
                  </a:lnTo>
                  <a:lnTo>
                    <a:pt x="132512" y="70989"/>
                  </a:lnTo>
                  <a:lnTo>
                    <a:pt x="99790" y="99790"/>
                  </a:lnTo>
                  <a:lnTo>
                    <a:pt x="70989" y="132512"/>
                  </a:lnTo>
                  <a:lnTo>
                    <a:pt x="46514" y="168750"/>
                  </a:lnTo>
                  <a:lnTo>
                    <a:pt x="26773" y="208097"/>
                  </a:lnTo>
                  <a:lnTo>
                    <a:pt x="12169" y="250148"/>
                  </a:lnTo>
                  <a:lnTo>
                    <a:pt x="3110" y="294498"/>
                  </a:lnTo>
                  <a:lnTo>
                    <a:pt x="0" y="340740"/>
                  </a:lnTo>
                  <a:lnTo>
                    <a:pt x="0" y="1703692"/>
                  </a:lnTo>
                  <a:lnTo>
                    <a:pt x="3110" y="1749932"/>
                  </a:lnTo>
                  <a:lnTo>
                    <a:pt x="12169" y="1794280"/>
                  </a:lnTo>
                  <a:lnTo>
                    <a:pt x="26773" y="1836332"/>
                  </a:lnTo>
                  <a:lnTo>
                    <a:pt x="46514" y="1875680"/>
                  </a:lnTo>
                  <a:lnTo>
                    <a:pt x="70989" y="1911920"/>
                  </a:lnTo>
                  <a:lnTo>
                    <a:pt x="99790" y="1944644"/>
                  </a:lnTo>
                  <a:lnTo>
                    <a:pt x="132512" y="1973448"/>
                  </a:lnTo>
                  <a:lnTo>
                    <a:pt x="168750" y="1997924"/>
                  </a:lnTo>
                  <a:lnTo>
                    <a:pt x="208097" y="2017669"/>
                  </a:lnTo>
                  <a:lnTo>
                    <a:pt x="250148" y="2032274"/>
                  </a:lnTo>
                  <a:lnTo>
                    <a:pt x="294498" y="2041335"/>
                  </a:lnTo>
                  <a:lnTo>
                    <a:pt x="340741" y="2044445"/>
                  </a:lnTo>
                  <a:lnTo>
                    <a:pt x="1920113" y="2044445"/>
                  </a:lnTo>
                  <a:lnTo>
                    <a:pt x="1966355" y="2041335"/>
                  </a:lnTo>
                  <a:lnTo>
                    <a:pt x="2010705" y="2032274"/>
                  </a:lnTo>
                  <a:lnTo>
                    <a:pt x="2052756" y="2017669"/>
                  </a:lnTo>
                  <a:lnTo>
                    <a:pt x="2092103" y="1997924"/>
                  </a:lnTo>
                  <a:lnTo>
                    <a:pt x="2128341" y="1973448"/>
                  </a:lnTo>
                  <a:lnTo>
                    <a:pt x="2161063" y="1944644"/>
                  </a:lnTo>
                  <a:lnTo>
                    <a:pt x="2189864" y="1911920"/>
                  </a:lnTo>
                  <a:lnTo>
                    <a:pt x="2214339" y="1875680"/>
                  </a:lnTo>
                  <a:lnTo>
                    <a:pt x="2234080" y="1836332"/>
                  </a:lnTo>
                  <a:lnTo>
                    <a:pt x="2248684" y="1794280"/>
                  </a:lnTo>
                  <a:lnTo>
                    <a:pt x="2257743" y="1749932"/>
                  </a:lnTo>
                  <a:lnTo>
                    <a:pt x="2260854" y="1703692"/>
                  </a:lnTo>
                  <a:lnTo>
                    <a:pt x="2260854" y="340740"/>
                  </a:lnTo>
                  <a:lnTo>
                    <a:pt x="2257743" y="294498"/>
                  </a:lnTo>
                  <a:lnTo>
                    <a:pt x="2248684" y="250148"/>
                  </a:lnTo>
                  <a:lnTo>
                    <a:pt x="2234080" y="208097"/>
                  </a:lnTo>
                  <a:lnTo>
                    <a:pt x="2214339" y="168750"/>
                  </a:lnTo>
                  <a:lnTo>
                    <a:pt x="2189864" y="132512"/>
                  </a:lnTo>
                  <a:lnTo>
                    <a:pt x="2161063" y="99790"/>
                  </a:lnTo>
                  <a:lnTo>
                    <a:pt x="2128341" y="70989"/>
                  </a:lnTo>
                  <a:lnTo>
                    <a:pt x="2092103" y="46514"/>
                  </a:lnTo>
                  <a:lnTo>
                    <a:pt x="2052756" y="26773"/>
                  </a:lnTo>
                  <a:lnTo>
                    <a:pt x="2010705" y="12169"/>
                  </a:lnTo>
                  <a:lnTo>
                    <a:pt x="1966355" y="3110"/>
                  </a:lnTo>
                  <a:lnTo>
                    <a:pt x="192011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53781" y="4115942"/>
              <a:ext cx="2261235" cy="2044700"/>
            </a:xfrm>
            <a:custGeom>
              <a:avLst/>
              <a:gdLst/>
              <a:ahLst/>
              <a:cxnLst/>
              <a:rect l="l" t="t" r="r" b="b"/>
              <a:pathLst>
                <a:path w="2261234" h="2044700">
                  <a:moveTo>
                    <a:pt x="0" y="340740"/>
                  </a:moveTo>
                  <a:lnTo>
                    <a:pt x="3110" y="294498"/>
                  </a:lnTo>
                  <a:lnTo>
                    <a:pt x="12169" y="250148"/>
                  </a:lnTo>
                  <a:lnTo>
                    <a:pt x="26773" y="208097"/>
                  </a:lnTo>
                  <a:lnTo>
                    <a:pt x="46514" y="168750"/>
                  </a:lnTo>
                  <a:lnTo>
                    <a:pt x="70989" y="132512"/>
                  </a:lnTo>
                  <a:lnTo>
                    <a:pt x="99790" y="99790"/>
                  </a:lnTo>
                  <a:lnTo>
                    <a:pt x="132512" y="70989"/>
                  </a:lnTo>
                  <a:lnTo>
                    <a:pt x="168750" y="46514"/>
                  </a:lnTo>
                  <a:lnTo>
                    <a:pt x="208097" y="26773"/>
                  </a:lnTo>
                  <a:lnTo>
                    <a:pt x="250148" y="12169"/>
                  </a:lnTo>
                  <a:lnTo>
                    <a:pt x="294498" y="3110"/>
                  </a:lnTo>
                  <a:lnTo>
                    <a:pt x="340741" y="0"/>
                  </a:lnTo>
                  <a:lnTo>
                    <a:pt x="1920113" y="0"/>
                  </a:lnTo>
                  <a:lnTo>
                    <a:pt x="1966355" y="3110"/>
                  </a:lnTo>
                  <a:lnTo>
                    <a:pt x="2010705" y="12169"/>
                  </a:lnTo>
                  <a:lnTo>
                    <a:pt x="2052756" y="26773"/>
                  </a:lnTo>
                  <a:lnTo>
                    <a:pt x="2092103" y="46514"/>
                  </a:lnTo>
                  <a:lnTo>
                    <a:pt x="2128341" y="70989"/>
                  </a:lnTo>
                  <a:lnTo>
                    <a:pt x="2161063" y="99790"/>
                  </a:lnTo>
                  <a:lnTo>
                    <a:pt x="2189864" y="132512"/>
                  </a:lnTo>
                  <a:lnTo>
                    <a:pt x="2214339" y="168750"/>
                  </a:lnTo>
                  <a:lnTo>
                    <a:pt x="2234080" y="208097"/>
                  </a:lnTo>
                  <a:lnTo>
                    <a:pt x="2248684" y="250148"/>
                  </a:lnTo>
                  <a:lnTo>
                    <a:pt x="2257743" y="294498"/>
                  </a:lnTo>
                  <a:lnTo>
                    <a:pt x="2260854" y="340740"/>
                  </a:lnTo>
                  <a:lnTo>
                    <a:pt x="2260854" y="1703692"/>
                  </a:lnTo>
                  <a:lnTo>
                    <a:pt x="2257743" y="1749932"/>
                  </a:lnTo>
                  <a:lnTo>
                    <a:pt x="2248684" y="1794280"/>
                  </a:lnTo>
                  <a:lnTo>
                    <a:pt x="2234080" y="1836332"/>
                  </a:lnTo>
                  <a:lnTo>
                    <a:pt x="2214339" y="1875680"/>
                  </a:lnTo>
                  <a:lnTo>
                    <a:pt x="2189864" y="1911920"/>
                  </a:lnTo>
                  <a:lnTo>
                    <a:pt x="2161063" y="1944644"/>
                  </a:lnTo>
                  <a:lnTo>
                    <a:pt x="2128341" y="1973448"/>
                  </a:lnTo>
                  <a:lnTo>
                    <a:pt x="2092103" y="1997924"/>
                  </a:lnTo>
                  <a:lnTo>
                    <a:pt x="2052756" y="2017669"/>
                  </a:lnTo>
                  <a:lnTo>
                    <a:pt x="2010705" y="2032274"/>
                  </a:lnTo>
                  <a:lnTo>
                    <a:pt x="1966355" y="2041335"/>
                  </a:lnTo>
                  <a:lnTo>
                    <a:pt x="1920113" y="2044445"/>
                  </a:lnTo>
                  <a:lnTo>
                    <a:pt x="340741" y="2044445"/>
                  </a:lnTo>
                  <a:lnTo>
                    <a:pt x="294498" y="2041335"/>
                  </a:lnTo>
                  <a:lnTo>
                    <a:pt x="250148" y="2032274"/>
                  </a:lnTo>
                  <a:lnTo>
                    <a:pt x="208097" y="2017669"/>
                  </a:lnTo>
                  <a:lnTo>
                    <a:pt x="168750" y="1997924"/>
                  </a:lnTo>
                  <a:lnTo>
                    <a:pt x="132512" y="1973448"/>
                  </a:lnTo>
                  <a:lnTo>
                    <a:pt x="99790" y="1944644"/>
                  </a:lnTo>
                  <a:lnTo>
                    <a:pt x="70989" y="1911920"/>
                  </a:lnTo>
                  <a:lnTo>
                    <a:pt x="46514" y="1875680"/>
                  </a:lnTo>
                  <a:lnTo>
                    <a:pt x="26773" y="1836332"/>
                  </a:lnTo>
                  <a:lnTo>
                    <a:pt x="12169" y="1794280"/>
                  </a:lnTo>
                  <a:lnTo>
                    <a:pt x="3110" y="1749932"/>
                  </a:lnTo>
                  <a:lnTo>
                    <a:pt x="0" y="1703692"/>
                  </a:lnTo>
                  <a:lnTo>
                    <a:pt x="0" y="34074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313419" y="4309676"/>
          <a:ext cx="1616710" cy="1684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005">
                <a:tc>
                  <a:txBody>
                    <a:bodyPr/>
                    <a:lstStyle/>
                    <a:p>
                      <a:pPr marL="31750">
                        <a:lnSpc>
                          <a:spcPts val="2020"/>
                        </a:lnSpc>
                        <a:tabLst>
                          <a:tab pos="407034" algn="l"/>
                        </a:tabLst>
                      </a:pPr>
                      <a:r>
                        <a:rPr sz="1800" spc="22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337" baseline="-20833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baseline="-20833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020"/>
                        </a:lnSpc>
                        <a:tabLst>
                          <a:tab pos="352425" algn="l"/>
                          <a:tab pos="634365" algn="l"/>
                        </a:tabLst>
                      </a:pPr>
                      <a:r>
                        <a:rPr sz="1800" spc="1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390" dirty="0">
                          <a:latin typeface="Trebuchet MS"/>
                          <a:cs typeface="Trebuchet MS"/>
                        </a:rPr>
                        <a:t>*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31750">
                        <a:lnSpc>
                          <a:spcPts val="1864"/>
                        </a:lnSpc>
                        <a:tabLst>
                          <a:tab pos="407034" algn="l"/>
                        </a:tabLst>
                      </a:pPr>
                      <a:r>
                        <a:rPr sz="1800" spc="22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337" baseline="-20833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baseline="-20833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864"/>
                        </a:lnSpc>
                        <a:tabLst>
                          <a:tab pos="352425" algn="l"/>
                          <a:tab pos="634365" algn="l"/>
                        </a:tabLst>
                      </a:pPr>
                      <a:r>
                        <a:rPr sz="1800" spc="1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390" dirty="0">
                          <a:latin typeface="Trebuchet MS"/>
                          <a:cs typeface="Trebuchet MS"/>
                        </a:rPr>
                        <a:t>*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50" dirty="0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864"/>
                        </a:lnSpc>
                        <a:tabLst>
                          <a:tab pos="407034" algn="l"/>
                        </a:tabLst>
                      </a:pPr>
                      <a:r>
                        <a:rPr sz="1800" spc="22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337" baseline="-20833" dirty="0">
                          <a:latin typeface="Trebuchet MS"/>
                          <a:cs typeface="Trebuchet MS"/>
                        </a:rPr>
                        <a:t>3</a:t>
                      </a:r>
                      <a:r>
                        <a:rPr sz="1800" baseline="-20833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864"/>
                        </a:lnSpc>
                        <a:tabLst>
                          <a:tab pos="352425" algn="l"/>
                          <a:tab pos="635000" algn="l"/>
                        </a:tabLst>
                      </a:pPr>
                      <a:r>
                        <a:rPr sz="1800" spc="100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380" dirty="0">
                          <a:latin typeface="Trebuchet MS"/>
                          <a:cs typeface="Trebuchet MS"/>
                        </a:rPr>
                        <a:t>*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229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345" baseline="-20833" dirty="0">
                          <a:latin typeface="Trebuchet MS"/>
                          <a:cs typeface="Trebuchet MS"/>
                        </a:rPr>
                        <a:t>2</a:t>
                      </a:r>
                      <a:endParaRPr sz="1800" baseline="-20833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864"/>
                        </a:lnSpc>
                        <a:tabLst>
                          <a:tab pos="407034" algn="l"/>
                        </a:tabLst>
                      </a:pPr>
                      <a:r>
                        <a:rPr sz="1800" spc="22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337" baseline="-20833" dirty="0"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baseline="-20833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864"/>
                        </a:lnSpc>
                        <a:tabLst>
                          <a:tab pos="447040" algn="l"/>
                          <a:tab pos="730885" algn="l"/>
                        </a:tabLst>
                      </a:pPr>
                      <a:r>
                        <a:rPr sz="1800" spc="22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337" baseline="-20833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baseline="-20833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22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337" baseline="-20833" dirty="0">
                          <a:latin typeface="Trebuchet MS"/>
                          <a:cs typeface="Trebuchet MS"/>
                        </a:rPr>
                        <a:t>3</a:t>
                      </a:r>
                      <a:endParaRPr sz="1800" baseline="-20833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31750">
                        <a:lnSpc>
                          <a:spcPts val="1864"/>
                        </a:lnSpc>
                        <a:tabLst>
                          <a:tab pos="407034" algn="l"/>
                        </a:tabLst>
                      </a:pPr>
                      <a:r>
                        <a:rPr sz="1800" spc="22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337" baseline="-20833" dirty="0">
                          <a:latin typeface="Trebuchet MS"/>
                          <a:cs typeface="Trebuchet MS"/>
                        </a:rPr>
                        <a:t>5</a:t>
                      </a:r>
                      <a:r>
                        <a:rPr sz="1800" baseline="-20833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864"/>
                        </a:lnSpc>
                        <a:tabLst>
                          <a:tab pos="352425" algn="l"/>
                          <a:tab pos="634365" algn="l"/>
                        </a:tabLst>
                      </a:pPr>
                      <a:r>
                        <a:rPr sz="1800" spc="50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390" dirty="0">
                          <a:latin typeface="Trebuchet MS"/>
                          <a:cs typeface="Trebuchet MS"/>
                        </a:rPr>
                        <a:t>*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50" dirty="0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31750">
                        <a:lnSpc>
                          <a:spcPts val="1864"/>
                        </a:lnSpc>
                        <a:tabLst>
                          <a:tab pos="407034" algn="l"/>
                        </a:tabLst>
                      </a:pPr>
                      <a:r>
                        <a:rPr sz="1800" spc="22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337" baseline="-20833" dirty="0">
                          <a:latin typeface="Trebuchet MS"/>
                          <a:cs typeface="Trebuchet MS"/>
                        </a:rPr>
                        <a:t>6</a:t>
                      </a:r>
                      <a:r>
                        <a:rPr sz="1800" baseline="-20833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864"/>
                        </a:lnSpc>
                        <a:tabLst>
                          <a:tab pos="447040" algn="l"/>
                          <a:tab pos="730885" algn="l"/>
                        </a:tabLst>
                      </a:pPr>
                      <a:r>
                        <a:rPr sz="1800" spc="22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337" baseline="-20833" dirty="0"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800" baseline="-20833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225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800" spc="337" baseline="-20833" dirty="0">
                          <a:latin typeface="Trebuchet MS"/>
                          <a:cs typeface="Trebuchet MS"/>
                        </a:rPr>
                        <a:t>5</a:t>
                      </a:r>
                      <a:endParaRPr sz="1800" baseline="-20833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AF91CCA-11F9-B23E-590D-95F5095AA8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Identifying</a:t>
            </a:r>
            <a:r>
              <a:rPr spc="-155" dirty="0"/>
              <a:t> </a:t>
            </a:r>
            <a:r>
              <a:rPr dirty="0"/>
              <a:t>Basic</a:t>
            </a:r>
            <a:r>
              <a:rPr spc="-160" dirty="0"/>
              <a:t> </a:t>
            </a:r>
            <a:r>
              <a:rPr dirty="0"/>
              <a:t>Blocks</a:t>
            </a:r>
            <a:r>
              <a:rPr spc="-150" dirty="0"/>
              <a:t> </a:t>
            </a:r>
            <a:r>
              <a:rPr spc="-20" dirty="0"/>
              <a:t>(BBs)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3329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b="1" spc="-10" dirty="0">
                <a:latin typeface="Calibri"/>
                <a:cs typeface="Calibri"/>
              </a:rPr>
              <a:t>Input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ts val="2850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3AC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329"/>
              </a:lnSpc>
              <a:spcBef>
                <a:spcPts val="31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b="1" spc="-10" dirty="0">
                <a:latin typeface="Calibri"/>
                <a:cs typeface="Calibri"/>
              </a:rPr>
              <a:t>Output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ts val="2850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List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BBs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3AC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exactly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BB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329"/>
              </a:lnSpc>
              <a:spcBef>
                <a:spcPts val="31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b="1" spc="-10" dirty="0"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ts val="2850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Identify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leaders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statements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BB</a:t>
            </a:r>
            <a:endParaRPr sz="2400">
              <a:latin typeface="Calibri"/>
              <a:cs typeface="Calibri"/>
            </a:endParaRPr>
          </a:p>
          <a:p>
            <a:pPr marL="1384300" lvl="2" indent="-457200">
              <a:lnSpc>
                <a:spcPct val="100000"/>
              </a:lnSpc>
              <a:spcBef>
                <a:spcPts val="40"/>
              </a:spcBef>
              <a:buAutoNum type="arabicPeriod"/>
              <a:tabLst>
                <a:tab pos="13843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first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statement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leader</a:t>
            </a:r>
            <a:endParaRPr sz="2000">
              <a:latin typeface="Calibri"/>
              <a:cs typeface="Calibri"/>
            </a:endParaRPr>
          </a:p>
          <a:p>
            <a:pPr marL="1384300" lvl="2" indent="-4572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1384300" algn="l"/>
              </a:tabLst>
            </a:pPr>
            <a:r>
              <a:rPr sz="2000" dirty="0">
                <a:latin typeface="Calibri"/>
                <a:cs typeface="Calibri"/>
              </a:rPr>
              <a:t>Any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statement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target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conditional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unconditional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leader</a:t>
            </a:r>
            <a:endParaRPr sz="2000">
              <a:latin typeface="Calibri"/>
              <a:cs typeface="Calibri"/>
            </a:endParaRPr>
          </a:p>
          <a:p>
            <a:pPr marL="1384300" lvl="2" indent="-457200">
              <a:lnSpc>
                <a:spcPts val="2355"/>
              </a:lnSpc>
              <a:spcBef>
                <a:spcPts val="15"/>
              </a:spcBef>
              <a:buAutoNum type="arabicPeriod"/>
              <a:tabLst>
                <a:tab pos="1384300" algn="l"/>
              </a:tabLst>
            </a:pPr>
            <a:r>
              <a:rPr sz="2000" dirty="0">
                <a:latin typeface="Calibri"/>
                <a:cs typeface="Calibri"/>
              </a:rPr>
              <a:t>Any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statement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immediately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conditional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unconditional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goto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leader</a:t>
            </a:r>
            <a:endParaRPr sz="2000">
              <a:latin typeface="Calibri"/>
              <a:cs typeface="Calibri"/>
            </a:endParaRPr>
          </a:p>
          <a:p>
            <a:pPr marL="697230" marR="56515" lvl="1" indent="-227329">
              <a:lnSpc>
                <a:spcPts val="2310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leader,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BB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consists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leader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instructions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not 	</a:t>
            </a:r>
            <a:r>
              <a:rPr sz="2400" dirty="0">
                <a:latin typeface="Calibri"/>
                <a:cs typeface="Calibri"/>
              </a:rPr>
              <a:t>including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next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leader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EC46D-40BB-056F-6694-C6A12617AC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3547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Identifying</a:t>
            </a:r>
            <a:r>
              <a:rPr spc="-220" dirty="0"/>
              <a:t> </a:t>
            </a:r>
            <a:r>
              <a:rPr spc="-25" dirty="0"/>
              <a:t>BBs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825751"/>
            <a:ext cx="5181600" cy="22764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9530" rIns="0" bIns="0" rtlCol="0">
            <a:spAutoFit/>
          </a:bodyPr>
          <a:lstStyle/>
          <a:p>
            <a:pPr marL="402590" marR="1503045" indent="-311785">
              <a:lnSpc>
                <a:spcPct val="131800"/>
              </a:lnSpc>
              <a:spcBef>
                <a:spcPts val="390"/>
              </a:spcBef>
              <a:tabLst>
                <a:tab pos="713740" algn="l"/>
                <a:tab pos="1024255" algn="l"/>
                <a:tab pos="1336675" algn="l"/>
                <a:tab pos="1802764" algn="l"/>
                <a:tab pos="2114550" algn="l"/>
                <a:tab pos="2425700" algn="l"/>
                <a:tab pos="2580640" algn="l"/>
                <a:tab pos="2892425" algn="l"/>
                <a:tab pos="3048000" algn="l"/>
                <a:tab pos="3358515" algn="l"/>
              </a:tabLst>
            </a:pPr>
            <a:r>
              <a:rPr sz="2000" spc="330" dirty="0">
                <a:latin typeface="Trebuchet MS"/>
                <a:cs typeface="Trebuchet MS"/>
              </a:rPr>
              <a:t>for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595" dirty="0">
                <a:latin typeface="Trebuchet MS"/>
                <a:cs typeface="Trebuchet MS"/>
              </a:rPr>
              <a:t>i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30" dirty="0">
                <a:latin typeface="Trebuchet MS"/>
                <a:cs typeface="Trebuchet MS"/>
              </a:rPr>
              <a:t>from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1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265" dirty="0">
                <a:latin typeface="Trebuchet MS"/>
                <a:cs typeface="Trebuchet MS"/>
              </a:rPr>
              <a:t>to</a:t>
            </a:r>
            <a:r>
              <a:rPr sz="2000" dirty="0">
                <a:latin typeface="Trebuchet MS"/>
                <a:cs typeface="Trebuchet MS"/>
              </a:rPr>
              <a:t>		</a:t>
            </a:r>
            <a:r>
              <a:rPr sz="2000" spc="150" dirty="0">
                <a:latin typeface="Trebuchet MS"/>
                <a:cs typeface="Trebuchet MS"/>
              </a:rPr>
              <a:t>10</a:t>
            </a:r>
            <a:r>
              <a:rPr sz="2000" dirty="0">
                <a:latin typeface="Trebuchet MS"/>
                <a:cs typeface="Trebuchet MS"/>
              </a:rPr>
              <a:t>		</a:t>
            </a:r>
            <a:r>
              <a:rPr sz="2000" spc="100" dirty="0">
                <a:latin typeface="Trebuchet MS"/>
                <a:cs typeface="Trebuchet MS"/>
              </a:rPr>
              <a:t>do </a:t>
            </a:r>
            <a:r>
              <a:rPr sz="2000" spc="325" dirty="0">
                <a:latin typeface="Trebuchet MS"/>
                <a:cs typeface="Trebuchet MS"/>
              </a:rPr>
              <a:t>for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434" dirty="0">
                <a:latin typeface="Trebuchet MS"/>
                <a:cs typeface="Trebuchet MS"/>
              </a:rPr>
              <a:t>j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30" dirty="0">
                <a:latin typeface="Trebuchet MS"/>
                <a:cs typeface="Trebuchet MS"/>
              </a:rPr>
              <a:t>from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1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260" dirty="0">
                <a:latin typeface="Trebuchet MS"/>
                <a:cs typeface="Trebuchet MS"/>
              </a:rPr>
              <a:t>to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45" dirty="0">
                <a:latin typeface="Trebuchet MS"/>
                <a:cs typeface="Trebuchet MS"/>
              </a:rPr>
              <a:t>10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00" dirty="0">
                <a:latin typeface="Trebuchet MS"/>
                <a:cs typeface="Trebuchet MS"/>
              </a:rPr>
              <a:t>do</a:t>
            </a:r>
            <a:endParaRPr sz="2000">
              <a:latin typeface="Trebuchet MS"/>
              <a:cs typeface="Trebuchet MS"/>
            </a:endParaRPr>
          </a:p>
          <a:p>
            <a:pPr marL="713740">
              <a:lnSpc>
                <a:spcPct val="100000"/>
              </a:lnSpc>
              <a:spcBef>
                <a:spcPts val="755"/>
              </a:spcBef>
              <a:tabLst>
                <a:tab pos="1802764" algn="l"/>
                <a:tab pos="2114550" algn="l"/>
              </a:tabLst>
            </a:pPr>
            <a:r>
              <a:rPr sz="2000" spc="445" dirty="0">
                <a:latin typeface="Trebuchet MS"/>
                <a:cs typeface="Trebuchet MS"/>
              </a:rPr>
              <a:t>a[i,j]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=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245" dirty="0">
                <a:latin typeface="Trebuchet MS"/>
                <a:cs typeface="Trebuchet MS"/>
              </a:rPr>
              <a:t>0.0</a:t>
            </a:r>
            <a:endParaRPr sz="2000">
              <a:latin typeface="Trebuchet MS"/>
              <a:cs typeface="Trebuchet MS"/>
            </a:endParaRPr>
          </a:p>
          <a:p>
            <a:pPr marL="402590" marR="1813560" indent="-311785">
              <a:lnSpc>
                <a:spcPct val="131700"/>
              </a:lnSpc>
              <a:tabLst>
                <a:tab pos="713740" algn="l"/>
                <a:tab pos="1024890" algn="l"/>
                <a:tab pos="1802764" algn="l"/>
                <a:tab pos="2114550" algn="l"/>
                <a:tab pos="2580640" algn="l"/>
                <a:tab pos="3048000" algn="l"/>
              </a:tabLst>
            </a:pPr>
            <a:r>
              <a:rPr sz="2000" spc="330" dirty="0">
                <a:latin typeface="Trebuchet MS"/>
                <a:cs typeface="Trebuchet MS"/>
              </a:rPr>
              <a:t>for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595" dirty="0">
                <a:latin typeface="Trebuchet MS"/>
                <a:cs typeface="Trebuchet MS"/>
              </a:rPr>
              <a:t>i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30" dirty="0">
                <a:latin typeface="Trebuchet MS"/>
                <a:cs typeface="Trebuchet MS"/>
              </a:rPr>
              <a:t>from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1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265" dirty="0">
                <a:latin typeface="Trebuchet MS"/>
                <a:cs typeface="Trebuchet MS"/>
              </a:rPr>
              <a:t>to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50" dirty="0">
                <a:latin typeface="Trebuchet MS"/>
                <a:cs typeface="Trebuchet MS"/>
              </a:rPr>
              <a:t>10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00" dirty="0">
                <a:latin typeface="Trebuchet MS"/>
                <a:cs typeface="Trebuchet MS"/>
              </a:rPr>
              <a:t>do </a:t>
            </a:r>
            <a:r>
              <a:rPr sz="2000" spc="375" dirty="0">
                <a:latin typeface="Trebuchet MS"/>
                <a:cs typeface="Trebuchet MS"/>
              </a:rPr>
              <a:t>a[i,i]=1.0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84085" y="531113"/>
            <a:ext cx="4570095" cy="5382260"/>
            <a:chOff x="6784085" y="531113"/>
            <a:chExt cx="4570095" cy="5382260"/>
          </a:xfrm>
        </p:grpSpPr>
        <p:sp>
          <p:nvSpPr>
            <p:cNvPr id="5" name="object 5"/>
            <p:cNvSpPr/>
            <p:nvPr/>
          </p:nvSpPr>
          <p:spPr>
            <a:xfrm>
              <a:off x="6784085" y="531113"/>
              <a:ext cx="4570095" cy="5382260"/>
            </a:xfrm>
            <a:custGeom>
              <a:avLst/>
              <a:gdLst/>
              <a:ahLst/>
              <a:cxnLst/>
              <a:rect l="l" t="t" r="r" b="b"/>
              <a:pathLst>
                <a:path w="4570095" h="5382260">
                  <a:moveTo>
                    <a:pt x="4569714" y="0"/>
                  </a:moveTo>
                  <a:lnTo>
                    <a:pt x="0" y="0"/>
                  </a:lnTo>
                  <a:lnTo>
                    <a:pt x="0" y="5382006"/>
                  </a:lnTo>
                  <a:lnTo>
                    <a:pt x="4569714" y="5382006"/>
                  </a:lnTo>
                  <a:lnTo>
                    <a:pt x="456971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74534" y="2487929"/>
              <a:ext cx="286385" cy="200660"/>
            </a:xfrm>
            <a:custGeom>
              <a:avLst/>
              <a:gdLst/>
              <a:ahLst/>
              <a:cxnLst/>
              <a:rect l="l" t="t" r="r" b="b"/>
              <a:pathLst>
                <a:path w="286384" h="200660">
                  <a:moveTo>
                    <a:pt x="46990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93040"/>
                  </a:lnTo>
                  <a:lnTo>
                    <a:pt x="0" y="200660"/>
                  </a:lnTo>
                  <a:lnTo>
                    <a:pt x="46990" y="200660"/>
                  </a:lnTo>
                  <a:lnTo>
                    <a:pt x="46990" y="193040"/>
                  </a:lnTo>
                  <a:lnTo>
                    <a:pt x="17526" y="193040"/>
                  </a:lnTo>
                  <a:lnTo>
                    <a:pt x="17526" y="8890"/>
                  </a:lnTo>
                  <a:lnTo>
                    <a:pt x="46990" y="8890"/>
                  </a:lnTo>
                  <a:lnTo>
                    <a:pt x="46990" y="0"/>
                  </a:lnTo>
                  <a:close/>
                </a:path>
                <a:path w="286384" h="200660">
                  <a:moveTo>
                    <a:pt x="285877" y="0"/>
                  </a:moveTo>
                  <a:lnTo>
                    <a:pt x="238887" y="0"/>
                  </a:lnTo>
                  <a:lnTo>
                    <a:pt x="238887" y="8890"/>
                  </a:lnTo>
                  <a:lnTo>
                    <a:pt x="268351" y="8890"/>
                  </a:lnTo>
                  <a:lnTo>
                    <a:pt x="268351" y="193040"/>
                  </a:lnTo>
                  <a:lnTo>
                    <a:pt x="238887" y="193040"/>
                  </a:lnTo>
                  <a:lnTo>
                    <a:pt x="238887" y="200660"/>
                  </a:lnTo>
                  <a:lnTo>
                    <a:pt x="285877" y="200660"/>
                  </a:lnTo>
                  <a:lnTo>
                    <a:pt x="285877" y="193040"/>
                  </a:lnTo>
                  <a:lnTo>
                    <a:pt x="285877" y="8890"/>
                  </a:lnTo>
                  <a:lnTo>
                    <a:pt x="2858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50380" y="522427"/>
            <a:ext cx="2202180" cy="28003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564515" indent="-539115">
              <a:lnSpc>
                <a:spcPct val="100000"/>
              </a:lnSpc>
              <a:spcBef>
                <a:spcPts val="484"/>
              </a:spcBef>
              <a:buSzPct val="88235"/>
              <a:buFont typeface="Trebuchet MS"/>
              <a:buAutoNum type="arabicParenBoth"/>
              <a:tabLst>
                <a:tab pos="564515" algn="l"/>
              </a:tabLst>
            </a:pPr>
            <a:r>
              <a:rPr sz="1700" dirty="0">
                <a:solidFill>
                  <a:srgbClr val="4471C4"/>
                </a:solidFill>
                <a:latin typeface="Cambria Math"/>
                <a:cs typeface="Cambria Math"/>
              </a:rPr>
              <a:t>𝒊</a:t>
            </a:r>
            <a:r>
              <a:rPr sz="1700" spc="80" dirty="0">
                <a:solidFill>
                  <a:srgbClr val="4471C4"/>
                </a:solidFill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4471C4"/>
                </a:solidFill>
                <a:latin typeface="Cambria Math"/>
                <a:cs typeface="Cambria Math"/>
              </a:rPr>
              <a:t>=</a:t>
            </a:r>
            <a:r>
              <a:rPr sz="1700" spc="95" dirty="0">
                <a:solidFill>
                  <a:srgbClr val="4471C4"/>
                </a:solidFill>
                <a:latin typeface="Cambria Math"/>
                <a:cs typeface="Cambria Math"/>
              </a:rPr>
              <a:t> </a:t>
            </a:r>
            <a:r>
              <a:rPr sz="1700" spc="-50" dirty="0">
                <a:solidFill>
                  <a:srgbClr val="4471C4"/>
                </a:solidFill>
                <a:latin typeface="Cambria Math"/>
                <a:cs typeface="Cambria Math"/>
              </a:rPr>
              <a:t>𝟏</a:t>
            </a:r>
            <a:endParaRPr sz="1700">
              <a:latin typeface="Cambria Math"/>
              <a:cs typeface="Cambria Math"/>
            </a:endParaRPr>
          </a:p>
          <a:p>
            <a:pPr marL="564515" indent="-539115">
              <a:lnSpc>
                <a:spcPct val="100000"/>
              </a:lnSpc>
              <a:spcBef>
                <a:spcPts val="380"/>
              </a:spcBef>
              <a:buSzPct val="88235"/>
              <a:buFont typeface="Trebuchet MS"/>
              <a:buAutoNum type="arabicParenBoth"/>
              <a:tabLst>
                <a:tab pos="564515" algn="l"/>
              </a:tabLst>
            </a:pPr>
            <a:r>
              <a:rPr sz="1700" dirty="0">
                <a:solidFill>
                  <a:srgbClr val="843B0C"/>
                </a:solidFill>
                <a:latin typeface="Cambria Math"/>
                <a:cs typeface="Cambria Math"/>
              </a:rPr>
              <a:t>𝒋</a:t>
            </a:r>
            <a:r>
              <a:rPr sz="1700" spc="85" dirty="0">
                <a:solidFill>
                  <a:srgbClr val="843B0C"/>
                </a:solidFill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843B0C"/>
                </a:solidFill>
                <a:latin typeface="Cambria Math"/>
                <a:cs typeface="Cambria Math"/>
              </a:rPr>
              <a:t>=</a:t>
            </a:r>
            <a:r>
              <a:rPr sz="1700" spc="95" dirty="0">
                <a:solidFill>
                  <a:srgbClr val="843B0C"/>
                </a:solidFill>
                <a:latin typeface="Cambria Math"/>
                <a:cs typeface="Cambria Math"/>
              </a:rPr>
              <a:t> </a:t>
            </a:r>
            <a:r>
              <a:rPr sz="1700" spc="-50" dirty="0">
                <a:solidFill>
                  <a:srgbClr val="843B0C"/>
                </a:solidFill>
                <a:latin typeface="Cambria Math"/>
                <a:cs typeface="Cambria Math"/>
              </a:rPr>
              <a:t>𝟏</a:t>
            </a:r>
            <a:endParaRPr sz="1700">
              <a:latin typeface="Cambria Math"/>
              <a:cs typeface="Cambria Math"/>
            </a:endParaRPr>
          </a:p>
          <a:p>
            <a:pPr marL="564515" indent="-539115">
              <a:lnSpc>
                <a:spcPct val="100000"/>
              </a:lnSpc>
              <a:spcBef>
                <a:spcPts val="390"/>
              </a:spcBef>
              <a:buSzPct val="88235"/>
              <a:buFont typeface="Trebuchet MS"/>
              <a:buAutoNum type="arabicParenBoth"/>
              <a:tabLst>
                <a:tab pos="564515" algn="l"/>
              </a:tabLst>
            </a:pPr>
            <a:r>
              <a:rPr sz="1700" dirty="0">
                <a:solidFill>
                  <a:srgbClr val="843B0C"/>
                </a:solidFill>
                <a:latin typeface="Cambria Math"/>
                <a:cs typeface="Cambria Math"/>
              </a:rPr>
              <a:t>𝒕</a:t>
            </a:r>
            <a:r>
              <a:rPr sz="1875" baseline="-15555" dirty="0">
                <a:solidFill>
                  <a:srgbClr val="843B0C"/>
                </a:solidFill>
                <a:latin typeface="Cambria Math"/>
                <a:cs typeface="Cambria Math"/>
              </a:rPr>
              <a:t>𝟏</a:t>
            </a:r>
            <a:r>
              <a:rPr sz="1875" spc="367" baseline="-15555" dirty="0">
                <a:solidFill>
                  <a:srgbClr val="843B0C"/>
                </a:solidFill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843B0C"/>
                </a:solidFill>
                <a:latin typeface="Cambria Math"/>
                <a:cs typeface="Cambria Math"/>
              </a:rPr>
              <a:t>=</a:t>
            </a:r>
            <a:r>
              <a:rPr sz="1700" spc="95" dirty="0">
                <a:solidFill>
                  <a:srgbClr val="843B0C"/>
                </a:solidFill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843B0C"/>
                </a:solidFill>
                <a:latin typeface="Cambria Math"/>
                <a:cs typeface="Cambria Math"/>
              </a:rPr>
              <a:t>𝟏𝟎</a:t>
            </a:r>
            <a:r>
              <a:rPr sz="1700" spc="-15" dirty="0">
                <a:solidFill>
                  <a:srgbClr val="843B0C"/>
                </a:solidFill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843B0C"/>
                </a:solidFill>
                <a:latin typeface="Cambria Math"/>
                <a:cs typeface="Cambria Math"/>
              </a:rPr>
              <a:t>×</a:t>
            </a:r>
            <a:r>
              <a:rPr sz="1700" spc="-5" dirty="0">
                <a:solidFill>
                  <a:srgbClr val="843B0C"/>
                </a:solidFill>
                <a:latin typeface="Cambria Math"/>
                <a:cs typeface="Cambria Math"/>
              </a:rPr>
              <a:t> </a:t>
            </a:r>
            <a:r>
              <a:rPr sz="1700" spc="-50" dirty="0">
                <a:solidFill>
                  <a:srgbClr val="843B0C"/>
                </a:solidFill>
                <a:latin typeface="Cambria Math"/>
                <a:cs typeface="Cambria Math"/>
              </a:rPr>
              <a:t>𝒊</a:t>
            </a:r>
            <a:endParaRPr sz="1700">
              <a:latin typeface="Cambria Math"/>
              <a:cs typeface="Cambria Math"/>
            </a:endParaRPr>
          </a:p>
          <a:p>
            <a:pPr marL="574675" indent="-549275">
              <a:lnSpc>
                <a:spcPct val="100000"/>
              </a:lnSpc>
              <a:spcBef>
                <a:spcPts val="390"/>
              </a:spcBef>
              <a:buSzPct val="88235"/>
              <a:buFont typeface="Trebuchet MS"/>
              <a:buAutoNum type="arabicParenBoth"/>
              <a:tabLst>
                <a:tab pos="574675" algn="l"/>
              </a:tabLst>
            </a:pPr>
            <a:r>
              <a:rPr sz="1700" dirty="0">
                <a:latin typeface="Cambria Math"/>
                <a:cs typeface="Cambria Math"/>
              </a:rPr>
              <a:t>𝑡</a:t>
            </a:r>
            <a:r>
              <a:rPr sz="1875" baseline="-15555" dirty="0">
                <a:latin typeface="Cambria Math"/>
                <a:cs typeface="Cambria Math"/>
              </a:rPr>
              <a:t>2</a:t>
            </a:r>
            <a:r>
              <a:rPr sz="1875" spc="345" baseline="-1555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=</a:t>
            </a:r>
            <a:r>
              <a:rPr sz="1700" spc="8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𝑡</a:t>
            </a:r>
            <a:r>
              <a:rPr sz="1875" baseline="-15555" dirty="0">
                <a:latin typeface="Cambria Math"/>
                <a:cs typeface="Cambria Math"/>
              </a:rPr>
              <a:t>1</a:t>
            </a:r>
            <a:r>
              <a:rPr sz="1875" spc="225" baseline="-1555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+</a:t>
            </a:r>
            <a:r>
              <a:rPr sz="1700" spc="-10" dirty="0">
                <a:latin typeface="Cambria Math"/>
                <a:cs typeface="Cambria Math"/>
              </a:rPr>
              <a:t> </a:t>
            </a:r>
            <a:r>
              <a:rPr sz="1700" spc="-50" dirty="0">
                <a:latin typeface="Cambria Math"/>
                <a:cs typeface="Cambria Math"/>
              </a:rPr>
              <a:t>𝑗</a:t>
            </a:r>
            <a:endParaRPr sz="1700">
              <a:latin typeface="Cambria Math"/>
              <a:cs typeface="Cambria Math"/>
            </a:endParaRPr>
          </a:p>
          <a:p>
            <a:pPr marL="574675" indent="-549275">
              <a:lnSpc>
                <a:spcPct val="100000"/>
              </a:lnSpc>
              <a:spcBef>
                <a:spcPts val="390"/>
              </a:spcBef>
              <a:buSzPct val="88235"/>
              <a:buFont typeface="Trebuchet MS"/>
              <a:buAutoNum type="arabicParenBoth"/>
              <a:tabLst>
                <a:tab pos="574675" algn="l"/>
              </a:tabLst>
            </a:pPr>
            <a:r>
              <a:rPr sz="1700" dirty="0">
                <a:latin typeface="Cambria Math"/>
                <a:cs typeface="Cambria Math"/>
              </a:rPr>
              <a:t>𝑡</a:t>
            </a:r>
            <a:r>
              <a:rPr sz="1875" baseline="-15555" dirty="0">
                <a:latin typeface="Cambria Math"/>
                <a:cs typeface="Cambria Math"/>
              </a:rPr>
              <a:t>3</a:t>
            </a:r>
            <a:r>
              <a:rPr sz="1875" spc="367" baseline="-1555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=</a:t>
            </a:r>
            <a:r>
              <a:rPr sz="1700" spc="10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8</a:t>
            </a:r>
            <a:r>
              <a:rPr sz="1700" spc="-1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×</a:t>
            </a:r>
            <a:r>
              <a:rPr sz="1700" spc="-5" dirty="0">
                <a:latin typeface="Cambria Math"/>
                <a:cs typeface="Cambria Math"/>
              </a:rPr>
              <a:t> </a:t>
            </a:r>
            <a:r>
              <a:rPr sz="1700" spc="-25" dirty="0">
                <a:latin typeface="Cambria Math"/>
                <a:cs typeface="Cambria Math"/>
              </a:rPr>
              <a:t>𝑡</a:t>
            </a:r>
            <a:r>
              <a:rPr sz="1875" spc="-37" baseline="-15555" dirty="0">
                <a:latin typeface="Cambria Math"/>
                <a:cs typeface="Cambria Math"/>
              </a:rPr>
              <a:t>2</a:t>
            </a:r>
            <a:endParaRPr sz="1875" baseline="-15555">
              <a:latin typeface="Cambria Math"/>
              <a:cs typeface="Cambria Math"/>
            </a:endParaRPr>
          </a:p>
          <a:p>
            <a:pPr marL="574675" indent="-549275">
              <a:lnSpc>
                <a:spcPct val="100000"/>
              </a:lnSpc>
              <a:spcBef>
                <a:spcPts val="390"/>
              </a:spcBef>
              <a:buSzPct val="88235"/>
              <a:buFont typeface="Trebuchet MS"/>
              <a:buAutoNum type="arabicParenBoth"/>
              <a:tabLst>
                <a:tab pos="574675" algn="l"/>
              </a:tabLst>
            </a:pPr>
            <a:r>
              <a:rPr sz="1700" dirty="0">
                <a:latin typeface="Cambria Math"/>
                <a:cs typeface="Cambria Math"/>
              </a:rPr>
              <a:t>𝑡</a:t>
            </a:r>
            <a:r>
              <a:rPr sz="1875" baseline="-15555" dirty="0">
                <a:latin typeface="Cambria Math"/>
                <a:cs typeface="Cambria Math"/>
              </a:rPr>
              <a:t>4</a:t>
            </a:r>
            <a:r>
              <a:rPr sz="1875" spc="367" baseline="-1555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=</a:t>
            </a:r>
            <a:r>
              <a:rPr sz="1700" spc="9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𝑡</a:t>
            </a:r>
            <a:r>
              <a:rPr sz="1875" baseline="-15555" dirty="0">
                <a:latin typeface="Cambria Math"/>
                <a:cs typeface="Cambria Math"/>
              </a:rPr>
              <a:t>3</a:t>
            </a:r>
            <a:r>
              <a:rPr sz="1875" spc="225" baseline="-1555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−</a:t>
            </a:r>
            <a:r>
              <a:rPr sz="1700" spc="5" dirty="0">
                <a:latin typeface="Cambria Math"/>
                <a:cs typeface="Cambria Math"/>
              </a:rPr>
              <a:t> </a:t>
            </a:r>
            <a:r>
              <a:rPr sz="1700" spc="-25" dirty="0">
                <a:latin typeface="Cambria Math"/>
                <a:cs typeface="Cambria Math"/>
              </a:rPr>
              <a:t>88</a:t>
            </a:r>
            <a:endParaRPr sz="1700">
              <a:latin typeface="Cambria Math"/>
              <a:cs typeface="Cambria Math"/>
            </a:endParaRPr>
          </a:p>
          <a:p>
            <a:pPr marL="574675" indent="-549275">
              <a:lnSpc>
                <a:spcPct val="100000"/>
              </a:lnSpc>
              <a:spcBef>
                <a:spcPts val="390"/>
              </a:spcBef>
              <a:buSzPct val="88235"/>
              <a:buFont typeface="Trebuchet MS"/>
              <a:buAutoNum type="arabicParenBoth"/>
              <a:tabLst>
                <a:tab pos="574675" algn="l"/>
                <a:tab pos="1093470" algn="l"/>
              </a:tabLst>
            </a:pPr>
            <a:r>
              <a:rPr sz="1700" dirty="0">
                <a:latin typeface="Cambria Math"/>
                <a:cs typeface="Cambria Math"/>
              </a:rPr>
              <a:t>𝑎</a:t>
            </a:r>
            <a:r>
              <a:rPr sz="1700" spc="250" dirty="0">
                <a:latin typeface="Cambria Math"/>
                <a:cs typeface="Cambria Math"/>
              </a:rPr>
              <a:t> </a:t>
            </a:r>
            <a:r>
              <a:rPr sz="1700" spc="-25" dirty="0">
                <a:latin typeface="Cambria Math"/>
                <a:cs typeface="Cambria Math"/>
              </a:rPr>
              <a:t>𝑡</a:t>
            </a:r>
            <a:r>
              <a:rPr sz="1875" spc="-37" baseline="-15555" dirty="0">
                <a:latin typeface="Cambria Math"/>
                <a:cs typeface="Cambria Math"/>
              </a:rPr>
              <a:t>4</a:t>
            </a:r>
            <a:r>
              <a:rPr sz="1875" baseline="-15555" dirty="0">
                <a:latin typeface="Cambria Math"/>
                <a:cs typeface="Cambria Math"/>
              </a:rPr>
              <a:t>	</a:t>
            </a:r>
            <a:r>
              <a:rPr sz="1700" dirty="0">
                <a:latin typeface="Cambria Math"/>
                <a:cs typeface="Cambria Math"/>
              </a:rPr>
              <a:t>=</a:t>
            </a:r>
            <a:r>
              <a:rPr sz="1700" spc="85" dirty="0">
                <a:latin typeface="Cambria Math"/>
                <a:cs typeface="Cambria Math"/>
              </a:rPr>
              <a:t> </a:t>
            </a:r>
            <a:r>
              <a:rPr sz="1700" spc="-25" dirty="0">
                <a:latin typeface="Cambria Math"/>
                <a:cs typeface="Cambria Math"/>
              </a:rPr>
              <a:t>0.0</a:t>
            </a:r>
            <a:endParaRPr sz="1700">
              <a:latin typeface="Cambria Math"/>
              <a:cs typeface="Cambria Math"/>
            </a:endParaRPr>
          </a:p>
          <a:p>
            <a:pPr marL="574675" indent="-549275">
              <a:lnSpc>
                <a:spcPct val="100000"/>
              </a:lnSpc>
              <a:spcBef>
                <a:spcPts val="380"/>
              </a:spcBef>
              <a:buSzPct val="88235"/>
              <a:buFont typeface="Trebuchet MS"/>
              <a:buAutoNum type="arabicParenBoth"/>
              <a:tabLst>
                <a:tab pos="574675" algn="l"/>
              </a:tabLst>
            </a:pPr>
            <a:r>
              <a:rPr sz="1700" dirty="0">
                <a:latin typeface="Cambria Math"/>
                <a:cs typeface="Cambria Math"/>
              </a:rPr>
              <a:t>𝑗</a:t>
            </a:r>
            <a:r>
              <a:rPr sz="1700" spc="11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=</a:t>
            </a:r>
            <a:r>
              <a:rPr sz="1700" spc="9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𝑗</a:t>
            </a:r>
            <a:r>
              <a:rPr sz="1700" spc="3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+</a:t>
            </a:r>
            <a:r>
              <a:rPr sz="1700" spc="-5" dirty="0">
                <a:latin typeface="Cambria Math"/>
                <a:cs typeface="Cambria Math"/>
              </a:rPr>
              <a:t> </a:t>
            </a:r>
            <a:r>
              <a:rPr sz="1700" spc="-60" dirty="0">
                <a:latin typeface="Cambria Math"/>
                <a:cs typeface="Cambria Math"/>
              </a:rPr>
              <a:t>1</a:t>
            </a:r>
            <a:endParaRPr sz="1700">
              <a:latin typeface="Cambria Math"/>
              <a:cs typeface="Cambria Math"/>
            </a:endParaRPr>
          </a:p>
          <a:p>
            <a:pPr marL="574675" indent="-549275">
              <a:lnSpc>
                <a:spcPct val="100000"/>
              </a:lnSpc>
              <a:spcBef>
                <a:spcPts val="390"/>
              </a:spcBef>
              <a:buSzPct val="88235"/>
              <a:buFont typeface="Trebuchet MS"/>
              <a:buAutoNum type="arabicParenBoth"/>
              <a:tabLst>
                <a:tab pos="574675" algn="l"/>
              </a:tabLst>
            </a:pPr>
            <a:r>
              <a:rPr sz="1700" dirty="0">
                <a:latin typeface="Cambria Math"/>
                <a:cs typeface="Cambria Math"/>
              </a:rPr>
              <a:t>if</a:t>
            </a:r>
            <a:r>
              <a:rPr sz="1700" spc="-1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𝑗</a:t>
            </a:r>
            <a:r>
              <a:rPr sz="1700" spc="12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≤</a:t>
            </a:r>
            <a:r>
              <a:rPr sz="1700" spc="9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10</a:t>
            </a:r>
            <a:r>
              <a:rPr sz="1700" spc="-1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goto</a:t>
            </a:r>
            <a:r>
              <a:rPr sz="1700" spc="-10" dirty="0">
                <a:latin typeface="Cambria Math"/>
                <a:cs typeface="Cambria Math"/>
              </a:rPr>
              <a:t> </a:t>
            </a:r>
            <a:r>
              <a:rPr sz="1700" spc="-25" dirty="0">
                <a:latin typeface="Cambria Math"/>
                <a:cs typeface="Cambria Math"/>
              </a:rPr>
              <a:t>(3)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75780" y="3297885"/>
            <a:ext cx="2199005" cy="6413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553720" indent="-553720">
              <a:lnSpc>
                <a:spcPct val="100000"/>
              </a:lnSpc>
              <a:spcBef>
                <a:spcPts val="484"/>
              </a:spcBef>
              <a:buSzPct val="88235"/>
              <a:buFont typeface="Trebuchet MS"/>
              <a:buAutoNum type="arabicParenBoth" startAt="10"/>
              <a:tabLst>
                <a:tab pos="553720" algn="l"/>
              </a:tabLst>
            </a:pPr>
            <a:r>
              <a:rPr sz="1700" dirty="0">
                <a:solidFill>
                  <a:srgbClr val="385622"/>
                </a:solidFill>
                <a:latin typeface="Cambria Math"/>
                <a:cs typeface="Cambria Math"/>
              </a:rPr>
              <a:t>𝒊</a:t>
            </a:r>
            <a:r>
              <a:rPr sz="1700" spc="80" dirty="0">
                <a:solidFill>
                  <a:srgbClr val="385622"/>
                </a:solidFill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385622"/>
                </a:solidFill>
                <a:latin typeface="Cambria Math"/>
                <a:cs typeface="Cambria Math"/>
              </a:rPr>
              <a:t>=</a:t>
            </a:r>
            <a:r>
              <a:rPr sz="1700" spc="95" dirty="0">
                <a:solidFill>
                  <a:srgbClr val="385622"/>
                </a:solidFill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385622"/>
                </a:solidFill>
                <a:latin typeface="Cambria Math"/>
                <a:cs typeface="Cambria Math"/>
              </a:rPr>
              <a:t>𝒊</a:t>
            </a:r>
            <a:r>
              <a:rPr sz="1700" spc="-10" dirty="0">
                <a:solidFill>
                  <a:srgbClr val="385622"/>
                </a:solidFill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385622"/>
                </a:solidFill>
                <a:latin typeface="Cambria Math"/>
                <a:cs typeface="Cambria Math"/>
              </a:rPr>
              <a:t>+ </a:t>
            </a:r>
            <a:r>
              <a:rPr sz="1700" spc="-50" dirty="0">
                <a:solidFill>
                  <a:srgbClr val="385622"/>
                </a:solidFill>
                <a:latin typeface="Cambria Math"/>
                <a:cs typeface="Cambria Math"/>
              </a:rPr>
              <a:t>𝟏</a:t>
            </a:r>
            <a:endParaRPr sz="1700">
              <a:latin typeface="Cambria Math"/>
              <a:cs typeface="Cambria Math"/>
            </a:endParaRPr>
          </a:p>
          <a:p>
            <a:pPr marL="566420" indent="-566420">
              <a:lnSpc>
                <a:spcPct val="100000"/>
              </a:lnSpc>
              <a:spcBef>
                <a:spcPts val="380"/>
              </a:spcBef>
              <a:buSzPct val="88235"/>
              <a:buFont typeface="Trebuchet MS"/>
              <a:buAutoNum type="arabicParenBoth" startAt="10"/>
              <a:tabLst>
                <a:tab pos="566420" algn="l"/>
              </a:tabLst>
            </a:pPr>
            <a:r>
              <a:rPr sz="1700" dirty="0">
                <a:latin typeface="Cambria Math"/>
                <a:cs typeface="Cambria Math"/>
              </a:rPr>
              <a:t>if</a:t>
            </a:r>
            <a:r>
              <a:rPr sz="1700" spc="-1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𝑖</a:t>
            </a:r>
            <a:r>
              <a:rPr sz="1700" spc="70" dirty="0">
                <a:latin typeface="Cambria Math"/>
                <a:cs typeface="Cambria Math"/>
              </a:rPr>
              <a:t>  </a:t>
            </a:r>
            <a:r>
              <a:rPr sz="1700" dirty="0">
                <a:latin typeface="Cambria Math"/>
                <a:cs typeface="Cambria Math"/>
              </a:rPr>
              <a:t>≤</a:t>
            </a:r>
            <a:r>
              <a:rPr sz="1700" spc="9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10</a:t>
            </a:r>
            <a:r>
              <a:rPr sz="1700" spc="-1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goto</a:t>
            </a:r>
            <a:r>
              <a:rPr sz="1700" spc="-10" dirty="0">
                <a:latin typeface="Cambria Math"/>
                <a:cs typeface="Cambria Math"/>
              </a:rPr>
              <a:t> </a:t>
            </a:r>
            <a:r>
              <a:rPr sz="1700" spc="-25" dirty="0">
                <a:latin typeface="Cambria Math"/>
                <a:cs typeface="Cambria Math"/>
              </a:rPr>
              <a:t>(2)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2634" y="4950459"/>
            <a:ext cx="286385" cy="200660"/>
          </a:xfrm>
          <a:custGeom>
            <a:avLst/>
            <a:gdLst/>
            <a:ahLst/>
            <a:cxnLst/>
            <a:rect l="l" t="t" r="r" b="b"/>
            <a:pathLst>
              <a:path w="286384" h="200660">
                <a:moveTo>
                  <a:pt x="46990" y="0"/>
                </a:moveTo>
                <a:lnTo>
                  <a:pt x="0" y="0"/>
                </a:lnTo>
                <a:lnTo>
                  <a:pt x="0" y="7620"/>
                </a:lnTo>
                <a:lnTo>
                  <a:pt x="0" y="193040"/>
                </a:lnTo>
                <a:lnTo>
                  <a:pt x="0" y="200660"/>
                </a:lnTo>
                <a:lnTo>
                  <a:pt x="46990" y="200660"/>
                </a:lnTo>
                <a:lnTo>
                  <a:pt x="46990" y="193040"/>
                </a:lnTo>
                <a:lnTo>
                  <a:pt x="17526" y="193040"/>
                </a:lnTo>
                <a:lnTo>
                  <a:pt x="17526" y="7620"/>
                </a:lnTo>
                <a:lnTo>
                  <a:pt x="46990" y="7620"/>
                </a:lnTo>
                <a:lnTo>
                  <a:pt x="46990" y="0"/>
                </a:lnTo>
                <a:close/>
              </a:path>
              <a:path w="286384" h="200660">
                <a:moveTo>
                  <a:pt x="285877" y="0"/>
                </a:moveTo>
                <a:lnTo>
                  <a:pt x="238887" y="0"/>
                </a:lnTo>
                <a:lnTo>
                  <a:pt x="238887" y="7620"/>
                </a:lnTo>
                <a:lnTo>
                  <a:pt x="268351" y="7620"/>
                </a:lnTo>
                <a:lnTo>
                  <a:pt x="268351" y="193040"/>
                </a:lnTo>
                <a:lnTo>
                  <a:pt x="238887" y="193040"/>
                </a:lnTo>
                <a:lnTo>
                  <a:pt x="238887" y="200660"/>
                </a:lnTo>
                <a:lnTo>
                  <a:pt x="285877" y="200660"/>
                </a:lnTo>
                <a:lnTo>
                  <a:pt x="285877" y="193040"/>
                </a:lnTo>
                <a:lnTo>
                  <a:pt x="285877" y="7620"/>
                </a:lnTo>
                <a:lnTo>
                  <a:pt x="2858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50380" y="3913893"/>
            <a:ext cx="1776730" cy="156337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630555" indent="-605155">
              <a:lnSpc>
                <a:spcPct val="100000"/>
              </a:lnSpc>
              <a:spcBef>
                <a:spcPts val="484"/>
              </a:spcBef>
              <a:buSzPct val="88235"/>
              <a:buFont typeface="Trebuchet MS"/>
              <a:buAutoNum type="arabicParenBoth" startAt="12"/>
              <a:tabLst>
                <a:tab pos="630555" algn="l"/>
              </a:tabLst>
            </a:pPr>
            <a:r>
              <a:rPr sz="1700" dirty="0">
                <a:solidFill>
                  <a:srgbClr val="385622"/>
                </a:solidFill>
                <a:latin typeface="Cambria Math"/>
                <a:cs typeface="Cambria Math"/>
              </a:rPr>
              <a:t>𝒊</a:t>
            </a:r>
            <a:r>
              <a:rPr sz="1700" spc="80" dirty="0">
                <a:solidFill>
                  <a:srgbClr val="385622"/>
                </a:solidFill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385622"/>
                </a:solidFill>
                <a:latin typeface="Cambria Math"/>
                <a:cs typeface="Cambria Math"/>
              </a:rPr>
              <a:t>=</a:t>
            </a:r>
            <a:r>
              <a:rPr sz="1700" spc="95" dirty="0">
                <a:solidFill>
                  <a:srgbClr val="385622"/>
                </a:solidFill>
                <a:latin typeface="Cambria Math"/>
                <a:cs typeface="Cambria Math"/>
              </a:rPr>
              <a:t> </a:t>
            </a:r>
            <a:r>
              <a:rPr sz="1700" spc="-50" dirty="0">
                <a:solidFill>
                  <a:srgbClr val="385622"/>
                </a:solidFill>
                <a:latin typeface="Cambria Math"/>
                <a:cs typeface="Cambria Math"/>
              </a:rPr>
              <a:t>𝟏</a:t>
            </a:r>
            <a:endParaRPr sz="1700">
              <a:latin typeface="Cambria Math"/>
              <a:cs typeface="Cambria Math"/>
            </a:endParaRPr>
          </a:p>
          <a:p>
            <a:pPr marL="630555" indent="-605155">
              <a:lnSpc>
                <a:spcPct val="100000"/>
              </a:lnSpc>
              <a:spcBef>
                <a:spcPts val="390"/>
              </a:spcBef>
              <a:buSzPct val="88235"/>
              <a:buFont typeface="Trebuchet MS"/>
              <a:buAutoNum type="arabicParenBoth" startAt="12"/>
              <a:tabLst>
                <a:tab pos="630555" algn="l"/>
              </a:tabLst>
            </a:pPr>
            <a:r>
              <a:rPr sz="1700" dirty="0">
                <a:solidFill>
                  <a:srgbClr val="843B0C"/>
                </a:solidFill>
                <a:latin typeface="Cambria Math"/>
                <a:cs typeface="Cambria Math"/>
              </a:rPr>
              <a:t>𝒕</a:t>
            </a:r>
            <a:r>
              <a:rPr sz="1875" baseline="-15555" dirty="0">
                <a:solidFill>
                  <a:srgbClr val="843B0C"/>
                </a:solidFill>
                <a:latin typeface="Cambria Math"/>
                <a:cs typeface="Cambria Math"/>
              </a:rPr>
              <a:t>𝟓</a:t>
            </a:r>
            <a:r>
              <a:rPr sz="1875" spc="367" baseline="-15555" dirty="0">
                <a:solidFill>
                  <a:srgbClr val="843B0C"/>
                </a:solidFill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843B0C"/>
                </a:solidFill>
                <a:latin typeface="Cambria Math"/>
                <a:cs typeface="Cambria Math"/>
              </a:rPr>
              <a:t>=</a:t>
            </a:r>
            <a:r>
              <a:rPr sz="1700" spc="90" dirty="0">
                <a:solidFill>
                  <a:srgbClr val="843B0C"/>
                </a:solidFill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843B0C"/>
                </a:solidFill>
                <a:latin typeface="Cambria Math"/>
                <a:cs typeface="Cambria Math"/>
              </a:rPr>
              <a:t>𝒊</a:t>
            </a:r>
            <a:r>
              <a:rPr sz="1700" spc="-15" dirty="0">
                <a:solidFill>
                  <a:srgbClr val="843B0C"/>
                </a:solidFill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843B0C"/>
                </a:solidFill>
                <a:latin typeface="Cambria Math"/>
                <a:cs typeface="Cambria Math"/>
              </a:rPr>
              <a:t>−</a:t>
            </a:r>
            <a:r>
              <a:rPr sz="1700" spc="5" dirty="0">
                <a:solidFill>
                  <a:srgbClr val="843B0C"/>
                </a:solidFill>
                <a:latin typeface="Cambria Math"/>
                <a:cs typeface="Cambria Math"/>
              </a:rPr>
              <a:t> </a:t>
            </a:r>
            <a:r>
              <a:rPr sz="1700" spc="-50" dirty="0">
                <a:solidFill>
                  <a:srgbClr val="843B0C"/>
                </a:solidFill>
                <a:latin typeface="Cambria Math"/>
                <a:cs typeface="Cambria Math"/>
              </a:rPr>
              <a:t>𝟏</a:t>
            </a:r>
            <a:endParaRPr sz="1700">
              <a:latin typeface="Cambria Math"/>
              <a:cs typeface="Cambria Math"/>
            </a:endParaRPr>
          </a:p>
          <a:p>
            <a:pPr marL="610870" indent="-585470">
              <a:lnSpc>
                <a:spcPct val="100000"/>
              </a:lnSpc>
              <a:spcBef>
                <a:spcPts val="365"/>
              </a:spcBef>
              <a:buSzPct val="88235"/>
              <a:buFont typeface="Trebuchet MS"/>
              <a:buAutoNum type="arabicParenBoth" startAt="12"/>
              <a:tabLst>
                <a:tab pos="610870" algn="l"/>
              </a:tabLst>
            </a:pPr>
            <a:r>
              <a:rPr sz="1700" dirty="0">
                <a:latin typeface="Cambria Math"/>
                <a:cs typeface="Cambria Math"/>
              </a:rPr>
              <a:t>𝑡</a:t>
            </a:r>
            <a:r>
              <a:rPr sz="1875" baseline="-15555" dirty="0">
                <a:latin typeface="Cambria Math"/>
                <a:cs typeface="Cambria Math"/>
              </a:rPr>
              <a:t>6</a:t>
            </a:r>
            <a:r>
              <a:rPr sz="1875" spc="367" baseline="-1555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=</a:t>
            </a:r>
            <a:r>
              <a:rPr sz="1700" spc="10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88</a:t>
            </a:r>
            <a:r>
              <a:rPr sz="1700" spc="-1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×</a:t>
            </a:r>
            <a:r>
              <a:rPr sz="1700" spc="-5" dirty="0">
                <a:latin typeface="Cambria Math"/>
                <a:cs typeface="Cambria Math"/>
              </a:rPr>
              <a:t> </a:t>
            </a:r>
            <a:r>
              <a:rPr sz="1700" spc="-25" dirty="0">
                <a:latin typeface="Cambria Math"/>
                <a:cs typeface="Cambria Math"/>
              </a:rPr>
              <a:t>𝑡</a:t>
            </a:r>
            <a:r>
              <a:rPr sz="1875" spc="-37" baseline="-15555" dirty="0">
                <a:latin typeface="Cambria Math"/>
                <a:cs typeface="Cambria Math"/>
              </a:rPr>
              <a:t>5</a:t>
            </a:r>
            <a:endParaRPr sz="1875" baseline="-15555">
              <a:latin typeface="Cambria Math"/>
              <a:cs typeface="Cambria Math"/>
            </a:endParaRPr>
          </a:p>
          <a:p>
            <a:pPr marL="610870" indent="-585470">
              <a:lnSpc>
                <a:spcPct val="100000"/>
              </a:lnSpc>
              <a:spcBef>
                <a:spcPts val="375"/>
              </a:spcBef>
              <a:buSzPct val="88235"/>
              <a:buFont typeface="Trebuchet MS"/>
              <a:buAutoNum type="arabicParenBoth" startAt="12"/>
              <a:tabLst>
                <a:tab pos="610870" algn="l"/>
                <a:tab pos="1131570" algn="l"/>
              </a:tabLst>
            </a:pPr>
            <a:r>
              <a:rPr sz="1700" dirty="0">
                <a:latin typeface="Cambria Math"/>
                <a:cs typeface="Cambria Math"/>
              </a:rPr>
              <a:t>𝑎</a:t>
            </a:r>
            <a:r>
              <a:rPr sz="1700" spc="250" dirty="0">
                <a:latin typeface="Cambria Math"/>
                <a:cs typeface="Cambria Math"/>
              </a:rPr>
              <a:t> </a:t>
            </a:r>
            <a:r>
              <a:rPr sz="1700" spc="-25" dirty="0">
                <a:latin typeface="Cambria Math"/>
                <a:cs typeface="Cambria Math"/>
              </a:rPr>
              <a:t>𝑡</a:t>
            </a:r>
            <a:r>
              <a:rPr sz="1875" spc="-37" baseline="-15555" dirty="0">
                <a:latin typeface="Cambria Math"/>
                <a:cs typeface="Cambria Math"/>
              </a:rPr>
              <a:t>6</a:t>
            </a:r>
            <a:r>
              <a:rPr sz="1875" baseline="-15555" dirty="0">
                <a:latin typeface="Cambria Math"/>
                <a:cs typeface="Cambria Math"/>
              </a:rPr>
              <a:t>	</a:t>
            </a:r>
            <a:r>
              <a:rPr sz="1700" dirty="0">
                <a:latin typeface="Cambria Math"/>
                <a:cs typeface="Cambria Math"/>
              </a:rPr>
              <a:t>=</a:t>
            </a:r>
            <a:r>
              <a:rPr sz="1700" spc="85" dirty="0">
                <a:latin typeface="Cambria Math"/>
                <a:cs typeface="Cambria Math"/>
              </a:rPr>
              <a:t> </a:t>
            </a:r>
            <a:r>
              <a:rPr sz="1700" spc="-25" dirty="0">
                <a:latin typeface="Cambria Math"/>
                <a:cs typeface="Cambria Math"/>
              </a:rPr>
              <a:t>1.0</a:t>
            </a:r>
            <a:endParaRPr sz="1700">
              <a:latin typeface="Cambria Math"/>
              <a:cs typeface="Cambria Math"/>
            </a:endParaRPr>
          </a:p>
          <a:p>
            <a:pPr marL="610870" indent="-585470">
              <a:lnSpc>
                <a:spcPct val="100000"/>
              </a:lnSpc>
              <a:spcBef>
                <a:spcPts val="390"/>
              </a:spcBef>
              <a:buSzPct val="88235"/>
              <a:buFont typeface="Trebuchet MS"/>
              <a:buAutoNum type="arabicParenBoth" startAt="12"/>
              <a:tabLst>
                <a:tab pos="610870" algn="l"/>
              </a:tabLst>
            </a:pPr>
            <a:r>
              <a:rPr sz="1700" dirty="0">
                <a:latin typeface="Cambria Math"/>
                <a:cs typeface="Cambria Math"/>
              </a:rPr>
              <a:t>𝑖</a:t>
            </a:r>
            <a:r>
              <a:rPr sz="1700" spc="13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=</a:t>
            </a:r>
            <a:r>
              <a:rPr sz="1700" spc="9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𝑖</a:t>
            </a:r>
            <a:r>
              <a:rPr sz="1700" spc="4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+ </a:t>
            </a:r>
            <a:r>
              <a:rPr sz="1700" spc="-50" dirty="0">
                <a:latin typeface="Cambria Math"/>
                <a:cs typeface="Cambria Math"/>
              </a:rPr>
              <a:t>1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75780" y="5498338"/>
            <a:ext cx="228917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500" spc="250" dirty="0">
                <a:latin typeface="Trebuchet MS"/>
                <a:cs typeface="Trebuchet MS"/>
              </a:rPr>
              <a:t>(17)</a:t>
            </a:r>
            <a:r>
              <a:rPr sz="1500" spc="465" dirty="0">
                <a:latin typeface="Trebuchet MS"/>
                <a:cs typeface="Trebuchet MS"/>
              </a:rPr>
              <a:t> </a:t>
            </a:r>
            <a:r>
              <a:rPr sz="1700" dirty="0">
                <a:latin typeface="Cambria Math"/>
                <a:cs typeface="Cambria Math"/>
              </a:rPr>
              <a:t>if</a:t>
            </a:r>
            <a:r>
              <a:rPr sz="1700" spc="-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𝑖</a:t>
            </a:r>
            <a:r>
              <a:rPr sz="1700" spc="14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≤</a:t>
            </a:r>
            <a:r>
              <a:rPr sz="1700" spc="9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10</a:t>
            </a:r>
            <a:r>
              <a:rPr sz="1700" spc="-1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goto</a:t>
            </a:r>
            <a:r>
              <a:rPr sz="1700" spc="-5" dirty="0">
                <a:latin typeface="Cambria Math"/>
                <a:cs typeface="Cambria Math"/>
              </a:rPr>
              <a:t> </a:t>
            </a:r>
            <a:r>
              <a:rPr sz="1700" spc="-20" dirty="0">
                <a:latin typeface="Cambria Math"/>
                <a:cs typeface="Cambria Math"/>
              </a:rPr>
              <a:t>(13)</a:t>
            </a:r>
            <a:endParaRPr sz="1700"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513381" y="853266"/>
            <a:ext cx="1637030" cy="518795"/>
            <a:chOff x="8513381" y="853266"/>
            <a:chExt cx="1637030" cy="518795"/>
          </a:xfrm>
        </p:grpSpPr>
        <p:sp>
          <p:nvSpPr>
            <p:cNvPr id="13" name="object 13"/>
            <p:cNvSpPr/>
            <p:nvPr/>
          </p:nvSpPr>
          <p:spPr>
            <a:xfrm>
              <a:off x="8520048" y="859934"/>
              <a:ext cx="1623695" cy="505459"/>
            </a:xfrm>
            <a:custGeom>
              <a:avLst/>
              <a:gdLst/>
              <a:ahLst/>
              <a:cxnLst/>
              <a:rect l="l" t="t" r="r" b="b"/>
              <a:pathLst>
                <a:path w="1623695" h="505459">
                  <a:moveTo>
                    <a:pt x="956671" y="0"/>
                  </a:moveTo>
                  <a:lnTo>
                    <a:pt x="900896" y="472"/>
                  </a:lnTo>
                  <a:lnTo>
                    <a:pt x="844943" y="2685"/>
                  </a:lnTo>
                  <a:lnTo>
                    <a:pt x="789079" y="6680"/>
                  </a:lnTo>
                  <a:lnTo>
                    <a:pt x="733571" y="12497"/>
                  </a:lnTo>
                  <a:lnTo>
                    <a:pt x="678687" y="20175"/>
                  </a:lnTo>
                  <a:lnTo>
                    <a:pt x="612169" y="32313"/>
                  </a:lnTo>
                  <a:lnTo>
                    <a:pt x="550784" y="46748"/>
                  </a:lnTo>
                  <a:lnTo>
                    <a:pt x="494751" y="63278"/>
                  </a:lnTo>
                  <a:lnTo>
                    <a:pt x="444289" y="81700"/>
                  </a:lnTo>
                  <a:lnTo>
                    <a:pt x="399617" y="101813"/>
                  </a:lnTo>
                  <a:lnTo>
                    <a:pt x="360954" y="123413"/>
                  </a:lnTo>
                  <a:lnTo>
                    <a:pt x="328519" y="146299"/>
                  </a:lnTo>
                  <a:lnTo>
                    <a:pt x="283210" y="195118"/>
                  </a:lnTo>
                  <a:lnTo>
                    <a:pt x="265440" y="246652"/>
                  </a:lnTo>
                  <a:lnTo>
                    <a:pt x="267431" y="272932"/>
                  </a:lnTo>
                  <a:lnTo>
                    <a:pt x="276964" y="299283"/>
                  </a:lnTo>
                  <a:lnTo>
                    <a:pt x="294258" y="325503"/>
                  </a:lnTo>
                  <a:lnTo>
                    <a:pt x="319531" y="351391"/>
                  </a:lnTo>
                  <a:lnTo>
                    <a:pt x="0" y="489948"/>
                  </a:lnTo>
                  <a:lnTo>
                    <a:pt x="464566" y="431274"/>
                  </a:lnTo>
                  <a:lnTo>
                    <a:pt x="505013" y="445140"/>
                  </a:lnTo>
                  <a:lnTo>
                    <a:pt x="547858" y="457615"/>
                  </a:lnTo>
                  <a:lnTo>
                    <a:pt x="592852" y="468682"/>
                  </a:lnTo>
                  <a:lnTo>
                    <a:pt x="639746" y="478323"/>
                  </a:lnTo>
                  <a:lnTo>
                    <a:pt x="688292" y="486519"/>
                  </a:lnTo>
                  <a:lnTo>
                    <a:pt x="738243" y="493252"/>
                  </a:lnTo>
                  <a:lnTo>
                    <a:pt x="789351" y="498504"/>
                  </a:lnTo>
                  <a:lnTo>
                    <a:pt x="841366" y="502256"/>
                  </a:lnTo>
                  <a:lnTo>
                    <a:pt x="894041" y="504490"/>
                  </a:lnTo>
                  <a:lnTo>
                    <a:pt x="947128" y="505188"/>
                  </a:lnTo>
                  <a:lnTo>
                    <a:pt x="1000379" y="504332"/>
                  </a:lnTo>
                  <a:lnTo>
                    <a:pt x="1053545" y="501903"/>
                  </a:lnTo>
                  <a:lnTo>
                    <a:pt x="1106378" y="497882"/>
                  </a:lnTo>
                  <a:lnTo>
                    <a:pt x="1158631" y="492253"/>
                  </a:lnTo>
                  <a:lnTo>
                    <a:pt x="1210055" y="484995"/>
                  </a:lnTo>
                  <a:lnTo>
                    <a:pt x="1276574" y="472857"/>
                  </a:lnTo>
                  <a:lnTo>
                    <a:pt x="1337959" y="458422"/>
                  </a:lnTo>
                  <a:lnTo>
                    <a:pt x="1393992" y="441892"/>
                  </a:lnTo>
                  <a:lnTo>
                    <a:pt x="1444454" y="423470"/>
                  </a:lnTo>
                  <a:lnTo>
                    <a:pt x="1489126" y="403358"/>
                  </a:lnTo>
                  <a:lnTo>
                    <a:pt x="1527789" y="381757"/>
                  </a:lnTo>
                  <a:lnTo>
                    <a:pt x="1560224" y="358872"/>
                  </a:lnTo>
                  <a:lnTo>
                    <a:pt x="1605533" y="310052"/>
                  </a:lnTo>
                  <a:lnTo>
                    <a:pt x="1623303" y="258518"/>
                  </a:lnTo>
                  <a:lnTo>
                    <a:pt x="1621312" y="232239"/>
                  </a:lnTo>
                  <a:lnTo>
                    <a:pt x="1594485" y="179667"/>
                  </a:lnTo>
                  <a:lnTo>
                    <a:pt x="1543982" y="134083"/>
                  </a:lnTo>
                  <a:lnTo>
                    <a:pt x="1482036" y="98269"/>
                  </a:lnTo>
                  <a:lnTo>
                    <a:pt x="1445852" y="82233"/>
                  </a:lnTo>
                  <a:lnTo>
                    <a:pt x="1406552" y="67497"/>
                  </a:lnTo>
                  <a:lnTo>
                    <a:pt x="1364402" y="54101"/>
                  </a:lnTo>
                  <a:lnTo>
                    <a:pt x="1319669" y="42085"/>
                  </a:lnTo>
                  <a:lnTo>
                    <a:pt x="1272621" y="31491"/>
                  </a:lnTo>
                  <a:lnTo>
                    <a:pt x="1223525" y="22356"/>
                  </a:lnTo>
                  <a:lnTo>
                    <a:pt x="1172647" y="14723"/>
                  </a:lnTo>
                  <a:lnTo>
                    <a:pt x="1120256" y="8631"/>
                  </a:lnTo>
                  <a:lnTo>
                    <a:pt x="1066618" y="4119"/>
                  </a:lnTo>
                  <a:lnTo>
                    <a:pt x="1012001" y="1229"/>
                  </a:lnTo>
                  <a:lnTo>
                    <a:pt x="956671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20048" y="859934"/>
              <a:ext cx="1623695" cy="505459"/>
            </a:xfrm>
            <a:custGeom>
              <a:avLst/>
              <a:gdLst/>
              <a:ahLst/>
              <a:cxnLst/>
              <a:rect l="l" t="t" r="r" b="b"/>
              <a:pathLst>
                <a:path w="1623695" h="505459">
                  <a:moveTo>
                    <a:pt x="0" y="489948"/>
                  </a:moveTo>
                  <a:lnTo>
                    <a:pt x="319531" y="351391"/>
                  </a:lnTo>
                  <a:lnTo>
                    <a:pt x="294258" y="325503"/>
                  </a:lnTo>
                  <a:lnTo>
                    <a:pt x="276964" y="299283"/>
                  </a:lnTo>
                  <a:lnTo>
                    <a:pt x="267431" y="272932"/>
                  </a:lnTo>
                  <a:lnTo>
                    <a:pt x="265440" y="246652"/>
                  </a:lnTo>
                  <a:lnTo>
                    <a:pt x="270773" y="220647"/>
                  </a:lnTo>
                  <a:lnTo>
                    <a:pt x="302531" y="170268"/>
                  </a:lnTo>
                  <a:lnTo>
                    <a:pt x="360954" y="123413"/>
                  </a:lnTo>
                  <a:lnTo>
                    <a:pt x="399617" y="101813"/>
                  </a:lnTo>
                  <a:lnTo>
                    <a:pt x="444289" y="81700"/>
                  </a:lnTo>
                  <a:lnTo>
                    <a:pt x="494751" y="63278"/>
                  </a:lnTo>
                  <a:lnTo>
                    <a:pt x="550784" y="46748"/>
                  </a:lnTo>
                  <a:lnTo>
                    <a:pt x="612169" y="32313"/>
                  </a:lnTo>
                  <a:lnTo>
                    <a:pt x="678687" y="20175"/>
                  </a:lnTo>
                  <a:lnTo>
                    <a:pt x="733571" y="12497"/>
                  </a:lnTo>
                  <a:lnTo>
                    <a:pt x="789079" y="6680"/>
                  </a:lnTo>
                  <a:lnTo>
                    <a:pt x="844943" y="2685"/>
                  </a:lnTo>
                  <a:lnTo>
                    <a:pt x="900896" y="472"/>
                  </a:lnTo>
                  <a:lnTo>
                    <a:pt x="956671" y="0"/>
                  </a:lnTo>
                  <a:lnTo>
                    <a:pt x="1012001" y="1229"/>
                  </a:lnTo>
                  <a:lnTo>
                    <a:pt x="1066618" y="4119"/>
                  </a:lnTo>
                  <a:lnTo>
                    <a:pt x="1120256" y="8631"/>
                  </a:lnTo>
                  <a:lnTo>
                    <a:pt x="1172647" y="14723"/>
                  </a:lnTo>
                  <a:lnTo>
                    <a:pt x="1223525" y="22356"/>
                  </a:lnTo>
                  <a:lnTo>
                    <a:pt x="1272621" y="31491"/>
                  </a:lnTo>
                  <a:lnTo>
                    <a:pt x="1319669" y="42085"/>
                  </a:lnTo>
                  <a:lnTo>
                    <a:pt x="1364402" y="54101"/>
                  </a:lnTo>
                  <a:lnTo>
                    <a:pt x="1406552" y="67497"/>
                  </a:lnTo>
                  <a:lnTo>
                    <a:pt x="1445852" y="82233"/>
                  </a:lnTo>
                  <a:lnTo>
                    <a:pt x="1482036" y="98269"/>
                  </a:lnTo>
                  <a:lnTo>
                    <a:pt x="1543982" y="134083"/>
                  </a:lnTo>
                  <a:lnTo>
                    <a:pt x="1594485" y="179667"/>
                  </a:lnTo>
                  <a:lnTo>
                    <a:pt x="1621312" y="232239"/>
                  </a:lnTo>
                  <a:lnTo>
                    <a:pt x="1623303" y="258518"/>
                  </a:lnTo>
                  <a:lnTo>
                    <a:pt x="1617970" y="284523"/>
                  </a:lnTo>
                  <a:lnTo>
                    <a:pt x="1586212" y="334902"/>
                  </a:lnTo>
                  <a:lnTo>
                    <a:pt x="1527789" y="381757"/>
                  </a:lnTo>
                  <a:lnTo>
                    <a:pt x="1489126" y="403358"/>
                  </a:lnTo>
                  <a:lnTo>
                    <a:pt x="1444454" y="423470"/>
                  </a:lnTo>
                  <a:lnTo>
                    <a:pt x="1393992" y="441892"/>
                  </a:lnTo>
                  <a:lnTo>
                    <a:pt x="1337959" y="458422"/>
                  </a:lnTo>
                  <a:lnTo>
                    <a:pt x="1276574" y="472857"/>
                  </a:lnTo>
                  <a:lnTo>
                    <a:pt x="1210055" y="484995"/>
                  </a:lnTo>
                  <a:lnTo>
                    <a:pt x="1158631" y="492253"/>
                  </a:lnTo>
                  <a:lnTo>
                    <a:pt x="1106378" y="497882"/>
                  </a:lnTo>
                  <a:lnTo>
                    <a:pt x="1053545" y="501903"/>
                  </a:lnTo>
                  <a:lnTo>
                    <a:pt x="1000379" y="504332"/>
                  </a:lnTo>
                  <a:lnTo>
                    <a:pt x="947128" y="505188"/>
                  </a:lnTo>
                  <a:lnTo>
                    <a:pt x="894041" y="504490"/>
                  </a:lnTo>
                  <a:lnTo>
                    <a:pt x="841366" y="502256"/>
                  </a:lnTo>
                  <a:lnTo>
                    <a:pt x="789351" y="498504"/>
                  </a:lnTo>
                  <a:lnTo>
                    <a:pt x="738243" y="493252"/>
                  </a:lnTo>
                  <a:lnTo>
                    <a:pt x="688292" y="486519"/>
                  </a:lnTo>
                  <a:lnTo>
                    <a:pt x="639746" y="478323"/>
                  </a:lnTo>
                  <a:lnTo>
                    <a:pt x="592852" y="468682"/>
                  </a:lnTo>
                  <a:lnTo>
                    <a:pt x="547858" y="457615"/>
                  </a:lnTo>
                  <a:lnTo>
                    <a:pt x="505013" y="445140"/>
                  </a:lnTo>
                  <a:lnTo>
                    <a:pt x="464566" y="431274"/>
                  </a:lnTo>
                  <a:lnTo>
                    <a:pt x="0" y="489948"/>
                  </a:lnTo>
                  <a:close/>
                </a:path>
              </a:pathLst>
            </a:custGeom>
            <a:ln w="12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187688" y="947928"/>
            <a:ext cx="567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target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973568" y="4018872"/>
            <a:ext cx="2376805" cy="664845"/>
            <a:chOff x="7973568" y="4018872"/>
            <a:chExt cx="2376805" cy="664845"/>
          </a:xfrm>
        </p:grpSpPr>
        <p:sp>
          <p:nvSpPr>
            <p:cNvPr id="17" name="object 17"/>
            <p:cNvSpPr/>
            <p:nvPr/>
          </p:nvSpPr>
          <p:spPr>
            <a:xfrm>
              <a:off x="7980045" y="4025349"/>
              <a:ext cx="2364105" cy="651510"/>
            </a:xfrm>
            <a:custGeom>
              <a:avLst/>
              <a:gdLst/>
              <a:ahLst/>
              <a:cxnLst/>
              <a:rect l="l" t="t" r="r" b="b"/>
              <a:pathLst>
                <a:path w="2364104" h="651510">
                  <a:moveTo>
                    <a:pt x="1505559" y="0"/>
                  </a:moveTo>
                  <a:lnTo>
                    <a:pt x="1451388" y="149"/>
                  </a:lnTo>
                  <a:lnTo>
                    <a:pt x="1397441" y="1526"/>
                  </a:lnTo>
                  <a:lnTo>
                    <a:pt x="1343878" y="4119"/>
                  </a:lnTo>
                  <a:lnTo>
                    <a:pt x="1290861" y="7917"/>
                  </a:lnTo>
                  <a:lnTo>
                    <a:pt x="1238550" y="12909"/>
                  </a:lnTo>
                  <a:lnTo>
                    <a:pt x="1187107" y="19082"/>
                  </a:lnTo>
                  <a:lnTo>
                    <a:pt x="1136692" y="26426"/>
                  </a:lnTo>
                  <a:lnTo>
                    <a:pt x="1087466" y="34928"/>
                  </a:lnTo>
                  <a:lnTo>
                    <a:pt x="1039591" y="44579"/>
                  </a:lnTo>
                  <a:lnTo>
                    <a:pt x="993226" y="55365"/>
                  </a:lnTo>
                  <a:lnTo>
                    <a:pt x="948533" y="67276"/>
                  </a:lnTo>
                  <a:lnTo>
                    <a:pt x="905673" y="80300"/>
                  </a:lnTo>
                  <a:lnTo>
                    <a:pt x="864806" y="94426"/>
                  </a:lnTo>
                  <a:lnTo>
                    <a:pt x="826094" y="109642"/>
                  </a:lnTo>
                  <a:lnTo>
                    <a:pt x="789697" y="125936"/>
                  </a:lnTo>
                  <a:lnTo>
                    <a:pt x="755776" y="143298"/>
                  </a:lnTo>
                  <a:lnTo>
                    <a:pt x="0" y="91736"/>
                  </a:lnTo>
                  <a:lnTo>
                    <a:pt x="624331" y="257725"/>
                  </a:lnTo>
                  <a:lnTo>
                    <a:pt x="610949" y="287719"/>
                  </a:lnTo>
                  <a:lnTo>
                    <a:pt x="605202" y="317679"/>
                  </a:lnTo>
                  <a:lnTo>
                    <a:pt x="615861" y="376807"/>
                  </a:lnTo>
                  <a:lnTo>
                    <a:pt x="654803" y="433725"/>
                  </a:lnTo>
                  <a:lnTo>
                    <a:pt x="684410" y="460923"/>
                  </a:lnTo>
                  <a:lnTo>
                    <a:pt x="720525" y="487049"/>
                  </a:lnTo>
                  <a:lnTo>
                    <a:pt x="762959" y="511930"/>
                  </a:lnTo>
                  <a:lnTo>
                    <a:pt x="811523" y="535393"/>
                  </a:lnTo>
                  <a:lnTo>
                    <a:pt x="866031" y="557266"/>
                  </a:lnTo>
                  <a:lnTo>
                    <a:pt x="926294" y="577374"/>
                  </a:lnTo>
                  <a:lnTo>
                    <a:pt x="992124" y="595545"/>
                  </a:lnTo>
                  <a:lnTo>
                    <a:pt x="1041070" y="606961"/>
                  </a:lnTo>
                  <a:lnTo>
                    <a:pt x="1091240" y="617046"/>
                  </a:lnTo>
                  <a:lnTo>
                    <a:pt x="1142473" y="625812"/>
                  </a:lnTo>
                  <a:lnTo>
                    <a:pt x="1194609" y="633270"/>
                  </a:lnTo>
                  <a:lnTo>
                    <a:pt x="1247486" y="639431"/>
                  </a:lnTo>
                  <a:lnTo>
                    <a:pt x="1300944" y="644307"/>
                  </a:lnTo>
                  <a:lnTo>
                    <a:pt x="1354821" y="647910"/>
                  </a:lnTo>
                  <a:lnTo>
                    <a:pt x="1408958" y="650251"/>
                  </a:lnTo>
                  <a:lnTo>
                    <a:pt x="1463192" y="651341"/>
                  </a:lnTo>
                  <a:lnTo>
                    <a:pt x="1517363" y="651191"/>
                  </a:lnTo>
                  <a:lnTo>
                    <a:pt x="1571310" y="649814"/>
                  </a:lnTo>
                  <a:lnTo>
                    <a:pt x="1624873" y="647221"/>
                  </a:lnTo>
                  <a:lnTo>
                    <a:pt x="1677890" y="643423"/>
                  </a:lnTo>
                  <a:lnTo>
                    <a:pt x="1730201" y="638432"/>
                  </a:lnTo>
                  <a:lnTo>
                    <a:pt x="1781644" y="632258"/>
                  </a:lnTo>
                  <a:lnTo>
                    <a:pt x="1832059" y="624914"/>
                  </a:lnTo>
                  <a:lnTo>
                    <a:pt x="1881285" y="616412"/>
                  </a:lnTo>
                  <a:lnTo>
                    <a:pt x="1929160" y="606761"/>
                  </a:lnTo>
                  <a:lnTo>
                    <a:pt x="1975525" y="595975"/>
                  </a:lnTo>
                  <a:lnTo>
                    <a:pt x="2020218" y="584064"/>
                  </a:lnTo>
                  <a:lnTo>
                    <a:pt x="2063078" y="571040"/>
                  </a:lnTo>
                  <a:lnTo>
                    <a:pt x="2103945" y="556915"/>
                  </a:lnTo>
                  <a:lnTo>
                    <a:pt x="2142657" y="541699"/>
                  </a:lnTo>
                  <a:lnTo>
                    <a:pt x="2179054" y="525404"/>
                  </a:lnTo>
                  <a:lnTo>
                    <a:pt x="2212975" y="508042"/>
                  </a:lnTo>
                  <a:lnTo>
                    <a:pt x="2252780" y="484080"/>
                  </a:lnTo>
                  <a:lnTo>
                    <a:pt x="2286379" y="459366"/>
                  </a:lnTo>
                  <a:lnTo>
                    <a:pt x="2335241" y="408230"/>
                  </a:lnTo>
                  <a:lnTo>
                    <a:pt x="2360127" y="355717"/>
                  </a:lnTo>
                  <a:lnTo>
                    <a:pt x="2363756" y="329284"/>
                  </a:lnTo>
                  <a:lnTo>
                    <a:pt x="2361603" y="302914"/>
                  </a:lnTo>
                  <a:lnTo>
                    <a:pt x="2340238" y="250905"/>
                  </a:lnTo>
                  <a:lnTo>
                    <a:pt x="2296598" y="200776"/>
                  </a:lnTo>
                  <a:lnTo>
                    <a:pt x="2266602" y="176756"/>
                  </a:lnTo>
                  <a:lnTo>
                    <a:pt x="2231249" y="153612"/>
                  </a:lnTo>
                  <a:lnTo>
                    <a:pt x="2190612" y="131481"/>
                  </a:lnTo>
                  <a:lnTo>
                    <a:pt x="2144760" y="110498"/>
                  </a:lnTo>
                  <a:lnTo>
                    <a:pt x="2093765" y="90799"/>
                  </a:lnTo>
                  <a:lnTo>
                    <a:pt x="2037697" y="72520"/>
                  </a:lnTo>
                  <a:lnTo>
                    <a:pt x="1976627" y="55795"/>
                  </a:lnTo>
                  <a:lnTo>
                    <a:pt x="1927681" y="44379"/>
                  </a:lnTo>
                  <a:lnTo>
                    <a:pt x="1877511" y="34294"/>
                  </a:lnTo>
                  <a:lnTo>
                    <a:pt x="1826278" y="25528"/>
                  </a:lnTo>
                  <a:lnTo>
                    <a:pt x="1774142" y="18070"/>
                  </a:lnTo>
                  <a:lnTo>
                    <a:pt x="1721265" y="11909"/>
                  </a:lnTo>
                  <a:lnTo>
                    <a:pt x="1667807" y="7033"/>
                  </a:lnTo>
                  <a:lnTo>
                    <a:pt x="1613930" y="3430"/>
                  </a:lnTo>
                  <a:lnTo>
                    <a:pt x="1559793" y="1089"/>
                  </a:lnTo>
                  <a:lnTo>
                    <a:pt x="1505559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80045" y="4025349"/>
              <a:ext cx="2364105" cy="651510"/>
            </a:xfrm>
            <a:custGeom>
              <a:avLst/>
              <a:gdLst/>
              <a:ahLst/>
              <a:cxnLst/>
              <a:rect l="l" t="t" r="r" b="b"/>
              <a:pathLst>
                <a:path w="2364104" h="651510">
                  <a:moveTo>
                    <a:pt x="0" y="91736"/>
                  </a:moveTo>
                  <a:lnTo>
                    <a:pt x="755776" y="143298"/>
                  </a:lnTo>
                  <a:lnTo>
                    <a:pt x="789697" y="125936"/>
                  </a:lnTo>
                  <a:lnTo>
                    <a:pt x="826094" y="109642"/>
                  </a:lnTo>
                  <a:lnTo>
                    <a:pt x="864806" y="94426"/>
                  </a:lnTo>
                  <a:lnTo>
                    <a:pt x="905673" y="80300"/>
                  </a:lnTo>
                  <a:lnTo>
                    <a:pt x="948533" y="67276"/>
                  </a:lnTo>
                  <a:lnTo>
                    <a:pt x="993226" y="55365"/>
                  </a:lnTo>
                  <a:lnTo>
                    <a:pt x="1039591" y="44579"/>
                  </a:lnTo>
                  <a:lnTo>
                    <a:pt x="1087466" y="34928"/>
                  </a:lnTo>
                  <a:lnTo>
                    <a:pt x="1136692" y="26426"/>
                  </a:lnTo>
                  <a:lnTo>
                    <a:pt x="1187107" y="19082"/>
                  </a:lnTo>
                  <a:lnTo>
                    <a:pt x="1238550" y="12909"/>
                  </a:lnTo>
                  <a:lnTo>
                    <a:pt x="1290861" y="7917"/>
                  </a:lnTo>
                  <a:lnTo>
                    <a:pt x="1343878" y="4119"/>
                  </a:lnTo>
                  <a:lnTo>
                    <a:pt x="1397441" y="1526"/>
                  </a:lnTo>
                  <a:lnTo>
                    <a:pt x="1451388" y="149"/>
                  </a:lnTo>
                  <a:lnTo>
                    <a:pt x="1505559" y="0"/>
                  </a:lnTo>
                  <a:lnTo>
                    <a:pt x="1559793" y="1089"/>
                  </a:lnTo>
                  <a:lnTo>
                    <a:pt x="1613930" y="3430"/>
                  </a:lnTo>
                  <a:lnTo>
                    <a:pt x="1667807" y="7033"/>
                  </a:lnTo>
                  <a:lnTo>
                    <a:pt x="1721265" y="11909"/>
                  </a:lnTo>
                  <a:lnTo>
                    <a:pt x="1774142" y="18070"/>
                  </a:lnTo>
                  <a:lnTo>
                    <a:pt x="1826278" y="25528"/>
                  </a:lnTo>
                  <a:lnTo>
                    <a:pt x="1877511" y="34294"/>
                  </a:lnTo>
                  <a:lnTo>
                    <a:pt x="1927681" y="44379"/>
                  </a:lnTo>
                  <a:lnTo>
                    <a:pt x="1976627" y="55795"/>
                  </a:lnTo>
                  <a:lnTo>
                    <a:pt x="2037697" y="72520"/>
                  </a:lnTo>
                  <a:lnTo>
                    <a:pt x="2093765" y="90799"/>
                  </a:lnTo>
                  <a:lnTo>
                    <a:pt x="2144760" y="110498"/>
                  </a:lnTo>
                  <a:lnTo>
                    <a:pt x="2190612" y="131481"/>
                  </a:lnTo>
                  <a:lnTo>
                    <a:pt x="2231249" y="153612"/>
                  </a:lnTo>
                  <a:lnTo>
                    <a:pt x="2266602" y="176756"/>
                  </a:lnTo>
                  <a:lnTo>
                    <a:pt x="2296598" y="200776"/>
                  </a:lnTo>
                  <a:lnTo>
                    <a:pt x="2340238" y="250905"/>
                  </a:lnTo>
                  <a:lnTo>
                    <a:pt x="2361603" y="302914"/>
                  </a:lnTo>
                  <a:lnTo>
                    <a:pt x="2363756" y="329284"/>
                  </a:lnTo>
                  <a:lnTo>
                    <a:pt x="2360127" y="355717"/>
                  </a:lnTo>
                  <a:lnTo>
                    <a:pt x="2335241" y="408230"/>
                  </a:lnTo>
                  <a:lnTo>
                    <a:pt x="2286379" y="459366"/>
                  </a:lnTo>
                  <a:lnTo>
                    <a:pt x="2252780" y="484080"/>
                  </a:lnTo>
                  <a:lnTo>
                    <a:pt x="2212975" y="508042"/>
                  </a:lnTo>
                  <a:lnTo>
                    <a:pt x="2179054" y="525404"/>
                  </a:lnTo>
                  <a:lnTo>
                    <a:pt x="2142657" y="541699"/>
                  </a:lnTo>
                  <a:lnTo>
                    <a:pt x="2103945" y="556915"/>
                  </a:lnTo>
                  <a:lnTo>
                    <a:pt x="2063078" y="571040"/>
                  </a:lnTo>
                  <a:lnTo>
                    <a:pt x="2020218" y="584064"/>
                  </a:lnTo>
                  <a:lnTo>
                    <a:pt x="1975525" y="595975"/>
                  </a:lnTo>
                  <a:lnTo>
                    <a:pt x="1929160" y="606761"/>
                  </a:lnTo>
                  <a:lnTo>
                    <a:pt x="1881285" y="616412"/>
                  </a:lnTo>
                  <a:lnTo>
                    <a:pt x="1832059" y="624914"/>
                  </a:lnTo>
                  <a:lnTo>
                    <a:pt x="1781644" y="632258"/>
                  </a:lnTo>
                  <a:lnTo>
                    <a:pt x="1730201" y="638432"/>
                  </a:lnTo>
                  <a:lnTo>
                    <a:pt x="1677890" y="643423"/>
                  </a:lnTo>
                  <a:lnTo>
                    <a:pt x="1624873" y="647221"/>
                  </a:lnTo>
                  <a:lnTo>
                    <a:pt x="1571310" y="649814"/>
                  </a:lnTo>
                  <a:lnTo>
                    <a:pt x="1517363" y="651191"/>
                  </a:lnTo>
                  <a:lnTo>
                    <a:pt x="1463192" y="651341"/>
                  </a:lnTo>
                  <a:lnTo>
                    <a:pt x="1408958" y="650251"/>
                  </a:lnTo>
                  <a:lnTo>
                    <a:pt x="1354821" y="647910"/>
                  </a:lnTo>
                  <a:lnTo>
                    <a:pt x="1300944" y="644307"/>
                  </a:lnTo>
                  <a:lnTo>
                    <a:pt x="1247486" y="639431"/>
                  </a:lnTo>
                  <a:lnTo>
                    <a:pt x="1194609" y="633270"/>
                  </a:lnTo>
                  <a:lnTo>
                    <a:pt x="1142473" y="625812"/>
                  </a:lnTo>
                  <a:lnTo>
                    <a:pt x="1091240" y="617046"/>
                  </a:lnTo>
                  <a:lnTo>
                    <a:pt x="1041070" y="606961"/>
                  </a:lnTo>
                  <a:lnTo>
                    <a:pt x="992124" y="595545"/>
                  </a:lnTo>
                  <a:lnTo>
                    <a:pt x="926294" y="577374"/>
                  </a:lnTo>
                  <a:lnTo>
                    <a:pt x="866031" y="557266"/>
                  </a:lnTo>
                  <a:lnTo>
                    <a:pt x="811523" y="535393"/>
                  </a:lnTo>
                  <a:lnTo>
                    <a:pt x="762959" y="511930"/>
                  </a:lnTo>
                  <a:lnTo>
                    <a:pt x="720525" y="487049"/>
                  </a:lnTo>
                  <a:lnTo>
                    <a:pt x="684410" y="460923"/>
                  </a:lnTo>
                  <a:lnTo>
                    <a:pt x="654803" y="433725"/>
                  </a:lnTo>
                  <a:lnTo>
                    <a:pt x="615861" y="376807"/>
                  </a:lnTo>
                  <a:lnTo>
                    <a:pt x="605202" y="317679"/>
                  </a:lnTo>
                  <a:lnTo>
                    <a:pt x="610949" y="287719"/>
                  </a:lnTo>
                  <a:lnTo>
                    <a:pt x="624331" y="257725"/>
                  </a:lnTo>
                  <a:lnTo>
                    <a:pt x="0" y="91736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944356" y="4049776"/>
            <a:ext cx="1052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0858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follows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conditional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6939" y="4327652"/>
            <a:ext cx="4982845" cy="1181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79850" algn="l"/>
              </a:tabLst>
            </a:pPr>
            <a:r>
              <a:rPr sz="2000" spc="-10" dirty="0">
                <a:latin typeface="Calibri"/>
                <a:cs typeface="Calibri"/>
              </a:rPr>
              <a:t>Statements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1600" spc="330" dirty="0">
                <a:latin typeface="Trebuchet MS"/>
                <a:cs typeface="Trebuchet MS"/>
              </a:rPr>
              <a:t>(1),</a:t>
            </a:r>
            <a:r>
              <a:rPr sz="1600" spc="480" dirty="0">
                <a:latin typeface="Trebuchet MS"/>
                <a:cs typeface="Trebuchet MS"/>
              </a:rPr>
              <a:t> </a:t>
            </a:r>
            <a:r>
              <a:rPr sz="1600" spc="330" dirty="0">
                <a:latin typeface="Trebuchet MS"/>
                <a:cs typeface="Trebuchet MS"/>
              </a:rPr>
              <a:t>(2),</a:t>
            </a:r>
            <a:r>
              <a:rPr sz="1600" spc="490" dirty="0">
                <a:latin typeface="Trebuchet MS"/>
                <a:cs typeface="Trebuchet MS"/>
              </a:rPr>
              <a:t> </a:t>
            </a:r>
            <a:r>
              <a:rPr sz="1600" spc="330" dirty="0">
                <a:latin typeface="Trebuchet MS"/>
                <a:cs typeface="Trebuchet MS"/>
              </a:rPr>
              <a:t>(3),</a:t>
            </a:r>
            <a:r>
              <a:rPr sz="1600" spc="484" dirty="0">
                <a:latin typeface="Trebuchet MS"/>
                <a:cs typeface="Trebuchet MS"/>
              </a:rPr>
              <a:t> </a:t>
            </a:r>
            <a:r>
              <a:rPr sz="1600" spc="270" dirty="0">
                <a:latin typeface="Trebuchet MS"/>
                <a:cs typeface="Trebuchet MS"/>
              </a:rPr>
              <a:t>(10),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300" dirty="0">
                <a:latin typeface="Trebuchet MS"/>
                <a:cs typeface="Trebuchet MS"/>
              </a:rPr>
              <a:t>(12)</a:t>
            </a:r>
            <a:r>
              <a:rPr sz="1800" spc="300" dirty="0">
                <a:latin typeface="Trebuchet MS"/>
                <a:cs typeface="Trebuchet MS"/>
              </a:rPr>
              <a:t>,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spc="265" dirty="0">
                <a:latin typeface="Trebuchet MS"/>
                <a:cs typeface="Trebuchet MS"/>
              </a:rPr>
              <a:t>(13)</a:t>
            </a:r>
            <a:r>
              <a:rPr sz="1600" spc="-45" dirty="0">
                <a:latin typeface="Trebuchet MS"/>
                <a:cs typeface="Trebuchet MS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10" dirty="0">
                <a:latin typeface="Calibri"/>
                <a:cs typeface="Calibri"/>
              </a:rPr>
              <a:t> leaders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385"/>
              </a:lnSpc>
              <a:tabLst>
                <a:tab pos="4268470" algn="l"/>
              </a:tabLst>
            </a:pP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BBs: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1600" spc="325" dirty="0">
                <a:latin typeface="Trebuchet MS"/>
                <a:cs typeface="Trebuchet MS"/>
              </a:rPr>
              <a:t>(1),</a:t>
            </a:r>
            <a:r>
              <a:rPr sz="1600" spc="470" dirty="0">
                <a:latin typeface="Trebuchet MS"/>
                <a:cs typeface="Trebuchet MS"/>
              </a:rPr>
              <a:t> </a:t>
            </a:r>
            <a:r>
              <a:rPr sz="1600" spc="325" dirty="0">
                <a:latin typeface="Trebuchet MS"/>
                <a:cs typeface="Trebuchet MS"/>
              </a:rPr>
              <a:t>(2),</a:t>
            </a:r>
            <a:r>
              <a:rPr sz="1600" spc="475" dirty="0">
                <a:latin typeface="Trebuchet MS"/>
                <a:cs typeface="Trebuchet MS"/>
              </a:rPr>
              <a:t> </a:t>
            </a:r>
            <a:r>
              <a:rPr sz="1600" spc="325" dirty="0">
                <a:latin typeface="Trebuchet MS"/>
                <a:cs typeface="Trebuchet MS"/>
              </a:rPr>
              <a:t>(3)-</a:t>
            </a:r>
            <a:r>
              <a:rPr sz="1600" spc="305" dirty="0">
                <a:latin typeface="Trebuchet MS"/>
                <a:cs typeface="Trebuchet MS"/>
              </a:rPr>
              <a:t>(9),</a:t>
            </a:r>
            <a:r>
              <a:rPr sz="1600" dirty="0">
                <a:latin typeface="Trebuchet MS"/>
                <a:cs typeface="Trebuchet MS"/>
              </a:rPr>
              <a:t>	</a:t>
            </a:r>
            <a:r>
              <a:rPr sz="1600" spc="280" dirty="0">
                <a:latin typeface="Trebuchet MS"/>
                <a:cs typeface="Trebuchet MS"/>
              </a:rPr>
              <a:t>(10)-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ts val="1905"/>
              </a:lnSpc>
            </a:pPr>
            <a:r>
              <a:rPr sz="1600" spc="290" dirty="0">
                <a:latin typeface="Trebuchet MS"/>
                <a:cs typeface="Trebuchet MS"/>
              </a:rPr>
              <a:t>(11),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90" dirty="0">
                <a:latin typeface="Trebuchet MS"/>
                <a:cs typeface="Trebuchet MS"/>
              </a:rPr>
              <a:t>(12),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95" dirty="0">
                <a:latin typeface="Trebuchet MS"/>
                <a:cs typeface="Trebuchet MS"/>
              </a:rPr>
              <a:t>(13)-</a:t>
            </a:r>
            <a:r>
              <a:rPr sz="1600" spc="245" dirty="0">
                <a:latin typeface="Trebuchet MS"/>
                <a:cs typeface="Trebuchet MS"/>
              </a:rPr>
              <a:t>(17)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EEE6910-9B52-D208-A793-48B22651FF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2673"/>
            <a:ext cx="50165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spc="-90" dirty="0"/>
              <a:t> </a:t>
            </a:r>
            <a:r>
              <a:rPr dirty="0"/>
              <a:t>Use</a:t>
            </a:r>
            <a:r>
              <a:rPr spc="-80" dirty="0"/>
              <a:t> </a:t>
            </a:r>
            <a:r>
              <a:rPr dirty="0"/>
              <a:t>and</a:t>
            </a:r>
            <a:r>
              <a:rPr spc="-85" dirty="0"/>
              <a:t> </a:t>
            </a:r>
            <a:r>
              <a:rPr spc="-10" dirty="0"/>
              <a:t>Liveness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03706"/>
            <a:ext cx="6089650" cy="49561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marR="290195" indent="-228600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Knowing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value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variable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will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used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next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important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generating </a:t>
            </a:r>
            <a:r>
              <a:rPr sz="2600" dirty="0">
                <a:latin typeface="Calibri"/>
                <a:cs typeface="Calibri"/>
              </a:rPr>
              <a:t>good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code</a:t>
            </a:r>
            <a:endParaRPr sz="2600">
              <a:latin typeface="Calibri"/>
              <a:cs typeface="Calibri"/>
            </a:endParaRPr>
          </a:p>
          <a:p>
            <a:pPr marL="697865" lvl="1" indent="-227965">
              <a:lnSpc>
                <a:spcPts val="2625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spc="-10" dirty="0">
                <a:latin typeface="Calibri"/>
                <a:cs typeface="Calibri"/>
              </a:rPr>
              <a:t>Remove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variables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registers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used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ts val="2810"/>
              </a:lnSpc>
              <a:spcBef>
                <a:spcPts val="365"/>
              </a:spcBef>
              <a:buFont typeface="Arial MT"/>
              <a:buChar char="•"/>
              <a:tabLst>
                <a:tab pos="240665" algn="l"/>
                <a:tab pos="4499610" algn="l"/>
                <a:tab pos="4798060" algn="l"/>
                <a:tab pos="5145405" algn="l"/>
                <a:tab pos="5431155" algn="l"/>
              </a:tabLst>
            </a:pPr>
            <a:r>
              <a:rPr sz="2600" dirty="0">
                <a:latin typeface="Calibri"/>
                <a:cs typeface="Calibri"/>
              </a:rPr>
              <a:t>Consider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3AC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instruction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5" dirty="0">
                <a:latin typeface="Cambria Math"/>
                <a:cs typeface="Cambria Math"/>
              </a:rPr>
              <a:t>𝐼:</a:t>
            </a:r>
            <a:r>
              <a:rPr sz="26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𝑥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=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𝑦</a:t>
            </a:r>
            <a:r>
              <a:rPr sz="2200" dirty="0">
                <a:latin typeface="Cambria Math"/>
                <a:cs typeface="Cambria Math"/>
              </a:rPr>
              <a:t>	+</a:t>
            </a:r>
            <a:r>
              <a:rPr sz="2200" spc="470" dirty="0">
                <a:latin typeface="Cambria Math"/>
                <a:cs typeface="Cambria Math"/>
              </a:rPr>
              <a:t> </a:t>
            </a:r>
            <a:r>
              <a:rPr sz="2200" spc="265" dirty="0">
                <a:latin typeface="Cambria Math"/>
                <a:cs typeface="Cambria Math"/>
              </a:rPr>
              <a:t>𝑧</a:t>
            </a:r>
            <a:r>
              <a:rPr sz="2200" spc="265" dirty="0">
                <a:latin typeface="Trebuchet MS"/>
                <a:cs typeface="Trebuchet MS"/>
              </a:rPr>
              <a:t>;</a:t>
            </a:r>
            <a:endParaRPr sz="2200">
              <a:latin typeface="Trebuchet MS"/>
              <a:cs typeface="Trebuchet MS"/>
            </a:endParaRPr>
          </a:p>
          <a:p>
            <a:pPr marL="241300">
              <a:lnSpc>
                <a:spcPts val="2810"/>
              </a:lnSpc>
            </a:pPr>
            <a:r>
              <a:rPr sz="2400" dirty="0">
                <a:latin typeface="Calibri"/>
                <a:cs typeface="Calibri"/>
              </a:rPr>
              <a:t>we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mbria Math"/>
                <a:cs typeface="Cambria Math"/>
              </a:rPr>
              <a:t>𝐼</a:t>
            </a:r>
            <a:r>
              <a:rPr sz="2600" spc="65" dirty="0">
                <a:latin typeface="Cambria Math"/>
                <a:cs typeface="Cambria Math"/>
              </a:rPr>
              <a:t> </a:t>
            </a:r>
            <a:r>
              <a:rPr sz="2600" dirty="0">
                <a:latin typeface="Calibri"/>
                <a:cs typeface="Calibri"/>
              </a:rPr>
              <a:t>defines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mbria Math"/>
                <a:cs typeface="Cambria Math"/>
              </a:rPr>
              <a:t>𝑥</a:t>
            </a:r>
            <a:r>
              <a:rPr sz="2600" spc="60" dirty="0">
                <a:latin typeface="Cambria Math"/>
                <a:cs typeface="Cambria Math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mbria Math"/>
                <a:cs typeface="Cambria Math"/>
              </a:rPr>
              <a:t>𝑦</a:t>
            </a:r>
            <a:r>
              <a:rPr sz="2600" spc="25" dirty="0">
                <a:latin typeface="Cambria Math"/>
                <a:cs typeface="Cambria Math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0" dirty="0">
                <a:latin typeface="Cambria Math"/>
                <a:cs typeface="Cambria Math"/>
              </a:rPr>
              <a:t>𝑧</a:t>
            </a:r>
            <a:endParaRPr sz="2600">
              <a:latin typeface="Cambria Math"/>
              <a:cs typeface="Cambria Math"/>
            </a:endParaRPr>
          </a:p>
          <a:p>
            <a:pPr marL="241300" marR="373380" indent="-228600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Suppose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statement </a:t>
            </a:r>
            <a:r>
              <a:rPr sz="2600" dirty="0">
                <a:latin typeface="Cambria Math"/>
                <a:cs typeface="Cambria Math"/>
              </a:rPr>
              <a:t>𝐼</a:t>
            </a:r>
            <a:r>
              <a:rPr sz="2600" spc="65" dirty="0">
                <a:latin typeface="Cambria Math"/>
                <a:cs typeface="Cambria Math"/>
              </a:rPr>
              <a:t> </a:t>
            </a:r>
            <a:r>
              <a:rPr sz="2600" dirty="0">
                <a:latin typeface="Calibri"/>
                <a:cs typeface="Calibri"/>
              </a:rPr>
              <a:t>defines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mbria Math"/>
                <a:cs typeface="Cambria Math"/>
              </a:rPr>
              <a:t>𝑥</a:t>
            </a:r>
            <a:r>
              <a:rPr sz="2600" dirty="0">
                <a:latin typeface="Calibri"/>
                <a:cs typeface="Calibri"/>
              </a:rPr>
              <a:t>.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statement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mbria Math"/>
                <a:cs typeface="Cambria Math"/>
              </a:rPr>
              <a:t>𝐽</a:t>
            </a:r>
            <a:r>
              <a:rPr sz="2600" spc="15" dirty="0">
                <a:latin typeface="Cambria Math"/>
                <a:cs typeface="Cambria Math"/>
              </a:rPr>
              <a:t> </a:t>
            </a:r>
            <a:r>
              <a:rPr sz="2600" dirty="0">
                <a:latin typeface="Calibri"/>
                <a:cs typeface="Calibri"/>
              </a:rPr>
              <a:t>uses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mbria Math"/>
                <a:cs typeface="Cambria Math"/>
              </a:rPr>
              <a:t>𝑥</a:t>
            </a:r>
            <a:r>
              <a:rPr sz="2600" spc="50" dirty="0">
                <a:latin typeface="Cambria Math"/>
                <a:cs typeface="Cambria Math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operand,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control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flow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from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mbria Math"/>
                <a:cs typeface="Cambria Math"/>
              </a:rPr>
              <a:t>𝐼</a:t>
            </a:r>
            <a:r>
              <a:rPr sz="2600" spc="35" dirty="0">
                <a:latin typeface="Cambria Math"/>
                <a:cs typeface="Cambria Math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mbria Math"/>
                <a:cs typeface="Cambria Math"/>
              </a:rPr>
              <a:t>𝐽</a:t>
            </a:r>
            <a:r>
              <a:rPr sz="2600" spc="5" dirty="0">
                <a:latin typeface="Cambria Math"/>
                <a:cs typeface="Cambria Math"/>
              </a:rPr>
              <a:t> </a:t>
            </a:r>
            <a:r>
              <a:rPr sz="2600" dirty="0">
                <a:latin typeface="Calibri"/>
                <a:cs typeface="Calibri"/>
              </a:rPr>
              <a:t>along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path </a:t>
            </a:r>
            <a:r>
              <a:rPr sz="2600" dirty="0">
                <a:latin typeface="Calibri"/>
                <a:cs typeface="Calibri"/>
              </a:rPr>
              <a:t>where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mbria Math"/>
                <a:cs typeface="Cambria Math"/>
              </a:rPr>
              <a:t>𝑥</a:t>
            </a:r>
            <a:r>
              <a:rPr sz="2600" spc="55" dirty="0">
                <a:latin typeface="Cambria Math"/>
                <a:cs typeface="Cambria Math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redefined,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mbria Math"/>
                <a:cs typeface="Cambria Math"/>
              </a:rPr>
              <a:t>𝐽</a:t>
            </a:r>
            <a:r>
              <a:rPr sz="2600" spc="25" dirty="0">
                <a:latin typeface="Cambria Math"/>
                <a:cs typeface="Cambria Math"/>
              </a:rPr>
              <a:t> </a:t>
            </a:r>
            <a:r>
              <a:rPr sz="2600" dirty="0">
                <a:latin typeface="Calibri"/>
                <a:cs typeface="Calibri"/>
              </a:rPr>
              <a:t>uses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value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mbria Math"/>
                <a:cs typeface="Cambria Math"/>
              </a:rPr>
              <a:t>𝑥</a:t>
            </a:r>
            <a:r>
              <a:rPr sz="2600" spc="50" dirty="0">
                <a:latin typeface="Cambria Math"/>
                <a:cs typeface="Cambria Math"/>
              </a:rPr>
              <a:t> </a:t>
            </a:r>
            <a:r>
              <a:rPr sz="2600" dirty="0">
                <a:latin typeface="Calibri"/>
                <a:cs typeface="Calibri"/>
              </a:rPr>
              <a:t>defined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0" dirty="0">
                <a:latin typeface="Cambria Math"/>
                <a:cs typeface="Cambria Math"/>
              </a:rPr>
              <a:t>𝐼</a:t>
            </a:r>
            <a:endParaRPr sz="2600">
              <a:latin typeface="Cambria Math"/>
              <a:cs typeface="Cambria Math"/>
            </a:endParaRPr>
          </a:p>
          <a:p>
            <a:pPr marL="241300" marR="225425" indent="-228600">
              <a:lnSpc>
                <a:spcPts val="250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name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BB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live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given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point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its </a:t>
            </a:r>
            <a:r>
              <a:rPr sz="2600" dirty="0">
                <a:latin typeface="Calibri"/>
                <a:cs typeface="Calibri"/>
              </a:rPr>
              <a:t>value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used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after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point</a:t>
            </a:r>
            <a:endParaRPr sz="26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We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mbria Math"/>
                <a:cs typeface="Cambria Math"/>
              </a:rPr>
              <a:t>𝑥</a:t>
            </a:r>
            <a:r>
              <a:rPr sz="2200" spc="30" dirty="0">
                <a:latin typeface="Cambria Math"/>
                <a:cs typeface="Cambria Math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live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statement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0" dirty="0">
                <a:latin typeface="Cambria Math"/>
                <a:cs typeface="Cambria Math"/>
              </a:rPr>
              <a:t>𝐼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9133" y="1258061"/>
            <a:ext cx="2743200" cy="147701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9845" rIns="0" bIns="0" rtlCol="0">
            <a:spAutoFit/>
          </a:bodyPr>
          <a:lstStyle/>
          <a:p>
            <a:pPr marL="92075" marR="1231265">
              <a:lnSpc>
                <a:spcPct val="100000"/>
              </a:lnSpc>
              <a:spcBef>
                <a:spcPts val="235"/>
              </a:spcBef>
              <a:tabLst>
                <a:tab pos="373380" algn="l"/>
                <a:tab pos="514984" algn="l"/>
                <a:tab pos="655320" algn="l"/>
                <a:tab pos="797560" algn="l"/>
                <a:tab pos="937894" algn="l"/>
                <a:tab pos="1078865" algn="l"/>
                <a:tab pos="1220470" algn="l"/>
                <a:tab pos="1361440" algn="l"/>
              </a:tabLst>
            </a:pPr>
            <a:r>
              <a:rPr sz="1800" spc="50" dirty="0">
                <a:latin typeface="Trebuchet MS"/>
                <a:cs typeface="Trebuchet MS"/>
              </a:rPr>
              <a:t>X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	</a:t>
            </a:r>
            <a:r>
              <a:rPr sz="1800" spc="30" dirty="0">
                <a:latin typeface="Trebuchet MS"/>
                <a:cs typeface="Trebuchet MS"/>
              </a:rPr>
              <a:t>Y</a:t>
            </a:r>
            <a:r>
              <a:rPr sz="1800" dirty="0">
                <a:latin typeface="Trebuchet MS"/>
                <a:cs typeface="Trebuchet MS"/>
              </a:rPr>
              <a:t>		</a:t>
            </a:r>
            <a:r>
              <a:rPr sz="1800" spc="100" dirty="0">
                <a:latin typeface="Trebuchet MS"/>
                <a:cs typeface="Trebuchet MS"/>
              </a:rPr>
              <a:t>+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65" dirty="0">
                <a:latin typeface="Trebuchet MS"/>
                <a:cs typeface="Trebuchet MS"/>
              </a:rPr>
              <a:t>Z</a:t>
            </a:r>
            <a:r>
              <a:rPr sz="1800" spc="500" dirty="0">
                <a:latin typeface="Trebuchet MS"/>
                <a:cs typeface="Trebuchet MS"/>
              </a:rPr>
              <a:t>  </a:t>
            </a:r>
            <a:r>
              <a:rPr sz="1800" spc="65" dirty="0">
                <a:latin typeface="Trebuchet MS"/>
                <a:cs typeface="Trebuchet MS"/>
              </a:rPr>
              <a:t>Z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	</a:t>
            </a:r>
            <a:r>
              <a:rPr sz="1800" spc="65" dirty="0">
                <a:latin typeface="Trebuchet MS"/>
                <a:cs typeface="Trebuchet MS"/>
              </a:rPr>
              <a:t>Z</a:t>
            </a:r>
            <a:r>
              <a:rPr sz="1800" dirty="0">
                <a:latin typeface="Trebuchet MS"/>
                <a:cs typeface="Trebuchet MS"/>
              </a:rPr>
              <a:t>		</a:t>
            </a:r>
            <a:r>
              <a:rPr sz="1800" spc="390" dirty="0">
                <a:latin typeface="Trebuchet MS"/>
                <a:cs typeface="Trebuchet MS"/>
              </a:rPr>
              <a:t>*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5 </a:t>
            </a:r>
            <a:r>
              <a:rPr sz="1800" spc="245" dirty="0">
                <a:latin typeface="Trebuchet MS"/>
                <a:cs typeface="Trebuchet MS"/>
              </a:rPr>
              <a:t>t7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65" dirty="0">
                <a:latin typeface="Trebuchet MS"/>
                <a:cs typeface="Trebuchet MS"/>
              </a:rPr>
              <a:t>Z</a:t>
            </a:r>
            <a:r>
              <a:rPr sz="1800" dirty="0">
                <a:latin typeface="Trebuchet MS"/>
                <a:cs typeface="Trebuchet MS"/>
              </a:rPr>
              <a:t>		</a:t>
            </a:r>
            <a:r>
              <a:rPr sz="1800" spc="100" dirty="0">
                <a:latin typeface="Trebuchet MS"/>
                <a:cs typeface="Trebuchet MS"/>
              </a:rPr>
              <a:t>+</a:t>
            </a:r>
            <a:r>
              <a:rPr sz="1800" dirty="0">
                <a:latin typeface="Trebuchet MS"/>
                <a:cs typeface="Trebuchet MS"/>
              </a:rPr>
              <a:t>			</a:t>
            </a:r>
            <a:r>
              <a:rPr sz="1800" spc="100" dirty="0">
                <a:latin typeface="Trebuchet MS"/>
                <a:cs typeface="Trebuchet MS"/>
              </a:rPr>
              <a:t>1 </a:t>
            </a:r>
            <a:r>
              <a:rPr sz="1800" spc="30" dirty="0">
                <a:latin typeface="Trebuchet MS"/>
                <a:cs typeface="Trebuchet MS"/>
              </a:rPr>
              <a:t>Y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	</a:t>
            </a:r>
            <a:r>
              <a:rPr sz="1800" spc="65" dirty="0">
                <a:latin typeface="Trebuchet MS"/>
                <a:cs typeface="Trebuchet MS"/>
              </a:rPr>
              <a:t>Z</a:t>
            </a:r>
            <a:r>
              <a:rPr sz="1800" dirty="0">
                <a:latin typeface="Trebuchet MS"/>
                <a:cs typeface="Trebuchet MS"/>
              </a:rPr>
              <a:t>		</a:t>
            </a:r>
            <a:r>
              <a:rPr sz="1800" spc="-535" dirty="0">
                <a:latin typeface="Trebuchet MS"/>
                <a:cs typeface="Trebuchet MS"/>
              </a:rPr>
              <a:t> </a:t>
            </a:r>
            <a:r>
              <a:rPr sz="1800" spc="385" dirty="0">
                <a:latin typeface="Trebuchet MS"/>
                <a:cs typeface="Trebuchet MS"/>
              </a:rPr>
              <a:t>–</a:t>
            </a:r>
            <a:r>
              <a:rPr sz="1800" dirty="0">
                <a:latin typeface="Trebuchet MS"/>
                <a:cs typeface="Trebuchet MS"/>
              </a:rPr>
              <a:t>		</a:t>
            </a:r>
            <a:r>
              <a:rPr sz="1800" spc="-535" dirty="0">
                <a:latin typeface="Trebuchet MS"/>
                <a:cs typeface="Trebuchet MS"/>
              </a:rPr>
              <a:t> </a:t>
            </a:r>
            <a:r>
              <a:rPr sz="1800" spc="240" dirty="0">
                <a:latin typeface="Trebuchet MS"/>
                <a:cs typeface="Trebuchet MS"/>
              </a:rPr>
              <a:t>t7</a:t>
            </a:r>
            <a:endParaRPr sz="1800">
              <a:latin typeface="Trebuchet MS"/>
              <a:cs typeface="Trebuchet MS"/>
            </a:endParaRPr>
          </a:p>
          <a:p>
            <a:pPr marL="92075">
              <a:lnSpc>
                <a:spcPct val="100000"/>
              </a:lnSpc>
              <a:tabLst>
                <a:tab pos="373380" algn="l"/>
                <a:tab pos="655320" algn="l"/>
                <a:tab pos="937894" algn="l"/>
                <a:tab pos="1220470" algn="l"/>
              </a:tabLst>
            </a:pPr>
            <a:r>
              <a:rPr sz="1800" spc="50" dirty="0">
                <a:latin typeface="Trebuchet MS"/>
                <a:cs typeface="Trebuchet MS"/>
              </a:rPr>
              <a:t>X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65" dirty="0">
                <a:latin typeface="Trebuchet MS"/>
                <a:cs typeface="Trebuchet MS"/>
              </a:rPr>
              <a:t>Z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+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0" dirty="0"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49133" y="4008882"/>
            <a:ext cx="3580765" cy="2032000"/>
          </a:xfrm>
          <a:custGeom>
            <a:avLst/>
            <a:gdLst/>
            <a:ahLst/>
            <a:cxnLst/>
            <a:rect l="l" t="t" r="r" b="b"/>
            <a:pathLst>
              <a:path w="3580765" h="2032000">
                <a:moveTo>
                  <a:pt x="3580637" y="0"/>
                </a:moveTo>
                <a:lnTo>
                  <a:pt x="0" y="0"/>
                </a:lnTo>
                <a:lnTo>
                  <a:pt x="0" y="2031492"/>
                </a:lnTo>
                <a:lnTo>
                  <a:pt x="3580637" y="2031492"/>
                </a:lnTo>
                <a:lnTo>
                  <a:pt x="358063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28635" y="4029455"/>
            <a:ext cx="143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8185" algn="l"/>
                <a:tab pos="999490" algn="l"/>
                <a:tab pos="1281430" algn="l"/>
              </a:tabLst>
            </a:pPr>
            <a:r>
              <a:rPr sz="1800" spc="320" dirty="0">
                <a:latin typeface="Trebuchet MS"/>
                <a:cs typeface="Trebuchet MS"/>
              </a:rPr>
              <a:t>(5)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0" dirty="0">
                <a:latin typeface="Trebuchet MS"/>
                <a:cs typeface="Trebuchet MS"/>
              </a:rPr>
              <a:t>X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170" dirty="0"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93278" y="4603496"/>
            <a:ext cx="27844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204" dirty="0">
                <a:latin typeface="Trebuchet MS"/>
                <a:cs typeface="Trebuchet MS"/>
              </a:rPr>
              <a:t>(no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70" dirty="0">
                <a:latin typeface="Trebuchet MS"/>
                <a:cs typeface="Trebuchet MS"/>
              </a:rPr>
              <a:t>redefinition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254" dirty="0">
                <a:latin typeface="Trebuchet MS"/>
                <a:cs typeface="Trebuchet MS"/>
              </a:rPr>
              <a:t>of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20" dirty="0">
                <a:latin typeface="Trebuchet MS"/>
                <a:cs typeface="Trebuchet MS"/>
              </a:rPr>
              <a:t>X)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8635" y="5126990"/>
            <a:ext cx="2000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8185" algn="l"/>
                <a:tab pos="999490" algn="l"/>
                <a:tab pos="1281430" algn="l"/>
                <a:tab pos="1564005" algn="l"/>
                <a:tab pos="1846580" algn="l"/>
              </a:tabLst>
            </a:pPr>
            <a:r>
              <a:rPr sz="1800" spc="275" dirty="0">
                <a:latin typeface="Trebuchet MS"/>
                <a:cs typeface="Trebuchet MS"/>
              </a:rPr>
              <a:t>(15)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50" dirty="0">
                <a:latin typeface="Trebuchet MS"/>
                <a:cs typeface="Trebuchet MS"/>
              </a:rPr>
              <a:t>…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50" dirty="0">
                <a:latin typeface="Trebuchet MS"/>
                <a:cs typeface="Trebuchet MS"/>
              </a:rPr>
              <a:t>…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0" dirty="0">
                <a:latin typeface="Trebuchet MS"/>
                <a:cs typeface="Trebuchet MS"/>
              </a:rPr>
              <a:t>X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160" dirty="0"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28635" y="5675629"/>
            <a:ext cx="1435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8185" algn="l"/>
                <a:tab pos="999490" algn="l"/>
                <a:tab pos="1281430" algn="l"/>
              </a:tabLst>
            </a:pPr>
            <a:r>
              <a:rPr sz="1800" spc="275" dirty="0">
                <a:latin typeface="Trebuchet MS"/>
                <a:cs typeface="Trebuchet MS"/>
              </a:rPr>
              <a:t>(25)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0" dirty="0">
                <a:latin typeface="Trebuchet MS"/>
                <a:cs typeface="Trebuchet MS"/>
              </a:rPr>
              <a:t>X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170" dirty="0"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322629" y="3111055"/>
            <a:ext cx="2111375" cy="984885"/>
            <a:chOff x="7322629" y="3111055"/>
            <a:chExt cx="2111375" cy="984885"/>
          </a:xfrm>
        </p:grpSpPr>
        <p:sp>
          <p:nvSpPr>
            <p:cNvPr id="11" name="object 11"/>
            <p:cNvSpPr/>
            <p:nvPr/>
          </p:nvSpPr>
          <p:spPr>
            <a:xfrm>
              <a:off x="7329297" y="3117722"/>
              <a:ext cx="2098040" cy="971550"/>
            </a:xfrm>
            <a:custGeom>
              <a:avLst/>
              <a:gdLst/>
              <a:ahLst/>
              <a:cxnLst/>
              <a:rect l="l" t="t" r="r" b="b"/>
              <a:pathLst>
                <a:path w="2098040" h="971550">
                  <a:moveTo>
                    <a:pt x="874141" y="691895"/>
                  </a:moveTo>
                  <a:lnTo>
                    <a:pt x="349630" y="691895"/>
                  </a:lnTo>
                  <a:lnTo>
                    <a:pt x="995045" y="971295"/>
                  </a:lnTo>
                  <a:lnTo>
                    <a:pt x="874141" y="691895"/>
                  </a:lnTo>
                  <a:close/>
                </a:path>
                <a:path w="2098040" h="971550">
                  <a:moveTo>
                    <a:pt x="1982470" y="0"/>
                  </a:moveTo>
                  <a:lnTo>
                    <a:pt x="115316" y="0"/>
                  </a:lnTo>
                  <a:lnTo>
                    <a:pt x="70455" y="9070"/>
                  </a:lnTo>
                  <a:lnTo>
                    <a:pt x="33797" y="33797"/>
                  </a:lnTo>
                  <a:lnTo>
                    <a:pt x="9070" y="70455"/>
                  </a:lnTo>
                  <a:lnTo>
                    <a:pt x="0" y="115315"/>
                  </a:lnTo>
                  <a:lnTo>
                    <a:pt x="0" y="576579"/>
                  </a:lnTo>
                  <a:lnTo>
                    <a:pt x="9070" y="621440"/>
                  </a:lnTo>
                  <a:lnTo>
                    <a:pt x="33797" y="658098"/>
                  </a:lnTo>
                  <a:lnTo>
                    <a:pt x="70455" y="682825"/>
                  </a:lnTo>
                  <a:lnTo>
                    <a:pt x="115316" y="691895"/>
                  </a:lnTo>
                  <a:lnTo>
                    <a:pt x="1982470" y="691895"/>
                  </a:lnTo>
                  <a:lnTo>
                    <a:pt x="2027330" y="682825"/>
                  </a:lnTo>
                  <a:lnTo>
                    <a:pt x="2063988" y="658098"/>
                  </a:lnTo>
                  <a:lnTo>
                    <a:pt x="2088715" y="621440"/>
                  </a:lnTo>
                  <a:lnTo>
                    <a:pt x="2097785" y="576579"/>
                  </a:lnTo>
                  <a:lnTo>
                    <a:pt x="2097785" y="115315"/>
                  </a:lnTo>
                  <a:lnTo>
                    <a:pt x="2088715" y="70455"/>
                  </a:lnTo>
                  <a:lnTo>
                    <a:pt x="2063988" y="33797"/>
                  </a:lnTo>
                  <a:lnTo>
                    <a:pt x="2027330" y="9070"/>
                  </a:lnTo>
                  <a:lnTo>
                    <a:pt x="198247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29297" y="3117722"/>
              <a:ext cx="2098040" cy="971550"/>
            </a:xfrm>
            <a:custGeom>
              <a:avLst/>
              <a:gdLst/>
              <a:ahLst/>
              <a:cxnLst/>
              <a:rect l="l" t="t" r="r" b="b"/>
              <a:pathLst>
                <a:path w="2098040" h="971550">
                  <a:moveTo>
                    <a:pt x="0" y="115315"/>
                  </a:moveTo>
                  <a:lnTo>
                    <a:pt x="9070" y="70455"/>
                  </a:lnTo>
                  <a:lnTo>
                    <a:pt x="33797" y="33797"/>
                  </a:lnTo>
                  <a:lnTo>
                    <a:pt x="70455" y="9070"/>
                  </a:lnTo>
                  <a:lnTo>
                    <a:pt x="115316" y="0"/>
                  </a:lnTo>
                  <a:lnTo>
                    <a:pt x="349630" y="0"/>
                  </a:lnTo>
                  <a:lnTo>
                    <a:pt x="874141" y="0"/>
                  </a:lnTo>
                  <a:lnTo>
                    <a:pt x="1982470" y="0"/>
                  </a:lnTo>
                  <a:lnTo>
                    <a:pt x="2027330" y="9070"/>
                  </a:lnTo>
                  <a:lnTo>
                    <a:pt x="2063988" y="33797"/>
                  </a:lnTo>
                  <a:lnTo>
                    <a:pt x="2088715" y="70455"/>
                  </a:lnTo>
                  <a:lnTo>
                    <a:pt x="2097785" y="115315"/>
                  </a:lnTo>
                  <a:lnTo>
                    <a:pt x="2097785" y="403605"/>
                  </a:lnTo>
                  <a:lnTo>
                    <a:pt x="2097785" y="576579"/>
                  </a:lnTo>
                  <a:lnTo>
                    <a:pt x="2088715" y="621440"/>
                  </a:lnTo>
                  <a:lnTo>
                    <a:pt x="2063988" y="658098"/>
                  </a:lnTo>
                  <a:lnTo>
                    <a:pt x="2027330" y="682825"/>
                  </a:lnTo>
                  <a:lnTo>
                    <a:pt x="1982470" y="691895"/>
                  </a:lnTo>
                  <a:lnTo>
                    <a:pt x="874141" y="691895"/>
                  </a:lnTo>
                  <a:lnTo>
                    <a:pt x="995045" y="971295"/>
                  </a:lnTo>
                  <a:lnTo>
                    <a:pt x="349630" y="691895"/>
                  </a:lnTo>
                  <a:lnTo>
                    <a:pt x="115316" y="691895"/>
                  </a:lnTo>
                  <a:lnTo>
                    <a:pt x="70455" y="682825"/>
                  </a:lnTo>
                  <a:lnTo>
                    <a:pt x="33797" y="658098"/>
                  </a:lnTo>
                  <a:lnTo>
                    <a:pt x="9070" y="621440"/>
                  </a:lnTo>
                  <a:lnTo>
                    <a:pt x="0" y="576579"/>
                  </a:lnTo>
                  <a:lnTo>
                    <a:pt x="0" y="403605"/>
                  </a:lnTo>
                  <a:lnTo>
                    <a:pt x="0" y="115315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441945" y="3194050"/>
            <a:ext cx="185102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85" dirty="0">
                <a:latin typeface="Trebuchet MS"/>
                <a:cs typeface="Trebuchet MS"/>
              </a:rPr>
              <a:t>X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live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(5),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400" dirty="0">
                <a:latin typeface="Trebuchet MS"/>
                <a:cs typeface="Trebuchet MS"/>
              </a:rPr>
              <a:t>X</a:t>
            </a:r>
            <a:r>
              <a:rPr sz="1600" dirty="0">
                <a:latin typeface="Calibri"/>
                <a:cs typeface="Calibri"/>
              </a:rPr>
              <a:t>’s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next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use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(5)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(15)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392919" y="5372480"/>
            <a:ext cx="2317750" cy="1127125"/>
            <a:chOff x="9392919" y="5372480"/>
            <a:chExt cx="2317750" cy="1127125"/>
          </a:xfrm>
        </p:grpSpPr>
        <p:sp>
          <p:nvSpPr>
            <p:cNvPr id="15" name="object 15"/>
            <p:cNvSpPr/>
            <p:nvPr/>
          </p:nvSpPr>
          <p:spPr>
            <a:xfrm>
              <a:off x="9399396" y="5378957"/>
              <a:ext cx="2305050" cy="1113790"/>
            </a:xfrm>
            <a:custGeom>
              <a:avLst/>
              <a:gdLst/>
              <a:ahLst/>
              <a:cxnLst/>
              <a:rect l="l" t="t" r="r" b="b"/>
              <a:pathLst>
                <a:path w="2305050" h="1113789">
                  <a:moveTo>
                    <a:pt x="2166620" y="286130"/>
                  </a:moveTo>
                  <a:lnTo>
                    <a:pt x="344677" y="286130"/>
                  </a:lnTo>
                  <a:lnTo>
                    <a:pt x="301073" y="293162"/>
                  </a:lnTo>
                  <a:lnTo>
                    <a:pt x="263211" y="312741"/>
                  </a:lnTo>
                  <a:lnTo>
                    <a:pt x="233358" y="342597"/>
                  </a:lnTo>
                  <a:lnTo>
                    <a:pt x="213784" y="380458"/>
                  </a:lnTo>
                  <a:lnTo>
                    <a:pt x="206755" y="424052"/>
                  </a:lnTo>
                  <a:lnTo>
                    <a:pt x="206755" y="975740"/>
                  </a:lnTo>
                  <a:lnTo>
                    <a:pt x="213784" y="1019335"/>
                  </a:lnTo>
                  <a:lnTo>
                    <a:pt x="233358" y="1057196"/>
                  </a:lnTo>
                  <a:lnTo>
                    <a:pt x="263211" y="1087052"/>
                  </a:lnTo>
                  <a:lnTo>
                    <a:pt x="301073" y="1106631"/>
                  </a:lnTo>
                  <a:lnTo>
                    <a:pt x="344677" y="1113662"/>
                  </a:lnTo>
                  <a:lnTo>
                    <a:pt x="2166620" y="1113662"/>
                  </a:lnTo>
                  <a:lnTo>
                    <a:pt x="2210224" y="1106631"/>
                  </a:lnTo>
                  <a:lnTo>
                    <a:pt x="2248086" y="1087052"/>
                  </a:lnTo>
                  <a:lnTo>
                    <a:pt x="2277939" y="1057196"/>
                  </a:lnTo>
                  <a:lnTo>
                    <a:pt x="2297513" y="1019335"/>
                  </a:lnTo>
                  <a:lnTo>
                    <a:pt x="2304542" y="975740"/>
                  </a:lnTo>
                  <a:lnTo>
                    <a:pt x="2304542" y="424052"/>
                  </a:lnTo>
                  <a:lnTo>
                    <a:pt x="2297513" y="380458"/>
                  </a:lnTo>
                  <a:lnTo>
                    <a:pt x="2277939" y="342597"/>
                  </a:lnTo>
                  <a:lnTo>
                    <a:pt x="2248086" y="312741"/>
                  </a:lnTo>
                  <a:lnTo>
                    <a:pt x="2210224" y="293162"/>
                  </a:lnTo>
                  <a:lnTo>
                    <a:pt x="2166620" y="286130"/>
                  </a:lnTo>
                  <a:close/>
                </a:path>
                <a:path w="2305050" h="1113789">
                  <a:moveTo>
                    <a:pt x="0" y="0"/>
                  </a:moveTo>
                  <a:lnTo>
                    <a:pt x="556386" y="286130"/>
                  </a:lnTo>
                  <a:lnTo>
                    <a:pt x="1080770" y="286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99396" y="5378957"/>
              <a:ext cx="2305050" cy="1113790"/>
            </a:xfrm>
            <a:custGeom>
              <a:avLst/>
              <a:gdLst/>
              <a:ahLst/>
              <a:cxnLst/>
              <a:rect l="l" t="t" r="r" b="b"/>
              <a:pathLst>
                <a:path w="2305050" h="1113789">
                  <a:moveTo>
                    <a:pt x="206755" y="424052"/>
                  </a:moveTo>
                  <a:lnTo>
                    <a:pt x="213784" y="380458"/>
                  </a:lnTo>
                  <a:lnTo>
                    <a:pt x="233358" y="342597"/>
                  </a:lnTo>
                  <a:lnTo>
                    <a:pt x="263211" y="312741"/>
                  </a:lnTo>
                  <a:lnTo>
                    <a:pt x="301073" y="293162"/>
                  </a:lnTo>
                  <a:lnTo>
                    <a:pt x="344677" y="286130"/>
                  </a:lnTo>
                  <a:lnTo>
                    <a:pt x="556386" y="286130"/>
                  </a:lnTo>
                  <a:lnTo>
                    <a:pt x="0" y="0"/>
                  </a:lnTo>
                  <a:lnTo>
                    <a:pt x="1080770" y="286130"/>
                  </a:lnTo>
                  <a:lnTo>
                    <a:pt x="2166620" y="286130"/>
                  </a:lnTo>
                  <a:lnTo>
                    <a:pt x="2210224" y="293162"/>
                  </a:lnTo>
                  <a:lnTo>
                    <a:pt x="2248086" y="312741"/>
                  </a:lnTo>
                  <a:lnTo>
                    <a:pt x="2277939" y="342597"/>
                  </a:lnTo>
                  <a:lnTo>
                    <a:pt x="2297513" y="380458"/>
                  </a:lnTo>
                  <a:lnTo>
                    <a:pt x="2304542" y="424052"/>
                  </a:lnTo>
                  <a:lnTo>
                    <a:pt x="2304542" y="630935"/>
                  </a:lnTo>
                  <a:lnTo>
                    <a:pt x="2304542" y="975740"/>
                  </a:lnTo>
                  <a:lnTo>
                    <a:pt x="2297513" y="1019335"/>
                  </a:lnTo>
                  <a:lnTo>
                    <a:pt x="2277939" y="1057196"/>
                  </a:lnTo>
                  <a:lnTo>
                    <a:pt x="2248086" y="1087052"/>
                  </a:lnTo>
                  <a:lnTo>
                    <a:pt x="2210224" y="1106631"/>
                  </a:lnTo>
                  <a:lnTo>
                    <a:pt x="2166620" y="1113662"/>
                  </a:lnTo>
                  <a:lnTo>
                    <a:pt x="1080770" y="1113662"/>
                  </a:lnTo>
                  <a:lnTo>
                    <a:pt x="556386" y="1113662"/>
                  </a:lnTo>
                  <a:lnTo>
                    <a:pt x="344677" y="1113662"/>
                  </a:lnTo>
                  <a:lnTo>
                    <a:pt x="301073" y="1106631"/>
                  </a:lnTo>
                  <a:lnTo>
                    <a:pt x="263211" y="1087052"/>
                  </a:lnTo>
                  <a:lnTo>
                    <a:pt x="233358" y="1057196"/>
                  </a:lnTo>
                  <a:lnTo>
                    <a:pt x="213784" y="1019335"/>
                  </a:lnTo>
                  <a:lnTo>
                    <a:pt x="206755" y="975740"/>
                  </a:lnTo>
                  <a:lnTo>
                    <a:pt x="206755" y="630935"/>
                  </a:lnTo>
                  <a:lnTo>
                    <a:pt x="206755" y="424052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725914" y="5687567"/>
            <a:ext cx="134810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85" dirty="0">
                <a:latin typeface="Trebuchet MS"/>
                <a:cs typeface="Trebuchet MS"/>
              </a:rPr>
              <a:t>X</a:t>
            </a:r>
            <a:r>
              <a:rPr sz="1400" spc="-75" dirty="0">
                <a:latin typeface="Trebuchet MS"/>
                <a:cs typeface="Trebuchet MS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dead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(15)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725914" y="5931408"/>
            <a:ext cx="1626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because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there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no </a:t>
            </a:r>
            <a:r>
              <a:rPr sz="1600" dirty="0">
                <a:latin typeface="Calibri"/>
                <a:cs typeface="Calibri"/>
              </a:rPr>
              <a:t>further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use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231274" y="629473"/>
            <a:ext cx="1623060" cy="660400"/>
            <a:chOff x="7231274" y="629473"/>
            <a:chExt cx="1623060" cy="660400"/>
          </a:xfrm>
        </p:grpSpPr>
        <p:sp>
          <p:nvSpPr>
            <p:cNvPr id="20" name="object 20"/>
            <p:cNvSpPr/>
            <p:nvPr/>
          </p:nvSpPr>
          <p:spPr>
            <a:xfrm>
              <a:off x="7237751" y="635950"/>
              <a:ext cx="1609725" cy="647700"/>
            </a:xfrm>
            <a:custGeom>
              <a:avLst/>
              <a:gdLst/>
              <a:ahLst/>
              <a:cxnLst/>
              <a:rect l="l" t="t" r="r" b="b"/>
              <a:pathLst>
                <a:path w="1609725" h="647700">
                  <a:moveTo>
                    <a:pt x="828632" y="0"/>
                  </a:moveTo>
                  <a:lnTo>
                    <a:pt x="774494" y="95"/>
                  </a:lnTo>
                  <a:lnTo>
                    <a:pt x="720664" y="1482"/>
                  </a:lnTo>
                  <a:lnTo>
                    <a:pt x="667328" y="4142"/>
                  </a:lnTo>
                  <a:lnTo>
                    <a:pt x="614671" y="8057"/>
                  </a:lnTo>
                  <a:lnTo>
                    <a:pt x="562879" y="13208"/>
                  </a:lnTo>
                  <a:lnTo>
                    <a:pt x="512138" y="19577"/>
                  </a:lnTo>
                  <a:lnTo>
                    <a:pt x="462634" y="27146"/>
                  </a:lnTo>
                  <a:lnTo>
                    <a:pt x="414551" y="35896"/>
                  </a:lnTo>
                  <a:lnTo>
                    <a:pt x="368076" y="45810"/>
                  </a:lnTo>
                  <a:lnTo>
                    <a:pt x="323394" y="56869"/>
                  </a:lnTo>
                  <a:lnTo>
                    <a:pt x="280691" y="69054"/>
                  </a:lnTo>
                  <a:lnTo>
                    <a:pt x="240153" y="82348"/>
                  </a:lnTo>
                  <a:lnTo>
                    <a:pt x="201964" y="96732"/>
                  </a:lnTo>
                  <a:lnTo>
                    <a:pt x="166312" y="112188"/>
                  </a:lnTo>
                  <a:lnTo>
                    <a:pt x="103357" y="146242"/>
                  </a:lnTo>
                  <a:lnTo>
                    <a:pt x="68433" y="171007"/>
                  </a:lnTo>
                  <a:lnTo>
                    <a:pt x="20222" y="222198"/>
                  </a:lnTo>
                  <a:lnTo>
                    <a:pt x="0" y="274506"/>
                  </a:lnTo>
                  <a:lnTo>
                    <a:pt x="64" y="300667"/>
                  </a:lnTo>
                  <a:lnTo>
                    <a:pt x="19900" y="352185"/>
                  </a:lnTo>
                  <a:lnTo>
                    <a:pt x="65157" y="401532"/>
                  </a:lnTo>
                  <a:lnTo>
                    <a:pt x="96998" y="424981"/>
                  </a:lnTo>
                  <a:lnTo>
                    <a:pt x="134809" y="447393"/>
                  </a:lnTo>
                  <a:lnTo>
                    <a:pt x="178461" y="468606"/>
                  </a:lnTo>
                  <a:lnTo>
                    <a:pt x="227827" y="488453"/>
                  </a:lnTo>
                  <a:lnTo>
                    <a:pt x="282777" y="506772"/>
                  </a:lnTo>
                  <a:lnTo>
                    <a:pt x="343184" y="523397"/>
                  </a:lnTo>
                  <a:lnTo>
                    <a:pt x="408919" y="538164"/>
                  </a:lnTo>
                  <a:lnTo>
                    <a:pt x="469244" y="647130"/>
                  </a:lnTo>
                  <a:lnTo>
                    <a:pt x="700511" y="572835"/>
                  </a:lnTo>
                  <a:lnTo>
                    <a:pt x="757872" y="574760"/>
                  </a:lnTo>
                  <a:lnTo>
                    <a:pt x="814908" y="575222"/>
                  </a:lnTo>
                  <a:lnTo>
                    <a:pt x="871433" y="574255"/>
                  </a:lnTo>
                  <a:lnTo>
                    <a:pt x="927264" y="571892"/>
                  </a:lnTo>
                  <a:lnTo>
                    <a:pt x="982217" y="568164"/>
                  </a:lnTo>
                  <a:lnTo>
                    <a:pt x="1036108" y="563105"/>
                  </a:lnTo>
                  <a:lnTo>
                    <a:pt x="1088753" y="556747"/>
                  </a:lnTo>
                  <a:lnTo>
                    <a:pt x="1139968" y="549123"/>
                  </a:lnTo>
                  <a:lnTo>
                    <a:pt x="1189568" y="540267"/>
                  </a:lnTo>
                  <a:lnTo>
                    <a:pt x="1237371" y="530209"/>
                  </a:lnTo>
                  <a:lnTo>
                    <a:pt x="1283192" y="518984"/>
                  </a:lnTo>
                  <a:lnTo>
                    <a:pt x="1326848" y="506624"/>
                  </a:lnTo>
                  <a:lnTo>
                    <a:pt x="1368153" y="493162"/>
                  </a:lnTo>
                  <a:lnTo>
                    <a:pt x="1406925" y="478630"/>
                  </a:lnTo>
                  <a:lnTo>
                    <a:pt x="1442979" y="463061"/>
                  </a:lnTo>
                  <a:lnTo>
                    <a:pt x="1506199" y="428944"/>
                  </a:lnTo>
                  <a:lnTo>
                    <a:pt x="1541122" y="404178"/>
                  </a:lnTo>
                  <a:lnTo>
                    <a:pt x="1589333" y="352988"/>
                  </a:lnTo>
                  <a:lnTo>
                    <a:pt x="1609556" y="300680"/>
                  </a:lnTo>
                  <a:lnTo>
                    <a:pt x="1609491" y="274518"/>
                  </a:lnTo>
                  <a:lnTo>
                    <a:pt x="1589655" y="223000"/>
                  </a:lnTo>
                  <a:lnTo>
                    <a:pt x="1544398" y="173653"/>
                  </a:lnTo>
                  <a:lnTo>
                    <a:pt x="1512557" y="150205"/>
                  </a:lnTo>
                  <a:lnTo>
                    <a:pt x="1474746" y="127792"/>
                  </a:lnTo>
                  <a:lnTo>
                    <a:pt x="1431094" y="106580"/>
                  </a:lnTo>
                  <a:lnTo>
                    <a:pt x="1381728" y="86732"/>
                  </a:lnTo>
                  <a:lnTo>
                    <a:pt x="1326778" y="68414"/>
                  </a:lnTo>
                  <a:lnTo>
                    <a:pt x="1266371" y="51789"/>
                  </a:lnTo>
                  <a:lnTo>
                    <a:pt x="1200637" y="37022"/>
                  </a:lnTo>
                  <a:lnTo>
                    <a:pt x="1149539" y="27566"/>
                  </a:lnTo>
                  <a:lnTo>
                    <a:pt x="1097449" y="19530"/>
                  </a:lnTo>
                  <a:lnTo>
                    <a:pt x="1044555" y="12895"/>
                  </a:lnTo>
                  <a:lnTo>
                    <a:pt x="991040" y="7643"/>
                  </a:lnTo>
                  <a:lnTo>
                    <a:pt x="937091" y="3755"/>
                  </a:lnTo>
                  <a:lnTo>
                    <a:pt x="882893" y="1213"/>
                  </a:lnTo>
                  <a:lnTo>
                    <a:pt x="828632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37751" y="635950"/>
              <a:ext cx="1609725" cy="647700"/>
            </a:xfrm>
            <a:custGeom>
              <a:avLst/>
              <a:gdLst/>
              <a:ahLst/>
              <a:cxnLst/>
              <a:rect l="l" t="t" r="r" b="b"/>
              <a:pathLst>
                <a:path w="1609725" h="647700">
                  <a:moveTo>
                    <a:pt x="469244" y="647130"/>
                  </a:moveTo>
                  <a:lnTo>
                    <a:pt x="408919" y="538164"/>
                  </a:lnTo>
                  <a:lnTo>
                    <a:pt x="343184" y="523397"/>
                  </a:lnTo>
                  <a:lnTo>
                    <a:pt x="282777" y="506772"/>
                  </a:lnTo>
                  <a:lnTo>
                    <a:pt x="227827" y="488453"/>
                  </a:lnTo>
                  <a:lnTo>
                    <a:pt x="178461" y="468606"/>
                  </a:lnTo>
                  <a:lnTo>
                    <a:pt x="134809" y="447393"/>
                  </a:lnTo>
                  <a:lnTo>
                    <a:pt x="96998" y="424981"/>
                  </a:lnTo>
                  <a:lnTo>
                    <a:pt x="65157" y="401532"/>
                  </a:lnTo>
                  <a:lnTo>
                    <a:pt x="19900" y="352185"/>
                  </a:lnTo>
                  <a:lnTo>
                    <a:pt x="64" y="300667"/>
                  </a:lnTo>
                  <a:lnTo>
                    <a:pt x="0" y="274506"/>
                  </a:lnTo>
                  <a:lnTo>
                    <a:pt x="6676" y="248294"/>
                  </a:lnTo>
                  <a:lnTo>
                    <a:pt x="40765" y="196380"/>
                  </a:lnTo>
                  <a:lnTo>
                    <a:pt x="103357" y="146242"/>
                  </a:lnTo>
                  <a:lnTo>
                    <a:pt x="166312" y="112188"/>
                  </a:lnTo>
                  <a:lnTo>
                    <a:pt x="201964" y="96732"/>
                  </a:lnTo>
                  <a:lnTo>
                    <a:pt x="240153" y="82348"/>
                  </a:lnTo>
                  <a:lnTo>
                    <a:pt x="280691" y="69054"/>
                  </a:lnTo>
                  <a:lnTo>
                    <a:pt x="323394" y="56869"/>
                  </a:lnTo>
                  <a:lnTo>
                    <a:pt x="368076" y="45810"/>
                  </a:lnTo>
                  <a:lnTo>
                    <a:pt x="414551" y="35896"/>
                  </a:lnTo>
                  <a:lnTo>
                    <a:pt x="462634" y="27146"/>
                  </a:lnTo>
                  <a:lnTo>
                    <a:pt x="512138" y="19577"/>
                  </a:lnTo>
                  <a:lnTo>
                    <a:pt x="562879" y="13208"/>
                  </a:lnTo>
                  <a:lnTo>
                    <a:pt x="614671" y="8057"/>
                  </a:lnTo>
                  <a:lnTo>
                    <a:pt x="667328" y="4142"/>
                  </a:lnTo>
                  <a:lnTo>
                    <a:pt x="720664" y="1482"/>
                  </a:lnTo>
                  <a:lnTo>
                    <a:pt x="774494" y="95"/>
                  </a:lnTo>
                  <a:lnTo>
                    <a:pt x="828632" y="0"/>
                  </a:lnTo>
                  <a:lnTo>
                    <a:pt x="882893" y="1213"/>
                  </a:lnTo>
                  <a:lnTo>
                    <a:pt x="937091" y="3755"/>
                  </a:lnTo>
                  <a:lnTo>
                    <a:pt x="991040" y="7643"/>
                  </a:lnTo>
                  <a:lnTo>
                    <a:pt x="1044555" y="12895"/>
                  </a:lnTo>
                  <a:lnTo>
                    <a:pt x="1097449" y="19530"/>
                  </a:lnTo>
                  <a:lnTo>
                    <a:pt x="1149539" y="27566"/>
                  </a:lnTo>
                  <a:lnTo>
                    <a:pt x="1200637" y="37022"/>
                  </a:lnTo>
                  <a:lnTo>
                    <a:pt x="1266371" y="51789"/>
                  </a:lnTo>
                  <a:lnTo>
                    <a:pt x="1326778" y="68414"/>
                  </a:lnTo>
                  <a:lnTo>
                    <a:pt x="1381728" y="86732"/>
                  </a:lnTo>
                  <a:lnTo>
                    <a:pt x="1431094" y="106580"/>
                  </a:lnTo>
                  <a:lnTo>
                    <a:pt x="1474746" y="127792"/>
                  </a:lnTo>
                  <a:lnTo>
                    <a:pt x="1512557" y="150205"/>
                  </a:lnTo>
                  <a:lnTo>
                    <a:pt x="1544398" y="173653"/>
                  </a:lnTo>
                  <a:lnTo>
                    <a:pt x="1589655" y="223000"/>
                  </a:lnTo>
                  <a:lnTo>
                    <a:pt x="1609491" y="274518"/>
                  </a:lnTo>
                  <a:lnTo>
                    <a:pt x="1609556" y="300680"/>
                  </a:lnTo>
                  <a:lnTo>
                    <a:pt x="1602879" y="326891"/>
                  </a:lnTo>
                  <a:lnTo>
                    <a:pt x="1568790" y="378805"/>
                  </a:lnTo>
                  <a:lnTo>
                    <a:pt x="1506199" y="428944"/>
                  </a:lnTo>
                  <a:lnTo>
                    <a:pt x="1442979" y="463061"/>
                  </a:lnTo>
                  <a:lnTo>
                    <a:pt x="1406925" y="478630"/>
                  </a:lnTo>
                  <a:lnTo>
                    <a:pt x="1368153" y="493162"/>
                  </a:lnTo>
                  <a:lnTo>
                    <a:pt x="1326848" y="506624"/>
                  </a:lnTo>
                  <a:lnTo>
                    <a:pt x="1283192" y="518984"/>
                  </a:lnTo>
                  <a:lnTo>
                    <a:pt x="1237371" y="530209"/>
                  </a:lnTo>
                  <a:lnTo>
                    <a:pt x="1189568" y="540267"/>
                  </a:lnTo>
                  <a:lnTo>
                    <a:pt x="1139968" y="549123"/>
                  </a:lnTo>
                  <a:lnTo>
                    <a:pt x="1088753" y="556747"/>
                  </a:lnTo>
                  <a:lnTo>
                    <a:pt x="1036108" y="563105"/>
                  </a:lnTo>
                  <a:lnTo>
                    <a:pt x="982217" y="568164"/>
                  </a:lnTo>
                  <a:lnTo>
                    <a:pt x="927264" y="571892"/>
                  </a:lnTo>
                  <a:lnTo>
                    <a:pt x="871433" y="574255"/>
                  </a:lnTo>
                  <a:lnTo>
                    <a:pt x="814908" y="575222"/>
                  </a:lnTo>
                  <a:lnTo>
                    <a:pt x="757872" y="574760"/>
                  </a:lnTo>
                  <a:lnTo>
                    <a:pt x="700511" y="572835"/>
                  </a:lnTo>
                  <a:lnTo>
                    <a:pt x="469244" y="64713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606538" y="654049"/>
            <a:ext cx="8731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 marR="5080" indent="-28003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no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further </a:t>
            </a:r>
            <a:r>
              <a:rPr sz="1600" spc="-25" dirty="0">
                <a:latin typeface="Calibri"/>
                <a:cs typeface="Calibri"/>
              </a:rPr>
              <a:t>use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0033EA70-52D9-93FE-0A92-88780DC8886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9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Example</a:t>
            </a:r>
            <a:r>
              <a:rPr spc="-11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Next</a:t>
            </a:r>
            <a:r>
              <a:rPr spc="-105" dirty="0"/>
              <a:t> </a:t>
            </a:r>
            <a:r>
              <a:rPr dirty="0"/>
              <a:t>Use</a:t>
            </a:r>
            <a:r>
              <a:rPr spc="-90" dirty="0"/>
              <a:t> </a:t>
            </a:r>
            <a:r>
              <a:rPr dirty="0"/>
              <a:t>and</a:t>
            </a:r>
            <a:r>
              <a:rPr spc="-105" dirty="0"/>
              <a:t> </a:t>
            </a:r>
            <a:r>
              <a:rPr spc="-10" dirty="0"/>
              <a:t>Liveness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63598" y="2045716"/>
          <a:ext cx="8453120" cy="2349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1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Intermediate</a:t>
                      </a:r>
                      <a:r>
                        <a:rPr sz="2000" b="1" spc="-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0965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Live/Dead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Next</a:t>
                      </a:r>
                      <a:r>
                        <a:rPr sz="2000" b="1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155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160" dirty="0"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204" dirty="0">
                          <a:latin typeface="Trebuchet MS"/>
                          <a:cs typeface="Trebuchet MS"/>
                        </a:rPr>
                        <a:t>z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155" dirty="0">
                          <a:latin typeface="Trebuchet MS"/>
                          <a:cs typeface="Trebuchet MS"/>
                        </a:rPr>
                        <a:t>x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160" dirty="0">
                          <a:latin typeface="Trebuchet MS"/>
                          <a:cs typeface="Trebuchet MS"/>
                        </a:rPr>
                        <a:t>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spc="204" dirty="0">
                          <a:latin typeface="Trebuchet MS"/>
                          <a:cs typeface="Trebuchet MS"/>
                        </a:rPr>
                        <a:t>z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869315" algn="l"/>
                        </a:tabLst>
                      </a:pPr>
                      <a:r>
                        <a:rPr sz="2000" spc="355" dirty="0">
                          <a:latin typeface="Trebuchet MS"/>
                          <a:cs typeface="Trebuchet MS"/>
                        </a:rPr>
                        <a:t>(1)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2000" spc="195" dirty="0">
                          <a:latin typeface="Trebuchet MS"/>
                          <a:cs typeface="Trebuchet MS"/>
                        </a:rPr>
                        <a:t>x=y+z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(2)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869315" algn="l"/>
                        </a:tabLst>
                      </a:pPr>
                      <a:r>
                        <a:rPr sz="2000" spc="355" dirty="0">
                          <a:latin typeface="Trebuchet MS"/>
                          <a:cs typeface="Trebuchet MS"/>
                        </a:rPr>
                        <a:t>(2)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2000" spc="245" dirty="0">
                          <a:latin typeface="Trebuchet MS"/>
                          <a:cs typeface="Trebuchet MS"/>
                        </a:rPr>
                        <a:t>z=x*5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(3)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869315" algn="l"/>
                        </a:tabLst>
                      </a:pPr>
                      <a:r>
                        <a:rPr sz="2000" spc="355" dirty="0">
                          <a:latin typeface="Trebuchet MS"/>
                          <a:cs typeface="Trebuchet MS"/>
                        </a:rPr>
                        <a:t>(3)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2000" spc="285" dirty="0">
                          <a:latin typeface="Trebuchet MS"/>
                          <a:cs typeface="Trebuchet MS"/>
                        </a:rPr>
                        <a:t>y=z-</a:t>
                      </a:r>
                      <a:r>
                        <a:rPr sz="2000" spc="125" dirty="0">
                          <a:latin typeface="Trebuchet MS"/>
                          <a:cs typeface="Trebuchet MS"/>
                        </a:rPr>
                        <a:t>7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(5)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(5)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869315" algn="l"/>
                        </a:tabLst>
                      </a:pPr>
                      <a:r>
                        <a:rPr sz="2000" spc="350" dirty="0">
                          <a:latin typeface="Trebuchet MS"/>
                          <a:cs typeface="Trebuchet MS"/>
                        </a:rPr>
                        <a:t>(4)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2000" spc="200" dirty="0">
                          <a:latin typeface="Trebuchet MS"/>
                          <a:cs typeface="Trebuchet MS"/>
                        </a:rPr>
                        <a:t>x=z+y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ED7EA-B544-210D-48D4-9C482C41BA3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85242"/>
            <a:ext cx="97326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Determining</a:t>
            </a:r>
            <a:r>
              <a:rPr sz="4000" spc="-95" dirty="0"/>
              <a:t> </a:t>
            </a:r>
            <a:r>
              <a:rPr sz="4000" dirty="0"/>
              <a:t>Next</a:t>
            </a:r>
            <a:r>
              <a:rPr sz="4000" spc="-70" dirty="0"/>
              <a:t> </a:t>
            </a:r>
            <a:r>
              <a:rPr sz="4000" dirty="0"/>
              <a:t>Use</a:t>
            </a:r>
            <a:r>
              <a:rPr sz="4000" spc="-55" dirty="0"/>
              <a:t> </a:t>
            </a:r>
            <a:r>
              <a:rPr sz="4000" dirty="0"/>
              <a:t>and</a:t>
            </a:r>
            <a:r>
              <a:rPr sz="4000" spc="-75" dirty="0"/>
              <a:t> </a:t>
            </a:r>
            <a:r>
              <a:rPr sz="4000" dirty="0"/>
              <a:t>Liveness</a:t>
            </a:r>
            <a:r>
              <a:rPr sz="4000" spc="-50" dirty="0"/>
              <a:t> </a:t>
            </a:r>
            <a:r>
              <a:rPr sz="4000" spc="-10" dirty="0"/>
              <a:t>Information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081786"/>
            <a:ext cx="10331450" cy="5195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ts val="3115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2600" b="1" spc="-10" dirty="0">
                <a:latin typeface="Calibri"/>
                <a:cs typeface="Calibri"/>
              </a:rPr>
              <a:t>Input</a:t>
            </a:r>
            <a:endParaRPr sz="2600">
              <a:latin typeface="Calibri"/>
              <a:cs typeface="Calibri"/>
            </a:endParaRPr>
          </a:p>
          <a:p>
            <a:pPr marL="697865" lvl="1" indent="-227965">
              <a:lnSpc>
                <a:spcPts val="262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BB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(say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mbria Math"/>
                <a:cs typeface="Cambria Math"/>
              </a:rPr>
              <a:t>𝐵</a:t>
            </a:r>
            <a:r>
              <a:rPr sz="2200" dirty="0">
                <a:latin typeface="Calibri"/>
                <a:cs typeface="Calibri"/>
              </a:rPr>
              <a:t>)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3AC</a:t>
            </a:r>
            <a:endParaRPr sz="2200">
              <a:latin typeface="Calibri"/>
              <a:cs typeface="Calibri"/>
            </a:endParaRPr>
          </a:p>
          <a:p>
            <a:pPr marL="698500" marR="330200" lvl="1" indent="-228600">
              <a:lnSpc>
                <a:spcPct val="80000"/>
              </a:lnSpc>
              <a:spcBef>
                <a:spcPts val="520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Assume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symbol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table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shows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non-</a:t>
            </a:r>
            <a:r>
              <a:rPr sz="2200" dirty="0">
                <a:latin typeface="Calibri"/>
                <a:cs typeface="Calibri"/>
              </a:rPr>
              <a:t>temporary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variables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mbria Math"/>
                <a:cs typeface="Cambria Math"/>
              </a:rPr>
              <a:t>𝐵</a:t>
            </a:r>
            <a:r>
              <a:rPr sz="2200" spc="40" dirty="0">
                <a:latin typeface="Cambria Math"/>
                <a:cs typeface="Cambria Math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live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exit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all </a:t>
            </a:r>
            <a:r>
              <a:rPr sz="2200" spc="-10" dirty="0">
                <a:latin typeface="Calibri"/>
                <a:cs typeface="Calibri"/>
              </a:rPr>
              <a:t>temporaries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dead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exit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3115"/>
              </a:lnSpc>
              <a:spcBef>
                <a:spcPts val="35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10" dirty="0">
                <a:latin typeface="Calibri"/>
                <a:cs typeface="Calibri"/>
              </a:rPr>
              <a:t>Output</a:t>
            </a:r>
            <a:endParaRPr sz="2600">
              <a:latin typeface="Calibri"/>
              <a:cs typeface="Calibri"/>
            </a:endParaRPr>
          </a:p>
          <a:p>
            <a:pPr marL="697865" lvl="1" indent="-227965">
              <a:lnSpc>
                <a:spcPts val="2635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Liveness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next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information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-20" dirty="0">
                <a:latin typeface="Calibri"/>
                <a:cs typeface="Calibri"/>
              </a:rPr>
              <a:t> statement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mbria Math"/>
                <a:cs typeface="Cambria Math"/>
              </a:rPr>
              <a:t>𝐼:</a:t>
            </a:r>
            <a:r>
              <a:rPr sz="2200" spc="-12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𝑥</a:t>
            </a:r>
            <a:r>
              <a:rPr sz="2200" spc="17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=</a:t>
            </a:r>
            <a:r>
              <a:rPr sz="2200" spc="10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𝑦</a:t>
            </a:r>
            <a:r>
              <a:rPr sz="2200" spc="2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op</a:t>
            </a:r>
            <a:r>
              <a:rPr sz="2200" spc="-1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𝑧</a:t>
            </a:r>
            <a:r>
              <a:rPr sz="2200" spc="30" dirty="0">
                <a:latin typeface="Cambria Math"/>
                <a:cs typeface="Cambria Math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0" dirty="0">
                <a:latin typeface="Cambria Math"/>
                <a:cs typeface="Cambria Math"/>
              </a:rPr>
              <a:t>𝐵</a:t>
            </a:r>
            <a:endParaRPr sz="2200">
              <a:latin typeface="Cambria Math"/>
              <a:cs typeface="Cambria Math"/>
            </a:endParaRPr>
          </a:p>
          <a:p>
            <a:pPr marL="240665" indent="-227965">
              <a:lnSpc>
                <a:spcPts val="3115"/>
              </a:lnSpc>
              <a:spcBef>
                <a:spcPts val="355"/>
              </a:spcBef>
              <a:buFont typeface="Arial MT"/>
              <a:buChar char="•"/>
              <a:tabLst>
                <a:tab pos="240665" algn="l"/>
              </a:tabLst>
            </a:pPr>
            <a:r>
              <a:rPr sz="2600" b="1" spc="-10" dirty="0">
                <a:latin typeface="Calibri"/>
                <a:cs typeface="Calibri"/>
              </a:rPr>
              <a:t>Algorithm</a:t>
            </a:r>
            <a:endParaRPr sz="2600">
              <a:latin typeface="Calibri"/>
              <a:cs typeface="Calibri"/>
            </a:endParaRPr>
          </a:p>
          <a:p>
            <a:pPr marL="984250" indent="-514350">
              <a:lnSpc>
                <a:spcPts val="2635"/>
              </a:lnSpc>
              <a:buAutoNum type="romanLcPeriod"/>
              <a:tabLst>
                <a:tab pos="984250" algn="l"/>
              </a:tabLst>
            </a:pPr>
            <a:r>
              <a:rPr sz="2200" dirty="0">
                <a:latin typeface="Calibri"/>
                <a:cs typeface="Calibri"/>
              </a:rPr>
              <a:t>Scan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forward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over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mbria Math"/>
                <a:cs typeface="Cambria Math"/>
              </a:rPr>
              <a:t>𝐵</a:t>
            </a:r>
            <a:r>
              <a:rPr sz="2200" spc="50" dirty="0">
                <a:latin typeface="Cambria Math"/>
                <a:cs typeface="Cambria Math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find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last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statement.</a:t>
            </a:r>
            <a:endParaRPr sz="2200">
              <a:latin typeface="Calibri"/>
              <a:cs typeface="Calibri"/>
            </a:endParaRPr>
          </a:p>
          <a:p>
            <a:pPr marL="1155700" lvl="1" indent="-228600">
              <a:lnSpc>
                <a:spcPts val="2050"/>
              </a:lnSpc>
              <a:spcBef>
                <a:spcPts val="55"/>
              </a:spcBef>
              <a:buFont typeface="Arial MT"/>
              <a:buChar char="•"/>
              <a:tabLst>
                <a:tab pos="1155700" algn="l"/>
              </a:tabLst>
            </a:pPr>
            <a:r>
              <a:rPr sz="1900" dirty="0">
                <a:latin typeface="Calibri"/>
                <a:cs typeface="Calibri"/>
              </a:rPr>
              <a:t>For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each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variable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mbria Math"/>
                <a:cs typeface="Cambria Math"/>
              </a:rPr>
              <a:t>𝑥</a:t>
            </a:r>
            <a:r>
              <a:rPr sz="1900" spc="30" dirty="0">
                <a:latin typeface="Cambria Math"/>
                <a:cs typeface="Cambria Math"/>
              </a:rPr>
              <a:t> </a:t>
            </a:r>
            <a:r>
              <a:rPr sz="1900" dirty="0">
                <a:latin typeface="Calibri"/>
                <a:cs typeface="Calibri"/>
              </a:rPr>
              <a:t>used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mbria Math"/>
                <a:cs typeface="Cambria Math"/>
              </a:rPr>
              <a:t>𝐵</a:t>
            </a:r>
            <a:r>
              <a:rPr sz="1900" dirty="0">
                <a:latin typeface="Calibri"/>
                <a:cs typeface="Calibri"/>
              </a:rPr>
              <a:t>,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create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fields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mbria Math"/>
                <a:cs typeface="Cambria Math"/>
              </a:rPr>
              <a:t>𝑥</a:t>
            </a:r>
            <a:r>
              <a:rPr sz="1900" dirty="0">
                <a:latin typeface="Calibri"/>
                <a:cs typeface="Calibri"/>
              </a:rPr>
              <a:t>.live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mbria Math"/>
                <a:cs typeface="Cambria Math"/>
              </a:rPr>
              <a:t>𝑥</a:t>
            </a:r>
            <a:r>
              <a:rPr sz="1900" dirty="0">
                <a:latin typeface="Calibri"/>
                <a:cs typeface="Calibri"/>
              </a:rPr>
              <a:t>.next_use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symbol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table.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Initialize</a:t>
            </a:r>
            <a:endParaRPr sz="1900">
              <a:latin typeface="Calibri"/>
              <a:cs typeface="Calibri"/>
            </a:endParaRPr>
          </a:p>
          <a:p>
            <a:pPr marL="1155700">
              <a:lnSpc>
                <a:spcPts val="2050"/>
              </a:lnSpc>
            </a:pPr>
            <a:r>
              <a:rPr sz="1900" dirty="0">
                <a:latin typeface="Cambria Math"/>
                <a:cs typeface="Cambria Math"/>
              </a:rPr>
              <a:t>𝑥</a:t>
            </a:r>
            <a:r>
              <a:rPr sz="1900" dirty="0">
                <a:latin typeface="Calibri"/>
                <a:cs typeface="Calibri"/>
              </a:rPr>
              <a:t>.live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=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FALSE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mbria Math"/>
                <a:cs typeface="Cambria Math"/>
              </a:rPr>
              <a:t>𝑥</a:t>
            </a:r>
            <a:r>
              <a:rPr sz="1900" dirty="0">
                <a:latin typeface="Calibri"/>
                <a:cs typeface="Calibri"/>
              </a:rPr>
              <a:t>.next_use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=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NONE.</a:t>
            </a:r>
            <a:endParaRPr sz="1900">
              <a:latin typeface="Calibri"/>
              <a:cs typeface="Calibri"/>
            </a:endParaRPr>
          </a:p>
          <a:p>
            <a:pPr marL="1155700" lvl="1" indent="-228600">
              <a:lnSpc>
                <a:spcPts val="2260"/>
              </a:lnSpc>
              <a:spcBef>
                <a:spcPts val="40"/>
              </a:spcBef>
              <a:buFont typeface="Arial MT"/>
              <a:buChar char="•"/>
              <a:tabLst>
                <a:tab pos="1155700" algn="l"/>
              </a:tabLst>
            </a:pPr>
            <a:r>
              <a:rPr sz="1900" dirty="0">
                <a:latin typeface="Calibri"/>
                <a:cs typeface="Calibri"/>
              </a:rPr>
              <a:t>Each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tuple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mbria Math"/>
                <a:cs typeface="Cambria Math"/>
              </a:rPr>
              <a:t>𝐼:</a:t>
            </a:r>
            <a:r>
              <a:rPr sz="1900" spc="-10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𝑥</a:t>
            </a:r>
            <a:r>
              <a:rPr sz="1900" spc="14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9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𝑦</a:t>
            </a:r>
            <a:r>
              <a:rPr sz="1900" spc="1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op</a:t>
            </a:r>
            <a:r>
              <a:rPr sz="1900" spc="-2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𝑧</a:t>
            </a:r>
            <a:r>
              <a:rPr sz="1900" spc="15" dirty="0">
                <a:latin typeface="Cambria Math"/>
                <a:cs typeface="Cambria Math"/>
              </a:rPr>
              <a:t> </a:t>
            </a:r>
            <a:r>
              <a:rPr sz="1900" spc="-10" dirty="0">
                <a:latin typeface="Calibri"/>
                <a:cs typeface="Calibri"/>
              </a:rPr>
              <a:t>stores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next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use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liveness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information.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Initialize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tuple.</a:t>
            </a:r>
            <a:endParaRPr sz="1900">
              <a:latin typeface="Calibri"/>
              <a:cs typeface="Calibri"/>
            </a:endParaRPr>
          </a:p>
          <a:p>
            <a:pPr marL="984250" indent="-514350">
              <a:lnSpc>
                <a:spcPts val="2620"/>
              </a:lnSpc>
              <a:buAutoNum type="romanLcPeriod"/>
              <a:tabLst>
                <a:tab pos="984250" algn="l"/>
              </a:tabLst>
            </a:pPr>
            <a:r>
              <a:rPr sz="2200" dirty="0">
                <a:latin typeface="Calibri"/>
                <a:cs typeface="Calibri"/>
              </a:rPr>
              <a:t>Scan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backward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over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mbria Math"/>
                <a:cs typeface="Cambria Math"/>
              </a:rPr>
              <a:t>𝐵</a:t>
            </a:r>
            <a:r>
              <a:rPr sz="2200" dirty="0">
                <a:latin typeface="Calibri"/>
                <a:cs typeface="Calibri"/>
              </a:rPr>
              <a:t>.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statement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mbria Math"/>
                <a:cs typeface="Cambria Math"/>
              </a:rPr>
              <a:t>𝐼:</a:t>
            </a:r>
            <a:r>
              <a:rPr sz="2200" spc="-13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𝑥</a:t>
            </a:r>
            <a:r>
              <a:rPr sz="2200" spc="18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=</a:t>
            </a:r>
            <a:r>
              <a:rPr sz="2200" spc="10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𝑦</a:t>
            </a:r>
            <a:r>
              <a:rPr sz="2200" spc="2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op</a:t>
            </a:r>
            <a:r>
              <a:rPr sz="2200" spc="-1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𝑧</a:t>
            </a:r>
            <a:r>
              <a:rPr sz="2200" spc="35" dirty="0">
                <a:latin typeface="Cambria Math"/>
                <a:cs typeface="Cambria Math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mbria Math"/>
                <a:cs typeface="Cambria Math"/>
              </a:rPr>
              <a:t>𝐵</a:t>
            </a:r>
            <a:r>
              <a:rPr sz="2200" dirty="0">
                <a:latin typeface="Calibri"/>
                <a:cs typeface="Calibri"/>
              </a:rPr>
              <a:t>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do</a:t>
            </a:r>
            <a:endParaRPr sz="22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55"/>
              </a:spcBef>
              <a:buFont typeface="Arial MT"/>
              <a:buChar char="•"/>
              <a:tabLst>
                <a:tab pos="1155700" algn="l"/>
              </a:tabLst>
            </a:pPr>
            <a:r>
              <a:rPr sz="1900" dirty="0">
                <a:latin typeface="Calibri"/>
                <a:cs typeface="Calibri"/>
              </a:rPr>
              <a:t>Copy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next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use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liveness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information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for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mbria Math"/>
                <a:cs typeface="Cambria Math"/>
              </a:rPr>
              <a:t>𝑥</a:t>
            </a:r>
            <a:r>
              <a:rPr sz="1900" dirty="0">
                <a:latin typeface="Calibri"/>
                <a:cs typeface="Calibri"/>
              </a:rPr>
              <a:t>,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mbria Math"/>
                <a:cs typeface="Cambria Math"/>
              </a:rPr>
              <a:t>𝑦</a:t>
            </a:r>
            <a:r>
              <a:rPr sz="1900" dirty="0">
                <a:latin typeface="Calibri"/>
                <a:cs typeface="Calibri"/>
              </a:rPr>
              <a:t>,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mbria Math"/>
                <a:cs typeface="Cambria Math"/>
              </a:rPr>
              <a:t>𝑧</a:t>
            </a:r>
            <a:r>
              <a:rPr sz="1900" spc="10" dirty="0">
                <a:latin typeface="Cambria Math"/>
                <a:cs typeface="Cambria Math"/>
              </a:rPr>
              <a:t> </a:t>
            </a:r>
            <a:r>
              <a:rPr sz="1900" dirty="0">
                <a:latin typeface="Calibri"/>
                <a:cs typeface="Calibri"/>
              </a:rPr>
              <a:t>from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symbol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table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to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tuple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50" dirty="0">
                <a:latin typeface="Cambria Math"/>
                <a:cs typeface="Cambria Math"/>
              </a:rPr>
              <a:t>𝐼</a:t>
            </a:r>
            <a:endParaRPr sz="1900">
              <a:latin typeface="Cambria Math"/>
              <a:cs typeface="Cambria Math"/>
            </a:endParaRPr>
          </a:p>
          <a:p>
            <a:pPr marL="1155700" lvl="1" indent="-228600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1155700" algn="l"/>
              </a:tabLst>
            </a:pPr>
            <a:r>
              <a:rPr sz="1900" dirty="0">
                <a:latin typeface="Calibri"/>
                <a:cs typeface="Calibri"/>
              </a:rPr>
              <a:t>Update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mbria Math"/>
                <a:cs typeface="Cambria Math"/>
              </a:rPr>
              <a:t>𝑥</a:t>
            </a:r>
            <a:r>
              <a:rPr sz="1900" dirty="0">
                <a:latin typeface="Calibri"/>
                <a:cs typeface="Calibri"/>
              </a:rPr>
              <a:t>,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mbria Math"/>
                <a:cs typeface="Cambria Math"/>
              </a:rPr>
              <a:t>𝑦</a:t>
            </a:r>
            <a:r>
              <a:rPr sz="1900" dirty="0">
                <a:latin typeface="Calibri"/>
                <a:cs typeface="Calibri"/>
              </a:rPr>
              <a:t>,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10" dirty="0">
                <a:latin typeface="Cambria Math"/>
                <a:cs typeface="Cambria Math"/>
              </a:rPr>
              <a:t>𝑧</a:t>
            </a:r>
            <a:r>
              <a:rPr sz="1900" spc="-10" dirty="0">
                <a:latin typeface="Calibri"/>
                <a:cs typeface="Calibri"/>
              </a:rPr>
              <a:t>’s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symbol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table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entries.</a:t>
            </a:r>
            <a:endParaRPr sz="1900">
              <a:latin typeface="Calibri"/>
              <a:cs typeface="Calibri"/>
            </a:endParaRPr>
          </a:p>
          <a:p>
            <a:pPr marL="1612900" lvl="2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612900" algn="l"/>
              </a:tabLst>
            </a:pPr>
            <a:r>
              <a:rPr sz="1700" dirty="0">
                <a:latin typeface="Calibri"/>
                <a:cs typeface="Calibri"/>
              </a:rPr>
              <a:t>Set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mbria Math"/>
                <a:cs typeface="Cambria Math"/>
              </a:rPr>
              <a:t>𝑥</a:t>
            </a:r>
            <a:r>
              <a:rPr sz="1700" dirty="0">
                <a:latin typeface="Calibri"/>
                <a:cs typeface="Calibri"/>
              </a:rPr>
              <a:t>.live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-10" dirty="0">
                <a:latin typeface="Calibri"/>
                <a:cs typeface="Calibri"/>
              </a:rPr>
              <a:t> FALSE,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mbria Math"/>
                <a:cs typeface="Cambria Math"/>
              </a:rPr>
              <a:t>𝑥</a:t>
            </a:r>
            <a:r>
              <a:rPr sz="1700" dirty="0">
                <a:latin typeface="Calibri"/>
                <a:cs typeface="Calibri"/>
              </a:rPr>
              <a:t>.next_use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NONE</a:t>
            </a:r>
            <a:endParaRPr sz="1700">
              <a:latin typeface="Calibri"/>
              <a:cs typeface="Calibri"/>
            </a:endParaRPr>
          </a:p>
          <a:p>
            <a:pPr marL="1612900" lvl="2" indent="-22860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1612900" algn="l"/>
              </a:tabLst>
            </a:pPr>
            <a:r>
              <a:rPr sz="1700" dirty="0">
                <a:latin typeface="Calibri"/>
                <a:cs typeface="Calibri"/>
              </a:rPr>
              <a:t>Set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mbria Math"/>
                <a:cs typeface="Cambria Math"/>
              </a:rPr>
              <a:t>𝑦</a:t>
            </a:r>
            <a:r>
              <a:rPr sz="1700" dirty="0">
                <a:latin typeface="Calibri"/>
                <a:cs typeface="Calibri"/>
              </a:rPr>
              <a:t>.live=</a:t>
            </a:r>
            <a:r>
              <a:rPr sz="1700" dirty="0">
                <a:latin typeface="Cambria Math"/>
                <a:cs typeface="Cambria Math"/>
              </a:rPr>
              <a:t>𝑧</a:t>
            </a:r>
            <a:r>
              <a:rPr sz="1700" dirty="0">
                <a:latin typeface="Calibri"/>
                <a:cs typeface="Calibri"/>
              </a:rPr>
              <a:t>.live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TRUE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mbria Math"/>
                <a:cs typeface="Cambria Math"/>
              </a:rPr>
              <a:t>𝑦</a:t>
            </a:r>
            <a:r>
              <a:rPr sz="1700" dirty="0">
                <a:latin typeface="Calibri"/>
                <a:cs typeface="Calibri"/>
              </a:rPr>
              <a:t>.next_use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mbria Math"/>
                <a:cs typeface="Cambria Math"/>
              </a:rPr>
              <a:t>𝑧</a:t>
            </a:r>
            <a:r>
              <a:rPr sz="1700" dirty="0">
                <a:latin typeface="Calibri"/>
                <a:cs typeface="Calibri"/>
              </a:rPr>
              <a:t>.next_use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50" dirty="0">
                <a:latin typeface="Cambria Math"/>
                <a:cs typeface="Cambria Math"/>
              </a:rPr>
              <a:t>𝐼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848A9-2EC6-5207-4127-6B6D6B7A672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695"/>
              </a:spcBef>
            </a:pPr>
            <a:r>
              <a:rPr dirty="0"/>
              <a:t>Example</a:t>
            </a:r>
            <a:r>
              <a:rPr spc="-145" dirty="0"/>
              <a:t> </a:t>
            </a:r>
            <a:r>
              <a:rPr spc="-10" dirty="0"/>
              <a:t>Computation</a:t>
            </a:r>
            <a:r>
              <a:rPr spc="-105" dirty="0"/>
              <a:t> </a:t>
            </a:r>
            <a:r>
              <a:rPr dirty="0"/>
              <a:t>of</a:t>
            </a:r>
            <a:r>
              <a:rPr spc="-135" dirty="0"/>
              <a:t> </a:t>
            </a:r>
            <a:r>
              <a:rPr dirty="0"/>
              <a:t>Next</a:t>
            </a:r>
            <a:r>
              <a:rPr spc="-135" dirty="0"/>
              <a:t> </a:t>
            </a:r>
            <a:r>
              <a:rPr dirty="0"/>
              <a:t>Use</a:t>
            </a:r>
            <a:r>
              <a:rPr spc="-125" dirty="0"/>
              <a:t> </a:t>
            </a:r>
            <a:r>
              <a:rPr spc="-25" dirty="0"/>
              <a:t>and </a:t>
            </a:r>
            <a:r>
              <a:rPr dirty="0"/>
              <a:t>Liveness</a:t>
            </a:r>
            <a:r>
              <a:rPr spc="-50" dirty="0"/>
              <a:t> </a:t>
            </a:r>
            <a:r>
              <a:rPr spc="-10" dirty="0"/>
              <a:t>Information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2150236"/>
          <a:ext cx="10509884" cy="2643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61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560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Intermediate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Symbol</a:t>
                      </a:r>
                      <a:r>
                        <a:rPr sz="2000" b="1" spc="-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r>
                        <a:rPr sz="2000" b="1" spc="-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10096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2000" b="1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Live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705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Next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use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Live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705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Next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use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717550" algn="l"/>
                        </a:tabLst>
                      </a:pPr>
                      <a:r>
                        <a:rPr sz="1600" spc="280" dirty="0">
                          <a:latin typeface="Trebuchet MS"/>
                          <a:cs typeface="Trebuchet MS"/>
                        </a:rPr>
                        <a:t>(1)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600" spc="150" dirty="0">
                          <a:latin typeface="Trebuchet MS"/>
                          <a:cs typeface="Trebuchet MS"/>
                        </a:rPr>
                        <a:t>x=y+z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717550" algn="l"/>
                        </a:tabLst>
                      </a:pPr>
                      <a:r>
                        <a:rPr sz="1600" spc="280" dirty="0">
                          <a:latin typeface="Trebuchet MS"/>
                          <a:cs typeface="Trebuchet MS"/>
                        </a:rPr>
                        <a:t>(2)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600" spc="200" dirty="0">
                          <a:latin typeface="Trebuchet MS"/>
                          <a:cs typeface="Trebuchet MS"/>
                        </a:rPr>
                        <a:t>z=x*5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717550" algn="l"/>
                        </a:tabLst>
                      </a:pPr>
                      <a:r>
                        <a:rPr sz="1600" spc="280" dirty="0">
                          <a:latin typeface="Trebuchet MS"/>
                          <a:cs typeface="Trebuchet MS"/>
                        </a:rPr>
                        <a:t>(3)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600" spc="235" dirty="0">
                          <a:latin typeface="Trebuchet MS"/>
                          <a:cs typeface="Trebuchet MS"/>
                        </a:rPr>
                        <a:t>y=z-</a:t>
                      </a:r>
                      <a:r>
                        <a:rPr sz="1600" spc="90" dirty="0">
                          <a:latin typeface="Trebuchet MS"/>
                          <a:cs typeface="Trebuchet MS"/>
                        </a:rPr>
                        <a:t>7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717550" algn="l"/>
                        </a:tabLst>
                      </a:pPr>
                      <a:r>
                        <a:rPr sz="1600" spc="280" dirty="0">
                          <a:latin typeface="Trebuchet MS"/>
                          <a:cs typeface="Trebuchet MS"/>
                        </a:rPr>
                        <a:t>(4)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600" spc="150" dirty="0">
                          <a:latin typeface="Trebuchet MS"/>
                          <a:cs typeface="Trebuchet MS"/>
                        </a:rPr>
                        <a:t>x=z+y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953756" y="4951095"/>
            <a:ext cx="1737360" cy="1177925"/>
            <a:chOff x="7953756" y="4951095"/>
            <a:chExt cx="1737360" cy="1177925"/>
          </a:xfrm>
        </p:grpSpPr>
        <p:sp>
          <p:nvSpPr>
            <p:cNvPr id="5" name="object 5"/>
            <p:cNvSpPr/>
            <p:nvPr/>
          </p:nvSpPr>
          <p:spPr>
            <a:xfrm>
              <a:off x="7960233" y="4957572"/>
              <a:ext cx="1724660" cy="1165225"/>
            </a:xfrm>
            <a:custGeom>
              <a:avLst/>
              <a:gdLst/>
              <a:ahLst/>
              <a:cxnLst/>
              <a:rect l="l" t="t" r="r" b="b"/>
              <a:pathLst>
                <a:path w="1724659" h="1165225">
                  <a:moveTo>
                    <a:pt x="1582166" y="311276"/>
                  </a:moveTo>
                  <a:lnTo>
                    <a:pt x="142240" y="311276"/>
                  </a:lnTo>
                  <a:lnTo>
                    <a:pt x="97259" y="318523"/>
                  </a:lnTo>
                  <a:lnTo>
                    <a:pt x="58210" y="338704"/>
                  </a:lnTo>
                  <a:lnTo>
                    <a:pt x="27427" y="369487"/>
                  </a:lnTo>
                  <a:lnTo>
                    <a:pt x="7246" y="408536"/>
                  </a:lnTo>
                  <a:lnTo>
                    <a:pt x="0" y="453516"/>
                  </a:lnTo>
                  <a:lnTo>
                    <a:pt x="0" y="1022476"/>
                  </a:lnTo>
                  <a:lnTo>
                    <a:pt x="7246" y="1067432"/>
                  </a:lnTo>
                  <a:lnTo>
                    <a:pt x="27427" y="1106478"/>
                  </a:lnTo>
                  <a:lnTo>
                    <a:pt x="58210" y="1137270"/>
                  </a:lnTo>
                  <a:lnTo>
                    <a:pt x="97259" y="1157464"/>
                  </a:lnTo>
                  <a:lnTo>
                    <a:pt x="142240" y="1164716"/>
                  </a:lnTo>
                  <a:lnTo>
                    <a:pt x="1582166" y="1164716"/>
                  </a:lnTo>
                  <a:lnTo>
                    <a:pt x="1627146" y="1157464"/>
                  </a:lnTo>
                  <a:lnTo>
                    <a:pt x="1666195" y="1137270"/>
                  </a:lnTo>
                  <a:lnTo>
                    <a:pt x="1696978" y="1106478"/>
                  </a:lnTo>
                  <a:lnTo>
                    <a:pt x="1717159" y="1067432"/>
                  </a:lnTo>
                  <a:lnTo>
                    <a:pt x="1724406" y="1022476"/>
                  </a:lnTo>
                  <a:lnTo>
                    <a:pt x="1724406" y="453516"/>
                  </a:lnTo>
                  <a:lnTo>
                    <a:pt x="1717159" y="408536"/>
                  </a:lnTo>
                  <a:lnTo>
                    <a:pt x="1696978" y="369487"/>
                  </a:lnTo>
                  <a:lnTo>
                    <a:pt x="1666195" y="338704"/>
                  </a:lnTo>
                  <a:lnTo>
                    <a:pt x="1627146" y="318523"/>
                  </a:lnTo>
                  <a:lnTo>
                    <a:pt x="1582166" y="311276"/>
                  </a:lnTo>
                  <a:close/>
                </a:path>
                <a:path w="1724659" h="1165225">
                  <a:moveTo>
                    <a:pt x="163322" y="0"/>
                  </a:moveTo>
                  <a:lnTo>
                    <a:pt x="287400" y="311276"/>
                  </a:lnTo>
                  <a:lnTo>
                    <a:pt x="718439" y="311276"/>
                  </a:lnTo>
                  <a:lnTo>
                    <a:pt x="163322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60233" y="4957572"/>
              <a:ext cx="1724660" cy="1165225"/>
            </a:xfrm>
            <a:custGeom>
              <a:avLst/>
              <a:gdLst/>
              <a:ahLst/>
              <a:cxnLst/>
              <a:rect l="l" t="t" r="r" b="b"/>
              <a:pathLst>
                <a:path w="1724659" h="1165225">
                  <a:moveTo>
                    <a:pt x="0" y="453516"/>
                  </a:moveTo>
                  <a:lnTo>
                    <a:pt x="7246" y="408536"/>
                  </a:lnTo>
                  <a:lnTo>
                    <a:pt x="27427" y="369487"/>
                  </a:lnTo>
                  <a:lnTo>
                    <a:pt x="58210" y="338704"/>
                  </a:lnTo>
                  <a:lnTo>
                    <a:pt x="97259" y="318523"/>
                  </a:lnTo>
                  <a:lnTo>
                    <a:pt x="142240" y="311276"/>
                  </a:lnTo>
                  <a:lnTo>
                    <a:pt x="287400" y="311276"/>
                  </a:lnTo>
                  <a:lnTo>
                    <a:pt x="163322" y="0"/>
                  </a:lnTo>
                  <a:lnTo>
                    <a:pt x="718439" y="311276"/>
                  </a:lnTo>
                  <a:lnTo>
                    <a:pt x="1582166" y="311276"/>
                  </a:lnTo>
                  <a:lnTo>
                    <a:pt x="1627146" y="318523"/>
                  </a:lnTo>
                  <a:lnTo>
                    <a:pt x="1666195" y="338704"/>
                  </a:lnTo>
                  <a:lnTo>
                    <a:pt x="1696978" y="369487"/>
                  </a:lnTo>
                  <a:lnTo>
                    <a:pt x="1717159" y="408536"/>
                  </a:lnTo>
                  <a:lnTo>
                    <a:pt x="1724406" y="453516"/>
                  </a:lnTo>
                  <a:lnTo>
                    <a:pt x="1724406" y="666876"/>
                  </a:lnTo>
                  <a:lnTo>
                    <a:pt x="1724406" y="1022476"/>
                  </a:lnTo>
                  <a:lnTo>
                    <a:pt x="1717159" y="1067432"/>
                  </a:lnTo>
                  <a:lnTo>
                    <a:pt x="1696978" y="1106478"/>
                  </a:lnTo>
                  <a:lnTo>
                    <a:pt x="1666195" y="1137270"/>
                  </a:lnTo>
                  <a:lnTo>
                    <a:pt x="1627146" y="1157464"/>
                  </a:lnTo>
                  <a:lnTo>
                    <a:pt x="1582166" y="1164716"/>
                  </a:lnTo>
                  <a:lnTo>
                    <a:pt x="718439" y="1164716"/>
                  </a:lnTo>
                  <a:lnTo>
                    <a:pt x="287400" y="1164716"/>
                  </a:lnTo>
                  <a:lnTo>
                    <a:pt x="142240" y="1164716"/>
                  </a:lnTo>
                  <a:lnTo>
                    <a:pt x="97259" y="1157464"/>
                  </a:lnTo>
                  <a:lnTo>
                    <a:pt x="58210" y="1137270"/>
                  </a:lnTo>
                  <a:lnTo>
                    <a:pt x="27427" y="1106478"/>
                  </a:lnTo>
                  <a:lnTo>
                    <a:pt x="7246" y="1067432"/>
                  </a:lnTo>
                  <a:lnTo>
                    <a:pt x="0" y="1022476"/>
                  </a:lnTo>
                  <a:lnTo>
                    <a:pt x="0" y="666876"/>
                  </a:lnTo>
                  <a:lnTo>
                    <a:pt x="0" y="453516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146542" y="5362447"/>
            <a:ext cx="1351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1336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after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forward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pass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DADEC9A-9240-E49A-A859-90A69C24EA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695"/>
              </a:spcBef>
            </a:pPr>
            <a:r>
              <a:rPr dirty="0"/>
              <a:t>Example</a:t>
            </a:r>
            <a:r>
              <a:rPr spc="-145" dirty="0"/>
              <a:t> </a:t>
            </a:r>
            <a:r>
              <a:rPr spc="-10" dirty="0"/>
              <a:t>Computation</a:t>
            </a:r>
            <a:r>
              <a:rPr spc="-105" dirty="0"/>
              <a:t> </a:t>
            </a:r>
            <a:r>
              <a:rPr dirty="0"/>
              <a:t>of</a:t>
            </a:r>
            <a:r>
              <a:rPr spc="-135" dirty="0"/>
              <a:t> </a:t>
            </a:r>
            <a:r>
              <a:rPr dirty="0"/>
              <a:t>Next</a:t>
            </a:r>
            <a:r>
              <a:rPr spc="-135" dirty="0"/>
              <a:t> </a:t>
            </a:r>
            <a:r>
              <a:rPr dirty="0"/>
              <a:t>Use</a:t>
            </a:r>
            <a:r>
              <a:rPr spc="-125" dirty="0"/>
              <a:t> </a:t>
            </a:r>
            <a:r>
              <a:rPr spc="-25" dirty="0"/>
              <a:t>and </a:t>
            </a:r>
            <a:r>
              <a:rPr dirty="0"/>
              <a:t>Liveness</a:t>
            </a:r>
            <a:r>
              <a:rPr spc="-50" dirty="0"/>
              <a:t> </a:t>
            </a:r>
            <a:r>
              <a:rPr spc="-10" dirty="0"/>
              <a:t>Information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2150236"/>
          <a:ext cx="10509884" cy="2643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6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61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560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Intermediate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Symbol</a:t>
                      </a:r>
                      <a:r>
                        <a:rPr sz="2000" b="1" spc="-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r>
                        <a:rPr sz="2000" b="1" spc="-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10096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2000" b="1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Live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705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Next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use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Live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705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Next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use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717550" algn="l"/>
                        </a:tabLst>
                      </a:pPr>
                      <a:r>
                        <a:rPr sz="1600" spc="280" dirty="0">
                          <a:latin typeface="Trebuchet MS"/>
                          <a:cs typeface="Trebuchet MS"/>
                        </a:rPr>
                        <a:t>(4)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600" spc="150" dirty="0">
                          <a:latin typeface="Trebuchet MS"/>
                          <a:cs typeface="Trebuchet MS"/>
                        </a:rPr>
                        <a:t>x=z+y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(4)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(4)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717550" algn="l"/>
                        </a:tabLst>
                      </a:pPr>
                      <a:r>
                        <a:rPr sz="1600" spc="280" dirty="0">
                          <a:latin typeface="Trebuchet MS"/>
                          <a:cs typeface="Trebuchet MS"/>
                        </a:rPr>
                        <a:t>(3)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600" spc="235" dirty="0">
                          <a:latin typeface="Trebuchet MS"/>
                          <a:cs typeface="Trebuchet MS"/>
                        </a:rPr>
                        <a:t>y=z-</a:t>
                      </a:r>
                      <a:r>
                        <a:rPr sz="1600" spc="90" dirty="0">
                          <a:latin typeface="Trebuchet MS"/>
                          <a:cs typeface="Trebuchet MS"/>
                        </a:rPr>
                        <a:t>7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(3)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(4)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(4)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717550" algn="l"/>
                        </a:tabLst>
                      </a:pPr>
                      <a:r>
                        <a:rPr sz="1600" spc="280" dirty="0">
                          <a:latin typeface="Trebuchet MS"/>
                          <a:cs typeface="Trebuchet MS"/>
                        </a:rPr>
                        <a:t>(2)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600" spc="200" dirty="0">
                          <a:latin typeface="Trebuchet MS"/>
                          <a:cs typeface="Trebuchet MS"/>
                        </a:rPr>
                        <a:t>z=x*5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(2)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(3)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A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717550" algn="l"/>
                        </a:tabLst>
                      </a:pPr>
                      <a:r>
                        <a:rPr sz="1600" spc="280" dirty="0">
                          <a:latin typeface="Trebuchet MS"/>
                          <a:cs typeface="Trebuchet MS"/>
                        </a:rPr>
                        <a:t>(1)</a:t>
                      </a:r>
                      <a:r>
                        <a:rPr sz="16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600" spc="150" dirty="0">
                          <a:latin typeface="Trebuchet MS"/>
                          <a:cs typeface="Trebuchet MS"/>
                        </a:rPr>
                        <a:t>x=y+z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(1)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(1)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(2)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953756" y="4951095"/>
            <a:ext cx="1842135" cy="1177925"/>
            <a:chOff x="7953756" y="4951095"/>
            <a:chExt cx="1842135" cy="1177925"/>
          </a:xfrm>
        </p:grpSpPr>
        <p:sp>
          <p:nvSpPr>
            <p:cNvPr id="5" name="object 5"/>
            <p:cNvSpPr/>
            <p:nvPr/>
          </p:nvSpPr>
          <p:spPr>
            <a:xfrm>
              <a:off x="7960233" y="4957572"/>
              <a:ext cx="1828800" cy="1165225"/>
            </a:xfrm>
            <a:custGeom>
              <a:avLst/>
              <a:gdLst/>
              <a:ahLst/>
              <a:cxnLst/>
              <a:rect l="l" t="t" r="r" b="b"/>
              <a:pathLst>
                <a:path w="1828800" h="1165225">
                  <a:moveTo>
                    <a:pt x="1686560" y="311276"/>
                  </a:moveTo>
                  <a:lnTo>
                    <a:pt x="142240" y="311276"/>
                  </a:lnTo>
                  <a:lnTo>
                    <a:pt x="97259" y="318523"/>
                  </a:lnTo>
                  <a:lnTo>
                    <a:pt x="58210" y="338704"/>
                  </a:lnTo>
                  <a:lnTo>
                    <a:pt x="27427" y="369487"/>
                  </a:lnTo>
                  <a:lnTo>
                    <a:pt x="7246" y="408536"/>
                  </a:lnTo>
                  <a:lnTo>
                    <a:pt x="0" y="453516"/>
                  </a:lnTo>
                  <a:lnTo>
                    <a:pt x="0" y="1022476"/>
                  </a:lnTo>
                  <a:lnTo>
                    <a:pt x="7246" y="1067432"/>
                  </a:lnTo>
                  <a:lnTo>
                    <a:pt x="27427" y="1106478"/>
                  </a:lnTo>
                  <a:lnTo>
                    <a:pt x="58210" y="1137270"/>
                  </a:lnTo>
                  <a:lnTo>
                    <a:pt x="97259" y="1157464"/>
                  </a:lnTo>
                  <a:lnTo>
                    <a:pt x="142240" y="1164716"/>
                  </a:lnTo>
                  <a:lnTo>
                    <a:pt x="1686560" y="1164716"/>
                  </a:lnTo>
                  <a:lnTo>
                    <a:pt x="1731540" y="1157464"/>
                  </a:lnTo>
                  <a:lnTo>
                    <a:pt x="1770589" y="1137270"/>
                  </a:lnTo>
                  <a:lnTo>
                    <a:pt x="1801372" y="1106478"/>
                  </a:lnTo>
                  <a:lnTo>
                    <a:pt x="1821553" y="1067432"/>
                  </a:lnTo>
                  <a:lnTo>
                    <a:pt x="1828800" y="1022476"/>
                  </a:lnTo>
                  <a:lnTo>
                    <a:pt x="1828800" y="453516"/>
                  </a:lnTo>
                  <a:lnTo>
                    <a:pt x="1821553" y="408536"/>
                  </a:lnTo>
                  <a:lnTo>
                    <a:pt x="1801372" y="369487"/>
                  </a:lnTo>
                  <a:lnTo>
                    <a:pt x="1770589" y="338704"/>
                  </a:lnTo>
                  <a:lnTo>
                    <a:pt x="1731540" y="318523"/>
                  </a:lnTo>
                  <a:lnTo>
                    <a:pt x="1686560" y="311276"/>
                  </a:lnTo>
                  <a:close/>
                </a:path>
                <a:path w="1828800" h="1165225">
                  <a:moveTo>
                    <a:pt x="173227" y="0"/>
                  </a:moveTo>
                  <a:lnTo>
                    <a:pt x="304800" y="311276"/>
                  </a:lnTo>
                  <a:lnTo>
                    <a:pt x="762000" y="311276"/>
                  </a:lnTo>
                  <a:lnTo>
                    <a:pt x="173227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60233" y="4957572"/>
              <a:ext cx="1828800" cy="1165225"/>
            </a:xfrm>
            <a:custGeom>
              <a:avLst/>
              <a:gdLst/>
              <a:ahLst/>
              <a:cxnLst/>
              <a:rect l="l" t="t" r="r" b="b"/>
              <a:pathLst>
                <a:path w="1828800" h="1165225">
                  <a:moveTo>
                    <a:pt x="0" y="453516"/>
                  </a:moveTo>
                  <a:lnTo>
                    <a:pt x="7246" y="408536"/>
                  </a:lnTo>
                  <a:lnTo>
                    <a:pt x="27427" y="369487"/>
                  </a:lnTo>
                  <a:lnTo>
                    <a:pt x="58210" y="338704"/>
                  </a:lnTo>
                  <a:lnTo>
                    <a:pt x="97259" y="318523"/>
                  </a:lnTo>
                  <a:lnTo>
                    <a:pt x="142240" y="311276"/>
                  </a:lnTo>
                  <a:lnTo>
                    <a:pt x="304800" y="311276"/>
                  </a:lnTo>
                  <a:lnTo>
                    <a:pt x="173227" y="0"/>
                  </a:lnTo>
                  <a:lnTo>
                    <a:pt x="762000" y="311276"/>
                  </a:lnTo>
                  <a:lnTo>
                    <a:pt x="1686560" y="311276"/>
                  </a:lnTo>
                  <a:lnTo>
                    <a:pt x="1731540" y="318523"/>
                  </a:lnTo>
                  <a:lnTo>
                    <a:pt x="1770589" y="338704"/>
                  </a:lnTo>
                  <a:lnTo>
                    <a:pt x="1801372" y="369487"/>
                  </a:lnTo>
                  <a:lnTo>
                    <a:pt x="1821553" y="408536"/>
                  </a:lnTo>
                  <a:lnTo>
                    <a:pt x="1828800" y="453516"/>
                  </a:lnTo>
                  <a:lnTo>
                    <a:pt x="1828800" y="666876"/>
                  </a:lnTo>
                  <a:lnTo>
                    <a:pt x="1828800" y="1022476"/>
                  </a:lnTo>
                  <a:lnTo>
                    <a:pt x="1821553" y="1067432"/>
                  </a:lnTo>
                  <a:lnTo>
                    <a:pt x="1801372" y="1106478"/>
                  </a:lnTo>
                  <a:lnTo>
                    <a:pt x="1770589" y="1137270"/>
                  </a:lnTo>
                  <a:lnTo>
                    <a:pt x="1731540" y="1157464"/>
                  </a:lnTo>
                  <a:lnTo>
                    <a:pt x="1686560" y="1164716"/>
                  </a:lnTo>
                  <a:lnTo>
                    <a:pt x="762000" y="1164716"/>
                  </a:lnTo>
                  <a:lnTo>
                    <a:pt x="304800" y="1164716"/>
                  </a:lnTo>
                  <a:lnTo>
                    <a:pt x="142240" y="1164716"/>
                  </a:lnTo>
                  <a:lnTo>
                    <a:pt x="97259" y="1157464"/>
                  </a:lnTo>
                  <a:lnTo>
                    <a:pt x="58210" y="1137270"/>
                  </a:lnTo>
                  <a:lnTo>
                    <a:pt x="27427" y="1106478"/>
                  </a:lnTo>
                  <a:lnTo>
                    <a:pt x="7246" y="1067432"/>
                  </a:lnTo>
                  <a:lnTo>
                    <a:pt x="0" y="1022476"/>
                  </a:lnTo>
                  <a:lnTo>
                    <a:pt x="0" y="666876"/>
                  </a:lnTo>
                  <a:lnTo>
                    <a:pt x="0" y="453516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107426" y="5362447"/>
            <a:ext cx="1534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0353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after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backward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pass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606ACE-7AFB-7C3B-7414-B4051073181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53059"/>
            <a:ext cx="57353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Control</a:t>
            </a:r>
            <a:r>
              <a:rPr spc="-165" dirty="0"/>
              <a:t> </a:t>
            </a:r>
            <a:r>
              <a:rPr dirty="0"/>
              <a:t>Flow</a:t>
            </a:r>
            <a:r>
              <a:rPr spc="-165" dirty="0"/>
              <a:t> </a:t>
            </a:r>
            <a:r>
              <a:rPr dirty="0"/>
              <a:t>Graph</a:t>
            </a:r>
            <a:r>
              <a:rPr spc="-175" dirty="0"/>
              <a:t> </a:t>
            </a:r>
            <a:r>
              <a:rPr spc="-10" dirty="0"/>
              <a:t>(CFG)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52296"/>
            <a:ext cx="5878830" cy="43370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68960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Graphical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representation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control </a:t>
            </a:r>
            <a:r>
              <a:rPr sz="2800" dirty="0">
                <a:latin typeface="Calibri"/>
                <a:cs typeface="Calibri"/>
              </a:rPr>
              <a:t>flow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during</a:t>
            </a:r>
            <a:r>
              <a:rPr sz="2800" spc="-10" dirty="0">
                <a:latin typeface="Calibri"/>
                <a:cs typeface="Calibri"/>
              </a:rPr>
              <a:t> execution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Each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BB</a:t>
            </a:r>
            <a:endParaRPr sz="2400">
              <a:latin typeface="Calibri"/>
              <a:cs typeface="Calibri"/>
            </a:endParaRPr>
          </a:p>
          <a:p>
            <a:pPr marL="697230" marR="772795" lvl="1" indent="-227329">
              <a:lnSpc>
                <a:spcPts val="2590"/>
              </a:lnSpc>
              <a:spcBef>
                <a:spcPts val="53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often 	</a:t>
            </a:r>
            <a:r>
              <a:rPr sz="2400" dirty="0">
                <a:latin typeface="Calibri"/>
                <a:cs typeface="Calibri"/>
              </a:rPr>
              <a:t>added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CFG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697230" marR="329565" lvl="1" indent="-227329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edge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possible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transfer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	</a:t>
            </a:r>
            <a:r>
              <a:rPr sz="2400" dirty="0">
                <a:latin typeface="Calibri"/>
                <a:cs typeface="Calibri"/>
              </a:rPr>
              <a:t>control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nodes</a:t>
            </a:r>
            <a:endParaRPr sz="2400">
              <a:latin typeface="Calibri"/>
              <a:cs typeface="Calibri"/>
            </a:endParaRPr>
          </a:p>
          <a:p>
            <a:pPr marL="241300" marR="396875" indent="-228600">
              <a:lnSpc>
                <a:spcPts val="302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Used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compiler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optimizations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static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analysis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(e.g.,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 </a:t>
            </a:r>
            <a:r>
              <a:rPr sz="2800" dirty="0">
                <a:latin typeface="Calibri"/>
                <a:cs typeface="Calibri"/>
              </a:rPr>
              <a:t>scheduling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global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register allocation)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12330" y="2369820"/>
            <a:ext cx="430530" cy="1391920"/>
            <a:chOff x="7212330" y="2369820"/>
            <a:chExt cx="430530" cy="1391920"/>
          </a:xfrm>
        </p:grpSpPr>
        <p:sp>
          <p:nvSpPr>
            <p:cNvPr id="5" name="object 5"/>
            <p:cNvSpPr/>
            <p:nvPr/>
          </p:nvSpPr>
          <p:spPr>
            <a:xfrm>
              <a:off x="7218807" y="2376297"/>
              <a:ext cx="417830" cy="392430"/>
            </a:xfrm>
            <a:custGeom>
              <a:avLst/>
              <a:gdLst/>
              <a:ahLst/>
              <a:cxnLst/>
              <a:rect l="l" t="t" r="r" b="b"/>
              <a:pathLst>
                <a:path w="417829" h="392430">
                  <a:moveTo>
                    <a:pt x="208788" y="0"/>
                  </a:moveTo>
                  <a:lnTo>
                    <a:pt x="160913" y="5184"/>
                  </a:lnTo>
                  <a:lnTo>
                    <a:pt x="116965" y="19949"/>
                  </a:lnTo>
                  <a:lnTo>
                    <a:pt x="78199" y="43117"/>
                  </a:lnTo>
                  <a:lnTo>
                    <a:pt x="45866" y="73507"/>
                  </a:lnTo>
                  <a:lnTo>
                    <a:pt x="21220" y="109940"/>
                  </a:lnTo>
                  <a:lnTo>
                    <a:pt x="5513" y="151235"/>
                  </a:lnTo>
                  <a:lnTo>
                    <a:pt x="0" y="196214"/>
                  </a:lnTo>
                  <a:lnTo>
                    <a:pt x="5513" y="241194"/>
                  </a:lnTo>
                  <a:lnTo>
                    <a:pt x="21220" y="282489"/>
                  </a:lnTo>
                  <a:lnTo>
                    <a:pt x="45866" y="318922"/>
                  </a:lnTo>
                  <a:lnTo>
                    <a:pt x="78199" y="349312"/>
                  </a:lnTo>
                  <a:lnTo>
                    <a:pt x="116965" y="372480"/>
                  </a:lnTo>
                  <a:lnTo>
                    <a:pt x="160913" y="387245"/>
                  </a:lnTo>
                  <a:lnTo>
                    <a:pt x="208788" y="392429"/>
                  </a:lnTo>
                  <a:lnTo>
                    <a:pt x="256662" y="387245"/>
                  </a:lnTo>
                  <a:lnTo>
                    <a:pt x="300610" y="372480"/>
                  </a:lnTo>
                  <a:lnTo>
                    <a:pt x="339376" y="349312"/>
                  </a:lnTo>
                  <a:lnTo>
                    <a:pt x="371709" y="318922"/>
                  </a:lnTo>
                  <a:lnTo>
                    <a:pt x="396355" y="282489"/>
                  </a:lnTo>
                  <a:lnTo>
                    <a:pt x="412062" y="241194"/>
                  </a:lnTo>
                  <a:lnTo>
                    <a:pt x="417575" y="196214"/>
                  </a:lnTo>
                  <a:lnTo>
                    <a:pt x="412062" y="151235"/>
                  </a:lnTo>
                  <a:lnTo>
                    <a:pt x="396355" y="109940"/>
                  </a:lnTo>
                  <a:lnTo>
                    <a:pt x="371709" y="73507"/>
                  </a:lnTo>
                  <a:lnTo>
                    <a:pt x="339376" y="43117"/>
                  </a:lnTo>
                  <a:lnTo>
                    <a:pt x="300610" y="19949"/>
                  </a:lnTo>
                  <a:lnTo>
                    <a:pt x="256662" y="5184"/>
                  </a:lnTo>
                  <a:lnTo>
                    <a:pt x="20878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18807" y="2376297"/>
              <a:ext cx="417830" cy="392430"/>
            </a:xfrm>
            <a:custGeom>
              <a:avLst/>
              <a:gdLst/>
              <a:ahLst/>
              <a:cxnLst/>
              <a:rect l="l" t="t" r="r" b="b"/>
              <a:pathLst>
                <a:path w="417829" h="392430">
                  <a:moveTo>
                    <a:pt x="0" y="196214"/>
                  </a:moveTo>
                  <a:lnTo>
                    <a:pt x="5513" y="151235"/>
                  </a:lnTo>
                  <a:lnTo>
                    <a:pt x="21220" y="109940"/>
                  </a:lnTo>
                  <a:lnTo>
                    <a:pt x="45866" y="73507"/>
                  </a:lnTo>
                  <a:lnTo>
                    <a:pt x="78199" y="43117"/>
                  </a:lnTo>
                  <a:lnTo>
                    <a:pt x="116965" y="19949"/>
                  </a:lnTo>
                  <a:lnTo>
                    <a:pt x="160913" y="5184"/>
                  </a:lnTo>
                  <a:lnTo>
                    <a:pt x="208788" y="0"/>
                  </a:lnTo>
                  <a:lnTo>
                    <a:pt x="256662" y="5184"/>
                  </a:lnTo>
                  <a:lnTo>
                    <a:pt x="300610" y="19949"/>
                  </a:lnTo>
                  <a:lnTo>
                    <a:pt x="339376" y="43117"/>
                  </a:lnTo>
                  <a:lnTo>
                    <a:pt x="371709" y="73507"/>
                  </a:lnTo>
                  <a:lnTo>
                    <a:pt x="396355" y="109940"/>
                  </a:lnTo>
                  <a:lnTo>
                    <a:pt x="412062" y="151235"/>
                  </a:lnTo>
                  <a:lnTo>
                    <a:pt x="417575" y="196214"/>
                  </a:lnTo>
                  <a:lnTo>
                    <a:pt x="412062" y="241194"/>
                  </a:lnTo>
                  <a:lnTo>
                    <a:pt x="396355" y="282489"/>
                  </a:lnTo>
                  <a:lnTo>
                    <a:pt x="371709" y="318922"/>
                  </a:lnTo>
                  <a:lnTo>
                    <a:pt x="339376" y="349312"/>
                  </a:lnTo>
                  <a:lnTo>
                    <a:pt x="300610" y="372480"/>
                  </a:lnTo>
                  <a:lnTo>
                    <a:pt x="256662" y="387245"/>
                  </a:lnTo>
                  <a:lnTo>
                    <a:pt x="208788" y="392429"/>
                  </a:lnTo>
                  <a:lnTo>
                    <a:pt x="160913" y="387245"/>
                  </a:lnTo>
                  <a:lnTo>
                    <a:pt x="116965" y="372480"/>
                  </a:lnTo>
                  <a:lnTo>
                    <a:pt x="78199" y="349312"/>
                  </a:lnTo>
                  <a:lnTo>
                    <a:pt x="45866" y="318922"/>
                  </a:lnTo>
                  <a:lnTo>
                    <a:pt x="21220" y="282489"/>
                  </a:lnTo>
                  <a:lnTo>
                    <a:pt x="5513" y="241194"/>
                  </a:lnTo>
                  <a:lnTo>
                    <a:pt x="0" y="196214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18807" y="3363087"/>
              <a:ext cx="417830" cy="391795"/>
            </a:xfrm>
            <a:custGeom>
              <a:avLst/>
              <a:gdLst/>
              <a:ahLst/>
              <a:cxnLst/>
              <a:rect l="l" t="t" r="r" b="b"/>
              <a:pathLst>
                <a:path w="417829" h="391795">
                  <a:moveTo>
                    <a:pt x="208788" y="0"/>
                  </a:moveTo>
                  <a:lnTo>
                    <a:pt x="160913" y="5169"/>
                  </a:lnTo>
                  <a:lnTo>
                    <a:pt x="116965" y="19896"/>
                  </a:lnTo>
                  <a:lnTo>
                    <a:pt x="78199" y="43007"/>
                  </a:lnTo>
                  <a:lnTo>
                    <a:pt x="45866" y="73329"/>
                  </a:lnTo>
                  <a:lnTo>
                    <a:pt x="21220" y="109690"/>
                  </a:lnTo>
                  <a:lnTo>
                    <a:pt x="5513" y="150915"/>
                  </a:lnTo>
                  <a:lnTo>
                    <a:pt x="0" y="195834"/>
                  </a:lnTo>
                  <a:lnTo>
                    <a:pt x="5513" y="240752"/>
                  </a:lnTo>
                  <a:lnTo>
                    <a:pt x="21220" y="281977"/>
                  </a:lnTo>
                  <a:lnTo>
                    <a:pt x="45866" y="318338"/>
                  </a:lnTo>
                  <a:lnTo>
                    <a:pt x="78199" y="348660"/>
                  </a:lnTo>
                  <a:lnTo>
                    <a:pt x="116965" y="371771"/>
                  </a:lnTo>
                  <a:lnTo>
                    <a:pt x="160913" y="386498"/>
                  </a:lnTo>
                  <a:lnTo>
                    <a:pt x="208788" y="391668"/>
                  </a:lnTo>
                  <a:lnTo>
                    <a:pt x="256662" y="386498"/>
                  </a:lnTo>
                  <a:lnTo>
                    <a:pt x="300610" y="371771"/>
                  </a:lnTo>
                  <a:lnTo>
                    <a:pt x="339376" y="348660"/>
                  </a:lnTo>
                  <a:lnTo>
                    <a:pt x="371709" y="318338"/>
                  </a:lnTo>
                  <a:lnTo>
                    <a:pt x="396355" y="281977"/>
                  </a:lnTo>
                  <a:lnTo>
                    <a:pt x="412062" y="240752"/>
                  </a:lnTo>
                  <a:lnTo>
                    <a:pt x="417575" y="195834"/>
                  </a:lnTo>
                  <a:lnTo>
                    <a:pt x="412062" y="150915"/>
                  </a:lnTo>
                  <a:lnTo>
                    <a:pt x="396355" y="109690"/>
                  </a:lnTo>
                  <a:lnTo>
                    <a:pt x="371709" y="73329"/>
                  </a:lnTo>
                  <a:lnTo>
                    <a:pt x="339376" y="43007"/>
                  </a:lnTo>
                  <a:lnTo>
                    <a:pt x="300610" y="19896"/>
                  </a:lnTo>
                  <a:lnTo>
                    <a:pt x="256662" y="5169"/>
                  </a:lnTo>
                  <a:lnTo>
                    <a:pt x="20878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18807" y="3363087"/>
              <a:ext cx="417830" cy="391795"/>
            </a:xfrm>
            <a:custGeom>
              <a:avLst/>
              <a:gdLst/>
              <a:ahLst/>
              <a:cxnLst/>
              <a:rect l="l" t="t" r="r" b="b"/>
              <a:pathLst>
                <a:path w="417829" h="391795">
                  <a:moveTo>
                    <a:pt x="0" y="195834"/>
                  </a:moveTo>
                  <a:lnTo>
                    <a:pt x="5513" y="150915"/>
                  </a:lnTo>
                  <a:lnTo>
                    <a:pt x="21220" y="109690"/>
                  </a:lnTo>
                  <a:lnTo>
                    <a:pt x="45866" y="73329"/>
                  </a:lnTo>
                  <a:lnTo>
                    <a:pt x="78199" y="43007"/>
                  </a:lnTo>
                  <a:lnTo>
                    <a:pt x="116965" y="19896"/>
                  </a:lnTo>
                  <a:lnTo>
                    <a:pt x="160913" y="5169"/>
                  </a:lnTo>
                  <a:lnTo>
                    <a:pt x="208788" y="0"/>
                  </a:lnTo>
                  <a:lnTo>
                    <a:pt x="256662" y="5169"/>
                  </a:lnTo>
                  <a:lnTo>
                    <a:pt x="300610" y="19896"/>
                  </a:lnTo>
                  <a:lnTo>
                    <a:pt x="339376" y="43007"/>
                  </a:lnTo>
                  <a:lnTo>
                    <a:pt x="371709" y="73329"/>
                  </a:lnTo>
                  <a:lnTo>
                    <a:pt x="396355" y="109690"/>
                  </a:lnTo>
                  <a:lnTo>
                    <a:pt x="412062" y="150915"/>
                  </a:lnTo>
                  <a:lnTo>
                    <a:pt x="417575" y="195834"/>
                  </a:lnTo>
                  <a:lnTo>
                    <a:pt x="412062" y="240752"/>
                  </a:lnTo>
                  <a:lnTo>
                    <a:pt x="396355" y="281977"/>
                  </a:lnTo>
                  <a:lnTo>
                    <a:pt x="371709" y="318338"/>
                  </a:lnTo>
                  <a:lnTo>
                    <a:pt x="339376" y="348660"/>
                  </a:lnTo>
                  <a:lnTo>
                    <a:pt x="300610" y="371771"/>
                  </a:lnTo>
                  <a:lnTo>
                    <a:pt x="256662" y="386498"/>
                  </a:lnTo>
                  <a:lnTo>
                    <a:pt x="208788" y="391668"/>
                  </a:lnTo>
                  <a:lnTo>
                    <a:pt x="160913" y="386498"/>
                  </a:lnTo>
                  <a:lnTo>
                    <a:pt x="116965" y="371771"/>
                  </a:lnTo>
                  <a:lnTo>
                    <a:pt x="78199" y="348660"/>
                  </a:lnTo>
                  <a:lnTo>
                    <a:pt x="45866" y="318338"/>
                  </a:lnTo>
                  <a:lnTo>
                    <a:pt x="21220" y="281977"/>
                  </a:lnTo>
                  <a:lnTo>
                    <a:pt x="5513" y="240752"/>
                  </a:lnTo>
                  <a:lnTo>
                    <a:pt x="0" y="195834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89495" y="2768727"/>
              <a:ext cx="76200" cy="594995"/>
            </a:xfrm>
            <a:custGeom>
              <a:avLst/>
              <a:gdLst/>
              <a:ahLst/>
              <a:cxnLst/>
              <a:rect l="l" t="t" r="r" b="b"/>
              <a:pathLst>
                <a:path w="76200" h="594995">
                  <a:moveTo>
                    <a:pt x="28575" y="518413"/>
                  </a:moveTo>
                  <a:lnTo>
                    <a:pt x="0" y="518413"/>
                  </a:lnTo>
                  <a:lnTo>
                    <a:pt x="38100" y="594613"/>
                  </a:lnTo>
                  <a:lnTo>
                    <a:pt x="69850" y="531113"/>
                  </a:lnTo>
                  <a:lnTo>
                    <a:pt x="28575" y="531113"/>
                  </a:lnTo>
                  <a:lnTo>
                    <a:pt x="28575" y="518413"/>
                  </a:lnTo>
                  <a:close/>
                </a:path>
                <a:path w="76200" h="594995">
                  <a:moveTo>
                    <a:pt x="47625" y="0"/>
                  </a:moveTo>
                  <a:lnTo>
                    <a:pt x="28575" y="0"/>
                  </a:lnTo>
                  <a:lnTo>
                    <a:pt x="28575" y="531113"/>
                  </a:lnTo>
                  <a:lnTo>
                    <a:pt x="47625" y="531113"/>
                  </a:lnTo>
                  <a:lnTo>
                    <a:pt x="47625" y="0"/>
                  </a:lnTo>
                  <a:close/>
                </a:path>
                <a:path w="76200" h="594995">
                  <a:moveTo>
                    <a:pt x="76200" y="518413"/>
                  </a:moveTo>
                  <a:lnTo>
                    <a:pt x="47625" y="518413"/>
                  </a:lnTo>
                  <a:lnTo>
                    <a:pt x="47625" y="531113"/>
                  </a:lnTo>
                  <a:lnTo>
                    <a:pt x="69850" y="531113"/>
                  </a:lnTo>
                  <a:lnTo>
                    <a:pt x="76200" y="5184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851650" y="4974844"/>
            <a:ext cx="1137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straight-line 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406383" y="2369820"/>
            <a:ext cx="1391920" cy="2306955"/>
            <a:chOff x="8406383" y="2369820"/>
            <a:chExt cx="1391920" cy="2306955"/>
          </a:xfrm>
        </p:grpSpPr>
        <p:sp>
          <p:nvSpPr>
            <p:cNvPr id="12" name="object 12"/>
            <p:cNvSpPr/>
            <p:nvPr/>
          </p:nvSpPr>
          <p:spPr>
            <a:xfrm>
              <a:off x="8892920" y="2376297"/>
              <a:ext cx="418465" cy="392430"/>
            </a:xfrm>
            <a:custGeom>
              <a:avLst/>
              <a:gdLst/>
              <a:ahLst/>
              <a:cxnLst/>
              <a:rect l="l" t="t" r="r" b="b"/>
              <a:pathLst>
                <a:path w="418465" h="392430">
                  <a:moveTo>
                    <a:pt x="209169" y="0"/>
                  </a:moveTo>
                  <a:lnTo>
                    <a:pt x="161192" y="5184"/>
                  </a:lnTo>
                  <a:lnTo>
                    <a:pt x="117160" y="19949"/>
                  </a:lnTo>
                  <a:lnTo>
                    <a:pt x="78323" y="43117"/>
                  </a:lnTo>
                  <a:lnTo>
                    <a:pt x="45936" y="73507"/>
                  </a:lnTo>
                  <a:lnTo>
                    <a:pt x="21251" y="109940"/>
                  </a:lnTo>
                  <a:lnTo>
                    <a:pt x="5521" y="151235"/>
                  </a:lnTo>
                  <a:lnTo>
                    <a:pt x="0" y="196214"/>
                  </a:lnTo>
                  <a:lnTo>
                    <a:pt x="5521" y="241194"/>
                  </a:lnTo>
                  <a:lnTo>
                    <a:pt x="21251" y="282489"/>
                  </a:lnTo>
                  <a:lnTo>
                    <a:pt x="45936" y="318922"/>
                  </a:lnTo>
                  <a:lnTo>
                    <a:pt x="78323" y="349312"/>
                  </a:lnTo>
                  <a:lnTo>
                    <a:pt x="117160" y="372480"/>
                  </a:lnTo>
                  <a:lnTo>
                    <a:pt x="161192" y="387245"/>
                  </a:lnTo>
                  <a:lnTo>
                    <a:pt x="209169" y="392429"/>
                  </a:lnTo>
                  <a:lnTo>
                    <a:pt x="257145" y="387245"/>
                  </a:lnTo>
                  <a:lnTo>
                    <a:pt x="301177" y="372480"/>
                  </a:lnTo>
                  <a:lnTo>
                    <a:pt x="340014" y="349312"/>
                  </a:lnTo>
                  <a:lnTo>
                    <a:pt x="372401" y="318922"/>
                  </a:lnTo>
                  <a:lnTo>
                    <a:pt x="397086" y="282489"/>
                  </a:lnTo>
                  <a:lnTo>
                    <a:pt x="412816" y="241194"/>
                  </a:lnTo>
                  <a:lnTo>
                    <a:pt x="418337" y="196214"/>
                  </a:lnTo>
                  <a:lnTo>
                    <a:pt x="412816" y="151235"/>
                  </a:lnTo>
                  <a:lnTo>
                    <a:pt x="397086" y="109940"/>
                  </a:lnTo>
                  <a:lnTo>
                    <a:pt x="372401" y="73507"/>
                  </a:lnTo>
                  <a:lnTo>
                    <a:pt x="340014" y="43117"/>
                  </a:lnTo>
                  <a:lnTo>
                    <a:pt x="301177" y="19949"/>
                  </a:lnTo>
                  <a:lnTo>
                    <a:pt x="257145" y="5184"/>
                  </a:lnTo>
                  <a:lnTo>
                    <a:pt x="20916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92920" y="2376297"/>
              <a:ext cx="418465" cy="392430"/>
            </a:xfrm>
            <a:custGeom>
              <a:avLst/>
              <a:gdLst/>
              <a:ahLst/>
              <a:cxnLst/>
              <a:rect l="l" t="t" r="r" b="b"/>
              <a:pathLst>
                <a:path w="418465" h="392430">
                  <a:moveTo>
                    <a:pt x="0" y="196214"/>
                  </a:moveTo>
                  <a:lnTo>
                    <a:pt x="5521" y="151235"/>
                  </a:lnTo>
                  <a:lnTo>
                    <a:pt x="21251" y="109940"/>
                  </a:lnTo>
                  <a:lnTo>
                    <a:pt x="45936" y="73507"/>
                  </a:lnTo>
                  <a:lnTo>
                    <a:pt x="78323" y="43117"/>
                  </a:lnTo>
                  <a:lnTo>
                    <a:pt x="117160" y="19949"/>
                  </a:lnTo>
                  <a:lnTo>
                    <a:pt x="161192" y="5184"/>
                  </a:lnTo>
                  <a:lnTo>
                    <a:pt x="209169" y="0"/>
                  </a:lnTo>
                  <a:lnTo>
                    <a:pt x="257145" y="5184"/>
                  </a:lnTo>
                  <a:lnTo>
                    <a:pt x="301177" y="19949"/>
                  </a:lnTo>
                  <a:lnTo>
                    <a:pt x="340014" y="43117"/>
                  </a:lnTo>
                  <a:lnTo>
                    <a:pt x="372401" y="73507"/>
                  </a:lnTo>
                  <a:lnTo>
                    <a:pt x="397086" y="109940"/>
                  </a:lnTo>
                  <a:lnTo>
                    <a:pt x="412816" y="151235"/>
                  </a:lnTo>
                  <a:lnTo>
                    <a:pt x="418337" y="196214"/>
                  </a:lnTo>
                  <a:lnTo>
                    <a:pt x="412816" y="241194"/>
                  </a:lnTo>
                  <a:lnTo>
                    <a:pt x="397086" y="282489"/>
                  </a:lnTo>
                  <a:lnTo>
                    <a:pt x="372401" y="318922"/>
                  </a:lnTo>
                  <a:lnTo>
                    <a:pt x="340014" y="349312"/>
                  </a:lnTo>
                  <a:lnTo>
                    <a:pt x="301177" y="372480"/>
                  </a:lnTo>
                  <a:lnTo>
                    <a:pt x="257145" y="387245"/>
                  </a:lnTo>
                  <a:lnTo>
                    <a:pt x="209169" y="392429"/>
                  </a:lnTo>
                  <a:lnTo>
                    <a:pt x="161192" y="387245"/>
                  </a:lnTo>
                  <a:lnTo>
                    <a:pt x="117160" y="372480"/>
                  </a:lnTo>
                  <a:lnTo>
                    <a:pt x="78323" y="349312"/>
                  </a:lnTo>
                  <a:lnTo>
                    <a:pt x="45936" y="318922"/>
                  </a:lnTo>
                  <a:lnTo>
                    <a:pt x="21251" y="282489"/>
                  </a:lnTo>
                  <a:lnTo>
                    <a:pt x="5521" y="241194"/>
                  </a:lnTo>
                  <a:lnTo>
                    <a:pt x="0" y="196214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12860" y="3328035"/>
              <a:ext cx="418465" cy="392430"/>
            </a:xfrm>
            <a:custGeom>
              <a:avLst/>
              <a:gdLst/>
              <a:ahLst/>
              <a:cxnLst/>
              <a:rect l="l" t="t" r="r" b="b"/>
              <a:pathLst>
                <a:path w="418465" h="392429">
                  <a:moveTo>
                    <a:pt x="209169" y="0"/>
                  </a:moveTo>
                  <a:lnTo>
                    <a:pt x="161192" y="5184"/>
                  </a:lnTo>
                  <a:lnTo>
                    <a:pt x="117160" y="19949"/>
                  </a:lnTo>
                  <a:lnTo>
                    <a:pt x="78323" y="43117"/>
                  </a:lnTo>
                  <a:lnTo>
                    <a:pt x="45936" y="73507"/>
                  </a:lnTo>
                  <a:lnTo>
                    <a:pt x="21251" y="109940"/>
                  </a:lnTo>
                  <a:lnTo>
                    <a:pt x="5521" y="151235"/>
                  </a:lnTo>
                  <a:lnTo>
                    <a:pt x="0" y="196214"/>
                  </a:lnTo>
                  <a:lnTo>
                    <a:pt x="5521" y="241194"/>
                  </a:lnTo>
                  <a:lnTo>
                    <a:pt x="21251" y="282489"/>
                  </a:lnTo>
                  <a:lnTo>
                    <a:pt x="45936" y="318922"/>
                  </a:lnTo>
                  <a:lnTo>
                    <a:pt x="78323" y="349312"/>
                  </a:lnTo>
                  <a:lnTo>
                    <a:pt x="117160" y="372480"/>
                  </a:lnTo>
                  <a:lnTo>
                    <a:pt x="161192" y="387245"/>
                  </a:lnTo>
                  <a:lnTo>
                    <a:pt x="209169" y="392429"/>
                  </a:lnTo>
                  <a:lnTo>
                    <a:pt x="257145" y="387245"/>
                  </a:lnTo>
                  <a:lnTo>
                    <a:pt x="301177" y="372480"/>
                  </a:lnTo>
                  <a:lnTo>
                    <a:pt x="340014" y="349312"/>
                  </a:lnTo>
                  <a:lnTo>
                    <a:pt x="372401" y="318922"/>
                  </a:lnTo>
                  <a:lnTo>
                    <a:pt x="397086" y="282489"/>
                  </a:lnTo>
                  <a:lnTo>
                    <a:pt x="412816" y="241194"/>
                  </a:lnTo>
                  <a:lnTo>
                    <a:pt x="418338" y="196214"/>
                  </a:lnTo>
                  <a:lnTo>
                    <a:pt x="412816" y="151235"/>
                  </a:lnTo>
                  <a:lnTo>
                    <a:pt x="397086" y="109940"/>
                  </a:lnTo>
                  <a:lnTo>
                    <a:pt x="372401" y="73507"/>
                  </a:lnTo>
                  <a:lnTo>
                    <a:pt x="340014" y="43117"/>
                  </a:lnTo>
                  <a:lnTo>
                    <a:pt x="301177" y="19949"/>
                  </a:lnTo>
                  <a:lnTo>
                    <a:pt x="257145" y="5184"/>
                  </a:lnTo>
                  <a:lnTo>
                    <a:pt x="20916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12860" y="3328035"/>
              <a:ext cx="418465" cy="392430"/>
            </a:xfrm>
            <a:custGeom>
              <a:avLst/>
              <a:gdLst/>
              <a:ahLst/>
              <a:cxnLst/>
              <a:rect l="l" t="t" r="r" b="b"/>
              <a:pathLst>
                <a:path w="418465" h="392429">
                  <a:moveTo>
                    <a:pt x="0" y="196214"/>
                  </a:moveTo>
                  <a:lnTo>
                    <a:pt x="5521" y="151235"/>
                  </a:lnTo>
                  <a:lnTo>
                    <a:pt x="21251" y="109940"/>
                  </a:lnTo>
                  <a:lnTo>
                    <a:pt x="45936" y="73507"/>
                  </a:lnTo>
                  <a:lnTo>
                    <a:pt x="78323" y="43117"/>
                  </a:lnTo>
                  <a:lnTo>
                    <a:pt x="117160" y="19949"/>
                  </a:lnTo>
                  <a:lnTo>
                    <a:pt x="161192" y="5184"/>
                  </a:lnTo>
                  <a:lnTo>
                    <a:pt x="209169" y="0"/>
                  </a:lnTo>
                  <a:lnTo>
                    <a:pt x="257145" y="5184"/>
                  </a:lnTo>
                  <a:lnTo>
                    <a:pt x="301177" y="19949"/>
                  </a:lnTo>
                  <a:lnTo>
                    <a:pt x="340014" y="43117"/>
                  </a:lnTo>
                  <a:lnTo>
                    <a:pt x="372401" y="73507"/>
                  </a:lnTo>
                  <a:lnTo>
                    <a:pt x="397086" y="109940"/>
                  </a:lnTo>
                  <a:lnTo>
                    <a:pt x="412816" y="151235"/>
                  </a:lnTo>
                  <a:lnTo>
                    <a:pt x="418338" y="196214"/>
                  </a:lnTo>
                  <a:lnTo>
                    <a:pt x="412816" y="241194"/>
                  </a:lnTo>
                  <a:lnTo>
                    <a:pt x="397086" y="282489"/>
                  </a:lnTo>
                  <a:lnTo>
                    <a:pt x="372401" y="318922"/>
                  </a:lnTo>
                  <a:lnTo>
                    <a:pt x="340014" y="349312"/>
                  </a:lnTo>
                  <a:lnTo>
                    <a:pt x="301177" y="372480"/>
                  </a:lnTo>
                  <a:lnTo>
                    <a:pt x="257145" y="387245"/>
                  </a:lnTo>
                  <a:lnTo>
                    <a:pt x="209169" y="392429"/>
                  </a:lnTo>
                  <a:lnTo>
                    <a:pt x="161192" y="387245"/>
                  </a:lnTo>
                  <a:lnTo>
                    <a:pt x="117160" y="372480"/>
                  </a:lnTo>
                  <a:lnTo>
                    <a:pt x="78323" y="349312"/>
                  </a:lnTo>
                  <a:lnTo>
                    <a:pt x="45936" y="318922"/>
                  </a:lnTo>
                  <a:lnTo>
                    <a:pt x="21251" y="282489"/>
                  </a:lnTo>
                  <a:lnTo>
                    <a:pt x="5521" y="241194"/>
                  </a:lnTo>
                  <a:lnTo>
                    <a:pt x="0" y="196214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72980" y="3328035"/>
              <a:ext cx="418465" cy="392430"/>
            </a:xfrm>
            <a:custGeom>
              <a:avLst/>
              <a:gdLst/>
              <a:ahLst/>
              <a:cxnLst/>
              <a:rect l="l" t="t" r="r" b="b"/>
              <a:pathLst>
                <a:path w="418465" h="392429">
                  <a:moveTo>
                    <a:pt x="209169" y="0"/>
                  </a:moveTo>
                  <a:lnTo>
                    <a:pt x="161192" y="5184"/>
                  </a:lnTo>
                  <a:lnTo>
                    <a:pt x="117160" y="19949"/>
                  </a:lnTo>
                  <a:lnTo>
                    <a:pt x="78323" y="43117"/>
                  </a:lnTo>
                  <a:lnTo>
                    <a:pt x="45936" y="73507"/>
                  </a:lnTo>
                  <a:lnTo>
                    <a:pt x="21251" y="109940"/>
                  </a:lnTo>
                  <a:lnTo>
                    <a:pt x="5521" y="151235"/>
                  </a:lnTo>
                  <a:lnTo>
                    <a:pt x="0" y="196214"/>
                  </a:lnTo>
                  <a:lnTo>
                    <a:pt x="5521" y="241194"/>
                  </a:lnTo>
                  <a:lnTo>
                    <a:pt x="21251" y="282489"/>
                  </a:lnTo>
                  <a:lnTo>
                    <a:pt x="45936" y="318922"/>
                  </a:lnTo>
                  <a:lnTo>
                    <a:pt x="78323" y="349312"/>
                  </a:lnTo>
                  <a:lnTo>
                    <a:pt x="117160" y="372480"/>
                  </a:lnTo>
                  <a:lnTo>
                    <a:pt x="161192" y="387245"/>
                  </a:lnTo>
                  <a:lnTo>
                    <a:pt x="209169" y="392429"/>
                  </a:lnTo>
                  <a:lnTo>
                    <a:pt x="257145" y="387245"/>
                  </a:lnTo>
                  <a:lnTo>
                    <a:pt x="301177" y="372480"/>
                  </a:lnTo>
                  <a:lnTo>
                    <a:pt x="340014" y="349312"/>
                  </a:lnTo>
                  <a:lnTo>
                    <a:pt x="372401" y="318922"/>
                  </a:lnTo>
                  <a:lnTo>
                    <a:pt x="397086" y="282489"/>
                  </a:lnTo>
                  <a:lnTo>
                    <a:pt x="412816" y="241194"/>
                  </a:lnTo>
                  <a:lnTo>
                    <a:pt x="418338" y="196214"/>
                  </a:lnTo>
                  <a:lnTo>
                    <a:pt x="412816" y="151235"/>
                  </a:lnTo>
                  <a:lnTo>
                    <a:pt x="397086" y="109940"/>
                  </a:lnTo>
                  <a:lnTo>
                    <a:pt x="372401" y="73507"/>
                  </a:lnTo>
                  <a:lnTo>
                    <a:pt x="340014" y="43117"/>
                  </a:lnTo>
                  <a:lnTo>
                    <a:pt x="301177" y="19949"/>
                  </a:lnTo>
                  <a:lnTo>
                    <a:pt x="257145" y="5184"/>
                  </a:lnTo>
                  <a:lnTo>
                    <a:pt x="20916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372980" y="3328035"/>
              <a:ext cx="418465" cy="392430"/>
            </a:xfrm>
            <a:custGeom>
              <a:avLst/>
              <a:gdLst/>
              <a:ahLst/>
              <a:cxnLst/>
              <a:rect l="l" t="t" r="r" b="b"/>
              <a:pathLst>
                <a:path w="418465" h="392429">
                  <a:moveTo>
                    <a:pt x="0" y="196214"/>
                  </a:moveTo>
                  <a:lnTo>
                    <a:pt x="5521" y="151235"/>
                  </a:lnTo>
                  <a:lnTo>
                    <a:pt x="21251" y="109940"/>
                  </a:lnTo>
                  <a:lnTo>
                    <a:pt x="45936" y="73507"/>
                  </a:lnTo>
                  <a:lnTo>
                    <a:pt x="78323" y="43117"/>
                  </a:lnTo>
                  <a:lnTo>
                    <a:pt x="117160" y="19949"/>
                  </a:lnTo>
                  <a:lnTo>
                    <a:pt x="161192" y="5184"/>
                  </a:lnTo>
                  <a:lnTo>
                    <a:pt x="209169" y="0"/>
                  </a:lnTo>
                  <a:lnTo>
                    <a:pt x="257145" y="5184"/>
                  </a:lnTo>
                  <a:lnTo>
                    <a:pt x="301177" y="19949"/>
                  </a:lnTo>
                  <a:lnTo>
                    <a:pt x="340014" y="43117"/>
                  </a:lnTo>
                  <a:lnTo>
                    <a:pt x="372401" y="73507"/>
                  </a:lnTo>
                  <a:lnTo>
                    <a:pt x="397086" y="109940"/>
                  </a:lnTo>
                  <a:lnTo>
                    <a:pt x="412816" y="151235"/>
                  </a:lnTo>
                  <a:lnTo>
                    <a:pt x="418338" y="196214"/>
                  </a:lnTo>
                  <a:lnTo>
                    <a:pt x="412816" y="241194"/>
                  </a:lnTo>
                  <a:lnTo>
                    <a:pt x="397086" y="282489"/>
                  </a:lnTo>
                  <a:lnTo>
                    <a:pt x="372401" y="318922"/>
                  </a:lnTo>
                  <a:lnTo>
                    <a:pt x="340014" y="349312"/>
                  </a:lnTo>
                  <a:lnTo>
                    <a:pt x="301177" y="372480"/>
                  </a:lnTo>
                  <a:lnTo>
                    <a:pt x="257145" y="387245"/>
                  </a:lnTo>
                  <a:lnTo>
                    <a:pt x="209169" y="392429"/>
                  </a:lnTo>
                  <a:lnTo>
                    <a:pt x="161192" y="387245"/>
                  </a:lnTo>
                  <a:lnTo>
                    <a:pt x="117160" y="372480"/>
                  </a:lnTo>
                  <a:lnTo>
                    <a:pt x="78323" y="349312"/>
                  </a:lnTo>
                  <a:lnTo>
                    <a:pt x="45936" y="318922"/>
                  </a:lnTo>
                  <a:lnTo>
                    <a:pt x="21251" y="282489"/>
                  </a:lnTo>
                  <a:lnTo>
                    <a:pt x="5521" y="241194"/>
                  </a:lnTo>
                  <a:lnTo>
                    <a:pt x="0" y="196214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892920" y="4278249"/>
              <a:ext cx="418465" cy="391795"/>
            </a:xfrm>
            <a:custGeom>
              <a:avLst/>
              <a:gdLst/>
              <a:ahLst/>
              <a:cxnLst/>
              <a:rect l="l" t="t" r="r" b="b"/>
              <a:pathLst>
                <a:path w="418465" h="391795">
                  <a:moveTo>
                    <a:pt x="209169" y="0"/>
                  </a:moveTo>
                  <a:lnTo>
                    <a:pt x="161192" y="5169"/>
                  </a:lnTo>
                  <a:lnTo>
                    <a:pt x="117160" y="19896"/>
                  </a:lnTo>
                  <a:lnTo>
                    <a:pt x="78323" y="43007"/>
                  </a:lnTo>
                  <a:lnTo>
                    <a:pt x="45936" y="73329"/>
                  </a:lnTo>
                  <a:lnTo>
                    <a:pt x="21251" y="109690"/>
                  </a:lnTo>
                  <a:lnTo>
                    <a:pt x="5521" y="150915"/>
                  </a:lnTo>
                  <a:lnTo>
                    <a:pt x="0" y="195833"/>
                  </a:lnTo>
                  <a:lnTo>
                    <a:pt x="5521" y="240752"/>
                  </a:lnTo>
                  <a:lnTo>
                    <a:pt x="21251" y="281977"/>
                  </a:lnTo>
                  <a:lnTo>
                    <a:pt x="45936" y="318338"/>
                  </a:lnTo>
                  <a:lnTo>
                    <a:pt x="78323" y="348660"/>
                  </a:lnTo>
                  <a:lnTo>
                    <a:pt x="117160" y="371771"/>
                  </a:lnTo>
                  <a:lnTo>
                    <a:pt x="161192" y="386498"/>
                  </a:lnTo>
                  <a:lnTo>
                    <a:pt x="209169" y="391668"/>
                  </a:lnTo>
                  <a:lnTo>
                    <a:pt x="257145" y="386498"/>
                  </a:lnTo>
                  <a:lnTo>
                    <a:pt x="301177" y="371771"/>
                  </a:lnTo>
                  <a:lnTo>
                    <a:pt x="340014" y="348660"/>
                  </a:lnTo>
                  <a:lnTo>
                    <a:pt x="372401" y="318338"/>
                  </a:lnTo>
                  <a:lnTo>
                    <a:pt x="397086" y="281977"/>
                  </a:lnTo>
                  <a:lnTo>
                    <a:pt x="412816" y="240752"/>
                  </a:lnTo>
                  <a:lnTo>
                    <a:pt x="418337" y="195833"/>
                  </a:lnTo>
                  <a:lnTo>
                    <a:pt x="412816" y="150915"/>
                  </a:lnTo>
                  <a:lnTo>
                    <a:pt x="397086" y="109690"/>
                  </a:lnTo>
                  <a:lnTo>
                    <a:pt x="372401" y="73329"/>
                  </a:lnTo>
                  <a:lnTo>
                    <a:pt x="340014" y="43007"/>
                  </a:lnTo>
                  <a:lnTo>
                    <a:pt x="301177" y="19896"/>
                  </a:lnTo>
                  <a:lnTo>
                    <a:pt x="257145" y="5169"/>
                  </a:lnTo>
                  <a:lnTo>
                    <a:pt x="20916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92920" y="4278249"/>
              <a:ext cx="418465" cy="391795"/>
            </a:xfrm>
            <a:custGeom>
              <a:avLst/>
              <a:gdLst/>
              <a:ahLst/>
              <a:cxnLst/>
              <a:rect l="l" t="t" r="r" b="b"/>
              <a:pathLst>
                <a:path w="418465" h="391795">
                  <a:moveTo>
                    <a:pt x="0" y="195833"/>
                  </a:moveTo>
                  <a:lnTo>
                    <a:pt x="5521" y="150915"/>
                  </a:lnTo>
                  <a:lnTo>
                    <a:pt x="21251" y="109690"/>
                  </a:lnTo>
                  <a:lnTo>
                    <a:pt x="45936" y="73329"/>
                  </a:lnTo>
                  <a:lnTo>
                    <a:pt x="78323" y="43007"/>
                  </a:lnTo>
                  <a:lnTo>
                    <a:pt x="117160" y="19896"/>
                  </a:lnTo>
                  <a:lnTo>
                    <a:pt x="161192" y="5169"/>
                  </a:lnTo>
                  <a:lnTo>
                    <a:pt x="209169" y="0"/>
                  </a:lnTo>
                  <a:lnTo>
                    <a:pt x="257145" y="5169"/>
                  </a:lnTo>
                  <a:lnTo>
                    <a:pt x="301177" y="19896"/>
                  </a:lnTo>
                  <a:lnTo>
                    <a:pt x="340014" y="43007"/>
                  </a:lnTo>
                  <a:lnTo>
                    <a:pt x="372401" y="73329"/>
                  </a:lnTo>
                  <a:lnTo>
                    <a:pt x="397086" y="109690"/>
                  </a:lnTo>
                  <a:lnTo>
                    <a:pt x="412816" y="150915"/>
                  </a:lnTo>
                  <a:lnTo>
                    <a:pt x="418337" y="195833"/>
                  </a:lnTo>
                  <a:lnTo>
                    <a:pt x="412816" y="240752"/>
                  </a:lnTo>
                  <a:lnTo>
                    <a:pt x="397086" y="281977"/>
                  </a:lnTo>
                  <a:lnTo>
                    <a:pt x="372401" y="318338"/>
                  </a:lnTo>
                  <a:lnTo>
                    <a:pt x="340014" y="348660"/>
                  </a:lnTo>
                  <a:lnTo>
                    <a:pt x="301177" y="371771"/>
                  </a:lnTo>
                  <a:lnTo>
                    <a:pt x="257145" y="386498"/>
                  </a:lnTo>
                  <a:lnTo>
                    <a:pt x="209169" y="391668"/>
                  </a:lnTo>
                  <a:lnTo>
                    <a:pt x="161192" y="386498"/>
                  </a:lnTo>
                  <a:lnTo>
                    <a:pt x="117160" y="371771"/>
                  </a:lnTo>
                  <a:lnTo>
                    <a:pt x="78323" y="348660"/>
                  </a:lnTo>
                  <a:lnTo>
                    <a:pt x="45936" y="318338"/>
                  </a:lnTo>
                  <a:lnTo>
                    <a:pt x="21251" y="281977"/>
                  </a:lnTo>
                  <a:lnTo>
                    <a:pt x="5521" y="240752"/>
                  </a:lnTo>
                  <a:lnTo>
                    <a:pt x="0" y="195833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14410" y="2762503"/>
              <a:ext cx="974725" cy="1516380"/>
            </a:xfrm>
            <a:custGeom>
              <a:avLst/>
              <a:gdLst/>
              <a:ahLst/>
              <a:cxnLst/>
              <a:rect l="l" t="t" r="r" b="b"/>
              <a:pathLst>
                <a:path w="974725" h="1516379">
                  <a:moveTo>
                    <a:pt x="487299" y="1515999"/>
                  </a:moveTo>
                  <a:lnTo>
                    <a:pt x="476719" y="1474089"/>
                  </a:lnTo>
                  <a:lnTo>
                    <a:pt x="466471" y="1433449"/>
                  </a:lnTo>
                  <a:lnTo>
                    <a:pt x="444855" y="1452029"/>
                  </a:lnTo>
                  <a:lnTo>
                    <a:pt x="14478" y="951738"/>
                  </a:lnTo>
                  <a:lnTo>
                    <a:pt x="0" y="964184"/>
                  </a:lnTo>
                  <a:lnTo>
                    <a:pt x="430377" y="1464475"/>
                  </a:lnTo>
                  <a:lnTo>
                    <a:pt x="408686" y="1483106"/>
                  </a:lnTo>
                  <a:lnTo>
                    <a:pt x="487299" y="1515999"/>
                  </a:lnTo>
                  <a:close/>
                </a:path>
                <a:path w="974725" h="1516379">
                  <a:moveTo>
                    <a:pt x="967359" y="566039"/>
                  </a:moveTo>
                  <a:lnTo>
                    <a:pt x="956830" y="524002"/>
                  </a:lnTo>
                  <a:lnTo>
                    <a:pt x="946658" y="483362"/>
                  </a:lnTo>
                  <a:lnTo>
                    <a:pt x="924979" y="501992"/>
                  </a:lnTo>
                  <a:lnTo>
                    <a:pt x="494538" y="0"/>
                  </a:lnTo>
                  <a:lnTo>
                    <a:pt x="487299" y="6223"/>
                  </a:lnTo>
                  <a:lnTo>
                    <a:pt x="480060" y="0"/>
                  </a:lnTo>
                  <a:lnTo>
                    <a:pt x="49606" y="501992"/>
                  </a:lnTo>
                  <a:lnTo>
                    <a:pt x="27940" y="483362"/>
                  </a:lnTo>
                  <a:lnTo>
                    <a:pt x="7239" y="566039"/>
                  </a:lnTo>
                  <a:lnTo>
                    <a:pt x="85725" y="533019"/>
                  </a:lnTo>
                  <a:lnTo>
                    <a:pt x="75222" y="524002"/>
                  </a:lnTo>
                  <a:lnTo>
                    <a:pt x="64008" y="514375"/>
                  </a:lnTo>
                  <a:lnTo>
                    <a:pt x="487286" y="20891"/>
                  </a:lnTo>
                  <a:lnTo>
                    <a:pt x="910577" y="514375"/>
                  </a:lnTo>
                  <a:lnTo>
                    <a:pt x="888873" y="533019"/>
                  </a:lnTo>
                  <a:lnTo>
                    <a:pt x="967359" y="566039"/>
                  </a:lnTo>
                  <a:close/>
                </a:path>
                <a:path w="974725" h="1516379">
                  <a:moveTo>
                    <a:pt x="974598" y="964184"/>
                  </a:moveTo>
                  <a:lnTo>
                    <a:pt x="960120" y="951738"/>
                  </a:lnTo>
                  <a:lnTo>
                    <a:pt x="529729" y="1452029"/>
                  </a:lnTo>
                  <a:lnTo>
                    <a:pt x="508127" y="1433449"/>
                  </a:lnTo>
                  <a:lnTo>
                    <a:pt x="487299" y="1515999"/>
                  </a:lnTo>
                  <a:lnTo>
                    <a:pt x="565912" y="1483106"/>
                  </a:lnTo>
                  <a:lnTo>
                    <a:pt x="555409" y="1474089"/>
                  </a:lnTo>
                  <a:lnTo>
                    <a:pt x="544207" y="1464475"/>
                  </a:lnTo>
                  <a:lnTo>
                    <a:pt x="974598" y="9641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652509" y="4974844"/>
            <a:ext cx="899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predicate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417429" y="2369820"/>
            <a:ext cx="836294" cy="2306955"/>
            <a:chOff x="10417429" y="2369820"/>
            <a:chExt cx="836294" cy="2306955"/>
          </a:xfrm>
        </p:grpSpPr>
        <p:sp>
          <p:nvSpPr>
            <p:cNvPr id="23" name="object 23"/>
            <p:cNvSpPr/>
            <p:nvPr/>
          </p:nvSpPr>
          <p:spPr>
            <a:xfrm>
              <a:off x="10547985" y="2376297"/>
              <a:ext cx="418465" cy="392430"/>
            </a:xfrm>
            <a:custGeom>
              <a:avLst/>
              <a:gdLst/>
              <a:ahLst/>
              <a:cxnLst/>
              <a:rect l="l" t="t" r="r" b="b"/>
              <a:pathLst>
                <a:path w="418465" h="392430">
                  <a:moveTo>
                    <a:pt x="209169" y="0"/>
                  </a:moveTo>
                  <a:lnTo>
                    <a:pt x="161192" y="5184"/>
                  </a:lnTo>
                  <a:lnTo>
                    <a:pt x="117160" y="19949"/>
                  </a:lnTo>
                  <a:lnTo>
                    <a:pt x="78323" y="43117"/>
                  </a:lnTo>
                  <a:lnTo>
                    <a:pt x="45936" y="73507"/>
                  </a:lnTo>
                  <a:lnTo>
                    <a:pt x="21251" y="109940"/>
                  </a:lnTo>
                  <a:lnTo>
                    <a:pt x="5521" y="151235"/>
                  </a:lnTo>
                  <a:lnTo>
                    <a:pt x="0" y="196214"/>
                  </a:lnTo>
                  <a:lnTo>
                    <a:pt x="5521" y="241194"/>
                  </a:lnTo>
                  <a:lnTo>
                    <a:pt x="21251" y="282489"/>
                  </a:lnTo>
                  <a:lnTo>
                    <a:pt x="45936" y="318922"/>
                  </a:lnTo>
                  <a:lnTo>
                    <a:pt x="78323" y="349312"/>
                  </a:lnTo>
                  <a:lnTo>
                    <a:pt x="117160" y="372480"/>
                  </a:lnTo>
                  <a:lnTo>
                    <a:pt x="161192" y="387245"/>
                  </a:lnTo>
                  <a:lnTo>
                    <a:pt x="209169" y="392429"/>
                  </a:lnTo>
                  <a:lnTo>
                    <a:pt x="257145" y="387245"/>
                  </a:lnTo>
                  <a:lnTo>
                    <a:pt x="301177" y="372480"/>
                  </a:lnTo>
                  <a:lnTo>
                    <a:pt x="340014" y="349312"/>
                  </a:lnTo>
                  <a:lnTo>
                    <a:pt x="372401" y="318922"/>
                  </a:lnTo>
                  <a:lnTo>
                    <a:pt x="397086" y="282489"/>
                  </a:lnTo>
                  <a:lnTo>
                    <a:pt x="412816" y="241194"/>
                  </a:lnTo>
                  <a:lnTo>
                    <a:pt x="418338" y="196214"/>
                  </a:lnTo>
                  <a:lnTo>
                    <a:pt x="412816" y="151235"/>
                  </a:lnTo>
                  <a:lnTo>
                    <a:pt x="397086" y="109940"/>
                  </a:lnTo>
                  <a:lnTo>
                    <a:pt x="372401" y="73507"/>
                  </a:lnTo>
                  <a:lnTo>
                    <a:pt x="340014" y="43117"/>
                  </a:lnTo>
                  <a:lnTo>
                    <a:pt x="301177" y="19949"/>
                  </a:lnTo>
                  <a:lnTo>
                    <a:pt x="257145" y="5184"/>
                  </a:lnTo>
                  <a:lnTo>
                    <a:pt x="20916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547985" y="2376297"/>
              <a:ext cx="418465" cy="392430"/>
            </a:xfrm>
            <a:custGeom>
              <a:avLst/>
              <a:gdLst/>
              <a:ahLst/>
              <a:cxnLst/>
              <a:rect l="l" t="t" r="r" b="b"/>
              <a:pathLst>
                <a:path w="418465" h="392430">
                  <a:moveTo>
                    <a:pt x="0" y="196214"/>
                  </a:moveTo>
                  <a:lnTo>
                    <a:pt x="5521" y="151235"/>
                  </a:lnTo>
                  <a:lnTo>
                    <a:pt x="21251" y="109940"/>
                  </a:lnTo>
                  <a:lnTo>
                    <a:pt x="45936" y="73507"/>
                  </a:lnTo>
                  <a:lnTo>
                    <a:pt x="78323" y="43117"/>
                  </a:lnTo>
                  <a:lnTo>
                    <a:pt x="117160" y="19949"/>
                  </a:lnTo>
                  <a:lnTo>
                    <a:pt x="161192" y="5184"/>
                  </a:lnTo>
                  <a:lnTo>
                    <a:pt x="209169" y="0"/>
                  </a:lnTo>
                  <a:lnTo>
                    <a:pt x="257145" y="5184"/>
                  </a:lnTo>
                  <a:lnTo>
                    <a:pt x="301177" y="19949"/>
                  </a:lnTo>
                  <a:lnTo>
                    <a:pt x="340014" y="43117"/>
                  </a:lnTo>
                  <a:lnTo>
                    <a:pt x="372401" y="73507"/>
                  </a:lnTo>
                  <a:lnTo>
                    <a:pt x="397086" y="109940"/>
                  </a:lnTo>
                  <a:lnTo>
                    <a:pt x="412816" y="151235"/>
                  </a:lnTo>
                  <a:lnTo>
                    <a:pt x="418338" y="196214"/>
                  </a:lnTo>
                  <a:lnTo>
                    <a:pt x="412816" y="241194"/>
                  </a:lnTo>
                  <a:lnTo>
                    <a:pt x="397086" y="282489"/>
                  </a:lnTo>
                  <a:lnTo>
                    <a:pt x="372401" y="318922"/>
                  </a:lnTo>
                  <a:lnTo>
                    <a:pt x="340014" y="349312"/>
                  </a:lnTo>
                  <a:lnTo>
                    <a:pt x="301177" y="372480"/>
                  </a:lnTo>
                  <a:lnTo>
                    <a:pt x="257145" y="387245"/>
                  </a:lnTo>
                  <a:lnTo>
                    <a:pt x="209169" y="392429"/>
                  </a:lnTo>
                  <a:lnTo>
                    <a:pt x="161192" y="387245"/>
                  </a:lnTo>
                  <a:lnTo>
                    <a:pt x="117160" y="372480"/>
                  </a:lnTo>
                  <a:lnTo>
                    <a:pt x="78323" y="349312"/>
                  </a:lnTo>
                  <a:lnTo>
                    <a:pt x="45936" y="318922"/>
                  </a:lnTo>
                  <a:lnTo>
                    <a:pt x="21251" y="282489"/>
                  </a:lnTo>
                  <a:lnTo>
                    <a:pt x="5521" y="241194"/>
                  </a:lnTo>
                  <a:lnTo>
                    <a:pt x="0" y="196214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47985" y="3427857"/>
              <a:ext cx="418465" cy="392430"/>
            </a:xfrm>
            <a:custGeom>
              <a:avLst/>
              <a:gdLst/>
              <a:ahLst/>
              <a:cxnLst/>
              <a:rect l="l" t="t" r="r" b="b"/>
              <a:pathLst>
                <a:path w="418465" h="392429">
                  <a:moveTo>
                    <a:pt x="209169" y="0"/>
                  </a:moveTo>
                  <a:lnTo>
                    <a:pt x="161192" y="5184"/>
                  </a:lnTo>
                  <a:lnTo>
                    <a:pt x="117160" y="19949"/>
                  </a:lnTo>
                  <a:lnTo>
                    <a:pt x="78323" y="43117"/>
                  </a:lnTo>
                  <a:lnTo>
                    <a:pt x="45936" y="73507"/>
                  </a:lnTo>
                  <a:lnTo>
                    <a:pt x="21251" y="109940"/>
                  </a:lnTo>
                  <a:lnTo>
                    <a:pt x="5521" y="151235"/>
                  </a:lnTo>
                  <a:lnTo>
                    <a:pt x="0" y="196214"/>
                  </a:lnTo>
                  <a:lnTo>
                    <a:pt x="5521" y="241194"/>
                  </a:lnTo>
                  <a:lnTo>
                    <a:pt x="21251" y="282489"/>
                  </a:lnTo>
                  <a:lnTo>
                    <a:pt x="45936" y="318922"/>
                  </a:lnTo>
                  <a:lnTo>
                    <a:pt x="78323" y="349312"/>
                  </a:lnTo>
                  <a:lnTo>
                    <a:pt x="117160" y="372480"/>
                  </a:lnTo>
                  <a:lnTo>
                    <a:pt x="161192" y="387245"/>
                  </a:lnTo>
                  <a:lnTo>
                    <a:pt x="209169" y="392429"/>
                  </a:lnTo>
                  <a:lnTo>
                    <a:pt x="257145" y="387245"/>
                  </a:lnTo>
                  <a:lnTo>
                    <a:pt x="301177" y="372480"/>
                  </a:lnTo>
                  <a:lnTo>
                    <a:pt x="340014" y="349312"/>
                  </a:lnTo>
                  <a:lnTo>
                    <a:pt x="372401" y="318922"/>
                  </a:lnTo>
                  <a:lnTo>
                    <a:pt x="397086" y="282489"/>
                  </a:lnTo>
                  <a:lnTo>
                    <a:pt x="412816" y="241194"/>
                  </a:lnTo>
                  <a:lnTo>
                    <a:pt x="418338" y="196214"/>
                  </a:lnTo>
                  <a:lnTo>
                    <a:pt x="412816" y="151235"/>
                  </a:lnTo>
                  <a:lnTo>
                    <a:pt x="397086" y="109940"/>
                  </a:lnTo>
                  <a:lnTo>
                    <a:pt x="372401" y="73507"/>
                  </a:lnTo>
                  <a:lnTo>
                    <a:pt x="340014" y="43117"/>
                  </a:lnTo>
                  <a:lnTo>
                    <a:pt x="301177" y="19949"/>
                  </a:lnTo>
                  <a:lnTo>
                    <a:pt x="257145" y="5184"/>
                  </a:lnTo>
                  <a:lnTo>
                    <a:pt x="20916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547985" y="3427857"/>
              <a:ext cx="418465" cy="392430"/>
            </a:xfrm>
            <a:custGeom>
              <a:avLst/>
              <a:gdLst/>
              <a:ahLst/>
              <a:cxnLst/>
              <a:rect l="l" t="t" r="r" b="b"/>
              <a:pathLst>
                <a:path w="418465" h="392429">
                  <a:moveTo>
                    <a:pt x="0" y="196214"/>
                  </a:moveTo>
                  <a:lnTo>
                    <a:pt x="5521" y="151235"/>
                  </a:lnTo>
                  <a:lnTo>
                    <a:pt x="21251" y="109940"/>
                  </a:lnTo>
                  <a:lnTo>
                    <a:pt x="45936" y="73507"/>
                  </a:lnTo>
                  <a:lnTo>
                    <a:pt x="78323" y="43117"/>
                  </a:lnTo>
                  <a:lnTo>
                    <a:pt x="117160" y="19949"/>
                  </a:lnTo>
                  <a:lnTo>
                    <a:pt x="161192" y="5184"/>
                  </a:lnTo>
                  <a:lnTo>
                    <a:pt x="209169" y="0"/>
                  </a:lnTo>
                  <a:lnTo>
                    <a:pt x="257145" y="5184"/>
                  </a:lnTo>
                  <a:lnTo>
                    <a:pt x="301177" y="19949"/>
                  </a:lnTo>
                  <a:lnTo>
                    <a:pt x="340014" y="43117"/>
                  </a:lnTo>
                  <a:lnTo>
                    <a:pt x="372401" y="73507"/>
                  </a:lnTo>
                  <a:lnTo>
                    <a:pt x="397086" y="109940"/>
                  </a:lnTo>
                  <a:lnTo>
                    <a:pt x="412816" y="151235"/>
                  </a:lnTo>
                  <a:lnTo>
                    <a:pt x="418338" y="196214"/>
                  </a:lnTo>
                  <a:lnTo>
                    <a:pt x="412816" y="241194"/>
                  </a:lnTo>
                  <a:lnTo>
                    <a:pt x="397086" y="282489"/>
                  </a:lnTo>
                  <a:lnTo>
                    <a:pt x="372401" y="318922"/>
                  </a:lnTo>
                  <a:lnTo>
                    <a:pt x="340014" y="349312"/>
                  </a:lnTo>
                  <a:lnTo>
                    <a:pt x="301177" y="372480"/>
                  </a:lnTo>
                  <a:lnTo>
                    <a:pt x="257145" y="387245"/>
                  </a:lnTo>
                  <a:lnTo>
                    <a:pt x="209169" y="392429"/>
                  </a:lnTo>
                  <a:lnTo>
                    <a:pt x="161192" y="387245"/>
                  </a:lnTo>
                  <a:lnTo>
                    <a:pt x="117160" y="372480"/>
                  </a:lnTo>
                  <a:lnTo>
                    <a:pt x="78323" y="349312"/>
                  </a:lnTo>
                  <a:lnTo>
                    <a:pt x="45936" y="318922"/>
                  </a:lnTo>
                  <a:lnTo>
                    <a:pt x="21251" y="282489"/>
                  </a:lnTo>
                  <a:lnTo>
                    <a:pt x="5521" y="241194"/>
                  </a:lnTo>
                  <a:lnTo>
                    <a:pt x="0" y="196214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547985" y="4278249"/>
              <a:ext cx="418465" cy="391795"/>
            </a:xfrm>
            <a:custGeom>
              <a:avLst/>
              <a:gdLst/>
              <a:ahLst/>
              <a:cxnLst/>
              <a:rect l="l" t="t" r="r" b="b"/>
              <a:pathLst>
                <a:path w="418465" h="391795">
                  <a:moveTo>
                    <a:pt x="209169" y="0"/>
                  </a:moveTo>
                  <a:lnTo>
                    <a:pt x="161192" y="5169"/>
                  </a:lnTo>
                  <a:lnTo>
                    <a:pt x="117160" y="19896"/>
                  </a:lnTo>
                  <a:lnTo>
                    <a:pt x="78323" y="43007"/>
                  </a:lnTo>
                  <a:lnTo>
                    <a:pt x="45936" y="73329"/>
                  </a:lnTo>
                  <a:lnTo>
                    <a:pt x="21251" y="109690"/>
                  </a:lnTo>
                  <a:lnTo>
                    <a:pt x="5521" y="150915"/>
                  </a:lnTo>
                  <a:lnTo>
                    <a:pt x="0" y="195833"/>
                  </a:lnTo>
                  <a:lnTo>
                    <a:pt x="5521" y="240752"/>
                  </a:lnTo>
                  <a:lnTo>
                    <a:pt x="21251" y="281977"/>
                  </a:lnTo>
                  <a:lnTo>
                    <a:pt x="45936" y="318338"/>
                  </a:lnTo>
                  <a:lnTo>
                    <a:pt x="78323" y="348660"/>
                  </a:lnTo>
                  <a:lnTo>
                    <a:pt x="117160" y="371771"/>
                  </a:lnTo>
                  <a:lnTo>
                    <a:pt x="161192" y="386498"/>
                  </a:lnTo>
                  <a:lnTo>
                    <a:pt x="209169" y="391668"/>
                  </a:lnTo>
                  <a:lnTo>
                    <a:pt x="257145" y="386498"/>
                  </a:lnTo>
                  <a:lnTo>
                    <a:pt x="301177" y="371771"/>
                  </a:lnTo>
                  <a:lnTo>
                    <a:pt x="340014" y="348660"/>
                  </a:lnTo>
                  <a:lnTo>
                    <a:pt x="372401" y="318338"/>
                  </a:lnTo>
                  <a:lnTo>
                    <a:pt x="397086" y="281977"/>
                  </a:lnTo>
                  <a:lnTo>
                    <a:pt x="412816" y="240752"/>
                  </a:lnTo>
                  <a:lnTo>
                    <a:pt x="418338" y="195833"/>
                  </a:lnTo>
                  <a:lnTo>
                    <a:pt x="412816" y="150915"/>
                  </a:lnTo>
                  <a:lnTo>
                    <a:pt x="397086" y="109690"/>
                  </a:lnTo>
                  <a:lnTo>
                    <a:pt x="372401" y="73329"/>
                  </a:lnTo>
                  <a:lnTo>
                    <a:pt x="340014" y="43007"/>
                  </a:lnTo>
                  <a:lnTo>
                    <a:pt x="301177" y="19896"/>
                  </a:lnTo>
                  <a:lnTo>
                    <a:pt x="257145" y="5169"/>
                  </a:lnTo>
                  <a:lnTo>
                    <a:pt x="20916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547985" y="4278249"/>
              <a:ext cx="418465" cy="391795"/>
            </a:xfrm>
            <a:custGeom>
              <a:avLst/>
              <a:gdLst/>
              <a:ahLst/>
              <a:cxnLst/>
              <a:rect l="l" t="t" r="r" b="b"/>
              <a:pathLst>
                <a:path w="418465" h="391795">
                  <a:moveTo>
                    <a:pt x="0" y="195833"/>
                  </a:moveTo>
                  <a:lnTo>
                    <a:pt x="5521" y="150915"/>
                  </a:lnTo>
                  <a:lnTo>
                    <a:pt x="21251" y="109690"/>
                  </a:lnTo>
                  <a:lnTo>
                    <a:pt x="45936" y="73329"/>
                  </a:lnTo>
                  <a:lnTo>
                    <a:pt x="78323" y="43007"/>
                  </a:lnTo>
                  <a:lnTo>
                    <a:pt x="117160" y="19896"/>
                  </a:lnTo>
                  <a:lnTo>
                    <a:pt x="161192" y="5169"/>
                  </a:lnTo>
                  <a:lnTo>
                    <a:pt x="209169" y="0"/>
                  </a:lnTo>
                  <a:lnTo>
                    <a:pt x="257145" y="5169"/>
                  </a:lnTo>
                  <a:lnTo>
                    <a:pt x="301177" y="19896"/>
                  </a:lnTo>
                  <a:lnTo>
                    <a:pt x="340014" y="43007"/>
                  </a:lnTo>
                  <a:lnTo>
                    <a:pt x="372401" y="73329"/>
                  </a:lnTo>
                  <a:lnTo>
                    <a:pt x="397086" y="109690"/>
                  </a:lnTo>
                  <a:lnTo>
                    <a:pt x="412816" y="150915"/>
                  </a:lnTo>
                  <a:lnTo>
                    <a:pt x="418338" y="195833"/>
                  </a:lnTo>
                  <a:lnTo>
                    <a:pt x="412816" y="240752"/>
                  </a:lnTo>
                  <a:lnTo>
                    <a:pt x="397086" y="281977"/>
                  </a:lnTo>
                  <a:lnTo>
                    <a:pt x="372401" y="318338"/>
                  </a:lnTo>
                  <a:lnTo>
                    <a:pt x="340014" y="348660"/>
                  </a:lnTo>
                  <a:lnTo>
                    <a:pt x="301177" y="371771"/>
                  </a:lnTo>
                  <a:lnTo>
                    <a:pt x="257145" y="386498"/>
                  </a:lnTo>
                  <a:lnTo>
                    <a:pt x="209169" y="391668"/>
                  </a:lnTo>
                  <a:lnTo>
                    <a:pt x="161192" y="386498"/>
                  </a:lnTo>
                  <a:lnTo>
                    <a:pt x="117160" y="371771"/>
                  </a:lnTo>
                  <a:lnTo>
                    <a:pt x="78323" y="348660"/>
                  </a:lnTo>
                  <a:lnTo>
                    <a:pt x="45936" y="318338"/>
                  </a:lnTo>
                  <a:lnTo>
                    <a:pt x="21251" y="281977"/>
                  </a:lnTo>
                  <a:lnTo>
                    <a:pt x="5521" y="240752"/>
                  </a:lnTo>
                  <a:lnTo>
                    <a:pt x="0" y="195833"/>
                  </a:lnTo>
                  <a:close/>
                </a:path>
              </a:pathLst>
            </a:custGeom>
            <a:ln w="12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417429" y="2659760"/>
              <a:ext cx="836294" cy="1697355"/>
            </a:xfrm>
            <a:custGeom>
              <a:avLst/>
              <a:gdLst/>
              <a:ahLst/>
              <a:cxnLst/>
              <a:rect l="l" t="t" r="r" b="b"/>
              <a:pathLst>
                <a:path w="836295" h="1697354">
                  <a:moveTo>
                    <a:pt x="170815" y="855091"/>
                  </a:moveTo>
                  <a:lnTo>
                    <a:pt x="154965" y="839470"/>
                  </a:lnTo>
                  <a:lnTo>
                    <a:pt x="152590" y="836993"/>
                  </a:lnTo>
                  <a:lnTo>
                    <a:pt x="118579" y="800049"/>
                  </a:lnTo>
                  <a:lnTo>
                    <a:pt x="94488" y="767588"/>
                  </a:lnTo>
                  <a:lnTo>
                    <a:pt x="74193" y="731202"/>
                  </a:lnTo>
                  <a:lnTo>
                    <a:pt x="56261" y="684796"/>
                  </a:lnTo>
                  <a:lnTo>
                    <a:pt x="43370" y="632142"/>
                  </a:lnTo>
                  <a:lnTo>
                    <a:pt x="38633" y="607466"/>
                  </a:lnTo>
                  <a:lnTo>
                    <a:pt x="38709" y="607301"/>
                  </a:lnTo>
                  <a:lnTo>
                    <a:pt x="34569" y="582879"/>
                  </a:lnTo>
                  <a:lnTo>
                    <a:pt x="31369" y="560324"/>
                  </a:lnTo>
                  <a:lnTo>
                    <a:pt x="28092" y="535559"/>
                  </a:lnTo>
                  <a:lnTo>
                    <a:pt x="28067" y="535317"/>
                  </a:lnTo>
                  <a:lnTo>
                    <a:pt x="27940" y="534365"/>
                  </a:lnTo>
                  <a:lnTo>
                    <a:pt x="25400" y="509905"/>
                  </a:lnTo>
                  <a:lnTo>
                    <a:pt x="22987" y="484124"/>
                  </a:lnTo>
                  <a:lnTo>
                    <a:pt x="21285" y="459105"/>
                  </a:lnTo>
                  <a:lnTo>
                    <a:pt x="21209" y="457847"/>
                  </a:lnTo>
                  <a:lnTo>
                    <a:pt x="21145" y="456907"/>
                  </a:lnTo>
                  <a:lnTo>
                    <a:pt x="19850" y="432689"/>
                  </a:lnTo>
                  <a:lnTo>
                    <a:pt x="19786" y="431495"/>
                  </a:lnTo>
                  <a:lnTo>
                    <a:pt x="19062" y="406527"/>
                  </a:lnTo>
                  <a:lnTo>
                    <a:pt x="19050" y="380746"/>
                  </a:lnTo>
                  <a:lnTo>
                    <a:pt x="19545" y="356730"/>
                  </a:lnTo>
                  <a:lnTo>
                    <a:pt x="22644" y="310781"/>
                  </a:lnTo>
                  <a:lnTo>
                    <a:pt x="28879" y="270167"/>
                  </a:lnTo>
                  <a:lnTo>
                    <a:pt x="33693" y="249059"/>
                  </a:lnTo>
                  <a:lnTo>
                    <a:pt x="33782" y="248666"/>
                  </a:lnTo>
                  <a:lnTo>
                    <a:pt x="45326" y="209778"/>
                  </a:lnTo>
                  <a:lnTo>
                    <a:pt x="59232" y="173672"/>
                  </a:lnTo>
                  <a:lnTo>
                    <a:pt x="93522" y="104482"/>
                  </a:lnTo>
                  <a:lnTo>
                    <a:pt x="114122" y="69494"/>
                  </a:lnTo>
                  <a:lnTo>
                    <a:pt x="138303" y="84709"/>
                  </a:lnTo>
                  <a:lnTo>
                    <a:pt x="141871" y="48641"/>
                  </a:lnTo>
                  <a:lnTo>
                    <a:pt x="146685" y="0"/>
                  </a:lnTo>
                  <a:lnTo>
                    <a:pt x="73787" y="44069"/>
                  </a:lnTo>
                  <a:lnTo>
                    <a:pt x="97980" y="59321"/>
                  </a:lnTo>
                  <a:lnTo>
                    <a:pt x="96774" y="61214"/>
                  </a:lnTo>
                  <a:lnTo>
                    <a:pt x="76835" y="95377"/>
                  </a:lnTo>
                  <a:lnTo>
                    <a:pt x="58293" y="130429"/>
                  </a:lnTo>
                  <a:lnTo>
                    <a:pt x="41529" y="166751"/>
                  </a:lnTo>
                  <a:lnTo>
                    <a:pt x="26924" y="204597"/>
                  </a:lnTo>
                  <a:lnTo>
                    <a:pt x="15240" y="244221"/>
                  </a:lnTo>
                  <a:lnTo>
                    <a:pt x="6731" y="285750"/>
                  </a:lnTo>
                  <a:lnTo>
                    <a:pt x="1778" y="331216"/>
                  </a:lnTo>
                  <a:lnTo>
                    <a:pt x="0" y="380746"/>
                  </a:lnTo>
                  <a:lnTo>
                    <a:pt x="0" y="406527"/>
                  </a:lnTo>
                  <a:lnTo>
                    <a:pt x="2044" y="456907"/>
                  </a:lnTo>
                  <a:lnTo>
                    <a:pt x="6350" y="511810"/>
                  </a:lnTo>
                  <a:lnTo>
                    <a:pt x="12446" y="562864"/>
                  </a:lnTo>
                  <a:lnTo>
                    <a:pt x="19939" y="610743"/>
                  </a:lnTo>
                  <a:lnTo>
                    <a:pt x="28448" y="653669"/>
                  </a:lnTo>
                  <a:lnTo>
                    <a:pt x="38100" y="690626"/>
                  </a:lnTo>
                  <a:lnTo>
                    <a:pt x="56261" y="737997"/>
                  </a:lnTo>
                  <a:lnTo>
                    <a:pt x="78359" y="777748"/>
                  </a:lnTo>
                  <a:lnTo>
                    <a:pt x="103378" y="811530"/>
                  </a:lnTo>
                  <a:lnTo>
                    <a:pt x="139065" y="850519"/>
                  </a:lnTo>
                  <a:lnTo>
                    <a:pt x="157353" y="868553"/>
                  </a:lnTo>
                  <a:lnTo>
                    <a:pt x="170815" y="855091"/>
                  </a:lnTo>
                  <a:close/>
                </a:path>
                <a:path w="836295" h="1697354">
                  <a:moveTo>
                    <a:pt x="377444" y="692404"/>
                  </a:moveTo>
                  <a:lnTo>
                    <a:pt x="348869" y="692404"/>
                  </a:lnTo>
                  <a:lnTo>
                    <a:pt x="348869" y="108966"/>
                  </a:lnTo>
                  <a:lnTo>
                    <a:pt x="329819" y="108966"/>
                  </a:lnTo>
                  <a:lnTo>
                    <a:pt x="329819" y="692404"/>
                  </a:lnTo>
                  <a:lnTo>
                    <a:pt x="301244" y="692404"/>
                  </a:lnTo>
                  <a:lnTo>
                    <a:pt x="339344" y="768604"/>
                  </a:lnTo>
                  <a:lnTo>
                    <a:pt x="371094" y="705104"/>
                  </a:lnTo>
                  <a:lnTo>
                    <a:pt x="377444" y="692404"/>
                  </a:lnTo>
                  <a:close/>
                </a:path>
                <a:path w="836295" h="1697354">
                  <a:moveTo>
                    <a:pt x="835787" y="844677"/>
                  </a:moveTo>
                  <a:lnTo>
                    <a:pt x="835660" y="824865"/>
                  </a:lnTo>
                  <a:lnTo>
                    <a:pt x="835063" y="806259"/>
                  </a:lnTo>
                  <a:lnTo>
                    <a:pt x="835025" y="804799"/>
                  </a:lnTo>
                  <a:lnTo>
                    <a:pt x="833640" y="786739"/>
                  </a:lnTo>
                  <a:lnTo>
                    <a:pt x="833615" y="786269"/>
                  </a:lnTo>
                  <a:lnTo>
                    <a:pt x="833501" y="784733"/>
                  </a:lnTo>
                  <a:lnTo>
                    <a:pt x="826008" y="725170"/>
                  </a:lnTo>
                  <a:lnTo>
                    <a:pt x="818388" y="685800"/>
                  </a:lnTo>
                  <a:lnTo>
                    <a:pt x="809244" y="646684"/>
                  </a:lnTo>
                  <a:lnTo>
                    <a:pt x="798449" y="608330"/>
                  </a:lnTo>
                  <a:lnTo>
                    <a:pt x="786511" y="570611"/>
                  </a:lnTo>
                  <a:lnTo>
                    <a:pt x="773684" y="533654"/>
                  </a:lnTo>
                  <a:lnTo>
                    <a:pt x="760222" y="497713"/>
                  </a:lnTo>
                  <a:lnTo>
                    <a:pt x="732282" y="429006"/>
                  </a:lnTo>
                  <a:lnTo>
                    <a:pt x="704850" y="365887"/>
                  </a:lnTo>
                  <a:lnTo>
                    <a:pt x="692150" y="336550"/>
                  </a:lnTo>
                  <a:lnTo>
                    <a:pt x="680212" y="309118"/>
                  </a:lnTo>
                  <a:lnTo>
                    <a:pt x="669544" y="283337"/>
                  </a:lnTo>
                  <a:lnTo>
                    <a:pt x="659384" y="259461"/>
                  </a:lnTo>
                  <a:lnTo>
                    <a:pt x="639191" y="216408"/>
                  </a:lnTo>
                  <a:lnTo>
                    <a:pt x="619252" y="179578"/>
                  </a:lnTo>
                  <a:lnTo>
                    <a:pt x="589280" y="133604"/>
                  </a:lnTo>
                  <a:lnTo>
                    <a:pt x="559562" y="96393"/>
                  </a:lnTo>
                  <a:lnTo>
                    <a:pt x="530098" y="64770"/>
                  </a:lnTo>
                  <a:lnTo>
                    <a:pt x="510667" y="45085"/>
                  </a:lnTo>
                  <a:lnTo>
                    <a:pt x="497205" y="58547"/>
                  </a:lnTo>
                  <a:lnTo>
                    <a:pt x="516318" y="77914"/>
                  </a:lnTo>
                  <a:lnTo>
                    <a:pt x="516559" y="78054"/>
                  </a:lnTo>
                  <a:lnTo>
                    <a:pt x="535559" y="98171"/>
                  </a:lnTo>
                  <a:lnTo>
                    <a:pt x="547624" y="111836"/>
                  </a:lnTo>
                  <a:lnTo>
                    <a:pt x="554545" y="120065"/>
                  </a:lnTo>
                  <a:lnTo>
                    <a:pt x="554774" y="120243"/>
                  </a:lnTo>
                  <a:lnTo>
                    <a:pt x="554837" y="120396"/>
                  </a:lnTo>
                  <a:lnTo>
                    <a:pt x="555853" y="121615"/>
                  </a:lnTo>
                  <a:lnTo>
                    <a:pt x="564134" y="132080"/>
                  </a:lnTo>
                  <a:lnTo>
                    <a:pt x="574001" y="144970"/>
                  </a:lnTo>
                  <a:lnTo>
                    <a:pt x="573671" y="144741"/>
                  </a:lnTo>
                  <a:lnTo>
                    <a:pt x="575551" y="147231"/>
                  </a:lnTo>
                  <a:lnTo>
                    <a:pt x="603046" y="189674"/>
                  </a:lnTo>
                  <a:lnTo>
                    <a:pt x="622287" y="225171"/>
                  </a:lnTo>
                  <a:lnTo>
                    <a:pt x="641883" y="267004"/>
                  </a:lnTo>
                  <a:lnTo>
                    <a:pt x="642061" y="267182"/>
                  </a:lnTo>
                  <a:lnTo>
                    <a:pt x="662686" y="316484"/>
                  </a:lnTo>
                  <a:lnTo>
                    <a:pt x="687451" y="373507"/>
                  </a:lnTo>
                  <a:lnTo>
                    <a:pt x="700913" y="404114"/>
                  </a:lnTo>
                  <a:lnTo>
                    <a:pt x="714756" y="436372"/>
                  </a:lnTo>
                  <a:lnTo>
                    <a:pt x="728599" y="469900"/>
                  </a:lnTo>
                  <a:lnTo>
                    <a:pt x="743140" y="506336"/>
                  </a:lnTo>
                  <a:lnTo>
                    <a:pt x="753389" y="533654"/>
                  </a:lnTo>
                  <a:lnTo>
                    <a:pt x="755688" y="540042"/>
                  </a:lnTo>
                  <a:lnTo>
                    <a:pt x="755853" y="540232"/>
                  </a:lnTo>
                  <a:lnTo>
                    <a:pt x="767892" y="575056"/>
                  </a:lnTo>
                  <a:lnTo>
                    <a:pt x="778484" y="608330"/>
                  </a:lnTo>
                  <a:lnTo>
                    <a:pt x="780046" y="613587"/>
                  </a:lnTo>
                  <a:lnTo>
                    <a:pt x="780249" y="613892"/>
                  </a:lnTo>
                  <a:lnTo>
                    <a:pt x="799541" y="688759"/>
                  </a:lnTo>
                  <a:lnTo>
                    <a:pt x="807135" y="727595"/>
                  </a:lnTo>
                  <a:lnTo>
                    <a:pt x="812634" y="766953"/>
                  </a:lnTo>
                  <a:lnTo>
                    <a:pt x="812660" y="767207"/>
                  </a:lnTo>
                  <a:lnTo>
                    <a:pt x="812787" y="768108"/>
                  </a:lnTo>
                  <a:lnTo>
                    <a:pt x="815987" y="806259"/>
                  </a:lnTo>
                  <a:lnTo>
                    <a:pt x="816711" y="844677"/>
                  </a:lnTo>
                  <a:lnTo>
                    <a:pt x="816114" y="863727"/>
                  </a:lnTo>
                  <a:lnTo>
                    <a:pt x="814870" y="883881"/>
                  </a:lnTo>
                  <a:lnTo>
                    <a:pt x="812927" y="905637"/>
                  </a:lnTo>
                  <a:lnTo>
                    <a:pt x="810298" y="927379"/>
                  </a:lnTo>
                  <a:lnTo>
                    <a:pt x="810336" y="927633"/>
                  </a:lnTo>
                  <a:lnTo>
                    <a:pt x="807085" y="949833"/>
                  </a:lnTo>
                  <a:lnTo>
                    <a:pt x="803732" y="971600"/>
                  </a:lnTo>
                  <a:lnTo>
                    <a:pt x="794969" y="1018159"/>
                  </a:lnTo>
                  <a:lnTo>
                    <a:pt x="784009" y="1068209"/>
                  </a:lnTo>
                  <a:lnTo>
                    <a:pt x="784047" y="1068349"/>
                  </a:lnTo>
                  <a:lnTo>
                    <a:pt x="772033" y="1117219"/>
                  </a:lnTo>
                  <a:lnTo>
                    <a:pt x="759625" y="1163828"/>
                  </a:lnTo>
                  <a:lnTo>
                    <a:pt x="744601" y="1215644"/>
                  </a:lnTo>
                  <a:lnTo>
                    <a:pt x="729996" y="1264031"/>
                  </a:lnTo>
                  <a:lnTo>
                    <a:pt x="715010" y="1311021"/>
                  </a:lnTo>
                  <a:lnTo>
                    <a:pt x="707390" y="1334008"/>
                  </a:lnTo>
                  <a:lnTo>
                    <a:pt x="700024" y="1356360"/>
                  </a:lnTo>
                  <a:lnTo>
                    <a:pt x="692531" y="1378077"/>
                  </a:lnTo>
                  <a:lnTo>
                    <a:pt x="685165" y="1399286"/>
                  </a:lnTo>
                  <a:lnTo>
                    <a:pt x="677926" y="1419733"/>
                  </a:lnTo>
                  <a:lnTo>
                    <a:pt x="671068" y="1439418"/>
                  </a:lnTo>
                  <a:lnTo>
                    <a:pt x="651383" y="1493266"/>
                  </a:lnTo>
                  <a:lnTo>
                    <a:pt x="645287" y="1509268"/>
                  </a:lnTo>
                  <a:lnTo>
                    <a:pt x="639699" y="1524127"/>
                  </a:lnTo>
                  <a:lnTo>
                    <a:pt x="624243" y="1563433"/>
                  </a:lnTo>
                  <a:lnTo>
                    <a:pt x="605764" y="1602613"/>
                  </a:lnTo>
                  <a:lnTo>
                    <a:pt x="596671" y="1618564"/>
                  </a:lnTo>
                  <a:lnTo>
                    <a:pt x="592505" y="1625180"/>
                  </a:lnTo>
                  <a:lnTo>
                    <a:pt x="592378" y="1625511"/>
                  </a:lnTo>
                  <a:lnTo>
                    <a:pt x="591756" y="1626362"/>
                  </a:lnTo>
                  <a:lnTo>
                    <a:pt x="591235" y="1627187"/>
                  </a:lnTo>
                  <a:lnTo>
                    <a:pt x="588264" y="1631569"/>
                  </a:lnTo>
                  <a:lnTo>
                    <a:pt x="579691" y="1642960"/>
                  </a:lnTo>
                  <a:lnTo>
                    <a:pt x="572350" y="1651152"/>
                  </a:lnTo>
                  <a:lnTo>
                    <a:pt x="572071" y="1651292"/>
                  </a:lnTo>
                  <a:lnTo>
                    <a:pt x="572071" y="1651787"/>
                  </a:lnTo>
                  <a:lnTo>
                    <a:pt x="571309" y="1652384"/>
                  </a:lnTo>
                  <a:lnTo>
                    <a:pt x="572071" y="1651787"/>
                  </a:lnTo>
                  <a:lnTo>
                    <a:pt x="572071" y="1651292"/>
                  </a:lnTo>
                  <a:lnTo>
                    <a:pt x="571068" y="1651787"/>
                  </a:lnTo>
                  <a:lnTo>
                    <a:pt x="561213" y="1626362"/>
                  </a:lnTo>
                  <a:lnTo>
                    <a:pt x="503936" y="1689354"/>
                  </a:lnTo>
                  <a:lnTo>
                    <a:pt x="588772" y="1697355"/>
                  </a:lnTo>
                  <a:lnTo>
                    <a:pt x="580034" y="1674876"/>
                  </a:lnTo>
                  <a:lnTo>
                    <a:pt x="578002" y="1669630"/>
                  </a:lnTo>
                  <a:lnTo>
                    <a:pt x="584073" y="1666621"/>
                  </a:lnTo>
                  <a:lnTo>
                    <a:pt x="594360" y="1655064"/>
                  </a:lnTo>
                  <a:lnTo>
                    <a:pt x="597928" y="1650365"/>
                  </a:lnTo>
                  <a:lnTo>
                    <a:pt x="603567" y="1642960"/>
                  </a:lnTo>
                  <a:lnTo>
                    <a:pt x="627507" y="1602105"/>
                  </a:lnTo>
                  <a:lnTo>
                    <a:pt x="647192" y="1557655"/>
                  </a:lnTo>
                  <a:lnTo>
                    <a:pt x="657479" y="1530858"/>
                  </a:lnTo>
                  <a:lnTo>
                    <a:pt x="663194" y="1515872"/>
                  </a:lnTo>
                  <a:lnTo>
                    <a:pt x="675513" y="1482852"/>
                  </a:lnTo>
                  <a:lnTo>
                    <a:pt x="681990" y="1464818"/>
                  </a:lnTo>
                  <a:lnTo>
                    <a:pt x="688975" y="1445895"/>
                  </a:lnTo>
                  <a:lnTo>
                    <a:pt x="695833" y="1426083"/>
                  </a:lnTo>
                  <a:lnTo>
                    <a:pt x="703199" y="1405636"/>
                  </a:lnTo>
                  <a:lnTo>
                    <a:pt x="710438" y="1384300"/>
                  </a:lnTo>
                  <a:lnTo>
                    <a:pt x="718058" y="1362456"/>
                  </a:lnTo>
                  <a:lnTo>
                    <a:pt x="725424" y="1339977"/>
                  </a:lnTo>
                  <a:lnTo>
                    <a:pt x="733171" y="1316990"/>
                  </a:lnTo>
                  <a:lnTo>
                    <a:pt x="748157" y="1269746"/>
                  </a:lnTo>
                  <a:lnTo>
                    <a:pt x="762889" y="1221105"/>
                  </a:lnTo>
                  <a:lnTo>
                    <a:pt x="777113" y="1171829"/>
                  </a:lnTo>
                  <a:lnTo>
                    <a:pt x="790448" y="1122045"/>
                  </a:lnTo>
                  <a:lnTo>
                    <a:pt x="802640" y="1072515"/>
                  </a:lnTo>
                  <a:lnTo>
                    <a:pt x="813308" y="1023620"/>
                  </a:lnTo>
                  <a:lnTo>
                    <a:pt x="822325" y="975995"/>
                  </a:lnTo>
                  <a:lnTo>
                    <a:pt x="829183" y="929894"/>
                  </a:lnTo>
                  <a:lnTo>
                    <a:pt x="833882" y="885952"/>
                  </a:lnTo>
                  <a:lnTo>
                    <a:pt x="835152" y="864870"/>
                  </a:lnTo>
                  <a:lnTo>
                    <a:pt x="835787" y="8446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0193019" y="4974844"/>
            <a:ext cx="1284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loop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iteration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0BDC95F7-4273-F398-6498-DE34516210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Code</a:t>
            </a:r>
            <a:r>
              <a:rPr spc="-114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99554" y="2643123"/>
            <a:ext cx="12274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intermediate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5100" y="2643123"/>
            <a:ext cx="12274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intermediate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28019" y="2655823"/>
            <a:ext cx="8185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target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program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758" y="2655823"/>
            <a:ext cx="8185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source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program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40452" y="4513326"/>
            <a:ext cx="1409700" cy="1010285"/>
          </a:xfrm>
          <a:custGeom>
            <a:avLst/>
            <a:gdLst/>
            <a:ahLst/>
            <a:cxnLst/>
            <a:rect l="l" t="t" r="r" b="b"/>
            <a:pathLst>
              <a:path w="1409700" h="1010285">
                <a:moveTo>
                  <a:pt x="1213612" y="172212"/>
                </a:moveTo>
                <a:lnTo>
                  <a:pt x="0" y="172212"/>
                </a:lnTo>
                <a:lnTo>
                  <a:pt x="0" y="973582"/>
                </a:lnTo>
                <a:lnTo>
                  <a:pt x="60658" y="985604"/>
                </a:lnTo>
                <a:lnTo>
                  <a:pt x="117285" y="995017"/>
                </a:lnTo>
                <a:lnTo>
                  <a:pt x="170181" y="1001981"/>
                </a:lnTo>
                <a:lnTo>
                  <a:pt x="219643" y="1006654"/>
                </a:lnTo>
                <a:lnTo>
                  <a:pt x="265970" y="1009196"/>
                </a:lnTo>
                <a:lnTo>
                  <a:pt x="309461" y="1009765"/>
                </a:lnTo>
                <a:lnTo>
                  <a:pt x="350414" y="1008520"/>
                </a:lnTo>
                <a:lnTo>
                  <a:pt x="389128" y="1005622"/>
                </a:lnTo>
                <a:lnTo>
                  <a:pt x="461032" y="995497"/>
                </a:lnTo>
                <a:lnTo>
                  <a:pt x="527562" y="980664"/>
                </a:lnTo>
                <a:lnTo>
                  <a:pt x="591106" y="962395"/>
                </a:lnTo>
                <a:lnTo>
                  <a:pt x="718792" y="920638"/>
                </a:lnTo>
                <a:lnTo>
                  <a:pt x="752579" y="910040"/>
                </a:lnTo>
                <a:lnTo>
                  <a:pt x="824483" y="889765"/>
                </a:lnTo>
                <a:lnTo>
                  <a:pt x="863197" y="880407"/>
                </a:lnTo>
                <a:lnTo>
                  <a:pt x="904150" y="871781"/>
                </a:lnTo>
                <a:lnTo>
                  <a:pt x="947641" y="864045"/>
                </a:lnTo>
                <a:lnTo>
                  <a:pt x="993968" y="857360"/>
                </a:lnTo>
                <a:lnTo>
                  <a:pt x="1043430" y="851883"/>
                </a:lnTo>
                <a:lnTo>
                  <a:pt x="1096326" y="847774"/>
                </a:lnTo>
                <a:lnTo>
                  <a:pt x="1152953" y="845192"/>
                </a:lnTo>
                <a:lnTo>
                  <a:pt x="1213612" y="844296"/>
                </a:lnTo>
                <a:lnTo>
                  <a:pt x="1213612" y="172212"/>
                </a:lnTo>
                <a:close/>
              </a:path>
              <a:path w="1409700" h="1010285">
                <a:moveTo>
                  <a:pt x="1305306" y="85090"/>
                </a:moveTo>
                <a:lnTo>
                  <a:pt x="99949" y="85090"/>
                </a:lnTo>
                <a:lnTo>
                  <a:pt x="99949" y="172212"/>
                </a:lnTo>
                <a:lnTo>
                  <a:pt x="1213612" y="172212"/>
                </a:lnTo>
                <a:lnTo>
                  <a:pt x="1213612" y="766064"/>
                </a:lnTo>
                <a:lnTo>
                  <a:pt x="1221491" y="765329"/>
                </a:lnTo>
                <a:lnTo>
                  <a:pt x="1242266" y="763714"/>
                </a:lnTo>
                <a:lnTo>
                  <a:pt x="1271637" y="762099"/>
                </a:lnTo>
                <a:lnTo>
                  <a:pt x="1305306" y="761365"/>
                </a:lnTo>
                <a:lnTo>
                  <a:pt x="1305306" y="85090"/>
                </a:lnTo>
                <a:close/>
              </a:path>
              <a:path w="1409700" h="1010285">
                <a:moveTo>
                  <a:pt x="1409700" y="0"/>
                </a:moveTo>
                <a:lnTo>
                  <a:pt x="193928" y="0"/>
                </a:lnTo>
                <a:lnTo>
                  <a:pt x="193928" y="85090"/>
                </a:lnTo>
                <a:lnTo>
                  <a:pt x="1305306" y="85090"/>
                </a:lnTo>
                <a:lnTo>
                  <a:pt x="1305306" y="677799"/>
                </a:lnTo>
                <a:lnTo>
                  <a:pt x="1314277" y="677243"/>
                </a:lnTo>
                <a:lnTo>
                  <a:pt x="1337929" y="676020"/>
                </a:lnTo>
                <a:lnTo>
                  <a:pt x="1371367" y="674798"/>
                </a:lnTo>
                <a:lnTo>
                  <a:pt x="1409700" y="674243"/>
                </a:lnTo>
                <a:lnTo>
                  <a:pt x="140970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80152" y="4699254"/>
            <a:ext cx="9353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 marR="5080" indent="-14224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Symbol table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143505" y="2522220"/>
            <a:ext cx="7127875" cy="2500630"/>
            <a:chOff x="2143505" y="2522220"/>
            <a:chExt cx="7127875" cy="2500630"/>
          </a:xfrm>
        </p:grpSpPr>
        <p:sp>
          <p:nvSpPr>
            <p:cNvPr id="10" name="object 10"/>
            <p:cNvSpPr/>
            <p:nvPr/>
          </p:nvSpPr>
          <p:spPr>
            <a:xfrm>
              <a:off x="3019805" y="3398520"/>
              <a:ext cx="6248400" cy="1621155"/>
            </a:xfrm>
            <a:custGeom>
              <a:avLst/>
              <a:gdLst/>
              <a:ahLst/>
              <a:cxnLst/>
              <a:rect l="l" t="t" r="r" b="b"/>
              <a:pathLst>
                <a:path w="6248400" h="1621154">
                  <a:moveTo>
                    <a:pt x="0" y="0"/>
                  </a:moveTo>
                  <a:lnTo>
                    <a:pt x="2120899" y="1620773"/>
                  </a:lnTo>
                </a:path>
                <a:path w="6248400" h="1621154">
                  <a:moveTo>
                    <a:pt x="3530346" y="1620773"/>
                  </a:moveTo>
                  <a:lnTo>
                    <a:pt x="6248146" y="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42838" y="3398520"/>
              <a:ext cx="201930" cy="1115060"/>
            </a:xfrm>
            <a:custGeom>
              <a:avLst/>
              <a:gdLst/>
              <a:ahLst/>
              <a:cxnLst/>
              <a:rect l="l" t="t" r="r" b="b"/>
              <a:pathLst>
                <a:path w="201929" h="1115060">
                  <a:moveTo>
                    <a:pt x="201422" y="0"/>
                  </a:moveTo>
                  <a:lnTo>
                    <a:pt x="0" y="1115059"/>
                  </a:lnTo>
                </a:path>
              </a:pathLst>
            </a:custGeom>
            <a:ln w="6096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96487" y="2922650"/>
              <a:ext cx="4495800" cy="76200"/>
            </a:xfrm>
            <a:custGeom>
              <a:avLst/>
              <a:gdLst/>
              <a:ahLst/>
              <a:cxnLst/>
              <a:rect l="l" t="t" r="r" b="b"/>
              <a:pathLst>
                <a:path w="4495800" h="76200">
                  <a:moveTo>
                    <a:pt x="1371600" y="38100"/>
                  </a:moveTo>
                  <a:lnTo>
                    <a:pt x="1352550" y="28575"/>
                  </a:lnTo>
                  <a:lnTo>
                    <a:pt x="1295400" y="0"/>
                  </a:lnTo>
                  <a:lnTo>
                    <a:pt x="1295400" y="28575"/>
                  </a:lnTo>
                  <a:lnTo>
                    <a:pt x="0" y="28575"/>
                  </a:lnTo>
                  <a:lnTo>
                    <a:pt x="0" y="47625"/>
                  </a:lnTo>
                  <a:lnTo>
                    <a:pt x="1295400" y="47625"/>
                  </a:lnTo>
                  <a:lnTo>
                    <a:pt x="1295400" y="76200"/>
                  </a:lnTo>
                  <a:lnTo>
                    <a:pt x="1352550" y="47625"/>
                  </a:lnTo>
                  <a:lnTo>
                    <a:pt x="1371600" y="38100"/>
                  </a:lnTo>
                  <a:close/>
                </a:path>
                <a:path w="4495800" h="76200">
                  <a:moveTo>
                    <a:pt x="4495800" y="38100"/>
                  </a:moveTo>
                  <a:lnTo>
                    <a:pt x="4476750" y="28575"/>
                  </a:lnTo>
                  <a:lnTo>
                    <a:pt x="4419600" y="0"/>
                  </a:lnTo>
                  <a:lnTo>
                    <a:pt x="4419600" y="28575"/>
                  </a:lnTo>
                  <a:lnTo>
                    <a:pt x="3124200" y="28575"/>
                  </a:lnTo>
                  <a:lnTo>
                    <a:pt x="3124200" y="47625"/>
                  </a:lnTo>
                  <a:lnTo>
                    <a:pt x="4419600" y="47625"/>
                  </a:lnTo>
                  <a:lnTo>
                    <a:pt x="4419600" y="76200"/>
                  </a:lnTo>
                  <a:lnTo>
                    <a:pt x="4476750" y="47625"/>
                  </a:lnTo>
                  <a:lnTo>
                    <a:pt x="449580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43505" y="2522220"/>
              <a:ext cx="1752600" cy="876300"/>
            </a:xfrm>
            <a:custGeom>
              <a:avLst/>
              <a:gdLst/>
              <a:ahLst/>
              <a:cxnLst/>
              <a:rect l="l" t="t" r="r" b="b"/>
              <a:pathLst>
                <a:path w="1752600" h="876300">
                  <a:moveTo>
                    <a:pt x="1606549" y="0"/>
                  </a:moveTo>
                  <a:lnTo>
                    <a:pt x="146050" y="0"/>
                  </a:lnTo>
                  <a:lnTo>
                    <a:pt x="99893" y="7447"/>
                  </a:lnTo>
                  <a:lnTo>
                    <a:pt x="59801" y="28183"/>
                  </a:lnTo>
                  <a:lnTo>
                    <a:pt x="28183" y="59801"/>
                  </a:lnTo>
                  <a:lnTo>
                    <a:pt x="7447" y="99893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7447" y="776406"/>
                  </a:lnTo>
                  <a:lnTo>
                    <a:pt x="28183" y="816498"/>
                  </a:lnTo>
                  <a:lnTo>
                    <a:pt x="59801" y="848116"/>
                  </a:lnTo>
                  <a:lnTo>
                    <a:pt x="99893" y="868852"/>
                  </a:lnTo>
                  <a:lnTo>
                    <a:pt x="146050" y="876300"/>
                  </a:lnTo>
                  <a:lnTo>
                    <a:pt x="1606549" y="876300"/>
                  </a:lnTo>
                  <a:lnTo>
                    <a:pt x="1652706" y="868852"/>
                  </a:lnTo>
                  <a:lnTo>
                    <a:pt x="1692798" y="848116"/>
                  </a:lnTo>
                  <a:lnTo>
                    <a:pt x="1724416" y="816498"/>
                  </a:lnTo>
                  <a:lnTo>
                    <a:pt x="1745152" y="776406"/>
                  </a:lnTo>
                  <a:lnTo>
                    <a:pt x="1752599" y="730250"/>
                  </a:lnTo>
                  <a:lnTo>
                    <a:pt x="1752599" y="146050"/>
                  </a:lnTo>
                  <a:lnTo>
                    <a:pt x="1745152" y="99893"/>
                  </a:lnTo>
                  <a:lnTo>
                    <a:pt x="1724416" y="59801"/>
                  </a:lnTo>
                  <a:lnTo>
                    <a:pt x="1692798" y="28183"/>
                  </a:lnTo>
                  <a:lnTo>
                    <a:pt x="1652706" y="7447"/>
                  </a:lnTo>
                  <a:lnTo>
                    <a:pt x="1606549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05557" y="2711704"/>
            <a:ext cx="14293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Front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end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48655" y="2503170"/>
            <a:ext cx="1790700" cy="914400"/>
            <a:chOff x="5248655" y="2503170"/>
            <a:chExt cx="1790700" cy="914400"/>
          </a:xfrm>
        </p:grpSpPr>
        <p:sp>
          <p:nvSpPr>
            <p:cNvPr id="16" name="object 16"/>
            <p:cNvSpPr/>
            <p:nvPr/>
          </p:nvSpPr>
          <p:spPr>
            <a:xfrm>
              <a:off x="5267705" y="2522220"/>
              <a:ext cx="1752600" cy="876300"/>
            </a:xfrm>
            <a:custGeom>
              <a:avLst/>
              <a:gdLst/>
              <a:ahLst/>
              <a:cxnLst/>
              <a:rect l="l" t="t" r="r" b="b"/>
              <a:pathLst>
                <a:path w="1752600" h="876300">
                  <a:moveTo>
                    <a:pt x="1606550" y="0"/>
                  </a:moveTo>
                  <a:lnTo>
                    <a:pt x="146050" y="0"/>
                  </a:lnTo>
                  <a:lnTo>
                    <a:pt x="99893" y="7447"/>
                  </a:lnTo>
                  <a:lnTo>
                    <a:pt x="59801" y="28183"/>
                  </a:lnTo>
                  <a:lnTo>
                    <a:pt x="28183" y="59801"/>
                  </a:lnTo>
                  <a:lnTo>
                    <a:pt x="7447" y="99893"/>
                  </a:lnTo>
                  <a:lnTo>
                    <a:pt x="0" y="146050"/>
                  </a:lnTo>
                  <a:lnTo>
                    <a:pt x="0" y="730250"/>
                  </a:lnTo>
                  <a:lnTo>
                    <a:pt x="7447" y="776406"/>
                  </a:lnTo>
                  <a:lnTo>
                    <a:pt x="28183" y="816498"/>
                  </a:lnTo>
                  <a:lnTo>
                    <a:pt x="59801" y="848116"/>
                  </a:lnTo>
                  <a:lnTo>
                    <a:pt x="99893" y="868852"/>
                  </a:lnTo>
                  <a:lnTo>
                    <a:pt x="146050" y="876300"/>
                  </a:lnTo>
                  <a:lnTo>
                    <a:pt x="1606550" y="876300"/>
                  </a:lnTo>
                  <a:lnTo>
                    <a:pt x="1652706" y="868852"/>
                  </a:lnTo>
                  <a:lnTo>
                    <a:pt x="1692798" y="848116"/>
                  </a:lnTo>
                  <a:lnTo>
                    <a:pt x="1724416" y="816498"/>
                  </a:lnTo>
                  <a:lnTo>
                    <a:pt x="1745152" y="776406"/>
                  </a:lnTo>
                  <a:lnTo>
                    <a:pt x="1752600" y="730250"/>
                  </a:lnTo>
                  <a:lnTo>
                    <a:pt x="1752600" y="146050"/>
                  </a:lnTo>
                  <a:lnTo>
                    <a:pt x="1745152" y="99893"/>
                  </a:lnTo>
                  <a:lnTo>
                    <a:pt x="1724416" y="59801"/>
                  </a:lnTo>
                  <a:lnTo>
                    <a:pt x="1692798" y="28183"/>
                  </a:lnTo>
                  <a:lnTo>
                    <a:pt x="1652706" y="7447"/>
                  </a:lnTo>
                  <a:lnTo>
                    <a:pt x="160655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67705" y="2522220"/>
              <a:ext cx="1752600" cy="876300"/>
            </a:xfrm>
            <a:custGeom>
              <a:avLst/>
              <a:gdLst/>
              <a:ahLst/>
              <a:cxnLst/>
              <a:rect l="l" t="t" r="r" b="b"/>
              <a:pathLst>
                <a:path w="1752600" h="876300">
                  <a:moveTo>
                    <a:pt x="0" y="146050"/>
                  </a:moveTo>
                  <a:lnTo>
                    <a:pt x="7447" y="99893"/>
                  </a:lnTo>
                  <a:lnTo>
                    <a:pt x="28183" y="59801"/>
                  </a:lnTo>
                  <a:lnTo>
                    <a:pt x="59801" y="28183"/>
                  </a:lnTo>
                  <a:lnTo>
                    <a:pt x="99893" y="7447"/>
                  </a:lnTo>
                  <a:lnTo>
                    <a:pt x="146050" y="0"/>
                  </a:lnTo>
                  <a:lnTo>
                    <a:pt x="1606550" y="0"/>
                  </a:lnTo>
                  <a:lnTo>
                    <a:pt x="1652706" y="7447"/>
                  </a:lnTo>
                  <a:lnTo>
                    <a:pt x="1692798" y="28183"/>
                  </a:lnTo>
                  <a:lnTo>
                    <a:pt x="1724416" y="59801"/>
                  </a:lnTo>
                  <a:lnTo>
                    <a:pt x="1745152" y="99893"/>
                  </a:lnTo>
                  <a:lnTo>
                    <a:pt x="1752600" y="146050"/>
                  </a:lnTo>
                  <a:lnTo>
                    <a:pt x="1752600" y="730250"/>
                  </a:lnTo>
                  <a:lnTo>
                    <a:pt x="1745152" y="776406"/>
                  </a:lnTo>
                  <a:lnTo>
                    <a:pt x="1724416" y="816498"/>
                  </a:lnTo>
                  <a:lnTo>
                    <a:pt x="1692798" y="848116"/>
                  </a:lnTo>
                  <a:lnTo>
                    <a:pt x="1652706" y="868852"/>
                  </a:lnTo>
                  <a:lnTo>
                    <a:pt x="1606550" y="876300"/>
                  </a:lnTo>
                  <a:lnTo>
                    <a:pt x="146050" y="876300"/>
                  </a:lnTo>
                  <a:lnTo>
                    <a:pt x="99893" y="868852"/>
                  </a:lnTo>
                  <a:lnTo>
                    <a:pt x="59801" y="848116"/>
                  </a:lnTo>
                  <a:lnTo>
                    <a:pt x="28183" y="816498"/>
                  </a:lnTo>
                  <a:lnTo>
                    <a:pt x="7447" y="776406"/>
                  </a:lnTo>
                  <a:lnTo>
                    <a:pt x="0" y="730250"/>
                  </a:lnTo>
                  <a:lnTo>
                    <a:pt x="0" y="146050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446014" y="2498343"/>
            <a:ext cx="139700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496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Calibri"/>
                <a:cs typeface="Calibri"/>
              </a:rPr>
              <a:t>Code optimizer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91906" y="2522220"/>
            <a:ext cx="1752600" cy="876300"/>
          </a:xfrm>
          <a:custGeom>
            <a:avLst/>
            <a:gdLst/>
            <a:ahLst/>
            <a:cxnLst/>
            <a:rect l="l" t="t" r="r" b="b"/>
            <a:pathLst>
              <a:path w="1752600" h="876300">
                <a:moveTo>
                  <a:pt x="1606550" y="0"/>
                </a:moveTo>
                <a:lnTo>
                  <a:pt x="146050" y="0"/>
                </a:lnTo>
                <a:lnTo>
                  <a:pt x="99893" y="7447"/>
                </a:lnTo>
                <a:lnTo>
                  <a:pt x="59801" y="28183"/>
                </a:lnTo>
                <a:lnTo>
                  <a:pt x="28183" y="59801"/>
                </a:lnTo>
                <a:lnTo>
                  <a:pt x="7447" y="99893"/>
                </a:lnTo>
                <a:lnTo>
                  <a:pt x="0" y="146050"/>
                </a:lnTo>
                <a:lnTo>
                  <a:pt x="0" y="730250"/>
                </a:lnTo>
                <a:lnTo>
                  <a:pt x="7447" y="776406"/>
                </a:lnTo>
                <a:lnTo>
                  <a:pt x="28183" y="816498"/>
                </a:lnTo>
                <a:lnTo>
                  <a:pt x="59801" y="848116"/>
                </a:lnTo>
                <a:lnTo>
                  <a:pt x="99893" y="868852"/>
                </a:lnTo>
                <a:lnTo>
                  <a:pt x="146050" y="876300"/>
                </a:lnTo>
                <a:lnTo>
                  <a:pt x="1606550" y="876300"/>
                </a:lnTo>
                <a:lnTo>
                  <a:pt x="1652706" y="868852"/>
                </a:lnTo>
                <a:lnTo>
                  <a:pt x="1692798" y="848116"/>
                </a:lnTo>
                <a:lnTo>
                  <a:pt x="1724416" y="816498"/>
                </a:lnTo>
                <a:lnTo>
                  <a:pt x="1745152" y="776406"/>
                </a:lnTo>
                <a:lnTo>
                  <a:pt x="1752600" y="730250"/>
                </a:lnTo>
                <a:lnTo>
                  <a:pt x="1752600" y="146050"/>
                </a:lnTo>
                <a:lnTo>
                  <a:pt x="1745152" y="99893"/>
                </a:lnTo>
                <a:lnTo>
                  <a:pt x="1724416" y="59801"/>
                </a:lnTo>
                <a:lnTo>
                  <a:pt x="1692798" y="28183"/>
                </a:lnTo>
                <a:lnTo>
                  <a:pt x="1652706" y="7447"/>
                </a:lnTo>
                <a:lnTo>
                  <a:pt x="1606550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548369" y="2498343"/>
            <a:ext cx="144208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7185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Calibri"/>
                <a:cs typeface="Calibri"/>
              </a:rPr>
              <a:t>Code </a:t>
            </a:r>
            <a:r>
              <a:rPr sz="2800" spc="-25" dirty="0">
                <a:latin typeface="Calibri"/>
                <a:cs typeface="Calibri"/>
              </a:rPr>
              <a:t>generator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418463" y="2922650"/>
            <a:ext cx="9330690" cy="76200"/>
          </a:xfrm>
          <a:custGeom>
            <a:avLst/>
            <a:gdLst/>
            <a:ahLst/>
            <a:cxnLst/>
            <a:rect l="l" t="t" r="r" b="b"/>
            <a:pathLst>
              <a:path w="9330690" h="76200">
                <a:moveTo>
                  <a:pt x="725297" y="38100"/>
                </a:moveTo>
                <a:lnTo>
                  <a:pt x="706247" y="28575"/>
                </a:lnTo>
                <a:lnTo>
                  <a:pt x="649097" y="0"/>
                </a:lnTo>
                <a:lnTo>
                  <a:pt x="649097" y="28575"/>
                </a:lnTo>
                <a:lnTo>
                  <a:pt x="0" y="28575"/>
                </a:lnTo>
                <a:lnTo>
                  <a:pt x="0" y="47625"/>
                </a:lnTo>
                <a:lnTo>
                  <a:pt x="649097" y="47625"/>
                </a:lnTo>
                <a:lnTo>
                  <a:pt x="649097" y="76200"/>
                </a:lnTo>
                <a:lnTo>
                  <a:pt x="706247" y="47625"/>
                </a:lnTo>
                <a:lnTo>
                  <a:pt x="725297" y="38100"/>
                </a:lnTo>
                <a:close/>
              </a:path>
              <a:path w="9330690" h="76200">
                <a:moveTo>
                  <a:pt x="9330436" y="38100"/>
                </a:moveTo>
                <a:lnTo>
                  <a:pt x="9311386" y="28575"/>
                </a:lnTo>
                <a:lnTo>
                  <a:pt x="9254236" y="0"/>
                </a:lnTo>
                <a:lnTo>
                  <a:pt x="9254236" y="28575"/>
                </a:lnTo>
                <a:lnTo>
                  <a:pt x="8726424" y="28575"/>
                </a:lnTo>
                <a:lnTo>
                  <a:pt x="8726424" y="47625"/>
                </a:lnTo>
                <a:lnTo>
                  <a:pt x="9254236" y="47625"/>
                </a:lnTo>
                <a:lnTo>
                  <a:pt x="9254236" y="76200"/>
                </a:lnTo>
                <a:lnTo>
                  <a:pt x="9311386" y="47625"/>
                </a:lnTo>
                <a:lnTo>
                  <a:pt x="9330436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57240" y="2078608"/>
            <a:ext cx="4702175" cy="111125"/>
          </a:xfrm>
          <a:custGeom>
            <a:avLst/>
            <a:gdLst/>
            <a:ahLst/>
            <a:cxnLst/>
            <a:rect l="l" t="t" r="r" b="b"/>
            <a:pathLst>
              <a:path w="4702175" h="111125">
                <a:moveTo>
                  <a:pt x="94741" y="0"/>
                </a:moveTo>
                <a:lnTo>
                  <a:pt x="90296" y="2666"/>
                </a:lnTo>
                <a:lnTo>
                  <a:pt x="0" y="55372"/>
                </a:lnTo>
                <a:lnTo>
                  <a:pt x="90296" y="108076"/>
                </a:lnTo>
                <a:lnTo>
                  <a:pt x="94741" y="110743"/>
                </a:lnTo>
                <a:lnTo>
                  <a:pt x="100583" y="109219"/>
                </a:lnTo>
                <a:lnTo>
                  <a:pt x="105917" y="100075"/>
                </a:lnTo>
                <a:lnTo>
                  <a:pt x="104393" y="94233"/>
                </a:lnTo>
                <a:lnTo>
                  <a:pt x="54101" y="64896"/>
                </a:lnTo>
                <a:lnTo>
                  <a:pt x="18922" y="64896"/>
                </a:lnTo>
                <a:lnTo>
                  <a:pt x="18922" y="45846"/>
                </a:lnTo>
                <a:lnTo>
                  <a:pt x="54101" y="45846"/>
                </a:lnTo>
                <a:lnTo>
                  <a:pt x="104393" y="16510"/>
                </a:lnTo>
                <a:lnTo>
                  <a:pt x="105917" y="10667"/>
                </a:lnTo>
                <a:lnTo>
                  <a:pt x="100583" y="1524"/>
                </a:lnTo>
                <a:lnTo>
                  <a:pt x="94741" y="0"/>
                </a:lnTo>
                <a:close/>
              </a:path>
              <a:path w="4702175" h="111125">
                <a:moveTo>
                  <a:pt x="54101" y="45846"/>
                </a:moveTo>
                <a:lnTo>
                  <a:pt x="18922" y="45846"/>
                </a:lnTo>
                <a:lnTo>
                  <a:pt x="18922" y="64896"/>
                </a:lnTo>
                <a:lnTo>
                  <a:pt x="54101" y="64896"/>
                </a:lnTo>
                <a:lnTo>
                  <a:pt x="51924" y="63626"/>
                </a:lnTo>
                <a:lnTo>
                  <a:pt x="23621" y="63626"/>
                </a:lnTo>
                <a:lnTo>
                  <a:pt x="23621" y="47116"/>
                </a:lnTo>
                <a:lnTo>
                  <a:pt x="51924" y="47116"/>
                </a:lnTo>
                <a:lnTo>
                  <a:pt x="54101" y="45846"/>
                </a:lnTo>
                <a:close/>
              </a:path>
              <a:path w="4702175" h="111125">
                <a:moveTo>
                  <a:pt x="95122" y="45846"/>
                </a:moveTo>
                <a:lnTo>
                  <a:pt x="54101" y="45846"/>
                </a:lnTo>
                <a:lnTo>
                  <a:pt x="37773" y="55372"/>
                </a:lnTo>
                <a:lnTo>
                  <a:pt x="54101" y="64896"/>
                </a:lnTo>
                <a:lnTo>
                  <a:pt x="95122" y="64896"/>
                </a:lnTo>
                <a:lnTo>
                  <a:pt x="95122" y="45846"/>
                </a:lnTo>
                <a:close/>
              </a:path>
              <a:path w="4702175" h="111125">
                <a:moveTo>
                  <a:pt x="23621" y="47116"/>
                </a:moveTo>
                <a:lnTo>
                  <a:pt x="23621" y="63626"/>
                </a:lnTo>
                <a:lnTo>
                  <a:pt x="37773" y="55372"/>
                </a:lnTo>
                <a:lnTo>
                  <a:pt x="23621" y="47116"/>
                </a:lnTo>
                <a:close/>
              </a:path>
              <a:path w="4702175" h="111125">
                <a:moveTo>
                  <a:pt x="37773" y="55372"/>
                </a:moveTo>
                <a:lnTo>
                  <a:pt x="23621" y="63626"/>
                </a:lnTo>
                <a:lnTo>
                  <a:pt x="51924" y="63626"/>
                </a:lnTo>
                <a:lnTo>
                  <a:pt x="37773" y="55372"/>
                </a:lnTo>
                <a:close/>
              </a:path>
              <a:path w="4702175" h="111125">
                <a:moveTo>
                  <a:pt x="51924" y="47116"/>
                </a:moveTo>
                <a:lnTo>
                  <a:pt x="23621" y="47116"/>
                </a:lnTo>
                <a:lnTo>
                  <a:pt x="37773" y="55372"/>
                </a:lnTo>
                <a:lnTo>
                  <a:pt x="51924" y="47116"/>
                </a:lnTo>
                <a:close/>
              </a:path>
              <a:path w="4702175" h="111125">
                <a:moveTo>
                  <a:pt x="228472" y="45846"/>
                </a:moveTo>
                <a:lnTo>
                  <a:pt x="152272" y="45846"/>
                </a:lnTo>
                <a:lnTo>
                  <a:pt x="152272" y="64896"/>
                </a:lnTo>
                <a:lnTo>
                  <a:pt x="228472" y="64896"/>
                </a:lnTo>
                <a:lnTo>
                  <a:pt x="228472" y="45846"/>
                </a:lnTo>
                <a:close/>
              </a:path>
              <a:path w="4702175" h="111125">
                <a:moveTo>
                  <a:pt x="361822" y="45846"/>
                </a:moveTo>
                <a:lnTo>
                  <a:pt x="285622" y="45846"/>
                </a:lnTo>
                <a:lnTo>
                  <a:pt x="285622" y="64896"/>
                </a:lnTo>
                <a:lnTo>
                  <a:pt x="361822" y="64896"/>
                </a:lnTo>
                <a:lnTo>
                  <a:pt x="361822" y="45846"/>
                </a:lnTo>
                <a:close/>
              </a:path>
              <a:path w="4702175" h="111125">
                <a:moveTo>
                  <a:pt x="495172" y="45846"/>
                </a:moveTo>
                <a:lnTo>
                  <a:pt x="418972" y="45846"/>
                </a:lnTo>
                <a:lnTo>
                  <a:pt x="418972" y="64896"/>
                </a:lnTo>
                <a:lnTo>
                  <a:pt x="495172" y="64896"/>
                </a:lnTo>
                <a:lnTo>
                  <a:pt x="495172" y="45846"/>
                </a:lnTo>
                <a:close/>
              </a:path>
              <a:path w="4702175" h="111125">
                <a:moveTo>
                  <a:pt x="628522" y="45846"/>
                </a:moveTo>
                <a:lnTo>
                  <a:pt x="552322" y="45846"/>
                </a:lnTo>
                <a:lnTo>
                  <a:pt x="552322" y="64896"/>
                </a:lnTo>
                <a:lnTo>
                  <a:pt x="628522" y="64896"/>
                </a:lnTo>
                <a:lnTo>
                  <a:pt x="628522" y="45846"/>
                </a:lnTo>
                <a:close/>
              </a:path>
              <a:path w="4702175" h="111125">
                <a:moveTo>
                  <a:pt x="761872" y="45846"/>
                </a:moveTo>
                <a:lnTo>
                  <a:pt x="685672" y="45846"/>
                </a:lnTo>
                <a:lnTo>
                  <a:pt x="685672" y="64896"/>
                </a:lnTo>
                <a:lnTo>
                  <a:pt x="761872" y="64896"/>
                </a:lnTo>
                <a:lnTo>
                  <a:pt x="761872" y="45846"/>
                </a:lnTo>
                <a:close/>
              </a:path>
              <a:path w="4702175" h="111125">
                <a:moveTo>
                  <a:pt x="895222" y="45846"/>
                </a:moveTo>
                <a:lnTo>
                  <a:pt x="819022" y="45846"/>
                </a:lnTo>
                <a:lnTo>
                  <a:pt x="819022" y="64896"/>
                </a:lnTo>
                <a:lnTo>
                  <a:pt x="895222" y="64896"/>
                </a:lnTo>
                <a:lnTo>
                  <a:pt x="895222" y="45846"/>
                </a:lnTo>
                <a:close/>
              </a:path>
              <a:path w="4702175" h="111125">
                <a:moveTo>
                  <a:pt x="1028572" y="45846"/>
                </a:moveTo>
                <a:lnTo>
                  <a:pt x="952372" y="45846"/>
                </a:lnTo>
                <a:lnTo>
                  <a:pt x="952372" y="64896"/>
                </a:lnTo>
                <a:lnTo>
                  <a:pt x="1028572" y="64896"/>
                </a:lnTo>
                <a:lnTo>
                  <a:pt x="1028572" y="45846"/>
                </a:lnTo>
                <a:close/>
              </a:path>
              <a:path w="4702175" h="111125">
                <a:moveTo>
                  <a:pt x="1161922" y="45846"/>
                </a:moveTo>
                <a:lnTo>
                  <a:pt x="1085722" y="45846"/>
                </a:lnTo>
                <a:lnTo>
                  <a:pt x="1085722" y="64896"/>
                </a:lnTo>
                <a:lnTo>
                  <a:pt x="1161922" y="64896"/>
                </a:lnTo>
                <a:lnTo>
                  <a:pt x="1161922" y="45846"/>
                </a:lnTo>
                <a:close/>
              </a:path>
              <a:path w="4702175" h="111125">
                <a:moveTo>
                  <a:pt x="1295272" y="45846"/>
                </a:moveTo>
                <a:lnTo>
                  <a:pt x="1219072" y="45846"/>
                </a:lnTo>
                <a:lnTo>
                  <a:pt x="1219072" y="64896"/>
                </a:lnTo>
                <a:lnTo>
                  <a:pt x="1295272" y="64896"/>
                </a:lnTo>
                <a:lnTo>
                  <a:pt x="1295272" y="45846"/>
                </a:lnTo>
                <a:close/>
              </a:path>
              <a:path w="4702175" h="111125">
                <a:moveTo>
                  <a:pt x="1428622" y="45846"/>
                </a:moveTo>
                <a:lnTo>
                  <a:pt x="1352422" y="45846"/>
                </a:lnTo>
                <a:lnTo>
                  <a:pt x="1352422" y="64896"/>
                </a:lnTo>
                <a:lnTo>
                  <a:pt x="1428622" y="64896"/>
                </a:lnTo>
                <a:lnTo>
                  <a:pt x="1428622" y="45846"/>
                </a:lnTo>
                <a:close/>
              </a:path>
              <a:path w="4702175" h="111125">
                <a:moveTo>
                  <a:pt x="1561972" y="45846"/>
                </a:moveTo>
                <a:lnTo>
                  <a:pt x="1485772" y="45846"/>
                </a:lnTo>
                <a:lnTo>
                  <a:pt x="1485772" y="64896"/>
                </a:lnTo>
                <a:lnTo>
                  <a:pt x="1561972" y="64896"/>
                </a:lnTo>
                <a:lnTo>
                  <a:pt x="1561972" y="45846"/>
                </a:lnTo>
                <a:close/>
              </a:path>
              <a:path w="4702175" h="111125">
                <a:moveTo>
                  <a:pt x="1695322" y="45846"/>
                </a:moveTo>
                <a:lnTo>
                  <a:pt x="1619122" y="45846"/>
                </a:lnTo>
                <a:lnTo>
                  <a:pt x="1619122" y="64896"/>
                </a:lnTo>
                <a:lnTo>
                  <a:pt x="1695322" y="64896"/>
                </a:lnTo>
                <a:lnTo>
                  <a:pt x="1695322" y="45846"/>
                </a:lnTo>
                <a:close/>
              </a:path>
              <a:path w="4702175" h="111125">
                <a:moveTo>
                  <a:pt x="1828672" y="45846"/>
                </a:moveTo>
                <a:lnTo>
                  <a:pt x="1752472" y="45846"/>
                </a:lnTo>
                <a:lnTo>
                  <a:pt x="1752472" y="64896"/>
                </a:lnTo>
                <a:lnTo>
                  <a:pt x="1828672" y="64896"/>
                </a:lnTo>
                <a:lnTo>
                  <a:pt x="1828672" y="45846"/>
                </a:lnTo>
                <a:close/>
              </a:path>
              <a:path w="4702175" h="111125">
                <a:moveTo>
                  <a:pt x="1962022" y="45846"/>
                </a:moveTo>
                <a:lnTo>
                  <a:pt x="1885822" y="45846"/>
                </a:lnTo>
                <a:lnTo>
                  <a:pt x="1885822" y="64896"/>
                </a:lnTo>
                <a:lnTo>
                  <a:pt x="1962022" y="64896"/>
                </a:lnTo>
                <a:lnTo>
                  <a:pt x="1962022" y="45846"/>
                </a:lnTo>
                <a:close/>
              </a:path>
              <a:path w="4702175" h="111125">
                <a:moveTo>
                  <a:pt x="2095372" y="45846"/>
                </a:moveTo>
                <a:lnTo>
                  <a:pt x="2019172" y="45846"/>
                </a:lnTo>
                <a:lnTo>
                  <a:pt x="2019172" y="64896"/>
                </a:lnTo>
                <a:lnTo>
                  <a:pt x="2095372" y="64896"/>
                </a:lnTo>
                <a:lnTo>
                  <a:pt x="2095372" y="45846"/>
                </a:lnTo>
                <a:close/>
              </a:path>
              <a:path w="4702175" h="111125">
                <a:moveTo>
                  <a:pt x="2228722" y="45846"/>
                </a:moveTo>
                <a:lnTo>
                  <a:pt x="2152522" y="45846"/>
                </a:lnTo>
                <a:lnTo>
                  <a:pt x="2152522" y="64896"/>
                </a:lnTo>
                <a:lnTo>
                  <a:pt x="2228722" y="64896"/>
                </a:lnTo>
                <a:lnTo>
                  <a:pt x="2228722" y="45846"/>
                </a:lnTo>
                <a:close/>
              </a:path>
              <a:path w="4702175" h="111125">
                <a:moveTo>
                  <a:pt x="2362072" y="45846"/>
                </a:moveTo>
                <a:lnTo>
                  <a:pt x="2285872" y="45846"/>
                </a:lnTo>
                <a:lnTo>
                  <a:pt x="2285872" y="64896"/>
                </a:lnTo>
                <a:lnTo>
                  <a:pt x="2362072" y="64896"/>
                </a:lnTo>
                <a:lnTo>
                  <a:pt x="2362072" y="45846"/>
                </a:lnTo>
                <a:close/>
              </a:path>
              <a:path w="4702175" h="111125">
                <a:moveTo>
                  <a:pt x="2495422" y="45846"/>
                </a:moveTo>
                <a:lnTo>
                  <a:pt x="2419222" y="45846"/>
                </a:lnTo>
                <a:lnTo>
                  <a:pt x="2419222" y="64896"/>
                </a:lnTo>
                <a:lnTo>
                  <a:pt x="2495422" y="64896"/>
                </a:lnTo>
                <a:lnTo>
                  <a:pt x="2495422" y="45846"/>
                </a:lnTo>
                <a:close/>
              </a:path>
              <a:path w="4702175" h="111125">
                <a:moveTo>
                  <a:pt x="2628772" y="45846"/>
                </a:moveTo>
                <a:lnTo>
                  <a:pt x="2552572" y="45846"/>
                </a:lnTo>
                <a:lnTo>
                  <a:pt x="2552572" y="64896"/>
                </a:lnTo>
                <a:lnTo>
                  <a:pt x="2628772" y="64896"/>
                </a:lnTo>
                <a:lnTo>
                  <a:pt x="2628772" y="45846"/>
                </a:lnTo>
                <a:close/>
              </a:path>
              <a:path w="4702175" h="111125">
                <a:moveTo>
                  <a:pt x="2762122" y="45846"/>
                </a:moveTo>
                <a:lnTo>
                  <a:pt x="2685922" y="45846"/>
                </a:lnTo>
                <a:lnTo>
                  <a:pt x="2685922" y="64896"/>
                </a:lnTo>
                <a:lnTo>
                  <a:pt x="2762122" y="64896"/>
                </a:lnTo>
                <a:lnTo>
                  <a:pt x="2762122" y="45846"/>
                </a:lnTo>
                <a:close/>
              </a:path>
              <a:path w="4702175" h="111125">
                <a:moveTo>
                  <a:pt x="2895472" y="45846"/>
                </a:moveTo>
                <a:lnTo>
                  <a:pt x="2819272" y="45846"/>
                </a:lnTo>
                <a:lnTo>
                  <a:pt x="2819272" y="64896"/>
                </a:lnTo>
                <a:lnTo>
                  <a:pt x="2895472" y="64896"/>
                </a:lnTo>
                <a:lnTo>
                  <a:pt x="2895472" y="45846"/>
                </a:lnTo>
                <a:close/>
              </a:path>
              <a:path w="4702175" h="111125">
                <a:moveTo>
                  <a:pt x="3028822" y="45846"/>
                </a:moveTo>
                <a:lnTo>
                  <a:pt x="2952622" y="45846"/>
                </a:lnTo>
                <a:lnTo>
                  <a:pt x="2952622" y="64896"/>
                </a:lnTo>
                <a:lnTo>
                  <a:pt x="3028822" y="64896"/>
                </a:lnTo>
                <a:lnTo>
                  <a:pt x="3028822" y="45846"/>
                </a:lnTo>
                <a:close/>
              </a:path>
              <a:path w="4702175" h="111125">
                <a:moveTo>
                  <a:pt x="3162172" y="45846"/>
                </a:moveTo>
                <a:lnTo>
                  <a:pt x="3085972" y="45846"/>
                </a:lnTo>
                <a:lnTo>
                  <a:pt x="3085972" y="64896"/>
                </a:lnTo>
                <a:lnTo>
                  <a:pt x="3162172" y="64896"/>
                </a:lnTo>
                <a:lnTo>
                  <a:pt x="3162172" y="45846"/>
                </a:lnTo>
                <a:close/>
              </a:path>
              <a:path w="4702175" h="111125">
                <a:moveTo>
                  <a:pt x="3295522" y="45846"/>
                </a:moveTo>
                <a:lnTo>
                  <a:pt x="3219322" y="45846"/>
                </a:lnTo>
                <a:lnTo>
                  <a:pt x="3219322" y="64896"/>
                </a:lnTo>
                <a:lnTo>
                  <a:pt x="3295522" y="64896"/>
                </a:lnTo>
                <a:lnTo>
                  <a:pt x="3295522" y="45846"/>
                </a:lnTo>
                <a:close/>
              </a:path>
              <a:path w="4702175" h="111125">
                <a:moveTo>
                  <a:pt x="3428872" y="45846"/>
                </a:moveTo>
                <a:lnTo>
                  <a:pt x="3352672" y="45846"/>
                </a:lnTo>
                <a:lnTo>
                  <a:pt x="3352672" y="64896"/>
                </a:lnTo>
                <a:lnTo>
                  <a:pt x="3428872" y="64896"/>
                </a:lnTo>
                <a:lnTo>
                  <a:pt x="3428872" y="45846"/>
                </a:lnTo>
                <a:close/>
              </a:path>
              <a:path w="4702175" h="111125">
                <a:moveTo>
                  <a:pt x="3562222" y="45846"/>
                </a:moveTo>
                <a:lnTo>
                  <a:pt x="3486022" y="45846"/>
                </a:lnTo>
                <a:lnTo>
                  <a:pt x="3486022" y="64896"/>
                </a:lnTo>
                <a:lnTo>
                  <a:pt x="3562222" y="64896"/>
                </a:lnTo>
                <a:lnTo>
                  <a:pt x="3562222" y="45846"/>
                </a:lnTo>
                <a:close/>
              </a:path>
              <a:path w="4702175" h="111125">
                <a:moveTo>
                  <a:pt x="3695572" y="45846"/>
                </a:moveTo>
                <a:lnTo>
                  <a:pt x="3619372" y="45846"/>
                </a:lnTo>
                <a:lnTo>
                  <a:pt x="3619372" y="64896"/>
                </a:lnTo>
                <a:lnTo>
                  <a:pt x="3695572" y="64896"/>
                </a:lnTo>
                <a:lnTo>
                  <a:pt x="3695572" y="45846"/>
                </a:lnTo>
                <a:close/>
              </a:path>
              <a:path w="4702175" h="111125">
                <a:moveTo>
                  <a:pt x="3828922" y="45846"/>
                </a:moveTo>
                <a:lnTo>
                  <a:pt x="3752722" y="45846"/>
                </a:lnTo>
                <a:lnTo>
                  <a:pt x="3752722" y="64896"/>
                </a:lnTo>
                <a:lnTo>
                  <a:pt x="3828922" y="64896"/>
                </a:lnTo>
                <a:lnTo>
                  <a:pt x="3828922" y="45846"/>
                </a:lnTo>
                <a:close/>
              </a:path>
              <a:path w="4702175" h="111125">
                <a:moveTo>
                  <a:pt x="3962272" y="45846"/>
                </a:moveTo>
                <a:lnTo>
                  <a:pt x="3886072" y="45846"/>
                </a:lnTo>
                <a:lnTo>
                  <a:pt x="3886072" y="64896"/>
                </a:lnTo>
                <a:lnTo>
                  <a:pt x="3962272" y="64896"/>
                </a:lnTo>
                <a:lnTo>
                  <a:pt x="3962272" y="45846"/>
                </a:lnTo>
                <a:close/>
              </a:path>
              <a:path w="4702175" h="111125">
                <a:moveTo>
                  <a:pt x="4095622" y="45846"/>
                </a:moveTo>
                <a:lnTo>
                  <a:pt x="4019422" y="45846"/>
                </a:lnTo>
                <a:lnTo>
                  <a:pt x="4019422" y="64896"/>
                </a:lnTo>
                <a:lnTo>
                  <a:pt x="4095622" y="64896"/>
                </a:lnTo>
                <a:lnTo>
                  <a:pt x="4095622" y="45846"/>
                </a:lnTo>
                <a:close/>
              </a:path>
              <a:path w="4702175" h="111125">
                <a:moveTo>
                  <a:pt x="4228972" y="45846"/>
                </a:moveTo>
                <a:lnTo>
                  <a:pt x="4152772" y="45846"/>
                </a:lnTo>
                <a:lnTo>
                  <a:pt x="4152772" y="64896"/>
                </a:lnTo>
                <a:lnTo>
                  <a:pt x="4228972" y="64896"/>
                </a:lnTo>
                <a:lnTo>
                  <a:pt x="4228972" y="45846"/>
                </a:lnTo>
                <a:close/>
              </a:path>
              <a:path w="4702175" h="111125">
                <a:moveTo>
                  <a:pt x="4362322" y="45846"/>
                </a:moveTo>
                <a:lnTo>
                  <a:pt x="4286122" y="45846"/>
                </a:lnTo>
                <a:lnTo>
                  <a:pt x="4286122" y="64896"/>
                </a:lnTo>
                <a:lnTo>
                  <a:pt x="4362322" y="64896"/>
                </a:lnTo>
                <a:lnTo>
                  <a:pt x="4362322" y="45846"/>
                </a:lnTo>
                <a:close/>
              </a:path>
              <a:path w="4702175" h="111125">
                <a:moveTo>
                  <a:pt x="4495672" y="45846"/>
                </a:moveTo>
                <a:lnTo>
                  <a:pt x="4419472" y="45846"/>
                </a:lnTo>
                <a:lnTo>
                  <a:pt x="4419472" y="64896"/>
                </a:lnTo>
                <a:lnTo>
                  <a:pt x="4495672" y="64896"/>
                </a:lnTo>
                <a:lnTo>
                  <a:pt x="4495672" y="45846"/>
                </a:lnTo>
                <a:close/>
              </a:path>
              <a:path w="4702175" h="111125">
                <a:moveTo>
                  <a:pt x="4664020" y="55371"/>
                </a:moveTo>
                <a:lnTo>
                  <a:pt x="4597399" y="94233"/>
                </a:lnTo>
                <a:lnTo>
                  <a:pt x="4595875" y="100075"/>
                </a:lnTo>
                <a:lnTo>
                  <a:pt x="4601209" y="109219"/>
                </a:lnTo>
                <a:lnTo>
                  <a:pt x="4607051" y="110743"/>
                </a:lnTo>
                <a:lnTo>
                  <a:pt x="4687777" y="63626"/>
                </a:lnTo>
                <a:lnTo>
                  <a:pt x="4678171" y="63626"/>
                </a:lnTo>
                <a:lnTo>
                  <a:pt x="4664020" y="55371"/>
                </a:lnTo>
                <a:close/>
              </a:path>
              <a:path w="4702175" h="111125">
                <a:moveTo>
                  <a:pt x="4629022" y="45846"/>
                </a:moveTo>
                <a:lnTo>
                  <a:pt x="4552822" y="45846"/>
                </a:lnTo>
                <a:lnTo>
                  <a:pt x="4552822" y="64896"/>
                </a:lnTo>
                <a:lnTo>
                  <a:pt x="4629022" y="64896"/>
                </a:lnTo>
                <a:lnTo>
                  <a:pt x="4629022" y="45846"/>
                </a:lnTo>
                <a:close/>
              </a:path>
              <a:path w="4702175" h="111125">
                <a:moveTo>
                  <a:pt x="4678171" y="47116"/>
                </a:moveTo>
                <a:lnTo>
                  <a:pt x="4664020" y="55371"/>
                </a:lnTo>
                <a:lnTo>
                  <a:pt x="4678171" y="63626"/>
                </a:lnTo>
                <a:lnTo>
                  <a:pt x="4678171" y="47116"/>
                </a:lnTo>
                <a:close/>
              </a:path>
              <a:path w="4702175" h="111125">
                <a:moveTo>
                  <a:pt x="4687778" y="47116"/>
                </a:moveTo>
                <a:lnTo>
                  <a:pt x="4678171" y="47116"/>
                </a:lnTo>
                <a:lnTo>
                  <a:pt x="4678171" y="63626"/>
                </a:lnTo>
                <a:lnTo>
                  <a:pt x="4687777" y="63626"/>
                </a:lnTo>
                <a:lnTo>
                  <a:pt x="4701920" y="55371"/>
                </a:lnTo>
                <a:lnTo>
                  <a:pt x="4687778" y="47116"/>
                </a:lnTo>
                <a:close/>
              </a:path>
              <a:path w="4702175" h="111125">
                <a:moveTo>
                  <a:pt x="4607051" y="0"/>
                </a:moveTo>
                <a:lnTo>
                  <a:pt x="4601209" y="1524"/>
                </a:lnTo>
                <a:lnTo>
                  <a:pt x="4595875" y="10667"/>
                </a:lnTo>
                <a:lnTo>
                  <a:pt x="4597399" y="16510"/>
                </a:lnTo>
                <a:lnTo>
                  <a:pt x="4664020" y="55371"/>
                </a:lnTo>
                <a:lnTo>
                  <a:pt x="4678171" y="47116"/>
                </a:lnTo>
                <a:lnTo>
                  <a:pt x="4687778" y="47116"/>
                </a:lnTo>
                <a:lnTo>
                  <a:pt x="4607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274814" y="1789938"/>
            <a:ext cx="866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Back </a:t>
            </a:r>
            <a:r>
              <a:rPr sz="1800" spc="-25" dirty="0"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C42ED3F-9E3D-6DC2-B319-93D84BE9C3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609"/>
            <a:ext cx="58305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Example</a:t>
            </a:r>
            <a:r>
              <a:rPr spc="-75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BBs</a:t>
            </a:r>
            <a:r>
              <a:rPr spc="-70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spc="-25" dirty="0"/>
              <a:t>CFG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515617"/>
            <a:ext cx="4907280" cy="46615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711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60"/>
              </a:spcBef>
              <a:tabLst>
                <a:tab pos="654685" algn="l"/>
                <a:tab pos="1642745" algn="l"/>
              </a:tabLst>
            </a:pPr>
            <a:r>
              <a:rPr sz="1800" spc="335" dirty="0">
                <a:latin typeface="Trebuchet MS"/>
                <a:cs typeface="Trebuchet MS"/>
              </a:rPr>
              <a:t>int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15" dirty="0">
                <a:latin typeface="Trebuchet MS"/>
                <a:cs typeface="Trebuchet MS"/>
              </a:rPr>
              <a:t>main()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90" dirty="0">
                <a:latin typeface="Trebuchet MS"/>
                <a:cs typeface="Trebuchet MS"/>
              </a:rPr>
              <a:t>{</a:t>
            </a:r>
            <a:endParaRPr sz="1800">
              <a:latin typeface="Trebuchet MS"/>
              <a:cs typeface="Trebuchet MS"/>
            </a:endParaRPr>
          </a:p>
          <a:p>
            <a:pPr marL="655955" marR="568325">
              <a:lnSpc>
                <a:spcPct val="126099"/>
              </a:lnSpc>
              <a:spcBef>
                <a:spcPts val="5"/>
              </a:spcBef>
              <a:tabLst>
                <a:tab pos="1079500" algn="l"/>
                <a:tab pos="1221740" algn="l"/>
                <a:tab pos="2068830" algn="l"/>
                <a:tab pos="2352040" algn="l"/>
                <a:tab pos="2493645" algn="l"/>
                <a:tab pos="2918460" algn="l"/>
                <a:tab pos="3766185" algn="l"/>
                <a:tab pos="4050029" algn="l"/>
              </a:tabLst>
            </a:pPr>
            <a:r>
              <a:rPr sz="1800" spc="340" dirty="0">
                <a:latin typeface="Trebuchet MS"/>
                <a:cs typeface="Trebuchet MS"/>
              </a:rPr>
              <a:t>int</a:t>
            </a:r>
            <a:r>
              <a:rPr sz="1800" dirty="0">
                <a:latin typeface="Trebuchet MS"/>
                <a:cs typeface="Trebuchet MS"/>
              </a:rPr>
              <a:t>		</a:t>
            </a:r>
            <a:r>
              <a:rPr sz="1800" spc="135" dirty="0">
                <a:latin typeface="Trebuchet MS"/>
                <a:cs typeface="Trebuchet MS"/>
              </a:rPr>
              <a:t>marks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25" dirty="0">
                <a:latin typeface="Trebuchet MS"/>
                <a:cs typeface="Trebuchet MS"/>
              </a:rPr>
              <a:t>63,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75" dirty="0">
                <a:latin typeface="Trebuchet MS"/>
                <a:cs typeface="Trebuchet MS"/>
              </a:rPr>
              <a:t>grade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54" dirty="0">
                <a:latin typeface="Trebuchet MS"/>
                <a:cs typeface="Trebuchet MS"/>
              </a:rPr>
              <a:t>0; </a:t>
            </a:r>
            <a:r>
              <a:rPr sz="1800" spc="495" dirty="0">
                <a:latin typeface="Trebuchet MS"/>
                <a:cs typeface="Trebuchet MS"/>
              </a:rPr>
              <a:t>if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85" dirty="0">
                <a:latin typeface="Trebuchet MS"/>
                <a:cs typeface="Trebuchet MS"/>
              </a:rPr>
              <a:t>(marks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30" dirty="0">
                <a:latin typeface="Trebuchet MS"/>
                <a:cs typeface="Trebuchet MS"/>
              </a:rPr>
              <a:t>&gt;=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20" dirty="0">
                <a:latin typeface="Trebuchet MS"/>
                <a:cs typeface="Trebuchet MS"/>
              </a:rPr>
              <a:t>80)</a:t>
            </a:r>
            <a:endParaRPr sz="1800">
              <a:latin typeface="Trebuchet MS"/>
              <a:cs typeface="Trebuchet MS"/>
            </a:endParaRPr>
          </a:p>
          <a:p>
            <a:pPr marL="1005840">
              <a:lnSpc>
                <a:spcPct val="100000"/>
              </a:lnSpc>
              <a:spcBef>
                <a:spcPts val="570"/>
              </a:spcBef>
              <a:tabLst>
                <a:tab pos="1852295" algn="l"/>
                <a:tab pos="2134235" algn="l"/>
              </a:tabLst>
            </a:pPr>
            <a:r>
              <a:rPr sz="1800" spc="180" dirty="0">
                <a:latin typeface="Trebuchet MS"/>
                <a:cs typeface="Trebuchet MS"/>
              </a:rPr>
              <a:t>grade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25" dirty="0">
                <a:latin typeface="Trebuchet MS"/>
                <a:cs typeface="Trebuchet MS"/>
              </a:rPr>
              <a:t>10;</a:t>
            </a:r>
            <a:endParaRPr sz="1800">
              <a:latin typeface="Trebuchet MS"/>
              <a:cs typeface="Trebuchet MS"/>
            </a:endParaRPr>
          </a:p>
          <a:p>
            <a:pPr marL="1005840" marR="1275080" indent="-350520">
              <a:lnSpc>
                <a:spcPct val="126200"/>
              </a:lnSpc>
              <a:spcBef>
                <a:spcPts val="5"/>
              </a:spcBef>
              <a:tabLst>
                <a:tab pos="1362075" algn="l"/>
                <a:tab pos="1786889" algn="l"/>
                <a:tab pos="1852295" algn="l"/>
                <a:tab pos="2134235" algn="l"/>
                <a:tab pos="2776220" algn="l"/>
                <a:tab pos="3201035" algn="l"/>
              </a:tabLst>
            </a:pPr>
            <a:r>
              <a:rPr sz="1800" spc="280" dirty="0">
                <a:latin typeface="Trebuchet MS"/>
                <a:cs typeface="Trebuchet MS"/>
              </a:rPr>
              <a:t>else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495" dirty="0">
                <a:latin typeface="Trebuchet MS"/>
                <a:cs typeface="Trebuchet MS"/>
              </a:rPr>
              <a:t>if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85" dirty="0">
                <a:latin typeface="Trebuchet MS"/>
                <a:cs typeface="Trebuchet MS"/>
              </a:rPr>
              <a:t>(marks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30" dirty="0">
                <a:latin typeface="Trebuchet MS"/>
                <a:cs typeface="Trebuchet MS"/>
              </a:rPr>
              <a:t>&gt;=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20" dirty="0">
                <a:latin typeface="Trebuchet MS"/>
                <a:cs typeface="Trebuchet MS"/>
              </a:rPr>
              <a:t>60) </a:t>
            </a:r>
            <a:r>
              <a:rPr sz="1800" spc="180" dirty="0">
                <a:latin typeface="Trebuchet MS"/>
                <a:cs typeface="Trebuchet MS"/>
              </a:rPr>
              <a:t>grade</a:t>
            </a:r>
            <a:r>
              <a:rPr sz="1800" dirty="0">
                <a:latin typeface="Trebuchet MS"/>
                <a:cs typeface="Trebuchet MS"/>
              </a:rPr>
              <a:t>	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54" dirty="0">
                <a:latin typeface="Trebuchet MS"/>
                <a:cs typeface="Trebuchet MS"/>
              </a:rPr>
              <a:t>8;</a:t>
            </a:r>
            <a:endParaRPr sz="1800">
              <a:latin typeface="Trebuchet MS"/>
              <a:cs typeface="Trebuchet MS"/>
            </a:endParaRPr>
          </a:p>
          <a:p>
            <a:pPr marL="1005840" marR="1275080" indent="-350520">
              <a:lnSpc>
                <a:spcPct val="126400"/>
              </a:lnSpc>
              <a:tabLst>
                <a:tab pos="1362075" algn="l"/>
                <a:tab pos="1786889" algn="l"/>
                <a:tab pos="1852295" algn="l"/>
                <a:tab pos="2134235" algn="l"/>
                <a:tab pos="2776220" algn="l"/>
                <a:tab pos="3201035" algn="l"/>
              </a:tabLst>
            </a:pPr>
            <a:r>
              <a:rPr sz="1800" spc="280" dirty="0">
                <a:latin typeface="Trebuchet MS"/>
                <a:cs typeface="Trebuchet MS"/>
              </a:rPr>
              <a:t>else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495" dirty="0">
                <a:latin typeface="Trebuchet MS"/>
                <a:cs typeface="Trebuchet MS"/>
              </a:rPr>
              <a:t>if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85" dirty="0">
                <a:latin typeface="Trebuchet MS"/>
                <a:cs typeface="Trebuchet MS"/>
              </a:rPr>
              <a:t>(marks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30" dirty="0">
                <a:latin typeface="Trebuchet MS"/>
                <a:cs typeface="Trebuchet MS"/>
              </a:rPr>
              <a:t>&gt;=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20" dirty="0">
                <a:latin typeface="Trebuchet MS"/>
                <a:cs typeface="Trebuchet MS"/>
              </a:rPr>
              <a:t>40) </a:t>
            </a:r>
            <a:r>
              <a:rPr sz="1800" spc="180" dirty="0">
                <a:latin typeface="Trebuchet MS"/>
                <a:cs typeface="Trebuchet MS"/>
              </a:rPr>
              <a:t>grade</a:t>
            </a:r>
            <a:r>
              <a:rPr sz="1800" dirty="0">
                <a:latin typeface="Trebuchet MS"/>
                <a:cs typeface="Trebuchet MS"/>
              </a:rPr>
              <a:t>	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54" dirty="0">
                <a:latin typeface="Trebuchet MS"/>
                <a:cs typeface="Trebuchet MS"/>
              </a:rPr>
              <a:t>6;</a:t>
            </a:r>
            <a:endParaRPr sz="1800">
              <a:latin typeface="Trebuchet MS"/>
              <a:cs typeface="Trebuchet MS"/>
            </a:endParaRPr>
          </a:p>
          <a:p>
            <a:pPr marL="655955">
              <a:lnSpc>
                <a:spcPct val="100000"/>
              </a:lnSpc>
              <a:spcBef>
                <a:spcPts val="565"/>
              </a:spcBef>
            </a:pPr>
            <a:r>
              <a:rPr sz="1800" spc="280" dirty="0">
                <a:latin typeface="Trebuchet MS"/>
                <a:cs typeface="Trebuchet MS"/>
              </a:rPr>
              <a:t>else</a:t>
            </a:r>
            <a:endParaRPr sz="1800">
              <a:latin typeface="Trebuchet MS"/>
              <a:cs typeface="Trebuchet MS"/>
            </a:endParaRPr>
          </a:p>
          <a:p>
            <a:pPr marL="655955" marR="573405" indent="349885">
              <a:lnSpc>
                <a:spcPct val="126299"/>
              </a:lnSpc>
              <a:tabLst>
                <a:tab pos="1645285" algn="l"/>
                <a:tab pos="1852295" algn="l"/>
                <a:tab pos="2134235" algn="l"/>
                <a:tab pos="2632710" algn="l"/>
                <a:tab pos="3338829" algn="l"/>
              </a:tabLst>
            </a:pPr>
            <a:r>
              <a:rPr sz="1800" spc="180" dirty="0">
                <a:latin typeface="Trebuchet MS"/>
                <a:cs typeface="Trebuchet MS"/>
              </a:rPr>
              <a:t>grade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54" dirty="0">
                <a:latin typeface="Trebuchet MS"/>
                <a:cs typeface="Trebuchet MS"/>
              </a:rPr>
              <a:t>4;  </a:t>
            </a:r>
            <a:r>
              <a:rPr sz="1800" spc="245" dirty="0">
                <a:latin typeface="Trebuchet MS"/>
                <a:cs typeface="Trebuchet MS"/>
              </a:rPr>
              <a:t>printf(“Grade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50" dirty="0">
                <a:latin typeface="Trebuchet MS"/>
                <a:cs typeface="Trebuchet MS"/>
              </a:rPr>
              <a:t>%d",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54" dirty="0">
                <a:latin typeface="Trebuchet MS"/>
                <a:cs typeface="Trebuchet MS"/>
              </a:rPr>
              <a:t>grade); </a:t>
            </a:r>
            <a:r>
              <a:rPr sz="1800" spc="250" dirty="0">
                <a:latin typeface="Trebuchet MS"/>
                <a:cs typeface="Trebuchet MS"/>
              </a:rPr>
              <a:t>return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75" dirty="0">
                <a:latin typeface="Trebuchet MS"/>
                <a:cs typeface="Trebuchet MS"/>
              </a:rPr>
              <a:t>0;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spcBef>
                <a:spcPts val="570"/>
              </a:spcBef>
            </a:pPr>
            <a:r>
              <a:rPr sz="1800" spc="390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0657" y="270509"/>
            <a:ext cx="948690" cy="494665"/>
          </a:xfrm>
          <a:custGeom>
            <a:avLst/>
            <a:gdLst/>
            <a:ahLst/>
            <a:cxnLst/>
            <a:rect l="l" t="t" r="r" b="b"/>
            <a:pathLst>
              <a:path w="948690" h="494665">
                <a:moveTo>
                  <a:pt x="866267" y="0"/>
                </a:moveTo>
                <a:lnTo>
                  <a:pt x="82423" y="0"/>
                </a:lnTo>
                <a:lnTo>
                  <a:pt x="50363" y="6484"/>
                </a:lnTo>
                <a:lnTo>
                  <a:pt x="24161" y="24161"/>
                </a:lnTo>
                <a:lnTo>
                  <a:pt x="6484" y="50363"/>
                </a:lnTo>
                <a:lnTo>
                  <a:pt x="0" y="82423"/>
                </a:lnTo>
                <a:lnTo>
                  <a:pt x="0" y="412115"/>
                </a:lnTo>
                <a:lnTo>
                  <a:pt x="6484" y="444174"/>
                </a:lnTo>
                <a:lnTo>
                  <a:pt x="24161" y="470376"/>
                </a:lnTo>
                <a:lnTo>
                  <a:pt x="50363" y="488053"/>
                </a:lnTo>
                <a:lnTo>
                  <a:pt x="82423" y="494538"/>
                </a:lnTo>
                <a:lnTo>
                  <a:pt x="866267" y="494538"/>
                </a:lnTo>
                <a:lnTo>
                  <a:pt x="898326" y="488053"/>
                </a:lnTo>
                <a:lnTo>
                  <a:pt x="924528" y="470376"/>
                </a:lnTo>
                <a:lnTo>
                  <a:pt x="942205" y="444174"/>
                </a:lnTo>
                <a:lnTo>
                  <a:pt x="948690" y="412115"/>
                </a:lnTo>
                <a:lnTo>
                  <a:pt x="948690" y="82423"/>
                </a:lnTo>
                <a:lnTo>
                  <a:pt x="942205" y="50363"/>
                </a:lnTo>
                <a:lnTo>
                  <a:pt x="924528" y="24161"/>
                </a:lnTo>
                <a:lnTo>
                  <a:pt x="898326" y="6484"/>
                </a:lnTo>
                <a:lnTo>
                  <a:pt x="86626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67573" y="353314"/>
            <a:ext cx="516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Entry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90409" y="1176527"/>
            <a:ext cx="1869439" cy="861060"/>
          </a:xfrm>
          <a:custGeom>
            <a:avLst/>
            <a:gdLst/>
            <a:ahLst/>
            <a:cxnLst/>
            <a:rect l="l" t="t" r="r" b="b"/>
            <a:pathLst>
              <a:path w="1869440" h="861060">
                <a:moveTo>
                  <a:pt x="1725676" y="0"/>
                </a:moveTo>
                <a:lnTo>
                  <a:pt x="143510" y="0"/>
                </a:lnTo>
                <a:lnTo>
                  <a:pt x="98153" y="7317"/>
                </a:lnTo>
                <a:lnTo>
                  <a:pt x="58759" y="27692"/>
                </a:lnTo>
                <a:lnTo>
                  <a:pt x="27692" y="58759"/>
                </a:lnTo>
                <a:lnTo>
                  <a:pt x="7317" y="98153"/>
                </a:lnTo>
                <a:lnTo>
                  <a:pt x="0" y="143510"/>
                </a:lnTo>
                <a:lnTo>
                  <a:pt x="0" y="717550"/>
                </a:lnTo>
                <a:lnTo>
                  <a:pt x="7317" y="762906"/>
                </a:lnTo>
                <a:lnTo>
                  <a:pt x="27692" y="802300"/>
                </a:lnTo>
                <a:lnTo>
                  <a:pt x="58759" y="833367"/>
                </a:lnTo>
                <a:lnTo>
                  <a:pt x="98153" y="853742"/>
                </a:lnTo>
                <a:lnTo>
                  <a:pt x="143510" y="861060"/>
                </a:lnTo>
                <a:lnTo>
                  <a:pt x="1725676" y="861060"/>
                </a:lnTo>
                <a:lnTo>
                  <a:pt x="1771032" y="853742"/>
                </a:lnTo>
                <a:lnTo>
                  <a:pt x="1810426" y="833367"/>
                </a:lnTo>
                <a:lnTo>
                  <a:pt x="1841493" y="802300"/>
                </a:lnTo>
                <a:lnTo>
                  <a:pt x="1861868" y="762906"/>
                </a:lnTo>
                <a:lnTo>
                  <a:pt x="1869186" y="717550"/>
                </a:lnTo>
                <a:lnTo>
                  <a:pt x="1869186" y="143510"/>
                </a:lnTo>
                <a:lnTo>
                  <a:pt x="1861868" y="98153"/>
                </a:lnTo>
                <a:lnTo>
                  <a:pt x="1841493" y="58759"/>
                </a:lnTo>
                <a:lnTo>
                  <a:pt x="1810426" y="27692"/>
                </a:lnTo>
                <a:lnTo>
                  <a:pt x="1771032" y="7317"/>
                </a:lnTo>
                <a:lnTo>
                  <a:pt x="172567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11568" y="1257045"/>
            <a:ext cx="155765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spc="285" dirty="0">
                <a:solidFill>
                  <a:srgbClr val="FFFFFF"/>
                </a:solidFill>
                <a:latin typeface="Trebuchet MS"/>
                <a:cs typeface="Trebuchet MS"/>
              </a:rPr>
              <a:t>int</a:t>
            </a:r>
            <a:r>
              <a:rPr sz="1400" spc="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10" dirty="0">
                <a:solidFill>
                  <a:srgbClr val="FFFFFF"/>
                </a:solidFill>
                <a:latin typeface="Trebuchet MS"/>
                <a:cs typeface="Trebuchet MS"/>
              </a:rPr>
              <a:t>marks</a:t>
            </a:r>
            <a:r>
              <a:rPr sz="1400" spc="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400" spc="190" dirty="0">
                <a:solidFill>
                  <a:srgbClr val="FFFFFF"/>
                </a:solidFill>
                <a:latin typeface="Trebuchet MS"/>
                <a:cs typeface="Trebuchet MS"/>
              </a:rPr>
              <a:t>63,</a:t>
            </a:r>
            <a:r>
              <a:rPr sz="1400" spc="4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grade</a:t>
            </a:r>
            <a:r>
              <a:rPr sz="1400" spc="4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14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1400" spc="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00" dirty="0">
                <a:solidFill>
                  <a:srgbClr val="FFFFFF"/>
                </a:solidFill>
                <a:latin typeface="Trebuchet MS"/>
                <a:cs typeface="Trebuchet MS"/>
              </a:rPr>
              <a:t>0; </a:t>
            </a:r>
            <a:r>
              <a:rPr sz="1400" spc="400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1400" spc="4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00" dirty="0">
                <a:solidFill>
                  <a:srgbClr val="FFFFFF"/>
                </a:solidFill>
                <a:latin typeface="Trebuchet MS"/>
                <a:cs typeface="Trebuchet MS"/>
              </a:rPr>
              <a:t>(i</a:t>
            </a:r>
            <a:r>
              <a:rPr sz="1400" spc="4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14" dirty="0">
                <a:solidFill>
                  <a:srgbClr val="FFFFFF"/>
                </a:solidFill>
                <a:latin typeface="Trebuchet MS"/>
                <a:cs typeface="Trebuchet MS"/>
              </a:rPr>
              <a:t>&gt;=</a:t>
            </a:r>
            <a:r>
              <a:rPr sz="1400" spc="4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65" dirty="0">
                <a:solidFill>
                  <a:srgbClr val="FFFFFF"/>
                </a:solidFill>
                <a:latin typeface="Trebuchet MS"/>
                <a:cs typeface="Trebuchet MS"/>
              </a:rPr>
              <a:t>80)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76160" y="2431541"/>
            <a:ext cx="3970020" cy="4051935"/>
          </a:xfrm>
          <a:custGeom>
            <a:avLst/>
            <a:gdLst/>
            <a:ahLst/>
            <a:cxnLst/>
            <a:rect l="l" t="t" r="r" b="b"/>
            <a:pathLst>
              <a:path w="3970020" h="4051935">
                <a:moveTo>
                  <a:pt x="1254252" y="3638804"/>
                </a:moveTo>
                <a:lnTo>
                  <a:pt x="1247762" y="3606673"/>
                </a:lnTo>
                <a:lnTo>
                  <a:pt x="1230071" y="3580434"/>
                </a:lnTo>
                <a:lnTo>
                  <a:pt x="1203833" y="3562743"/>
                </a:lnTo>
                <a:lnTo>
                  <a:pt x="1171702" y="3556254"/>
                </a:lnTo>
                <a:lnTo>
                  <a:pt x="125984" y="3556254"/>
                </a:lnTo>
                <a:lnTo>
                  <a:pt x="93840" y="3562743"/>
                </a:lnTo>
                <a:lnTo>
                  <a:pt x="67602" y="3580434"/>
                </a:lnTo>
                <a:lnTo>
                  <a:pt x="49911" y="3606673"/>
                </a:lnTo>
                <a:lnTo>
                  <a:pt x="43434" y="3638804"/>
                </a:lnTo>
                <a:lnTo>
                  <a:pt x="43434" y="3969004"/>
                </a:lnTo>
                <a:lnTo>
                  <a:pt x="49911" y="4001147"/>
                </a:lnTo>
                <a:lnTo>
                  <a:pt x="67602" y="4027386"/>
                </a:lnTo>
                <a:lnTo>
                  <a:pt x="93840" y="4045077"/>
                </a:lnTo>
                <a:lnTo>
                  <a:pt x="125984" y="4051554"/>
                </a:lnTo>
                <a:lnTo>
                  <a:pt x="1171702" y="4051554"/>
                </a:lnTo>
                <a:lnTo>
                  <a:pt x="1203833" y="4045077"/>
                </a:lnTo>
                <a:lnTo>
                  <a:pt x="1230071" y="4027386"/>
                </a:lnTo>
                <a:lnTo>
                  <a:pt x="1247762" y="4001147"/>
                </a:lnTo>
                <a:lnTo>
                  <a:pt x="1254252" y="3969004"/>
                </a:lnTo>
                <a:lnTo>
                  <a:pt x="1254252" y="3638804"/>
                </a:lnTo>
                <a:close/>
              </a:path>
              <a:path w="3970020" h="4051935">
                <a:moveTo>
                  <a:pt x="1297686" y="82550"/>
                </a:moveTo>
                <a:lnTo>
                  <a:pt x="1291196" y="50419"/>
                </a:lnTo>
                <a:lnTo>
                  <a:pt x="1273505" y="24180"/>
                </a:lnTo>
                <a:lnTo>
                  <a:pt x="1247267" y="6489"/>
                </a:lnTo>
                <a:lnTo>
                  <a:pt x="1215136" y="0"/>
                </a:lnTo>
                <a:lnTo>
                  <a:pt x="82550" y="0"/>
                </a:lnTo>
                <a:lnTo>
                  <a:pt x="50406" y="6489"/>
                </a:lnTo>
                <a:lnTo>
                  <a:pt x="24168" y="24180"/>
                </a:lnTo>
                <a:lnTo>
                  <a:pt x="6477" y="50419"/>
                </a:lnTo>
                <a:lnTo>
                  <a:pt x="0" y="82550"/>
                </a:lnTo>
                <a:lnTo>
                  <a:pt x="0" y="412750"/>
                </a:lnTo>
                <a:lnTo>
                  <a:pt x="6477" y="444893"/>
                </a:lnTo>
                <a:lnTo>
                  <a:pt x="24168" y="471131"/>
                </a:lnTo>
                <a:lnTo>
                  <a:pt x="50406" y="488823"/>
                </a:lnTo>
                <a:lnTo>
                  <a:pt x="82550" y="495300"/>
                </a:lnTo>
                <a:lnTo>
                  <a:pt x="1215136" y="495300"/>
                </a:lnTo>
                <a:lnTo>
                  <a:pt x="1247267" y="488823"/>
                </a:lnTo>
                <a:lnTo>
                  <a:pt x="1273505" y="471131"/>
                </a:lnTo>
                <a:lnTo>
                  <a:pt x="1291196" y="444893"/>
                </a:lnTo>
                <a:lnTo>
                  <a:pt x="1297686" y="412750"/>
                </a:lnTo>
                <a:lnTo>
                  <a:pt x="1297686" y="82550"/>
                </a:lnTo>
                <a:close/>
              </a:path>
              <a:path w="3970020" h="4051935">
                <a:moveTo>
                  <a:pt x="3970020" y="3255391"/>
                </a:moveTo>
                <a:lnTo>
                  <a:pt x="3963530" y="3223310"/>
                </a:lnTo>
                <a:lnTo>
                  <a:pt x="3945852" y="3197123"/>
                </a:lnTo>
                <a:lnTo>
                  <a:pt x="3919651" y="3179457"/>
                </a:lnTo>
                <a:lnTo>
                  <a:pt x="3887597" y="3172968"/>
                </a:lnTo>
                <a:lnTo>
                  <a:pt x="2841625" y="3172968"/>
                </a:lnTo>
                <a:lnTo>
                  <a:pt x="2809557" y="3179457"/>
                </a:lnTo>
                <a:lnTo>
                  <a:pt x="2783357" y="3197110"/>
                </a:lnTo>
                <a:lnTo>
                  <a:pt x="2765679" y="3223310"/>
                </a:lnTo>
                <a:lnTo>
                  <a:pt x="2759202" y="3255391"/>
                </a:lnTo>
                <a:lnTo>
                  <a:pt x="2759202" y="3585083"/>
                </a:lnTo>
                <a:lnTo>
                  <a:pt x="2765679" y="3617176"/>
                </a:lnTo>
                <a:lnTo>
                  <a:pt x="2783357" y="3643376"/>
                </a:lnTo>
                <a:lnTo>
                  <a:pt x="2809557" y="3661029"/>
                </a:lnTo>
                <a:lnTo>
                  <a:pt x="2841625" y="3667506"/>
                </a:lnTo>
                <a:lnTo>
                  <a:pt x="3887597" y="3667506"/>
                </a:lnTo>
                <a:lnTo>
                  <a:pt x="3919651" y="3661029"/>
                </a:lnTo>
                <a:lnTo>
                  <a:pt x="3945852" y="3643376"/>
                </a:lnTo>
                <a:lnTo>
                  <a:pt x="3963530" y="3617176"/>
                </a:lnTo>
                <a:lnTo>
                  <a:pt x="3970020" y="3585083"/>
                </a:lnTo>
                <a:lnTo>
                  <a:pt x="3970020" y="325539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44911" y="5608573"/>
            <a:ext cx="791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0995" marR="5080" indent="-328930">
              <a:lnSpc>
                <a:spcPct val="100000"/>
              </a:lnSpc>
              <a:spcBef>
                <a:spcPts val="95"/>
              </a:spcBef>
            </a:pP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grade</a:t>
            </a:r>
            <a:r>
              <a:rPr sz="1400" spc="4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rebuchet MS"/>
                <a:cs typeface="Trebuchet MS"/>
              </a:rPr>
              <a:t>= 4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262622" y="3320795"/>
            <a:ext cx="4307840" cy="2273300"/>
          </a:xfrm>
          <a:custGeom>
            <a:avLst/>
            <a:gdLst/>
            <a:ahLst/>
            <a:cxnLst/>
            <a:rect l="l" t="t" r="r" b="b"/>
            <a:pathLst>
              <a:path w="4307840" h="2273300">
                <a:moveTo>
                  <a:pt x="1367790" y="971677"/>
                </a:moveTo>
                <a:lnTo>
                  <a:pt x="1361300" y="939622"/>
                </a:lnTo>
                <a:lnTo>
                  <a:pt x="1343621" y="913422"/>
                </a:lnTo>
                <a:lnTo>
                  <a:pt x="1317421" y="895743"/>
                </a:lnTo>
                <a:lnTo>
                  <a:pt x="1285367" y="889254"/>
                </a:lnTo>
                <a:lnTo>
                  <a:pt x="239395" y="889254"/>
                </a:lnTo>
                <a:lnTo>
                  <a:pt x="207327" y="895743"/>
                </a:lnTo>
                <a:lnTo>
                  <a:pt x="181127" y="913422"/>
                </a:lnTo>
                <a:lnTo>
                  <a:pt x="163449" y="939622"/>
                </a:lnTo>
                <a:lnTo>
                  <a:pt x="156972" y="971677"/>
                </a:lnTo>
                <a:lnTo>
                  <a:pt x="156972" y="1301369"/>
                </a:lnTo>
                <a:lnTo>
                  <a:pt x="163449" y="1333436"/>
                </a:lnTo>
                <a:lnTo>
                  <a:pt x="181127" y="1359636"/>
                </a:lnTo>
                <a:lnTo>
                  <a:pt x="207327" y="1377315"/>
                </a:lnTo>
                <a:lnTo>
                  <a:pt x="239395" y="1383792"/>
                </a:lnTo>
                <a:lnTo>
                  <a:pt x="1285367" y="1383792"/>
                </a:lnTo>
                <a:lnTo>
                  <a:pt x="1317421" y="1377315"/>
                </a:lnTo>
                <a:lnTo>
                  <a:pt x="1343621" y="1359636"/>
                </a:lnTo>
                <a:lnTo>
                  <a:pt x="1361300" y="1333436"/>
                </a:lnTo>
                <a:lnTo>
                  <a:pt x="1367790" y="1301369"/>
                </a:lnTo>
                <a:lnTo>
                  <a:pt x="1367790" y="971677"/>
                </a:lnTo>
                <a:close/>
              </a:path>
              <a:path w="4307840" h="2273300">
                <a:moveTo>
                  <a:pt x="1524000" y="1860931"/>
                </a:moveTo>
                <a:lnTo>
                  <a:pt x="1517510" y="1828876"/>
                </a:lnTo>
                <a:lnTo>
                  <a:pt x="1499831" y="1802676"/>
                </a:lnTo>
                <a:lnTo>
                  <a:pt x="1473631" y="1784997"/>
                </a:lnTo>
                <a:lnTo>
                  <a:pt x="1441577" y="1778508"/>
                </a:lnTo>
                <a:lnTo>
                  <a:pt x="82423" y="1778508"/>
                </a:lnTo>
                <a:lnTo>
                  <a:pt x="50355" y="1784997"/>
                </a:lnTo>
                <a:lnTo>
                  <a:pt x="24155" y="1802676"/>
                </a:lnTo>
                <a:lnTo>
                  <a:pt x="6477" y="1828876"/>
                </a:lnTo>
                <a:lnTo>
                  <a:pt x="0" y="1860931"/>
                </a:lnTo>
                <a:lnTo>
                  <a:pt x="0" y="2190623"/>
                </a:lnTo>
                <a:lnTo>
                  <a:pt x="6477" y="2222690"/>
                </a:lnTo>
                <a:lnTo>
                  <a:pt x="24155" y="2248890"/>
                </a:lnTo>
                <a:lnTo>
                  <a:pt x="50355" y="2266569"/>
                </a:lnTo>
                <a:lnTo>
                  <a:pt x="82423" y="2273046"/>
                </a:lnTo>
                <a:lnTo>
                  <a:pt x="1441577" y="2273046"/>
                </a:lnTo>
                <a:lnTo>
                  <a:pt x="1473631" y="2266569"/>
                </a:lnTo>
                <a:lnTo>
                  <a:pt x="1499831" y="2248890"/>
                </a:lnTo>
                <a:lnTo>
                  <a:pt x="1517510" y="2222690"/>
                </a:lnTo>
                <a:lnTo>
                  <a:pt x="1524000" y="2190623"/>
                </a:lnTo>
                <a:lnTo>
                  <a:pt x="1524000" y="1860931"/>
                </a:lnTo>
                <a:close/>
              </a:path>
              <a:path w="4307840" h="2273300">
                <a:moveTo>
                  <a:pt x="1524000" y="82423"/>
                </a:moveTo>
                <a:lnTo>
                  <a:pt x="1517510" y="50368"/>
                </a:lnTo>
                <a:lnTo>
                  <a:pt x="1499831" y="24168"/>
                </a:lnTo>
                <a:lnTo>
                  <a:pt x="1473631" y="6489"/>
                </a:lnTo>
                <a:lnTo>
                  <a:pt x="1441577" y="0"/>
                </a:lnTo>
                <a:lnTo>
                  <a:pt x="82423" y="0"/>
                </a:lnTo>
                <a:lnTo>
                  <a:pt x="50355" y="6489"/>
                </a:lnTo>
                <a:lnTo>
                  <a:pt x="24155" y="24168"/>
                </a:lnTo>
                <a:lnTo>
                  <a:pt x="6477" y="50368"/>
                </a:lnTo>
                <a:lnTo>
                  <a:pt x="0" y="82423"/>
                </a:lnTo>
                <a:lnTo>
                  <a:pt x="0" y="412115"/>
                </a:lnTo>
                <a:lnTo>
                  <a:pt x="6477" y="444182"/>
                </a:lnTo>
                <a:lnTo>
                  <a:pt x="24155" y="470382"/>
                </a:lnTo>
                <a:lnTo>
                  <a:pt x="50355" y="488061"/>
                </a:lnTo>
                <a:lnTo>
                  <a:pt x="82423" y="494538"/>
                </a:lnTo>
                <a:lnTo>
                  <a:pt x="1441577" y="494538"/>
                </a:lnTo>
                <a:lnTo>
                  <a:pt x="1473631" y="488061"/>
                </a:lnTo>
                <a:lnTo>
                  <a:pt x="1499831" y="470382"/>
                </a:lnTo>
                <a:lnTo>
                  <a:pt x="1517510" y="444182"/>
                </a:lnTo>
                <a:lnTo>
                  <a:pt x="1524000" y="412115"/>
                </a:lnTo>
                <a:lnTo>
                  <a:pt x="1524000" y="82423"/>
                </a:lnTo>
                <a:close/>
              </a:path>
              <a:path w="4307840" h="2273300">
                <a:moveTo>
                  <a:pt x="4307586" y="1226947"/>
                </a:moveTo>
                <a:lnTo>
                  <a:pt x="4301096" y="1194892"/>
                </a:lnTo>
                <a:lnTo>
                  <a:pt x="4283418" y="1168692"/>
                </a:lnTo>
                <a:lnTo>
                  <a:pt x="4257218" y="1151013"/>
                </a:lnTo>
                <a:lnTo>
                  <a:pt x="4225163" y="1144524"/>
                </a:lnTo>
                <a:lnTo>
                  <a:pt x="2731135" y="1144524"/>
                </a:lnTo>
                <a:lnTo>
                  <a:pt x="2699067" y="1151013"/>
                </a:lnTo>
                <a:lnTo>
                  <a:pt x="2672867" y="1168692"/>
                </a:lnTo>
                <a:lnTo>
                  <a:pt x="2655189" y="1194892"/>
                </a:lnTo>
                <a:lnTo>
                  <a:pt x="2648712" y="1226947"/>
                </a:lnTo>
                <a:lnTo>
                  <a:pt x="2648712" y="1556639"/>
                </a:lnTo>
                <a:lnTo>
                  <a:pt x="2655189" y="1588706"/>
                </a:lnTo>
                <a:lnTo>
                  <a:pt x="2672867" y="1614906"/>
                </a:lnTo>
                <a:lnTo>
                  <a:pt x="2699067" y="1632585"/>
                </a:lnTo>
                <a:lnTo>
                  <a:pt x="2731135" y="1639062"/>
                </a:lnTo>
                <a:lnTo>
                  <a:pt x="4225163" y="1639062"/>
                </a:lnTo>
                <a:lnTo>
                  <a:pt x="4257218" y="1632585"/>
                </a:lnTo>
                <a:lnTo>
                  <a:pt x="4283418" y="1614906"/>
                </a:lnTo>
                <a:lnTo>
                  <a:pt x="4301096" y="1588706"/>
                </a:lnTo>
                <a:lnTo>
                  <a:pt x="4307586" y="1556639"/>
                </a:lnTo>
                <a:lnTo>
                  <a:pt x="4307586" y="122694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016490" y="4469383"/>
            <a:ext cx="1448435" cy="453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85" dirty="0">
                <a:solidFill>
                  <a:srgbClr val="FFFFFF"/>
                </a:solidFill>
                <a:latin typeface="Trebuchet MS"/>
                <a:cs typeface="Trebuchet MS"/>
              </a:rPr>
              <a:t>printf(“Grade</a:t>
            </a:r>
            <a:endParaRPr sz="1400">
              <a:latin typeface="Trebuchet MS"/>
              <a:cs typeface="Trebuchet MS"/>
            </a:endParaRPr>
          </a:p>
          <a:p>
            <a:pPr marL="67310">
              <a:lnSpc>
                <a:spcPct val="100000"/>
              </a:lnSpc>
              <a:spcBef>
                <a:spcPts val="15"/>
              </a:spcBef>
            </a:pPr>
            <a:r>
              <a:rPr sz="1400" spc="210" dirty="0">
                <a:solidFill>
                  <a:srgbClr val="FFFFFF"/>
                </a:solidFill>
                <a:latin typeface="Trebuchet MS"/>
                <a:cs typeface="Trebuchet MS"/>
              </a:rPr>
              <a:t>%d",</a:t>
            </a:r>
            <a:r>
              <a:rPr sz="1400" spc="4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90" dirty="0">
                <a:solidFill>
                  <a:srgbClr val="FFFFFF"/>
                </a:solidFill>
                <a:latin typeface="Trebuchet MS"/>
                <a:cs typeface="Trebuchet MS"/>
              </a:rPr>
              <a:t>grade);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266426" y="3326129"/>
            <a:ext cx="948690" cy="494665"/>
          </a:xfrm>
          <a:custGeom>
            <a:avLst/>
            <a:gdLst/>
            <a:ahLst/>
            <a:cxnLst/>
            <a:rect l="l" t="t" r="r" b="b"/>
            <a:pathLst>
              <a:path w="948690" h="494664">
                <a:moveTo>
                  <a:pt x="866267" y="0"/>
                </a:moveTo>
                <a:lnTo>
                  <a:pt x="82423" y="0"/>
                </a:lnTo>
                <a:lnTo>
                  <a:pt x="50363" y="6484"/>
                </a:lnTo>
                <a:lnTo>
                  <a:pt x="24161" y="24161"/>
                </a:lnTo>
                <a:lnTo>
                  <a:pt x="6484" y="50363"/>
                </a:lnTo>
                <a:lnTo>
                  <a:pt x="0" y="82423"/>
                </a:lnTo>
                <a:lnTo>
                  <a:pt x="0" y="412115"/>
                </a:lnTo>
                <a:lnTo>
                  <a:pt x="6484" y="444174"/>
                </a:lnTo>
                <a:lnTo>
                  <a:pt x="24161" y="470376"/>
                </a:lnTo>
                <a:lnTo>
                  <a:pt x="50363" y="488053"/>
                </a:lnTo>
                <a:lnTo>
                  <a:pt x="82423" y="494538"/>
                </a:lnTo>
                <a:lnTo>
                  <a:pt x="866267" y="494538"/>
                </a:lnTo>
                <a:lnTo>
                  <a:pt x="898326" y="488053"/>
                </a:lnTo>
                <a:lnTo>
                  <a:pt x="924528" y="470376"/>
                </a:lnTo>
                <a:lnTo>
                  <a:pt x="942205" y="444174"/>
                </a:lnTo>
                <a:lnTo>
                  <a:pt x="948690" y="412115"/>
                </a:lnTo>
                <a:lnTo>
                  <a:pt x="948690" y="82423"/>
                </a:lnTo>
                <a:lnTo>
                  <a:pt x="942205" y="50363"/>
                </a:lnTo>
                <a:lnTo>
                  <a:pt x="924528" y="24161"/>
                </a:lnTo>
                <a:lnTo>
                  <a:pt x="898326" y="6484"/>
                </a:lnTo>
                <a:lnTo>
                  <a:pt x="86626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559033" y="3409442"/>
            <a:ext cx="365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Exit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26936" y="765047"/>
            <a:ext cx="4057015" cy="5479415"/>
          </a:xfrm>
          <a:custGeom>
            <a:avLst/>
            <a:gdLst/>
            <a:ahLst/>
            <a:cxnLst/>
            <a:rect l="l" t="t" r="r" b="b"/>
            <a:pathLst>
              <a:path w="4057015" h="5479415">
                <a:moveTo>
                  <a:pt x="560070" y="4369308"/>
                </a:moveTo>
                <a:lnTo>
                  <a:pt x="543864" y="4341241"/>
                </a:lnTo>
                <a:lnTo>
                  <a:pt x="511556" y="4285234"/>
                </a:lnTo>
                <a:lnTo>
                  <a:pt x="495808" y="4309034"/>
                </a:lnTo>
                <a:lnTo>
                  <a:pt x="465645" y="4287761"/>
                </a:lnTo>
                <a:lnTo>
                  <a:pt x="465048" y="4287240"/>
                </a:lnTo>
                <a:lnTo>
                  <a:pt x="464756" y="4287088"/>
                </a:lnTo>
                <a:lnTo>
                  <a:pt x="464058" y="4286643"/>
                </a:lnTo>
                <a:lnTo>
                  <a:pt x="464743" y="4287063"/>
                </a:lnTo>
                <a:lnTo>
                  <a:pt x="464197" y="4286643"/>
                </a:lnTo>
                <a:lnTo>
                  <a:pt x="430796" y="4259859"/>
                </a:lnTo>
                <a:lnTo>
                  <a:pt x="400253" y="4232072"/>
                </a:lnTo>
                <a:lnTo>
                  <a:pt x="369316" y="4199204"/>
                </a:lnTo>
                <a:lnTo>
                  <a:pt x="341757" y="4164330"/>
                </a:lnTo>
                <a:lnTo>
                  <a:pt x="314172" y="4122623"/>
                </a:lnTo>
                <a:lnTo>
                  <a:pt x="288099" y="4076954"/>
                </a:lnTo>
                <a:lnTo>
                  <a:pt x="288290" y="4076954"/>
                </a:lnTo>
                <a:lnTo>
                  <a:pt x="274434" y="4051185"/>
                </a:lnTo>
                <a:lnTo>
                  <a:pt x="247510" y="3996956"/>
                </a:lnTo>
                <a:lnTo>
                  <a:pt x="220891" y="3937355"/>
                </a:lnTo>
                <a:lnTo>
                  <a:pt x="197866" y="3877183"/>
                </a:lnTo>
                <a:lnTo>
                  <a:pt x="178422" y="3815207"/>
                </a:lnTo>
                <a:lnTo>
                  <a:pt x="163969" y="3753472"/>
                </a:lnTo>
                <a:lnTo>
                  <a:pt x="156133" y="3693795"/>
                </a:lnTo>
                <a:lnTo>
                  <a:pt x="154813" y="3663696"/>
                </a:lnTo>
                <a:lnTo>
                  <a:pt x="155422" y="3635667"/>
                </a:lnTo>
                <a:lnTo>
                  <a:pt x="158026" y="3605161"/>
                </a:lnTo>
                <a:lnTo>
                  <a:pt x="158089" y="3604387"/>
                </a:lnTo>
                <a:lnTo>
                  <a:pt x="162191" y="3574288"/>
                </a:lnTo>
                <a:lnTo>
                  <a:pt x="162306" y="3573526"/>
                </a:lnTo>
                <a:lnTo>
                  <a:pt x="163131" y="3569208"/>
                </a:lnTo>
                <a:lnTo>
                  <a:pt x="167538" y="3545992"/>
                </a:lnTo>
                <a:lnTo>
                  <a:pt x="168275" y="3542779"/>
                </a:lnTo>
                <a:lnTo>
                  <a:pt x="168275" y="3542487"/>
                </a:lnTo>
                <a:lnTo>
                  <a:pt x="168414" y="3542157"/>
                </a:lnTo>
                <a:lnTo>
                  <a:pt x="184162" y="3478923"/>
                </a:lnTo>
                <a:lnTo>
                  <a:pt x="204558" y="3415119"/>
                </a:lnTo>
                <a:lnTo>
                  <a:pt x="227825" y="3353358"/>
                </a:lnTo>
                <a:lnTo>
                  <a:pt x="254279" y="3291459"/>
                </a:lnTo>
                <a:lnTo>
                  <a:pt x="280162" y="3236226"/>
                </a:lnTo>
                <a:lnTo>
                  <a:pt x="305638" y="3185363"/>
                </a:lnTo>
                <a:lnTo>
                  <a:pt x="331190" y="3140278"/>
                </a:lnTo>
                <a:lnTo>
                  <a:pt x="331470" y="3139846"/>
                </a:lnTo>
                <a:lnTo>
                  <a:pt x="331368" y="3140138"/>
                </a:lnTo>
                <a:lnTo>
                  <a:pt x="331622" y="3139770"/>
                </a:lnTo>
                <a:lnTo>
                  <a:pt x="333019" y="3137420"/>
                </a:lnTo>
                <a:lnTo>
                  <a:pt x="343573" y="3121152"/>
                </a:lnTo>
                <a:lnTo>
                  <a:pt x="344716" y="3119501"/>
                </a:lnTo>
                <a:lnTo>
                  <a:pt x="344741" y="3119348"/>
                </a:lnTo>
                <a:lnTo>
                  <a:pt x="345046" y="3118878"/>
                </a:lnTo>
                <a:lnTo>
                  <a:pt x="357416" y="3101136"/>
                </a:lnTo>
                <a:lnTo>
                  <a:pt x="358711" y="3099435"/>
                </a:lnTo>
                <a:lnTo>
                  <a:pt x="358698" y="3099270"/>
                </a:lnTo>
                <a:lnTo>
                  <a:pt x="388924" y="3060344"/>
                </a:lnTo>
                <a:lnTo>
                  <a:pt x="419036" y="3026181"/>
                </a:lnTo>
                <a:lnTo>
                  <a:pt x="434327" y="3010293"/>
                </a:lnTo>
                <a:lnTo>
                  <a:pt x="434517" y="3010090"/>
                </a:lnTo>
                <a:lnTo>
                  <a:pt x="450342" y="2994152"/>
                </a:lnTo>
                <a:lnTo>
                  <a:pt x="482815" y="2963418"/>
                </a:lnTo>
                <a:lnTo>
                  <a:pt x="516636" y="2933065"/>
                </a:lnTo>
                <a:lnTo>
                  <a:pt x="550545" y="2903474"/>
                </a:lnTo>
                <a:lnTo>
                  <a:pt x="531495" y="2881630"/>
                </a:lnTo>
                <a:lnTo>
                  <a:pt x="497459" y="2911348"/>
                </a:lnTo>
                <a:lnTo>
                  <a:pt x="463550" y="2941701"/>
                </a:lnTo>
                <a:lnTo>
                  <a:pt x="430276" y="2973324"/>
                </a:lnTo>
                <a:lnTo>
                  <a:pt x="397383" y="3006852"/>
                </a:lnTo>
                <a:lnTo>
                  <a:pt x="365760" y="3042920"/>
                </a:lnTo>
                <a:lnTo>
                  <a:pt x="335407" y="3082036"/>
                </a:lnTo>
                <a:lnTo>
                  <a:pt x="306832" y="3124708"/>
                </a:lnTo>
                <a:lnTo>
                  <a:pt x="280162" y="3171698"/>
                </a:lnTo>
                <a:lnTo>
                  <a:pt x="254127" y="3223387"/>
                </a:lnTo>
                <a:lnTo>
                  <a:pt x="227457" y="3280410"/>
                </a:lnTo>
                <a:lnTo>
                  <a:pt x="201422" y="3341370"/>
                </a:lnTo>
                <a:lnTo>
                  <a:pt x="177292" y="3405251"/>
                </a:lnTo>
                <a:lnTo>
                  <a:pt x="156337" y="3470783"/>
                </a:lnTo>
                <a:lnTo>
                  <a:pt x="139954" y="3536569"/>
                </a:lnTo>
                <a:lnTo>
                  <a:pt x="129286" y="3601466"/>
                </a:lnTo>
                <a:lnTo>
                  <a:pt x="125869" y="3663696"/>
                </a:lnTo>
                <a:lnTo>
                  <a:pt x="125857" y="3664712"/>
                </a:lnTo>
                <a:lnTo>
                  <a:pt x="127101" y="3692296"/>
                </a:lnTo>
                <a:lnTo>
                  <a:pt x="127127" y="3692918"/>
                </a:lnTo>
                <a:lnTo>
                  <a:pt x="135636" y="3758946"/>
                </a:lnTo>
                <a:lnTo>
                  <a:pt x="150495" y="3823208"/>
                </a:lnTo>
                <a:lnTo>
                  <a:pt x="170688" y="3886962"/>
                </a:lnTo>
                <a:lnTo>
                  <a:pt x="194564" y="3949319"/>
                </a:lnTo>
                <a:lnTo>
                  <a:pt x="221107" y="4009009"/>
                </a:lnTo>
                <a:lnTo>
                  <a:pt x="248793" y="4064762"/>
                </a:lnTo>
                <a:lnTo>
                  <a:pt x="276606" y="4115562"/>
                </a:lnTo>
                <a:lnTo>
                  <a:pt x="303911" y="4160520"/>
                </a:lnTo>
                <a:lnTo>
                  <a:pt x="332867" y="4200525"/>
                </a:lnTo>
                <a:lnTo>
                  <a:pt x="363855" y="4236212"/>
                </a:lnTo>
                <a:lnTo>
                  <a:pt x="396240" y="4267962"/>
                </a:lnTo>
                <a:lnTo>
                  <a:pt x="429895" y="4296664"/>
                </a:lnTo>
                <a:lnTo>
                  <a:pt x="479856" y="4333151"/>
                </a:lnTo>
                <a:lnTo>
                  <a:pt x="463677" y="4357624"/>
                </a:lnTo>
                <a:lnTo>
                  <a:pt x="560070" y="4369308"/>
                </a:lnTo>
                <a:close/>
              </a:path>
              <a:path w="4057015" h="5479415">
                <a:moveTo>
                  <a:pt x="560070" y="2570988"/>
                </a:moveTo>
                <a:lnTo>
                  <a:pt x="546417" y="2530094"/>
                </a:lnTo>
                <a:lnTo>
                  <a:pt x="529336" y="2478913"/>
                </a:lnTo>
                <a:lnTo>
                  <a:pt x="508838" y="2499410"/>
                </a:lnTo>
                <a:lnTo>
                  <a:pt x="443611" y="2433828"/>
                </a:lnTo>
                <a:lnTo>
                  <a:pt x="402590" y="2391791"/>
                </a:lnTo>
                <a:lnTo>
                  <a:pt x="362458" y="2349881"/>
                </a:lnTo>
                <a:lnTo>
                  <a:pt x="323469" y="2308225"/>
                </a:lnTo>
                <a:lnTo>
                  <a:pt x="285864" y="2266937"/>
                </a:lnTo>
                <a:lnTo>
                  <a:pt x="250799" y="2226830"/>
                </a:lnTo>
                <a:lnTo>
                  <a:pt x="215900" y="2185162"/>
                </a:lnTo>
                <a:lnTo>
                  <a:pt x="183896" y="2144903"/>
                </a:lnTo>
                <a:lnTo>
                  <a:pt x="168694" y="2124811"/>
                </a:lnTo>
                <a:lnTo>
                  <a:pt x="153035" y="2103297"/>
                </a:lnTo>
                <a:lnTo>
                  <a:pt x="128866" y="2068233"/>
                </a:lnTo>
                <a:lnTo>
                  <a:pt x="104292" y="2029345"/>
                </a:lnTo>
                <a:lnTo>
                  <a:pt x="81686" y="1989023"/>
                </a:lnTo>
                <a:lnTo>
                  <a:pt x="72453" y="1970252"/>
                </a:lnTo>
                <a:lnTo>
                  <a:pt x="64008" y="1952078"/>
                </a:lnTo>
                <a:lnTo>
                  <a:pt x="49631" y="1915998"/>
                </a:lnTo>
                <a:lnTo>
                  <a:pt x="35179" y="1861820"/>
                </a:lnTo>
                <a:lnTo>
                  <a:pt x="30416" y="1826006"/>
                </a:lnTo>
                <a:lnTo>
                  <a:pt x="30340" y="1825383"/>
                </a:lnTo>
                <a:lnTo>
                  <a:pt x="30251" y="1824443"/>
                </a:lnTo>
                <a:lnTo>
                  <a:pt x="29286" y="1808734"/>
                </a:lnTo>
                <a:lnTo>
                  <a:pt x="29197" y="1807159"/>
                </a:lnTo>
                <a:lnTo>
                  <a:pt x="28956" y="1790065"/>
                </a:lnTo>
                <a:lnTo>
                  <a:pt x="28956" y="1789557"/>
                </a:lnTo>
                <a:lnTo>
                  <a:pt x="32766" y="1734464"/>
                </a:lnTo>
                <a:lnTo>
                  <a:pt x="45872" y="1665884"/>
                </a:lnTo>
                <a:lnTo>
                  <a:pt x="66205" y="1598066"/>
                </a:lnTo>
                <a:lnTo>
                  <a:pt x="89814" y="1535722"/>
                </a:lnTo>
                <a:lnTo>
                  <a:pt x="91694" y="1531251"/>
                </a:lnTo>
                <a:lnTo>
                  <a:pt x="91782" y="1531023"/>
                </a:lnTo>
                <a:lnTo>
                  <a:pt x="105575" y="1498053"/>
                </a:lnTo>
                <a:lnTo>
                  <a:pt x="118110" y="1469009"/>
                </a:lnTo>
                <a:lnTo>
                  <a:pt x="131064" y="1439545"/>
                </a:lnTo>
                <a:lnTo>
                  <a:pt x="143129" y="1411351"/>
                </a:lnTo>
                <a:lnTo>
                  <a:pt x="153924" y="1384808"/>
                </a:lnTo>
                <a:lnTo>
                  <a:pt x="164604" y="1359446"/>
                </a:lnTo>
                <a:lnTo>
                  <a:pt x="186690" y="1314831"/>
                </a:lnTo>
                <a:lnTo>
                  <a:pt x="210832" y="1275130"/>
                </a:lnTo>
                <a:lnTo>
                  <a:pt x="223456" y="1257046"/>
                </a:lnTo>
                <a:lnTo>
                  <a:pt x="223443" y="1256880"/>
                </a:lnTo>
                <a:lnTo>
                  <a:pt x="251536" y="1221244"/>
                </a:lnTo>
                <a:lnTo>
                  <a:pt x="278993" y="1190777"/>
                </a:lnTo>
                <a:lnTo>
                  <a:pt x="308190" y="1161694"/>
                </a:lnTo>
                <a:lnTo>
                  <a:pt x="338556" y="1133487"/>
                </a:lnTo>
                <a:lnTo>
                  <a:pt x="369443" y="1105789"/>
                </a:lnTo>
                <a:lnTo>
                  <a:pt x="350266" y="1084199"/>
                </a:lnTo>
                <a:lnTo>
                  <a:pt x="319151" y="1111885"/>
                </a:lnTo>
                <a:lnTo>
                  <a:pt x="288290" y="1140587"/>
                </a:lnTo>
                <a:lnTo>
                  <a:pt x="257937" y="1170813"/>
                </a:lnTo>
                <a:lnTo>
                  <a:pt x="228473" y="1203706"/>
                </a:lnTo>
                <a:lnTo>
                  <a:pt x="200152" y="1239647"/>
                </a:lnTo>
                <a:lnTo>
                  <a:pt x="173609" y="1279525"/>
                </a:lnTo>
                <a:lnTo>
                  <a:pt x="149098" y="1324102"/>
                </a:lnTo>
                <a:lnTo>
                  <a:pt x="127254" y="1373632"/>
                </a:lnTo>
                <a:lnTo>
                  <a:pt x="115900" y="1401343"/>
                </a:lnTo>
                <a:lnTo>
                  <a:pt x="104521" y="1427988"/>
                </a:lnTo>
                <a:lnTo>
                  <a:pt x="78359" y="1488186"/>
                </a:lnTo>
                <a:lnTo>
                  <a:pt x="51689" y="1553210"/>
                </a:lnTo>
                <a:lnTo>
                  <a:pt x="27813" y="1622552"/>
                </a:lnTo>
                <a:lnTo>
                  <a:pt x="9652" y="1695069"/>
                </a:lnTo>
                <a:lnTo>
                  <a:pt x="1905" y="1751457"/>
                </a:lnTo>
                <a:lnTo>
                  <a:pt x="0" y="1789557"/>
                </a:lnTo>
                <a:lnTo>
                  <a:pt x="228" y="1807159"/>
                </a:lnTo>
                <a:lnTo>
                  <a:pt x="3556" y="1847342"/>
                </a:lnTo>
                <a:lnTo>
                  <a:pt x="10668" y="1886204"/>
                </a:lnTo>
                <a:lnTo>
                  <a:pt x="22098" y="1924939"/>
                </a:lnTo>
                <a:lnTo>
                  <a:pt x="37465" y="1963547"/>
                </a:lnTo>
                <a:lnTo>
                  <a:pt x="56134" y="2002536"/>
                </a:lnTo>
                <a:lnTo>
                  <a:pt x="78105" y="2041906"/>
                </a:lnTo>
                <a:lnTo>
                  <a:pt x="103124" y="2081784"/>
                </a:lnTo>
                <a:lnTo>
                  <a:pt x="130810" y="2122043"/>
                </a:lnTo>
                <a:lnTo>
                  <a:pt x="160909" y="2162556"/>
                </a:lnTo>
                <a:lnTo>
                  <a:pt x="193548" y="2203450"/>
                </a:lnTo>
                <a:lnTo>
                  <a:pt x="227838" y="2244598"/>
                </a:lnTo>
                <a:lnTo>
                  <a:pt x="264160" y="2286127"/>
                </a:lnTo>
                <a:lnTo>
                  <a:pt x="302133" y="2327783"/>
                </a:lnTo>
                <a:lnTo>
                  <a:pt x="341376" y="2369820"/>
                </a:lnTo>
                <a:lnTo>
                  <a:pt x="381762" y="2411857"/>
                </a:lnTo>
                <a:lnTo>
                  <a:pt x="422910" y="2454021"/>
                </a:lnTo>
                <a:lnTo>
                  <a:pt x="488378" y="2519870"/>
                </a:lnTo>
                <a:lnTo>
                  <a:pt x="467868" y="2540381"/>
                </a:lnTo>
                <a:lnTo>
                  <a:pt x="560070" y="2570988"/>
                </a:lnTo>
                <a:close/>
              </a:path>
              <a:path w="4057015" h="5479415">
                <a:moveTo>
                  <a:pt x="1341120" y="5136223"/>
                </a:moveTo>
                <a:lnTo>
                  <a:pt x="1312164" y="5136223"/>
                </a:lnTo>
                <a:lnTo>
                  <a:pt x="1312164" y="4828794"/>
                </a:lnTo>
                <a:lnTo>
                  <a:pt x="1283208" y="4828794"/>
                </a:lnTo>
                <a:lnTo>
                  <a:pt x="1283208" y="5136223"/>
                </a:lnTo>
                <a:lnTo>
                  <a:pt x="1254252" y="5136223"/>
                </a:lnTo>
                <a:lnTo>
                  <a:pt x="1297686" y="5223091"/>
                </a:lnTo>
                <a:lnTo>
                  <a:pt x="1333881" y="5150701"/>
                </a:lnTo>
                <a:lnTo>
                  <a:pt x="1341120" y="5136223"/>
                </a:lnTo>
                <a:close/>
              </a:path>
              <a:path w="4057015" h="5479415">
                <a:moveTo>
                  <a:pt x="1341120" y="3357753"/>
                </a:moveTo>
                <a:lnTo>
                  <a:pt x="1312164" y="3357753"/>
                </a:lnTo>
                <a:lnTo>
                  <a:pt x="1312164" y="3050286"/>
                </a:lnTo>
                <a:lnTo>
                  <a:pt x="1283208" y="3050286"/>
                </a:lnTo>
                <a:lnTo>
                  <a:pt x="1283208" y="3357753"/>
                </a:lnTo>
                <a:lnTo>
                  <a:pt x="1254252" y="3357753"/>
                </a:lnTo>
                <a:lnTo>
                  <a:pt x="1297686" y="3444621"/>
                </a:lnTo>
                <a:lnTo>
                  <a:pt x="1333868" y="3372231"/>
                </a:lnTo>
                <a:lnTo>
                  <a:pt x="1341120" y="3357753"/>
                </a:lnTo>
                <a:close/>
              </a:path>
              <a:path w="4057015" h="5479415">
                <a:moveTo>
                  <a:pt x="1341120" y="1580007"/>
                </a:moveTo>
                <a:lnTo>
                  <a:pt x="1312164" y="1580007"/>
                </a:lnTo>
                <a:lnTo>
                  <a:pt x="1312164" y="1272540"/>
                </a:lnTo>
                <a:lnTo>
                  <a:pt x="1283208" y="1272540"/>
                </a:lnTo>
                <a:lnTo>
                  <a:pt x="1283208" y="1580007"/>
                </a:lnTo>
                <a:lnTo>
                  <a:pt x="1254252" y="1580007"/>
                </a:lnTo>
                <a:lnTo>
                  <a:pt x="1297686" y="1666875"/>
                </a:lnTo>
                <a:lnTo>
                  <a:pt x="1333868" y="1594485"/>
                </a:lnTo>
                <a:lnTo>
                  <a:pt x="1341120" y="1580007"/>
                </a:lnTo>
                <a:close/>
              </a:path>
              <a:path w="4057015" h="5479415">
                <a:moveTo>
                  <a:pt x="1341120" y="324866"/>
                </a:moveTo>
                <a:lnTo>
                  <a:pt x="1312164" y="324866"/>
                </a:lnTo>
                <a:lnTo>
                  <a:pt x="1312164" y="0"/>
                </a:lnTo>
                <a:lnTo>
                  <a:pt x="1283208" y="0"/>
                </a:lnTo>
                <a:lnTo>
                  <a:pt x="1283208" y="324866"/>
                </a:lnTo>
                <a:lnTo>
                  <a:pt x="1254252" y="324866"/>
                </a:lnTo>
                <a:lnTo>
                  <a:pt x="1297686" y="411734"/>
                </a:lnTo>
                <a:lnTo>
                  <a:pt x="1333881" y="339344"/>
                </a:lnTo>
                <a:lnTo>
                  <a:pt x="1341120" y="324866"/>
                </a:lnTo>
                <a:close/>
              </a:path>
              <a:path w="4057015" h="5479415">
                <a:moveTo>
                  <a:pt x="3408172" y="5086388"/>
                </a:moveTo>
                <a:lnTo>
                  <a:pt x="3397148" y="5074539"/>
                </a:lnTo>
                <a:lnTo>
                  <a:pt x="3342005" y="5015230"/>
                </a:lnTo>
                <a:lnTo>
                  <a:pt x="3331845" y="5042344"/>
                </a:lnTo>
                <a:lnTo>
                  <a:pt x="2533739" y="4743297"/>
                </a:lnTo>
                <a:lnTo>
                  <a:pt x="3139643" y="4023017"/>
                </a:lnTo>
                <a:lnTo>
                  <a:pt x="3161792" y="4041648"/>
                </a:lnTo>
                <a:lnTo>
                  <a:pt x="3173361" y="3993261"/>
                </a:lnTo>
                <a:lnTo>
                  <a:pt x="3184194" y="3947922"/>
                </a:lnTo>
                <a:lnTo>
                  <a:pt x="3184550" y="3947922"/>
                </a:lnTo>
                <a:lnTo>
                  <a:pt x="3184258" y="3947706"/>
                </a:lnTo>
                <a:lnTo>
                  <a:pt x="3184334" y="3947388"/>
                </a:lnTo>
                <a:lnTo>
                  <a:pt x="3184372" y="3947236"/>
                </a:lnTo>
                <a:lnTo>
                  <a:pt x="3184156" y="3944607"/>
                </a:lnTo>
                <a:lnTo>
                  <a:pt x="3184156" y="3947274"/>
                </a:lnTo>
                <a:lnTo>
                  <a:pt x="3183864" y="3947401"/>
                </a:lnTo>
                <a:lnTo>
                  <a:pt x="3181870" y="3945852"/>
                </a:lnTo>
                <a:lnTo>
                  <a:pt x="3184156" y="3947274"/>
                </a:lnTo>
                <a:lnTo>
                  <a:pt x="3184156" y="3944607"/>
                </a:lnTo>
                <a:lnTo>
                  <a:pt x="3179838" y="3893185"/>
                </a:lnTo>
                <a:lnTo>
                  <a:pt x="3176270" y="3850640"/>
                </a:lnTo>
                <a:lnTo>
                  <a:pt x="3151581" y="3865689"/>
                </a:lnTo>
                <a:lnTo>
                  <a:pt x="1959229" y="1906651"/>
                </a:lnTo>
                <a:lnTo>
                  <a:pt x="1934591" y="1921637"/>
                </a:lnTo>
                <a:lnTo>
                  <a:pt x="3126803" y="3880789"/>
                </a:lnTo>
                <a:lnTo>
                  <a:pt x="3110725" y="3890594"/>
                </a:lnTo>
                <a:lnTo>
                  <a:pt x="3107690" y="3888232"/>
                </a:lnTo>
                <a:lnTo>
                  <a:pt x="3106737" y="3893032"/>
                </a:lnTo>
                <a:lnTo>
                  <a:pt x="3102102" y="3895852"/>
                </a:lnTo>
                <a:lnTo>
                  <a:pt x="3105721" y="3898125"/>
                </a:lnTo>
                <a:lnTo>
                  <a:pt x="3102051" y="3916642"/>
                </a:lnTo>
                <a:lnTo>
                  <a:pt x="1906270" y="3678428"/>
                </a:lnTo>
                <a:lnTo>
                  <a:pt x="1900682" y="3706876"/>
                </a:lnTo>
                <a:lnTo>
                  <a:pt x="3096412" y="3945102"/>
                </a:lnTo>
                <a:lnTo>
                  <a:pt x="3090799" y="3973449"/>
                </a:lnTo>
                <a:lnTo>
                  <a:pt x="3180435" y="3948887"/>
                </a:lnTo>
                <a:lnTo>
                  <a:pt x="3095244" y="3985641"/>
                </a:lnTo>
                <a:lnTo>
                  <a:pt x="3117431" y="4004322"/>
                </a:lnTo>
                <a:lnTo>
                  <a:pt x="2504948" y="4732502"/>
                </a:lnTo>
                <a:lnTo>
                  <a:pt x="2064766" y="4567555"/>
                </a:lnTo>
                <a:lnTo>
                  <a:pt x="2054606" y="4594733"/>
                </a:lnTo>
                <a:lnTo>
                  <a:pt x="2485148" y="4756048"/>
                </a:lnTo>
                <a:lnTo>
                  <a:pt x="1892427" y="5460733"/>
                </a:lnTo>
                <a:lnTo>
                  <a:pt x="1914525" y="5479377"/>
                </a:lnTo>
                <a:lnTo>
                  <a:pt x="2513927" y="4766830"/>
                </a:lnTo>
                <a:lnTo>
                  <a:pt x="3321685" y="5069459"/>
                </a:lnTo>
                <a:lnTo>
                  <a:pt x="3311525" y="5096573"/>
                </a:lnTo>
                <a:lnTo>
                  <a:pt x="3408172" y="5086388"/>
                </a:lnTo>
                <a:close/>
              </a:path>
              <a:path w="4057015" h="5479415">
                <a:moveTo>
                  <a:pt x="4056888" y="4281678"/>
                </a:moveTo>
                <a:lnTo>
                  <a:pt x="4049649" y="4267200"/>
                </a:lnTo>
                <a:lnTo>
                  <a:pt x="4013454" y="4194810"/>
                </a:lnTo>
                <a:lnTo>
                  <a:pt x="3970020" y="4281678"/>
                </a:lnTo>
                <a:lnTo>
                  <a:pt x="3998976" y="4281678"/>
                </a:lnTo>
                <a:lnTo>
                  <a:pt x="3998976" y="4839144"/>
                </a:lnTo>
                <a:lnTo>
                  <a:pt x="4027932" y="4839144"/>
                </a:lnTo>
                <a:lnTo>
                  <a:pt x="4027932" y="4281678"/>
                </a:lnTo>
                <a:lnTo>
                  <a:pt x="4056888" y="4281678"/>
                </a:lnTo>
                <a:close/>
              </a:path>
              <a:path w="4057015" h="5479415">
                <a:moveTo>
                  <a:pt x="4056888" y="3142488"/>
                </a:moveTo>
                <a:lnTo>
                  <a:pt x="4049649" y="3128010"/>
                </a:lnTo>
                <a:lnTo>
                  <a:pt x="4013454" y="3055620"/>
                </a:lnTo>
                <a:lnTo>
                  <a:pt x="3970020" y="3142488"/>
                </a:lnTo>
                <a:lnTo>
                  <a:pt x="3998976" y="3142488"/>
                </a:lnTo>
                <a:lnTo>
                  <a:pt x="3998976" y="3699891"/>
                </a:lnTo>
                <a:lnTo>
                  <a:pt x="4027932" y="3699891"/>
                </a:lnTo>
                <a:lnTo>
                  <a:pt x="4027932" y="3142488"/>
                </a:lnTo>
                <a:lnTo>
                  <a:pt x="4056888" y="31424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29652" y="2010317"/>
            <a:ext cx="889635" cy="87756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11175">
              <a:lnSpc>
                <a:spcPct val="100000"/>
              </a:lnSpc>
              <a:spcBef>
                <a:spcPts val="865"/>
              </a:spcBef>
            </a:pPr>
            <a:r>
              <a:rPr sz="1600" spc="-20" dirty="0">
                <a:latin typeface="Calibri"/>
                <a:cs typeface="Calibri"/>
              </a:rPr>
              <a:t>True</a:t>
            </a:r>
            <a:endParaRPr sz="1600">
              <a:latin typeface="Calibri"/>
              <a:cs typeface="Calibri"/>
            </a:endParaRPr>
          </a:p>
          <a:p>
            <a:pPr marL="285750" marR="102870" indent="-273685">
              <a:lnSpc>
                <a:spcPct val="100000"/>
              </a:lnSpc>
              <a:spcBef>
                <a:spcPts val="660"/>
              </a:spcBef>
            </a:pP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grade</a:t>
            </a:r>
            <a:r>
              <a:rPr sz="1400" spc="4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1400" spc="90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99200" y="2367787"/>
            <a:ext cx="4394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False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42634" y="4230370"/>
            <a:ext cx="4394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False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74788" y="3325113"/>
            <a:ext cx="909955" cy="13411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5750" marR="12700" indent="-273685">
              <a:lnSpc>
                <a:spcPct val="100699"/>
              </a:lnSpc>
              <a:spcBef>
                <a:spcPts val="85"/>
              </a:spcBef>
            </a:pPr>
            <a:r>
              <a:rPr sz="1400" spc="400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1400" spc="4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00" dirty="0">
                <a:solidFill>
                  <a:srgbClr val="FFFFFF"/>
                </a:solidFill>
                <a:latin typeface="Trebuchet MS"/>
                <a:cs typeface="Trebuchet MS"/>
              </a:rPr>
              <a:t>(i</a:t>
            </a:r>
            <a:r>
              <a:rPr sz="1400" spc="4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Trebuchet MS"/>
                <a:cs typeface="Trebuchet MS"/>
              </a:rPr>
              <a:t>&gt;= </a:t>
            </a:r>
            <a:r>
              <a:rPr sz="1400" spc="165" dirty="0">
                <a:solidFill>
                  <a:srgbClr val="FFFFFF"/>
                </a:solidFill>
                <a:latin typeface="Trebuchet MS"/>
                <a:cs typeface="Trebuchet MS"/>
              </a:rPr>
              <a:t>60)</a:t>
            </a:r>
            <a:endParaRPr sz="1400">
              <a:latin typeface="Trebuchet MS"/>
              <a:cs typeface="Trebuchet MS"/>
            </a:endParaRPr>
          </a:p>
          <a:p>
            <a:pPr marL="531495">
              <a:lnSpc>
                <a:spcPct val="100000"/>
              </a:lnSpc>
              <a:spcBef>
                <a:spcPts val="930"/>
              </a:spcBef>
            </a:pPr>
            <a:r>
              <a:rPr sz="1600" spc="-20" dirty="0">
                <a:latin typeface="Calibri"/>
                <a:cs typeface="Calibri"/>
              </a:rPr>
              <a:t>True</a:t>
            </a:r>
            <a:endParaRPr sz="1600">
              <a:latin typeface="Calibri"/>
              <a:cs typeface="Calibri"/>
            </a:endParaRPr>
          </a:p>
          <a:p>
            <a:pPr marL="394970" marR="68580" indent="-328930">
              <a:lnSpc>
                <a:spcPct val="100000"/>
              </a:lnSpc>
              <a:spcBef>
                <a:spcPts val="780"/>
              </a:spcBef>
            </a:pP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grade</a:t>
            </a:r>
            <a:r>
              <a:rPr sz="1400" spc="4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rebuchet MS"/>
                <a:cs typeface="Trebuchet MS"/>
              </a:rPr>
              <a:t>= 8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74788" y="5103367"/>
            <a:ext cx="953135" cy="13411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5750" marR="56515" indent="-273685">
              <a:lnSpc>
                <a:spcPct val="100699"/>
              </a:lnSpc>
              <a:spcBef>
                <a:spcPts val="85"/>
              </a:spcBef>
            </a:pPr>
            <a:r>
              <a:rPr sz="1400" spc="400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1400" spc="4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00" dirty="0">
                <a:solidFill>
                  <a:srgbClr val="FFFFFF"/>
                </a:solidFill>
                <a:latin typeface="Trebuchet MS"/>
                <a:cs typeface="Trebuchet MS"/>
              </a:rPr>
              <a:t>(i</a:t>
            </a:r>
            <a:r>
              <a:rPr sz="1400" spc="4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90" dirty="0">
                <a:solidFill>
                  <a:srgbClr val="FFFFFF"/>
                </a:solidFill>
                <a:latin typeface="Trebuchet MS"/>
                <a:cs typeface="Trebuchet MS"/>
              </a:rPr>
              <a:t>&gt;= </a:t>
            </a:r>
            <a:r>
              <a:rPr sz="1400" spc="165" dirty="0">
                <a:solidFill>
                  <a:srgbClr val="FFFFFF"/>
                </a:solidFill>
                <a:latin typeface="Trebuchet MS"/>
                <a:cs typeface="Trebuchet MS"/>
              </a:rPr>
              <a:t>40)</a:t>
            </a:r>
            <a:endParaRPr sz="1400">
              <a:latin typeface="Trebuchet MS"/>
              <a:cs typeface="Trebuchet MS"/>
            </a:endParaRPr>
          </a:p>
          <a:p>
            <a:pPr marL="574675">
              <a:lnSpc>
                <a:spcPct val="100000"/>
              </a:lnSpc>
              <a:spcBef>
                <a:spcPts val="960"/>
              </a:spcBef>
            </a:pPr>
            <a:r>
              <a:rPr sz="1600" spc="-20" dirty="0">
                <a:latin typeface="Calibri"/>
                <a:cs typeface="Calibri"/>
              </a:rPr>
              <a:t>True</a:t>
            </a:r>
            <a:endParaRPr sz="1600">
              <a:latin typeface="Calibri"/>
              <a:cs typeface="Calibri"/>
            </a:endParaRPr>
          </a:p>
          <a:p>
            <a:pPr marL="394970" marR="112395" indent="-328930">
              <a:lnSpc>
                <a:spcPct val="100000"/>
              </a:lnSpc>
              <a:spcBef>
                <a:spcPts val="750"/>
              </a:spcBef>
            </a:pP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grade</a:t>
            </a:r>
            <a:r>
              <a:rPr sz="1400" spc="4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rebuchet MS"/>
                <a:cs typeface="Trebuchet MS"/>
              </a:rPr>
              <a:t>= 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27031" y="5365496"/>
            <a:ext cx="4394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False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BA65F6E-C6BB-2CE5-2007-BF36E39F5E8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-37083"/>
            <a:ext cx="5965825" cy="118427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5"/>
              </a:spcBef>
            </a:pPr>
            <a:r>
              <a:rPr sz="4000" dirty="0"/>
              <a:t>Example</a:t>
            </a:r>
            <a:r>
              <a:rPr sz="4000" spc="-135" dirty="0"/>
              <a:t> </a:t>
            </a:r>
            <a:r>
              <a:rPr sz="4000" dirty="0"/>
              <a:t>CFG</a:t>
            </a:r>
            <a:r>
              <a:rPr sz="4000" spc="-130" dirty="0"/>
              <a:t> </a:t>
            </a:r>
            <a:r>
              <a:rPr sz="4000" dirty="0"/>
              <a:t>Generated</a:t>
            </a:r>
            <a:r>
              <a:rPr sz="4000" spc="-140" dirty="0"/>
              <a:t> </a:t>
            </a:r>
            <a:r>
              <a:rPr sz="4000" spc="-20" dirty="0"/>
              <a:t>with LLVM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5118" y="288967"/>
            <a:ext cx="4513052" cy="555430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49223" y="6025896"/>
            <a:ext cx="6160770" cy="0"/>
          </a:xfrm>
          <a:custGeom>
            <a:avLst/>
            <a:gdLst/>
            <a:ahLst/>
            <a:cxnLst/>
            <a:rect l="l" t="t" r="r" b="b"/>
            <a:pathLst>
              <a:path w="6160770">
                <a:moveTo>
                  <a:pt x="0" y="0"/>
                </a:moveTo>
                <a:lnTo>
                  <a:pt x="616077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4682" y="1228344"/>
            <a:ext cx="4907280" cy="4661535"/>
          </a:xfrm>
          <a:custGeom>
            <a:avLst/>
            <a:gdLst/>
            <a:ahLst/>
            <a:cxnLst/>
            <a:rect l="l" t="t" r="r" b="b"/>
            <a:pathLst>
              <a:path w="4907280" h="4661535">
                <a:moveTo>
                  <a:pt x="4907280" y="0"/>
                </a:moveTo>
                <a:lnTo>
                  <a:pt x="0" y="0"/>
                </a:lnTo>
                <a:lnTo>
                  <a:pt x="0" y="4661154"/>
                </a:lnTo>
                <a:lnTo>
                  <a:pt x="4907280" y="4661154"/>
                </a:lnTo>
                <a:lnTo>
                  <a:pt x="490728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44372" y="1317302"/>
          <a:ext cx="4295773" cy="1319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5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pPr marL="31750">
                        <a:lnSpc>
                          <a:spcPts val="2020"/>
                        </a:lnSpc>
                      </a:pPr>
                      <a:r>
                        <a:rPr sz="1800" spc="335" dirty="0">
                          <a:latin typeface="Trebuchet MS"/>
                          <a:cs typeface="Trebuchet MS"/>
                        </a:rPr>
                        <a:t>int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2020"/>
                        </a:lnSpc>
                        <a:tabLst>
                          <a:tab pos="1058545" algn="l"/>
                        </a:tabLst>
                      </a:pPr>
                      <a:r>
                        <a:rPr sz="1800" spc="215" dirty="0">
                          <a:latin typeface="Trebuchet MS"/>
                          <a:cs typeface="Trebuchet MS"/>
                        </a:rPr>
                        <a:t>main()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390" dirty="0">
                          <a:latin typeface="Trebuchet MS"/>
                          <a:cs typeface="Trebuchet MS"/>
                        </a:rPr>
                        <a:t>{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635635" algn="l"/>
                        </a:tabLst>
                      </a:pPr>
                      <a:r>
                        <a:rPr sz="1800" spc="340" dirty="0">
                          <a:latin typeface="Trebuchet MS"/>
                          <a:cs typeface="Trebuchet MS"/>
                        </a:rPr>
                        <a:t>int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35" dirty="0">
                          <a:latin typeface="Trebuchet MS"/>
                          <a:cs typeface="Trebuchet MS"/>
                        </a:rPr>
                        <a:t>marks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4604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319405" algn="l"/>
                          <a:tab pos="884555" algn="l"/>
                        </a:tabLst>
                      </a:pPr>
                      <a:r>
                        <a:rPr sz="1800" spc="100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225" dirty="0">
                          <a:latin typeface="Trebuchet MS"/>
                          <a:cs typeface="Trebuchet MS"/>
                        </a:rPr>
                        <a:t>63,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80" dirty="0">
                          <a:latin typeface="Trebuchet MS"/>
                          <a:cs typeface="Trebuchet MS"/>
                        </a:rPr>
                        <a:t>grade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4604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100" dirty="0">
                          <a:latin typeface="Trebuchet MS"/>
                          <a:cs typeface="Trebuchet MS"/>
                        </a:rPr>
                        <a:t>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4604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265" dirty="0">
                          <a:latin typeface="Trebuchet MS"/>
                          <a:cs typeface="Trebuchet MS"/>
                        </a:rPr>
                        <a:t>0;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4604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494665" algn="l"/>
                        </a:tabLst>
                      </a:pPr>
                      <a:r>
                        <a:rPr sz="1800" spc="495" dirty="0"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85" dirty="0">
                          <a:latin typeface="Trebuchet MS"/>
                          <a:cs typeface="Trebuchet MS"/>
                        </a:rPr>
                        <a:t>(marks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4604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460375" algn="l"/>
                        </a:tabLst>
                      </a:pPr>
                      <a:r>
                        <a:rPr sz="1800" spc="130" dirty="0">
                          <a:latin typeface="Trebuchet MS"/>
                          <a:cs typeface="Trebuchet MS"/>
                        </a:rPr>
                        <a:t>&gt;=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220" dirty="0">
                          <a:latin typeface="Trebuchet MS"/>
                          <a:cs typeface="Trebuchet MS"/>
                        </a:rPr>
                        <a:t>80)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4604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21005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1267460" algn="l"/>
                        </a:tabLst>
                      </a:pPr>
                      <a:r>
                        <a:rPr sz="1800" spc="180" dirty="0">
                          <a:latin typeface="Trebuchet MS"/>
                          <a:cs typeface="Trebuchet MS"/>
                        </a:rPr>
                        <a:t>grade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4604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225" dirty="0">
                          <a:latin typeface="Trebuchet MS"/>
                          <a:cs typeface="Trebuchet MS"/>
                        </a:rPr>
                        <a:t>10;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4604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09013" y="2703634"/>
          <a:ext cx="3025773" cy="1319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3055">
                <a:tc>
                  <a:txBody>
                    <a:bodyPr/>
                    <a:lstStyle/>
                    <a:p>
                      <a:pPr marL="31750">
                        <a:lnSpc>
                          <a:spcPts val="2020"/>
                        </a:lnSpc>
                        <a:tabLst>
                          <a:tab pos="736600" algn="l"/>
                        </a:tabLst>
                      </a:pPr>
                      <a:r>
                        <a:rPr sz="1800" spc="275" dirty="0">
                          <a:latin typeface="Trebuchet MS"/>
                          <a:cs typeface="Trebuchet MS"/>
                        </a:rPr>
                        <a:t>else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49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2020"/>
                        </a:lnSpc>
                      </a:pPr>
                      <a:r>
                        <a:rPr sz="1800" spc="185" dirty="0">
                          <a:latin typeface="Trebuchet MS"/>
                          <a:cs typeface="Trebuchet MS"/>
                        </a:rPr>
                        <a:t>(marks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20"/>
                        </a:lnSpc>
                      </a:pPr>
                      <a:r>
                        <a:rPr sz="1800" spc="130" dirty="0">
                          <a:latin typeface="Trebuchet MS"/>
                          <a:cs typeface="Trebuchet MS"/>
                        </a:rPr>
                        <a:t>&gt;=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2020"/>
                        </a:lnSpc>
                      </a:pPr>
                      <a:r>
                        <a:rPr sz="1800" spc="220" dirty="0">
                          <a:latin typeface="Trebuchet MS"/>
                          <a:cs typeface="Trebuchet MS"/>
                        </a:rPr>
                        <a:t>60)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180" dirty="0">
                          <a:latin typeface="Trebuchet MS"/>
                          <a:cs typeface="Trebuchet MS"/>
                        </a:rPr>
                        <a:t>grade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4604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386715" algn="l"/>
                        </a:tabLst>
                      </a:pPr>
                      <a:r>
                        <a:rPr sz="1800" spc="100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265" dirty="0">
                          <a:latin typeface="Trebuchet MS"/>
                          <a:cs typeface="Trebuchet MS"/>
                        </a:rPr>
                        <a:t>8;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4604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736600" algn="l"/>
                        </a:tabLst>
                      </a:pPr>
                      <a:r>
                        <a:rPr sz="1800" spc="275" dirty="0">
                          <a:latin typeface="Trebuchet MS"/>
                          <a:cs typeface="Trebuchet MS"/>
                        </a:rPr>
                        <a:t>else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495" dirty="0">
                          <a:latin typeface="Trebuchet MS"/>
                          <a:cs typeface="Trebuchet MS"/>
                        </a:rPr>
                        <a:t>if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4604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185" dirty="0">
                          <a:latin typeface="Trebuchet MS"/>
                          <a:cs typeface="Trebuchet MS"/>
                        </a:rPr>
                        <a:t>(marks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4604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130" dirty="0">
                          <a:latin typeface="Trebuchet MS"/>
                          <a:cs typeface="Trebuchet MS"/>
                        </a:rPr>
                        <a:t>&gt;=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4604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220" dirty="0">
                          <a:latin typeface="Trebuchet MS"/>
                          <a:cs typeface="Trebuchet MS"/>
                        </a:rPr>
                        <a:t>40)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4604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R="29209" algn="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180" dirty="0">
                          <a:latin typeface="Trebuchet MS"/>
                          <a:cs typeface="Trebuchet MS"/>
                        </a:rPr>
                        <a:t>grade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4604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386715" algn="l"/>
                        </a:tabLst>
                      </a:pPr>
                      <a:r>
                        <a:rPr sz="1800" spc="100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265" dirty="0">
                          <a:latin typeface="Trebuchet MS"/>
                          <a:cs typeface="Trebuchet MS"/>
                        </a:rPr>
                        <a:t>6;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4604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63422" y="3986276"/>
            <a:ext cx="4258945" cy="239204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577215">
              <a:lnSpc>
                <a:spcPct val="100000"/>
              </a:lnSpc>
              <a:spcBef>
                <a:spcPts val="670"/>
              </a:spcBef>
            </a:pPr>
            <a:r>
              <a:rPr sz="1800" spc="275" dirty="0">
                <a:latin typeface="Trebuchet MS"/>
                <a:cs typeface="Trebuchet MS"/>
              </a:rPr>
              <a:t>else</a:t>
            </a:r>
            <a:endParaRPr sz="1800">
              <a:latin typeface="Trebuchet MS"/>
              <a:cs typeface="Trebuchet MS"/>
            </a:endParaRPr>
          </a:p>
          <a:p>
            <a:pPr marL="577215" marR="5080" indent="349250">
              <a:lnSpc>
                <a:spcPct val="126299"/>
              </a:lnSpc>
              <a:tabLst>
                <a:tab pos="1564640" algn="l"/>
                <a:tab pos="1772920" algn="l"/>
                <a:tab pos="2055495" algn="l"/>
                <a:tab pos="2552700" algn="l"/>
                <a:tab pos="3258820" algn="l"/>
              </a:tabLst>
            </a:pPr>
            <a:r>
              <a:rPr sz="1800" spc="180" dirty="0">
                <a:latin typeface="Trebuchet MS"/>
                <a:cs typeface="Trebuchet MS"/>
              </a:rPr>
              <a:t>grade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65" dirty="0">
                <a:latin typeface="Trebuchet MS"/>
                <a:cs typeface="Trebuchet MS"/>
              </a:rPr>
              <a:t>4;  </a:t>
            </a:r>
            <a:r>
              <a:rPr sz="1800" spc="245" dirty="0">
                <a:latin typeface="Trebuchet MS"/>
                <a:cs typeface="Trebuchet MS"/>
              </a:rPr>
              <a:t>printf(“Grade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50" dirty="0">
                <a:latin typeface="Trebuchet MS"/>
                <a:cs typeface="Trebuchet MS"/>
              </a:rPr>
              <a:t>%d",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54" dirty="0">
                <a:latin typeface="Trebuchet MS"/>
                <a:cs typeface="Trebuchet MS"/>
              </a:rPr>
              <a:t>grade); </a:t>
            </a:r>
            <a:r>
              <a:rPr sz="1800" spc="245" dirty="0">
                <a:latin typeface="Trebuchet MS"/>
                <a:cs typeface="Trebuchet MS"/>
              </a:rPr>
              <a:t>return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70" dirty="0">
                <a:latin typeface="Trebuchet MS"/>
                <a:cs typeface="Trebuchet MS"/>
              </a:rPr>
              <a:t>0;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800" spc="390" dirty="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15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Control</a:t>
            </a:r>
            <a:r>
              <a:rPr sz="14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Flow</a:t>
            </a:r>
            <a:r>
              <a:rPr sz="1400" u="sng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Graph</a:t>
            </a:r>
            <a:r>
              <a:rPr sz="14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generator</a:t>
            </a:r>
            <a:r>
              <a:rPr sz="14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for</a:t>
            </a:r>
            <a:r>
              <a:rPr sz="1400" u="sng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code</a:t>
            </a:r>
            <a:r>
              <a:rPr sz="1400" u="sng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in</a:t>
            </a:r>
            <a:r>
              <a:rPr sz="1400" u="sng" spc="-4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4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C++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387740-BD99-98C5-737E-96A1B38E73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57353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Control</a:t>
            </a:r>
            <a:r>
              <a:rPr spc="-165" dirty="0"/>
              <a:t> </a:t>
            </a:r>
            <a:r>
              <a:rPr dirty="0"/>
              <a:t>Flow</a:t>
            </a:r>
            <a:r>
              <a:rPr spc="-155" dirty="0"/>
              <a:t> </a:t>
            </a:r>
            <a:r>
              <a:rPr dirty="0"/>
              <a:t>Graph</a:t>
            </a:r>
            <a:r>
              <a:rPr spc="-170" dirty="0"/>
              <a:t> </a:t>
            </a:r>
            <a:r>
              <a:rPr spc="-10" dirty="0"/>
              <a:t>(CFG)</a:t>
            </a:r>
          </a:p>
        </p:txBody>
      </p:sp>
      <p:sp>
        <p:nvSpPr>
          <p:cNvPr id="3" name="object 3"/>
          <p:cNvSpPr/>
          <p:nvPr/>
        </p:nvSpPr>
        <p:spPr>
          <a:xfrm>
            <a:off x="8921877" y="1973960"/>
            <a:ext cx="76200" cy="4135754"/>
          </a:xfrm>
          <a:custGeom>
            <a:avLst/>
            <a:gdLst/>
            <a:ahLst/>
            <a:cxnLst/>
            <a:rect l="l" t="t" r="r" b="b"/>
            <a:pathLst>
              <a:path w="76200" h="4135754">
                <a:moveTo>
                  <a:pt x="76200" y="4059224"/>
                </a:moveTo>
                <a:lnTo>
                  <a:pt x="47625" y="4059224"/>
                </a:lnTo>
                <a:lnTo>
                  <a:pt x="47625" y="3682746"/>
                </a:lnTo>
                <a:lnTo>
                  <a:pt x="28575" y="3682746"/>
                </a:lnTo>
                <a:lnTo>
                  <a:pt x="28575" y="4059224"/>
                </a:lnTo>
                <a:lnTo>
                  <a:pt x="0" y="4059224"/>
                </a:lnTo>
                <a:lnTo>
                  <a:pt x="38100" y="4135424"/>
                </a:lnTo>
                <a:lnTo>
                  <a:pt x="69850" y="4071924"/>
                </a:lnTo>
                <a:lnTo>
                  <a:pt x="76200" y="4059224"/>
                </a:lnTo>
                <a:close/>
              </a:path>
              <a:path w="76200" h="4135754">
                <a:moveTo>
                  <a:pt x="76200" y="744220"/>
                </a:moveTo>
                <a:lnTo>
                  <a:pt x="47625" y="744220"/>
                </a:lnTo>
                <a:lnTo>
                  <a:pt x="47625" y="0"/>
                </a:lnTo>
                <a:lnTo>
                  <a:pt x="28575" y="0"/>
                </a:lnTo>
                <a:lnTo>
                  <a:pt x="28575" y="744220"/>
                </a:lnTo>
                <a:lnTo>
                  <a:pt x="0" y="744220"/>
                </a:lnTo>
                <a:lnTo>
                  <a:pt x="38100" y="820420"/>
                </a:lnTo>
                <a:lnTo>
                  <a:pt x="69850" y="756920"/>
                </a:lnTo>
                <a:lnTo>
                  <a:pt x="76200" y="7442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69327" y="1327022"/>
            <a:ext cx="2781300" cy="647065"/>
          </a:xfrm>
          <a:prstGeom prst="rect">
            <a:avLst/>
          </a:prstGeom>
          <a:solidFill>
            <a:srgbClr val="FFF1CC"/>
          </a:solidFill>
          <a:ln w="12953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  <a:tabLst>
                <a:tab pos="796925" algn="l"/>
                <a:tab pos="1078865" algn="l"/>
              </a:tabLst>
            </a:pPr>
            <a:r>
              <a:rPr sz="1800" spc="165" dirty="0">
                <a:latin typeface="Trebuchet MS"/>
                <a:cs typeface="Trebuchet MS"/>
              </a:rPr>
              <a:t>prod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tabLst>
                <a:tab pos="373380" algn="l"/>
                <a:tab pos="655320" algn="l"/>
              </a:tabLst>
            </a:pPr>
            <a:r>
              <a:rPr sz="1800" spc="540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9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64545" y="1450086"/>
            <a:ext cx="661035" cy="40005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9209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229"/>
              </a:spcBef>
            </a:pPr>
            <a:r>
              <a:rPr sz="2000" spc="-25" dirty="0">
                <a:latin typeface="Calibri"/>
                <a:cs typeface="Calibri"/>
              </a:rPr>
              <a:t>B</a:t>
            </a:r>
            <a:r>
              <a:rPr sz="1950" spc="-37" baseline="-21367" dirty="0">
                <a:latin typeface="Calibri"/>
                <a:cs typeface="Calibri"/>
              </a:rPr>
              <a:t>1</a:t>
            </a:r>
            <a:endParaRPr sz="1950" baseline="-21367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562659" y="2787205"/>
            <a:ext cx="2794635" cy="2876550"/>
            <a:chOff x="7562659" y="2787205"/>
            <a:chExt cx="2794635" cy="2876550"/>
          </a:xfrm>
        </p:grpSpPr>
        <p:sp>
          <p:nvSpPr>
            <p:cNvPr id="7" name="object 7"/>
            <p:cNvSpPr/>
            <p:nvPr/>
          </p:nvSpPr>
          <p:spPr>
            <a:xfrm>
              <a:off x="7569326" y="2793872"/>
              <a:ext cx="2781300" cy="2863215"/>
            </a:xfrm>
            <a:custGeom>
              <a:avLst/>
              <a:gdLst/>
              <a:ahLst/>
              <a:cxnLst/>
              <a:rect l="l" t="t" r="r" b="b"/>
              <a:pathLst>
                <a:path w="2781300" h="2863215">
                  <a:moveTo>
                    <a:pt x="2781300" y="0"/>
                  </a:moveTo>
                  <a:lnTo>
                    <a:pt x="0" y="0"/>
                  </a:lnTo>
                  <a:lnTo>
                    <a:pt x="0" y="2862834"/>
                  </a:lnTo>
                  <a:lnTo>
                    <a:pt x="2781300" y="2862834"/>
                  </a:lnTo>
                  <a:lnTo>
                    <a:pt x="278130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69326" y="2793872"/>
              <a:ext cx="2781300" cy="2863215"/>
            </a:xfrm>
            <a:custGeom>
              <a:avLst/>
              <a:gdLst/>
              <a:ahLst/>
              <a:cxnLst/>
              <a:rect l="l" t="t" r="r" b="b"/>
              <a:pathLst>
                <a:path w="2781300" h="2863215">
                  <a:moveTo>
                    <a:pt x="0" y="2862834"/>
                  </a:moveTo>
                  <a:lnTo>
                    <a:pt x="2781300" y="2862834"/>
                  </a:lnTo>
                  <a:lnTo>
                    <a:pt x="2781300" y="0"/>
                  </a:lnTo>
                  <a:lnTo>
                    <a:pt x="0" y="0"/>
                  </a:lnTo>
                  <a:lnTo>
                    <a:pt x="0" y="2862834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623047" y="2804159"/>
            <a:ext cx="195897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59410">
              <a:lnSpc>
                <a:spcPct val="100000"/>
              </a:lnSpc>
              <a:spcBef>
                <a:spcPts val="100"/>
              </a:spcBef>
              <a:tabLst>
                <a:tab pos="413384" algn="l"/>
                <a:tab pos="696595" algn="l"/>
                <a:tab pos="977900" algn="l"/>
                <a:tab pos="1072515" algn="l"/>
                <a:tab pos="1261745" algn="l"/>
                <a:tab pos="1355725" algn="l"/>
              </a:tabLst>
            </a:pP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1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4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90" dirty="0">
                <a:latin typeface="Trebuchet MS"/>
                <a:cs typeface="Trebuchet MS"/>
              </a:rPr>
              <a:t>*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40" dirty="0">
                <a:latin typeface="Trebuchet MS"/>
                <a:cs typeface="Trebuchet MS"/>
              </a:rPr>
              <a:t>i </a:t>
            </a: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2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00" dirty="0">
                <a:latin typeface="Trebuchet MS"/>
                <a:cs typeface="Trebuchet MS"/>
              </a:rPr>
              <a:t>a[t</a:t>
            </a:r>
            <a:r>
              <a:rPr sz="1800" spc="450" baseline="-20833" dirty="0">
                <a:latin typeface="Trebuchet MS"/>
                <a:cs typeface="Trebuchet MS"/>
              </a:rPr>
              <a:t>1</a:t>
            </a:r>
            <a:r>
              <a:rPr sz="1800" spc="300" dirty="0">
                <a:latin typeface="Trebuchet MS"/>
                <a:cs typeface="Trebuchet MS"/>
              </a:rPr>
              <a:t>] </a:t>
            </a: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3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4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90" dirty="0">
                <a:latin typeface="Trebuchet MS"/>
                <a:cs typeface="Trebuchet MS"/>
              </a:rPr>
              <a:t>*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40" dirty="0">
                <a:latin typeface="Trebuchet MS"/>
                <a:cs typeface="Trebuchet MS"/>
              </a:rPr>
              <a:t>i </a:t>
            </a: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4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80" dirty="0">
                <a:latin typeface="Trebuchet MS"/>
                <a:cs typeface="Trebuchet MS"/>
              </a:rPr>
              <a:t>b[t</a:t>
            </a:r>
            <a:r>
              <a:rPr sz="1800" spc="419" baseline="-20833" dirty="0">
                <a:latin typeface="Trebuchet MS"/>
                <a:cs typeface="Trebuchet MS"/>
              </a:rPr>
              <a:t>3</a:t>
            </a:r>
            <a:r>
              <a:rPr sz="1800" spc="280" dirty="0">
                <a:latin typeface="Trebuchet MS"/>
                <a:cs typeface="Trebuchet MS"/>
              </a:rPr>
              <a:t>] </a:t>
            </a: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5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2</a:t>
            </a:r>
            <a:r>
              <a:rPr sz="1800" baseline="-20833" dirty="0">
                <a:latin typeface="Trebuchet MS"/>
                <a:cs typeface="Trebuchet MS"/>
              </a:rPr>
              <a:t>		</a:t>
            </a:r>
            <a:r>
              <a:rPr sz="1800" spc="390" dirty="0">
                <a:latin typeface="Trebuchet MS"/>
                <a:cs typeface="Trebuchet MS"/>
              </a:rPr>
              <a:t>*</a:t>
            </a:r>
            <a:r>
              <a:rPr sz="1800" dirty="0">
                <a:latin typeface="Trebuchet MS"/>
                <a:cs typeface="Trebuchet MS"/>
              </a:rPr>
              <a:t>		</a:t>
            </a: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4</a:t>
            </a:r>
            <a:endParaRPr sz="1800" baseline="-20833">
              <a:latin typeface="Trebuchet MS"/>
              <a:cs typeface="Trebuchet MS"/>
            </a:endParaRPr>
          </a:p>
          <a:p>
            <a:pPr marL="38100" marR="30480">
              <a:lnSpc>
                <a:spcPct val="100000"/>
              </a:lnSpc>
              <a:tabLst>
                <a:tab pos="413384" algn="l"/>
                <a:tab pos="696595" algn="l"/>
                <a:tab pos="743585" algn="l"/>
                <a:tab pos="1024890" algn="l"/>
                <a:tab pos="1402080" algn="l"/>
                <a:tab pos="1684020" algn="l"/>
              </a:tabLst>
            </a:pP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6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65" dirty="0">
                <a:latin typeface="Trebuchet MS"/>
                <a:cs typeface="Trebuchet MS"/>
              </a:rPr>
              <a:t>prod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+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29" dirty="0">
                <a:latin typeface="Trebuchet MS"/>
                <a:cs typeface="Trebuchet MS"/>
              </a:rPr>
              <a:t>t</a:t>
            </a:r>
            <a:r>
              <a:rPr sz="1800" spc="345" baseline="-20833" dirty="0">
                <a:latin typeface="Trebuchet MS"/>
                <a:cs typeface="Trebuchet MS"/>
              </a:rPr>
              <a:t>5 </a:t>
            </a:r>
            <a:r>
              <a:rPr sz="1800" spc="165" dirty="0">
                <a:latin typeface="Trebuchet MS"/>
                <a:cs typeface="Trebuchet MS"/>
              </a:rPr>
              <a:t>prod</a:t>
            </a:r>
            <a:r>
              <a:rPr sz="1800" dirty="0">
                <a:latin typeface="Trebuchet MS"/>
                <a:cs typeface="Trebuchet MS"/>
              </a:rPr>
              <a:t>	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29" dirty="0">
                <a:latin typeface="Trebuchet MS"/>
                <a:cs typeface="Trebuchet MS"/>
              </a:rPr>
              <a:t>t</a:t>
            </a:r>
            <a:r>
              <a:rPr sz="1800" spc="345" baseline="-20833" dirty="0">
                <a:latin typeface="Trebuchet MS"/>
                <a:cs typeface="Trebuchet MS"/>
              </a:rPr>
              <a:t>6</a:t>
            </a:r>
            <a:endParaRPr sz="1800" baseline="-20833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8447" y="4724654"/>
            <a:ext cx="1389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7985" algn="l"/>
                <a:tab pos="671195" algn="l"/>
                <a:tab pos="953135" algn="l"/>
                <a:tab pos="1235710" algn="l"/>
              </a:tabLst>
            </a:pPr>
            <a:r>
              <a:rPr sz="1800" spc="340" dirty="0">
                <a:latin typeface="Trebuchet MS"/>
                <a:cs typeface="Trebuchet MS"/>
              </a:rPr>
              <a:t>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40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+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3047" y="4857242"/>
            <a:ext cx="2571750" cy="716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>
              <a:lnSpc>
                <a:spcPts val="1280"/>
              </a:lnSpc>
              <a:spcBef>
                <a:spcPts val="100"/>
              </a:spcBef>
            </a:pPr>
            <a:r>
              <a:rPr sz="1200" spc="60" dirty="0"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  <a:p>
            <a:pPr marL="38100">
              <a:lnSpc>
                <a:spcPts val="2000"/>
              </a:lnSpc>
              <a:tabLst>
                <a:tab pos="319405" algn="l"/>
                <a:tab pos="601980" algn="l"/>
              </a:tabLst>
            </a:pPr>
            <a:r>
              <a:rPr sz="1800" spc="540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29" dirty="0">
                <a:latin typeface="Trebuchet MS"/>
                <a:cs typeface="Trebuchet MS"/>
              </a:rPr>
              <a:t>t</a:t>
            </a:r>
            <a:r>
              <a:rPr sz="1800" spc="345" baseline="-20833" dirty="0">
                <a:latin typeface="Trebuchet MS"/>
                <a:cs typeface="Trebuchet MS"/>
              </a:rPr>
              <a:t>7</a:t>
            </a:r>
            <a:endParaRPr sz="1800" baseline="-20833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tabLst>
                <a:tab pos="461645" algn="l"/>
                <a:tab pos="744220" algn="l"/>
                <a:tab pos="1167130" algn="l"/>
                <a:tab pos="1591945" algn="l"/>
                <a:tab pos="2298065" algn="l"/>
              </a:tabLst>
            </a:pPr>
            <a:r>
              <a:rPr sz="1800" spc="490" dirty="0">
                <a:latin typeface="Trebuchet MS"/>
                <a:cs typeface="Trebuchet MS"/>
              </a:rPr>
              <a:t>if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40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20" dirty="0">
                <a:latin typeface="Trebuchet MS"/>
                <a:cs typeface="Trebuchet MS"/>
              </a:rPr>
              <a:t>&lt;=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20" dirty="0">
                <a:latin typeface="Trebuchet MS"/>
                <a:cs typeface="Trebuchet MS"/>
              </a:rPr>
              <a:t>20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95" dirty="0">
                <a:latin typeface="Trebuchet MS"/>
                <a:cs typeface="Trebuchet MS"/>
              </a:rPr>
              <a:t>goto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75" dirty="0">
                <a:latin typeface="Trebuchet MS"/>
                <a:cs typeface="Trebuchet MS"/>
              </a:rPr>
              <a:t>B</a:t>
            </a:r>
            <a:r>
              <a:rPr sz="1800" spc="112" baseline="-20833" dirty="0">
                <a:latin typeface="Trebuchet MS"/>
                <a:cs typeface="Trebuchet MS"/>
              </a:rPr>
              <a:t>2</a:t>
            </a:r>
            <a:endParaRPr sz="1800" baseline="-20833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64545" y="4024884"/>
            <a:ext cx="661035" cy="40005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9209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229"/>
              </a:spcBef>
            </a:pPr>
            <a:r>
              <a:rPr sz="2000" spc="-25" dirty="0">
                <a:latin typeface="Calibri"/>
                <a:cs typeface="Calibri"/>
              </a:rPr>
              <a:t>B</a:t>
            </a:r>
            <a:r>
              <a:rPr sz="1950" spc="-37" baseline="-21367" dirty="0">
                <a:latin typeface="Calibri"/>
                <a:cs typeface="Calibri"/>
              </a:rPr>
              <a:t>2</a:t>
            </a:r>
            <a:endParaRPr sz="1950" baseline="-21367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75119" y="2453220"/>
            <a:ext cx="1263015" cy="3479800"/>
          </a:xfrm>
          <a:custGeom>
            <a:avLst/>
            <a:gdLst/>
            <a:ahLst/>
            <a:cxnLst/>
            <a:rect l="l" t="t" r="r" b="b"/>
            <a:pathLst>
              <a:path w="1263015" h="3479800">
                <a:moveTo>
                  <a:pt x="987298" y="3467100"/>
                </a:moveTo>
                <a:lnTo>
                  <a:pt x="715009" y="3467100"/>
                </a:lnTo>
                <a:lnTo>
                  <a:pt x="733425" y="3479800"/>
                </a:lnTo>
                <a:lnTo>
                  <a:pt x="977773" y="3479800"/>
                </a:lnTo>
                <a:lnTo>
                  <a:pt x="987298" y="3467100"/>
                </a:lnTo>
                <a:close/>
              </a:path>
              <a:path w="1263015" h="3479800">
                <a:moveTo>
                  <a:pt x="736219" y="3454400"/>
                </a:moveTo>
                <a:lnTo>
                  <a:pt x="659256" y="3454400"/>
                </a:lnTo>
                <a:lnTo>
                  <a:pt x="677926" y="3467100"/>
                </a:lnTo>
                <a:lnTo>
                  <a:pt x="771778" y="3467100"/>
                </a:lnTo>
                <a:lnTo>
                  <a:pt x="736219" y="3454400"/>
                </a:lnTo>
                <a:close/>
              </a:path>
              <a:path w="1263015" h="3479800">
                <a:moveTo>
                  <a:pt x="1039622" y="3390900"/>
                </a:moveTo>
                <a:lnTo>
                  <a:pt x="1029715" y="3416300"/>
                </a:lnTo>
                <a:lnTo>
                  <a:pt x="1030351" y="3416300"/>
                </a:lnTo>
                <a:lnTo>
                  <a:pt x="1019175" y="3429000"/>
                </a:lnTo>
                <a:lnTo>
                  <a:pt x="1020063" y="3429000"/>
                </a:lnTo>
                <a:lnTo>
                  <a:pt x="1007236" y="3441700"/>
                </a:lnTo>
                <a:lnTo>
                  <a:pt x="995172" y="3441700"/>
                </a:lnTo>
                <a:lnTo>
                  <a:pt x="979170" y="3454400"/>
                </a:lnTo>
                <a:lnTo>
                  <a:pt x="954404" y="3454400"/>
                </a:lnTo>
                <a:lnTo>
                  <a:pt x="944118" y="3467100"/>
                </a:lnTo>
                <a:lnTo>
                  <a:pt x="1004570" y="3467100"/>
                </a:lnTo>
                <a:lnTo>
                  <a:pt x="1019936" y="3454400"/>
                </a:lnTo>
                <a:lnTo>
                  <a:pt x="1033652" y="3441700"/>
                </a:lnTo>
                <a:lnTo>
                  <a:pt x="1045463" y="3429000"/>
                </a:lnTo>
                <a:lnTo>
                  <a:pt x="1055877" y="3403600"/>
                </a:lnTo>
                <a:lnTo>
                  <a:pt x="1039113" y="3403600"/>
                </a:lnTo>
                <a:lnTo>
                  <a:pt x="1039622" y="3390900"/>
                </a:lnTo>
                <a:close/>
              </a:path>
              <a:path w="1263015" h="3479800">
                <a:moveTo>
                  <a:pt x="682498" y="3441700"/>
                </a:moveTo>
                <a:lnTo>
                  <a:pt x="621791" y="3441700"/>
                </a:lnTo>
                <a:lnTo>
                  <a:pt x="640460" y="3454400"/>
                </a:lnTo>
                <a:lnTo>
                  <a:pt x="700912" y="3454400"/>
                </a:lnTo>
                <a:lnTo>
                  <a:pt x="682498" y="3441700"/>
                </a:lnTo>
                <a:close/>
              </a:path>
              <a:path w="1263015" h="3479800">
                <a:moveTo>
                  <a:pt x="628141" y="3429000"/>
                </a:moveTo>
                <a:lnTo>
                  <a:pt x="584580" y="3429000"/>
                </a:lnTo>
                <a:lnTo>
                  <a:pt x="603123" y="3441700"/>
                </a:lnTo>
                <a:lnTo>
                  <a:pt x="646556" y="3441700"/>
                </a:lnTo>
                <a:lnTo>
                  <a:pt x="628141" y="3429000"/>
                </a:lnTo>
                <a:close/>
              </a:path>
              <a:path w="1263015" h="3479800">
                <a:moveTo>
                  <a:pt x="550163" y="50800"/>
                </a:moveTo>
                <a:lnTo>
                  <a:pt x="512699" y="50800"/>
                </a:lnTo>
                <a:lnTo>
                  <a:pt x="498601" y="63500"/>
                </a:lnTo>
                <a:lnTo>
                  <a:pt x="470653" y="89026"/>
                </a:lnTo>
                <a:lnTo>
                  <a:pt x="443737" y="114300"/>
                </a:lnTo>
                <a:lnTo>
                  <a:pt x="403986" y="152400"/>
                </a:lnTo>
                <a:lnTo>
                  <a:pt x="390398" y="165100"/>
                </a:lnTo>
                <a:lnTo>
                  <a:pt x="376808" y="190500"/>
                </a:lnTo>
                <a:lnTo>
                  <a:pt x="362931" y="203263"/>
                </a:lnTo>
                <a:lnTo>
                  <a:pt x="348996" y="228600"/>
                </a:lnTo>
                <a:lnTo>
                  <a:pt x="335025" y="241300"/>
                </a:lnTo>
                <a:lnTo>
                  <a:pt x="321055" y="266700"/>
                </a:lnTo>
                <a:lnTo>
                  <a:pt x="306958" y="279400"/>
                </a:lnTo>
                <a:lnTo>
                  <a:pt x="292988" y="304800"/>
                </a:lnTo>
                <a:lnTo>
                  <a:pt x="279019" y="317500"/>
                </a:lnTo>
                <a:lnTo>
                  <a:pt x="265049" y="342900"/>
                </a:lnTo>
                <a:lnTo>
                  <a:pt x="224027" y="419100"/>
                </a:lnTo>
                <a:lnTo>
                  <a:pt x="197611" y="469900"/>
                </a:lnTo>
                <a:lnTo>
                  <a:pt x="172084" y="520700"/>
                </a:lnTo>
                <a:lnTo>
                  <a:pt x="147954" y="571500"/>
                </a:lnTo>
                <a:lnTo>
                  <a:pt x="125222" y="635000"/>
                </a:lnTo>
                <a:lnTo>
                  <a:pt x="114300" y="660400"/>
                </a:lnTo>
                <a:lnTo>
                  <a:pt x="94233" y="723900"/>
                </a:lnTo>
                <a:lnTo>
                  <a:pt x="76200" y="787400"/>
                </a:lnTo>
                <a:lnTo>
                  <a:pt x="67945" y="812800"/>
                </a:lnTo>
                <a:lnTo>
                  <a:pt x="60320" y="850922"/>
                </a:lnTo>
                <a:lnTo>
                  <a:pt x="53339" y="889000"/>
                </a:lnTo>
                <a:lnTo>
                  <a:pt x="46989" y="914400"/>
                </a:lnTo>
                <a:lnTo>
                  <a:pt x="41148" y="952500"/>
                </a:lnTo>
                <a:lnTo>
                  <a:pt x="35813" y="990600"/>
                </a:lnTo>
                <a:lnTo>
                  <a:pt x="30733" y="1028700"/>
                </a:lnTo>
                <a:lnTo>
                  <a:pt x="26161" y="1066800"/>
                </a:lnTo>
                <a:lnTo>
                  <a:pt x="21844" y="1104900"/>
                </a:lnTo>
                <a:lnTo>
                  <a:pt x="18033" y="1143000"/>
                </a:lnTo>
                <a:lnTo>
                  <a:pt x="14477" y="1193799"/>
                </a:lnTo>
                <a:lnTo>
                  <a:pt x="11429" y="1231899"/>
                </a:lnTo>
                <a:lnTo>
                  <a:pt x="8635" y="1269999"/>
                </a:lnTo>
                <a:lnTo>
                  <a:pt x="6350" y="1320799"/>
                </a:lnTo>
                <a:lnTo>
                  <a:pt x="4445" y="1371599"/>
                </a:lnTo>
                <a:lnTo>
                  <a:pt x="2794" y="1409699"/>
                </a:lnTo>
                <a:lnTo>
                  <a:pt x="634" y="1498599"/>
                </a:lnTo>
                <a:lnTo>
                  <a:pt x="0" y="1600199"/>
                </a:lnTo>
                <a:lnTo>
                  <a:pt x="888" y="1689099"/>
                </a:lnTo>
                <a:lnTo>
                  <a:pt x="3175" y="1790699"/>
                </a:lnTo>
                <a:lnTo>
                  <a:pt x="6857" y="1879599"/>
                </a:lnTo>
                <a:lnTo>
                  <a:pt x="9398" y="1930399"/>
                </a:lnTo>
                <a:lnTo>
                  <a:pt x="12064" y="1968499"/>
                </a:lnTo>
                <a:lnTo>
                  <a:pt x="15112" y="2019299"/>
                </a:lnTo>
                <a:lnTo>
                  <a:pt x="18669" y="2057399"/>
                </a:lnTo>
                <a:lnTo>
                  <a:pt x="22478" y="2108199"/>
                </a:lnTo>
                <a:lnTo>
                  <a:pt x="26670" y="2146299"/>
                </a:lnTo>
                <a:lnTo>
                  <a:pt x="31241" y="2184399"/>
                </a:lnTo>
                <a:lnTo>
                  <a:pt x="36195" y="2222499"/>
                </a:lnTo>
                <a:lnTo>
                  <a:pt x="41275" y="2260599"/>
                </a:lnTo>
                <a:lnTo>
                  <a:pt x="46989" y="2298699"/>
                </a:lnTo>
                <a:lnTo>
                  <a:pt x="59689" y="2374899"/>
                </a:lnTo>
                <a:lnTo>
                  <a:pt x="74554" y="2451126"/>
                </a:lnTo>
                <a:lnTo>
                  <a:pt x="91185" y="2527299"/>
                </a:lnTo>
                <a:lnTo>
                  <a:pt x="109854" y="2603499"/>
                </a:lnTo>
                <a:lnTo>
                  <a:pt x="130048" y="2666999"/>
                </a:lnTo>
                <a:lnTo>
                  <a:pt x="151764" y="2743199"/>
                </a:lnTo>
                <a:lnTo>
                  <a:pt x="174878" y="2806699"/>
                </a:lnTo>
                <a:lnTo>
                  <a:pt x="186944" y="2844799"/>
                </a:lnTo>
                <a:lnTo>
                  <a:pt x="199135" y="2882899"/>
                </a:lnTo>
                <a:lnTo>
                  <a:pt x="211581" y="2908299"/>
                </a:lnTo>
                <a:lnTo>
                  <a:pt x="224408" y="2946399"/>
                </a:lnTo>
                <a:lnTo>
                  <a:pt x="237362" y="2971799"/>
                </a:lnTo>
                <a:lnTo>
                  <a:pt x="250571" y="2997199"/>
                </a:lnTo>
                <a:lnTo>
                  <a:pt x="263905" y="3035299"/>
                </a:lnTo>
                <a:lnTo>
                  <a:pt x="291083" y="3086099"/>
                </a:lnTo>
                <a:lnTo>
                  <a:pt x="304800" y="3111499"/>
                </a:lnTo>
                <a:lnTo>
                  <a:pt x="318643" y="3136899"/>
                </a:lnTo>
                <a:lnTo>
                  <a:pt x="332739" y="3162299"/>
                </a:lnTo>
                <a:lnTo>
                  <a:pt x="346709" y="3187699"/>
                </a:lnTo>
                <a:lnTo>
                  <a:pt x="374903" y="3238499"/>
                </a:lnTo>
                <a:lnTo>
                  <a:pt x="388874" y="3263900"/>
                </a:lnTo>
                <a:lnTo>
                  <a:pt x="403098" y="3276600"/>
                </a:lnTo>
                <a:lnTo>
                  <a:pt x="417195" y="3302000"/>
                </a:lnTo>
                <a:lnTo>
                  <a:pt x="431673" y="3314700"/>
                </a:lnTo>
                <a:lnTo>
                  <a:pt x="446785" y="3340100"/>
                </a:lnTo>
                <a:lnTo>
                  <a:pt x="478789" y="3365500"/>
                </a:lnTo>
                <a:lnTo>
                  <a:pt x="512699" y="3390900"/>
                </a:lnTo>
                <a:lnTo>
                  <a:pt x="548131" y="3416300"/>
                </a:lnTo>
                <a:lnTo>
                  <a:pt x="566293" y="3429000"/>
                </a:lnTo>
                <a:lnTo>
                  <a:pt x="610615" y="3429000"/>
                </a:lnTo>
                <a:lnTo>
                  <a:pt x="592327" y="3416300"/>
                </a:lnTo>
                <a:lnTo>
                  <a:pt x="592708" y="3416300"/>
                </a:lnTo>
                <a:lnTo>
                  <a:pt x="574801" y="3403600"/>
                </a:lnTo>
                <a:lnTo>
                  <a:pt x="575182" y="3403600"/>
                </a:lnTo>
                <a:lnTo>
                  <a:pt x="557276" y="3390900"/>
                </a:lnTo>
                <a:lnTo>
                  <a:pt x="540638" y="3390900"/>
                </a:lnTo>
                <a:lnTo>
                  <a:pt x="523366" y="3378200"/>
                </a:lnTo>
                <a:lnTo>
                  <a:pt x="523875" y="3378200"/>
                </a:lnTo>
                <a:lnTo>
                  <a:pt x="507110" y="3365500"/>
                </a:lnTo>
                <a:lnTo>
                  <a:pt x="507491" y="3365500"/>
                </a:lnTo>
                <a:lnTo>
                  <a:pt x="491267" y="3352922"/>
                </a:lnTo>
                <a:lnTo>
                  <a:pt x="491516" y="3352922"/>
                </a:lnTo>
                <a:lnTo>
                  <a:pt x="475487" y="3340100"/>
                </a:lnTo>
                <a:lnTo>
                  <a:pt x="475869" y="3340100"/>
                </a:lnTo>
                <a:lnTo>
                  <a:pt x="460501" y="3327400"/>
                </a:lnTo>
                <a:lnTo>
                  <a:pt x="460882" y="3327400"/>
                </a:lnTo>
                <a:lnTo>
                  <a:pt x="445740" y="3301516"/>
                </a:lnTo>
                <a:lnTo>
                  <a:pt x="432321" y="3289426"/>
                </a:lnTo>
                <a:lnTo>
                  <a:pt x="432504" y="3289426"/>
                </a:lnTo>
                <a:lnTo>
                  <a:pt x="418464" y="3263900"/>
                </a:lnTo>
                <a:lnTo>
                  <a:pt x="404622" y="3251199"/>
                </a:lnTo>
                <a:lnTo>
                  <a:pt x="390905" y="3225799"/>
                </a:lnTo>
                <a:lnTo>
                  <a:pt x="376935" y="3200399"/>
                </a:lnTo>
                <a:lnTo>
                  <a:pt x="363093" y="3187699"/>
                </a:lnTo>
                <a:lnTo>
                  <a:pt x="335406" y="3136899"/>
                </a:lnTo>
                <a:lnTo>
                  <a:pt x="321690" y="3111499"/>
                </a:lnTo>
                <a:lnTo>
                  <a:pt x="321818" y="3111499"/>
                </a:lnTo>
                <a:lnTo>
                  <a:pt x="308101" y="3086099"/>
                </a:lnTo>
                <a:lnTo>
                  <a:pt x="294639" y="3047999"/>
                </a:lnTo>
                <a:lnTo>
                  <a:pt x="281177" y="3022599"/>
                </a:lnTo>
                <a:lnTo>
                  <a:pt x="267970" y="2997199"/>
                </a:lnTo>
                <a:lnTo>
                  <a:pt x="254888" y="2959099"/>
                </a:lnTo>
                <a:lnTo>
                  <a:pt x="242061" y="2933699"/>
                </a:lnTo>
                <a:lnTo>
                  <a:pt x="229361" y="2908299"/>
                </a:lnTo>
                <a:lnTo>
                  <a:pt x="216915" y="2870199"/>
                </a:lnTo>
                <a:lnTo>
                  <a:pt x="204724" y="2832099"/>
                </a:lnTo>
                <a:lnTo>
                  <a:pt x="192912" y="2806699"/>
                </a:lnTo>
                <a:lnTo>
                  <a:pt x="169925" y="2730499"/>
                </a:lnTo>
                <a:lnTo>
                  <a:pt x="148208" y="2666999"/>
                </a:lnTo>
                <a:lnTo>
                  <a:pt x="128270" y="2590799"/>
                </a:lnTo>
                <a:lnTo>
                  <a:pt x="109727" y="2527299"/>
                </a:lnTo>
                <a:lnTo>
                  <a:pt x="94279" y="2456542"/>
                </a:lnTo>
                <a:lnTo>
                  <a:pt x="78358" y="2374899"/>
                </a:lnTo>
                <a:lnTo>
                  <a:pt x="65785" y="2298699"/>
                </a:lnTo>
                <a:lnTo>
                  <a:pt x="60198" y="2260599"/>
                </a:lnTo>
                <a:lnTo>
                  <a:pt x="55118" y="2222499"/>
                </a:lnTo>
                <a:lnTo>
                  <a:pt x="50164" y="2184399"/>
                </a:lnTo>
                <a:lnTo>
                  <a:pt x="45720" y="2146299"/>
                </a:lnTo>
                <a:lnTo>
                  <a:pt x="41528" y="2095499"/>
                </a:lnTo>
                <a:lnTo>
                  <a:pt x="37719" y="2057399"/>
                </a:lnTo>
                <a:lnTo>
                  <a:pt x="34162" y="2019299"/>
                </a:lnTo>
                <a:lnTo>
                  <a:pt x="31114" y="1968499"/>
                </a:lnTo>
                <a:lnTo>
                  <a:pt x="28321" y="1930399"/>
                </a:lnTo>
                <a:lnTo>
                  <a:pt x="25907" y="1879599"/>
                </a:lnTo>
                <a:lnTo>
                  <a:pt x="22225" y="1790699"/>
                </a:lnTo>
                <a:lnTo>
                  <a:pt x="19938" y="1689099"/>
                </a:lnTo>
                <a:lnTo>
                  <a:pt x="19050" y="1600199"/>
                </a:lnTo>
                <a:lnTo>
                  <a:pt x="19684" y="1498599"/>
                </a:lnTo>
                <a:lnTo>
                  <a:pt x="21844" y="1409699"/>
                </a:lnTo>
                <a:lnTo>
                  <a:pt x="25400" y="1320799"/>
                </a:lnTo>
                <a:lnTo>
                  <a:pt x="27685" y="1282699"/>
                </a:lnTo>
                <a:lnTo>
                  <a:pt x="30479" y="1231899"/>
                </a:lnTo>
                <a:lnTo>
                  <a:pt x="33527" y="1193799"/>
                </a:lnTo>
                <a:lnTo>
                  <a:pt x="36956" y="1143000"/>
                </a:lnTo>
                <a:lnTo>
                  <a:pt x="40766" y="1104900"/>
                </a:lnTo>
                <a:lnTo>
                  <a:pt x="45084" y="1066800"/>
                </a:lnTo>
                <a:lnTo>
                  <a:pt x="49656" y="1028700"/>
                </a:lnTo>
                <a:lnTo>
                  <a:pt x="54609" y="990600"/>
                </a:lnTo>
                <a:lnTo>
                  <a:pt x="59944" y="952500"/>
                </a:lnTo>
                <a:lnTo>
                  <a:pt x="65785" y="914400"/>
                </a:lnTo>
                <a:lnTo>
                  <a:pt x="72008" y="889000"/>
                </a:lnTo>
                <a:lnTo>
                  <a:pt x="79193" y="849811"/>
                </a:lnTo>
                <a:lnTo>
                  <a:pt x="86486" y="825500"/>
                </a:lnTo>
                <a:lnTo>
                  <a:pt x="94614" y="787400"/>
                </a:lnTo>
                <a:lnTo>
                  <a:pt x="112522" y="723900"/>
                </a:lnTo>
                <a:lnTo>
                  <a:pt x="132333" y="673100"/>
                </a:lnTo>
                <a:lnTo>
                  <a:pt x="143001" y="635000"/>
                </a:lnTo>
                <a:lnTo>
                  <a:pt x="153924" y="609600"/>
                </a:lnTo>
                <a:lnTo>
                  <a:pt x="165480" y="584200"/>
                </a:lnTo>
                <a:lnTo>
                  <a:pt x="177291" y="558800"/>
                </a:lnTo>
                <a:lnTo>
                  <a:pt x="189356" y="520700"/>
                </a:lnTo>
                <a:lnTo>
                  <a:pt x="214629" y="469900"/>
                </a:lnTo>
                <a:lnTo>
                  <a:pt x="240664" y="419100"/>
                </a:lnTo>
                <a:lnTo>
                  <a:pt x="254126" y="406400"/>
                </a:lnTo>
                <a:lnTo>
                  <a:pt x="267588" y="381000"/>
                </a:lnTo>
                <a:lnTo>
                  <a:pt x="295021" y="330200"/>
                </a:lnTo>
                <a:lnTo>
                  <a:pt x="308736" y="317500"/>
                </a:lnTo>
                <a:lnTo>
                  <a:pt x="322706" y="292100"/>
                </a:lnTo>
                <a:lnTo>
                  <a:pt x="336550" y="266700"/>
                </a:lnTo>
                <a:lnTo>
                  <a:pt x="350393" y="254000"/>
                </a:lnTo>
                <a:lnTo>
                  <a:pt x="364235" y="228600"/>
                </a:lnTo>
                <a:lnTo>
                  <a:pt x="377825" y="215900"/>
                </a:lnTo>
                <a:lnTo>
                  <a:pt x="391420" y="203426"/>
                </a:lnTo>
                <a:lnTo>
                  <a:pt x="405002" y="177800"/>
                </a:lnTo>
                <a:lnTo>
                  <a:pt x="431546" y="152400"/>
                </a:lnTo>
                <a:lnTo>
                  <a:pt x="457326" y="127000"/>
                </a:lnTo>
                <a:lnTo>
                  <a:pt x="456946" y="127000"/>
                </a:lnTo>
                <a:lnTo>
                  <a:pt x="483234" y="101600"/>
                </a:lnTo>
                <a:lnTo>
                  <a:pt x="482853" y="101600"/>
                </a:lnTo>
                <a:lnTo>
                  <a:pt x="495933" y="89026"/>
                </a:lnTo>
                <a:lnTo>
                  <a:pt x="523239" y="63500"/>
                </a:lnTo>
                <a:lnTo>
                  <a:pt x="536320" y="63500"/>
                </a:lnTo>
                <a:lnTo>
                  <a:pt x="550163" y="50800"/>
                </a:lnTo>
                <a:close/>
              </a:path>
              <a:path w="1263015" h="3479800">
                <a:moveTo>
                  <a:pt x="1107312" y="3213099"/>
                </a:moveTo>
                <a:lnTo>
                  <a:pt x="1088516" y="3213099"/>
                </a:lnTo>
                <a:lnTo>
                  <a:pt x="1080897" y="3263900"/>
                </a:lnTo>
                <a:lnTo>
                  <a:pt x="1076705" y="3276600"/>
                </a:lnTo>
                <a:lnTo>
                  <a:pt x="1072221" y="3301516"/>
                </a:lnTo>
                <a:lnTo>
                  <a:pt x="1067053" y="3327400"/>
                </a:lnTo>
                <a:lnTo>
                  <a:pt x="1061338" y="3340100"/>
                </a:lnTo>
                <a:lnTo>
                  <a:pt x="1054861" y="3365500"/>
                </a:lnTo>
                <a:lnTo>
                  <a:pt x="1047496" y="3378200"/>
                </a:lnTo>
                <a:lnTo>
                  <a:pt x="1047876" y="3378200"/>
                </a:lnTo>
                <a:lnTo>
                  <a:pt x="1039113" y="3403600"/>
                </a:lnTo>
                <a:lnTo>
                  <a:pt x="1055877" y="3403600"/>
                </a:lnTo>
                <a:lnTo>
                  <a:pt x="1065022" y="3390900"/>
                </a:lnTo>
                <a:lnTo>
                  <a:pt x="1072769" y="3365500"/>
                </a:lnTo>
                <a:lnTo>
                  <a:pt x="1079560" y="3352922"/>
                </a:lnTo>
                <a:lnTo>
                  <a:pt x="1082548" y="3340100"/>
                </a:lnTo>
                <a:lnTo>
                  <a:pt x="1085469" y="3327400"/>
                </a:lnTo>
                <a:lnTo>
                  <a:pt x="1090802" y="3302000"/>
                </a:lnTo>
                <a:lnTo>
                  <a:pt x="1095211" y="3289753"/>
                </a:lnTo>
                <a:lnTo>
                  <a:pt x="1095329" y="3289426"/>
                </a:lnTo>
                <a:lnTo>
                  <a:pt x="1099565" y="3263900"/>
                </a:lnTo>
                <a:lnTo>
                  <a:pt x="1107312" y="3213099"/>
                </a:lnTo>
                <a:close/>
              </a:path>
              <a:path w="1263015" h="3479800">
                <a:moveTo>
                  <a:pt x="491516" y="3352922"/>
                </a:moveTo>
                <a:lnTo>
                  <a:pt x="491267" y="3352922"/>
                </a:lnTo>
                <a:lnTo>
                  <a:pt x="499300" y="3359150"/>
                </a:lnTo>
                <a:lnTo>
                  <a:pt x="491516" y="3352922"/>
                </a:lnTo>
                <a:close/>
              </a:path>
              <a:path w="1263015" h="3479800">
                <a:moveTo>
                  <a:pt x="432504" y="3289426"/>
                </a:moveTo>
                <a:lnTo>
                  <a:pt x="432321" y="3289426"/>
                </a:lnTo>
                <a:lnTo>
                  <a:pt x="432684" y="3289753"/>
                </a:lnTo>
                <a:lnTo>
                  <a:pt x="432504" y="3289426"/>
                </a:lnTo>
                <a:close/>
              </a:path>
              <a:path w="1263015" h="3479800">
                <a:moveTo>
                  <a:pt x="1206710" y="297689"/>
                </a:moveTo>
                <a:lnTo>
                  <a:pt x="1184275" y="317500"/>
                </a:lnTo>
                <a:lnTo>
                  <a:pt x="1263014" y="342900"/>
                </a:lnTo>
                <a:lnTo>
                  <a:pt x="1252410" y="304800"/>
                </a:lnTo>
                <a:lnTo>
                  <a:pt x="1214247" y="304800"/>
                </a:lnTo>
                <a:lnTo>
                  <a:pt x="1206710" y="297689"/>
                </a:lnTo>
                <a:close/>
              </a:path>
              <a:path w="1263015" h="3479800">
                <a:moveTo>
                  <a:pt x="1221010" y="285062"/>
                </a:moveTo>
                <a:lnTo>
                  <a:pt x="1206710" y="297689"/>
                </a:lnTo>
                <a:lnTo>
                  <a:pt x="1214247" y="304800"/>
                </a:lnTo>
                <a:lnTo>
                  <a:pt x="1228471" y="292100"/>
                </a:lnTo>
                <a:lnTo>
                  <a:pt x="1221010" y="285062"/>
                </a:lnTo>
                <a:close/>
              </a:path>
              <a:path w="1263015" h="3479800">
                <a:moveTo>
                  <a:pt x="1241805" y="266700"/>
                </a:moveTo>
                <a:lnTo>
                  <a:pt x="1221010" y="285062"/>
                </a:lnTo>
                <a:lnTo>
                  <a:pt x="1228471" y="292100"/>
                </a:lnTo>
                <a:lnTo>
                  <a:pt x="1214247" y="304800"/>
                </a:lnTo>
                <a:lnTo>
                  <a:pt x="1252410" y="304800"/>
                </a:lnTo>
                <a:lnTo>
                  <a:pt x="1241805" y="266700"/>
                </a:lnTo>
                <a:close/>
              </a:path>
              <a:path w="1263015" h="3479800">
                <a:moveTo>
                  <a:pt x="1071761" y="152131"/>
                </a:moveTo>
                <a:lnTo>
                  <a:pt x="1118674" y="203263"/>
                </a:lnTo>
                <a:lnTo>
                  <a:pt x="1118419" y="203263"/>
                </a:lnTo>
                <a:lnTo>
                  <a:pt x="1141602" y="228600"/>
                </a:lnTo>
                <a:lnTo>
                  <a:pt x="1187323" y="279400"/>
                </a:lnTo>
                <a:lnTo>
                  <a:pt x="1206710" y="297689"/>
                </a:lnTo>
                <a:lnTo>
                  <a:pt x="1221010" y="285062"/>
                </a:lnTo>
                <a:lnTo>
                  <a:pt x="1201547" y="266700"/>
                </a:lnTo>
                <a:lnTo>
                  <a:pt x="1178559" y="241300"/>
                </a:lnTo>
                <a:lnTo>
                  <a:pt x="1132077" y="190500"/>
                </a:lnTo>
                <a:lnTo>
                  <a:pt x="1096772" y="152400"/>
                </a:lnTo>
                <a:lnTo>
                  <a:pt x="1072260" y="152400"/>
                </a:lnTo>
                <a:lnTo>
                  <a:pt x="1071761" y="152131"/>
                </a:lnTo>
                <a:close/>
              </a:path>
              <a:path w="1263015" h="3479800">
                <a:moveTo>
                  <a:pt x="1024768" y="114034"/>
                </a:moveTo>
                <a:lnTo>
                  <a:pt x="1049152" y="139976"/>
                </a:lnTo>
                <a:lnTo>
                  <a:pt x="1072260" y="152400"/>
                </a:lnTo>
                <a:lnTo>
                  <a:pt x="1096772" y="152400"/>
                </a:lnTo>
                <a:lnTo>
                  <a:pt x="1085059" y="139805"/>
                </a:lnTo>
                <a:lnTo>
                  <a:pt x="1061084" y="127000"/>
                </a:lnTo>
                <a:lnTo>
                  <a:pt x="1048956" y="114300"/>
                </a:lnTo>
                <a:lnTo>
                  <a:pt x="1025271" y="114300"/>
                </a:lnTo>
                <a:lnTo>
                  <a:pt x="1024768" y="114034"/>
                </a:lnTo>
                <a:close/>
              </a:path>
              <a:path w="1263015" h="3479800">
                <a:moveTo>
                  <a:pt x="936878" y="38100"/>
                </a:moveTo>
                <a:lnTo>
                  <a:pt x="891921" y="38100"/>
                </a:lnTo>
                <a:lnTo>
                  <a:pt x="904621" y="50800"/>
                </a:lnTo>
                <a:lnTo>
                  <a:pt x="928624" y="50800"/>
                </a:lnTo>
                <a:lnTo>
                  <a:pt x="953643" y="63500"/>
                </a:lnTo>
                <a:lnTo>
                  <a:pt x="953008" y="63500"/>
                </a:lnTo>
                <a:lnTo>
                  <a:pt x="977768" y="89026"/>
                </a:lnTo>
                <a:lnTo>
                  <a:pt x="977508" y="89026"/>
                </a:lnTo>
                <a:lnTo>
                  <a:pt x="1001649" y="101600"/>
                </a:lnTo>
                <a:lnTo>
                  <a:pt x="1001268" y="101600"/>
                </a:lnTo>
                <a:lnTo>
                  <a:pt x="1025271" y="114300"/>
                </a:lnTo>
                <a:lnTo>
                  <a:pt x="1048956" y="114300"/>
                </a:lnTo>
                <a:lnTo>
                  <a:pt x="1036827" y="101600"/>
                </a:lnTo>
                <a:lnTo>
                  <a:pt x="1012561" y="89026"/>
                </a:lnTo>
                <a:lnTo>
                  <a:pt x="987552" y="63500"/>
                </a:lnTo>
                <a:lnTo>
                  <a:pt x="936878" y="38100"/>
                </a:lnTo>
                <a:close/>
              </a:path>
              <a:path w="1263015" h="3479800">
                <a:moveTo>
                  <a:pt x="509777" y="76200"/>
                </a:moveTo>
                <a:lnTo>
                  <a:pt x="495930" y="89026"/>
                </a:lnTo>
                <a:lnTo>
                  <a:pt x="496181" y="89026"/>
                </a:lnTo>
                <a:lnTo>
                  <a:pt x="509777" y="76200"/>
                </a:lnTo>
                <a:close/>
              </a:path>
              <a:path w="1263015" h="3479800">
                <a:moveTo>
                  <a:pt x="536574" y="63500"/>
                </a:moveTo>
                <a:lnTo>
                  <a:pt x="523239" y="63500"/>
                </a:lnTo>
                <a:lnTo>
                  <a:pt x="509777" y="76200"/>
                </a:lnTo>
                <a:lnTo>
                  <a:pt x="522731" y="76200"/>
                </a:lnTo>
                <a:lnTo>
                  <a:pt x="536574" y="63500"/>
                </a:lnTo>
                <a:close/>
              </a:path>
              <a:path w="1263015" h="3479800">
                <a:moveTo>
                  <a:pt x="577596" y="38100"/>
                </a:moveTo>
                <a:lnTo>
                  <a:pt x="541274" y="38100"/>
                </a:lnTo>
                <a:lnTo>
                  <a:pt x="526923" y="50800"/>
                </a:lnTo>
                <a:lnTo>
                  <a:pt x="563499" y="50800"/>
                </a:lnTo>
                <a:lnTo>
                  <a:pt x="577596" y="38100"/>
                </a:lnTo>
                <a:close/>
              </a:path>
              <a:path w="1263015" h="3479800">
                <a:moveTo>
                  <a:pt x="619251" y="25400"/>
                </a:moveTo>
                <a:lnTo>
                  <a:pt x="570102" y="25400"/>
                </a:lnTo>
                <a:lnTo>
                  <a:pt x="555751" y="38100"/>
                </a:lnTo>
                <a:lnTo>
                  <a:pt x="604901" y="38100"/>
                </a:lnTo>
                <a:lnTo>
                  <a:pt x="619251" y="25400"/>
                </a:lnTo>
                <a:close/>
              </a:path>
              <a:path w="1263015" h="3479800">
                <a:moveTo>
                  <a:pt x="910844" y="25400"/>
                </a:moveTo>
                <a:lnTo>
                  <a:pt x="827151" y="25400"/>
                </a:lnTo>
                <a:lnTo>
                  <a:pt x="853821" y="38100"/>
                </a:lnTo>
                <a:lnTo>
                  <a:pt x="923925" y="38100"/>
                </a:lnTo>
                <a:lnTo>
                  <a:pt x="910844" y="25400"/>
                </a:lnTo>
                <a:close/>
              </a:path>
              <a:path w="1263015" h="3479800">
                <a:moveTo>
                  <a:pt x="689482" y="12700"/>
                </a:moveTo>
                <a:lnTo>
                  <a:pt x="599439" y="12700"/>
                </a:lnTo>
                <a:lnTo>
                  <a:pt x="584707" y="25400"/>
                </a:lnTo>
                <a:lnTo>
                  <a:pt x="660780" y="25400"/>
                </a:lnTo>
                <a:lnTo>
                  <a:pt x="689482" y="12700"/>
                </a:lnTo>
                <a:close/>
              </a:path>
              <a:path w="1263015" h="3479800">
                <a:moveTo>
                  <a:pt x="857884" y="12700"/>
                </a:moveTo>
                <a:lnTo>
                  <a:pt x="744854" y="12700"/>
                </a:lnTo>
                <a:lnTo>
                  <a:pt x="773049" y="25400"/>
                </a:lnTo>
                <a:lnTo>
                  <a:pt x="884427" y="25400"/>
                </a:lnTo>
                <a:lnTo>
                  <a:pt x="857884" y="12700"/>
                </a:lnTo>
                <a:close/>
              </a:path>
              <a:path w="1263015" h="3479800">
                <a:moveTo>
                  <a:pt x="803021" y="0"/>
                </a:moveTo>
                <a:lnTo>
                  <a:pt x="643635" y="0"/>
                </a:lnTo>
                <a:lnTo>
                  <a:pt x="628776" y="12700"/>
                </a:lnTo>
                <a:lnTo>
                  <a:pt x="830833" y="12700"/>
                </a:lnTo>
                <a:lnTo>
                  <a:pt x="803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204112" y="1549780"/>
          <a:ext cx="4102100" cy="4445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7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prod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2.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 =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3.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aseline="-20833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800" spc="209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*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4.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aseline="-20833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195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a[t1]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5.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aseline="-20833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800" spc="209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*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6.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aseline="-20833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800" spc="202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b[t</a:t>
                      </a:r>
                      <a:r>
                        <a:rPr sz="1800" spc="-15" baseline="-20833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]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7.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aseline="-20833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800" spc="202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aseline="-20833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800" spc="195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37" baseline="-20833" dirty="0">
                          <a:latin typeface="Calibri"/>
                          <a:cs typeface="Calibri"/>
                        </a:rPr>
                        <a:t>4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8.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aseline="-20833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800" spc="187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prod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t</a:t>
                      </a:r>
                      <a:r>
                        <a:rPr sz="1800" spc="-37" baseline="-20833" dirty="0">
                          <a:latin typeface="Calibri"/>
                          <a:cs typeface="Calibri"/>
                        </a:rPr>
                        <a:t>5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9.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prod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37" baseline="-20833" dirty="0">
                          <a:latin typeface="Calibri"/>
                          <a:cs typeface="Calibri"/>
                        </a:rPr>
                        <a:t>6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10.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aseline="-20833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1800" spc="209" baseline="-20833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11.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 =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37" baseline="-20833" dirty="0">
                          <a:latin typeface="Calibri"/>
                          <a:cs typeface="Calibri"/>
                        </a:rPr>
                        <a:t>7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12.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&lt;=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goto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(3)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F04CC60-DB32-E76D-903B-E17DA30EBA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3083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Loops</a:t>
            </a:r>
            <a:r>
              <a:rPr spc="-45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25" dirty="0"/>
              <a:t>CFG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4001"/>
            <a:ext cx="4993640" cy="339026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1300" marR="5080" indent="-228600" algn="just">
              <a:lnSpc>
                <a:spcPct val="899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CFG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𝐿</a:t>
            </a:r>
            <a:r>
              <a:rPr sz="2800" spc="50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form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loop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𝐿</a:t>
            </a:r>
            <a:r>
              <a:rPr sz="2800" spc="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contains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𝑒</a:t>
            </a:r>
            <a:r>
              <a:rPr sz="2800" spc="60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 </a:t>
            </a:r>
            <a:r>
              <a:rPr sz="2800" dirty="0">
                <a:latin typeface="Calibri"/>
                <a:cs typeface="Calibri"/>
              </a:rPr>
              <a:t>loop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entry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-20" dirty="0">
                <a:latin typeface="Calibri"/>
                <a:cs typeface="Calibri"/>
              </a:rPr>
              <a:t> that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mbria Math"/>
                <a:cs typeface="Cambria Math"/>
              </a:rPr>
              <a:t>𝑒</a:t>
            </a:r>
            <a:r>
              <a:rPr sz="2400" spc="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node,</a:t>
            </a:r>
            <a:endParaRPr sz="2400">
              <a:latin typeface="Calibri"/>
              <a:cs typeface="Calibri"/>
            </a:endParaRPr>
          </a:p>
          <a:p>
            <a:pPr marL="697230" marR="756285" lvl="1" indent="-227329">
              <a:lnSpc>
                <a:spcPts val="2590"/>
              </a:lnSpc>
              <a:spcBef>
                <a:spcPts val="53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No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𝐿</a:t>
            </a:r>
            <a:r>
              <a:rPr sz="2400" spc="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besides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𝑒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spc="-10" dirty="0">
                <a:latin typeface="Calibri"/>
                <a:cs typeface="Calibri"/>
              </a:rPr>
              <a:t>predecessor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outside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𝐿</a:t>
            </a:r>
            <a:endParaRPr sz="2400">
              <a:latin typeface="Cambria Math"/>
              <a:cs typeface="Cambria Math"/>
            </a:endParaRPr>
          </a:p>
          <a:p>
            <a:pPr marL="697230" marR="52705" lvl="1" indent="-227329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Every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𝐿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nonempty 	</a:t>
            </a:r>
            <a:r>
              <a:rPr sz="2400" dirty="0">
                <a:latin typeface="Calibri"/>
                <a:cs typeface="Calibri"/>
              </a:rPr>
              <a:t>path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𝑒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completely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within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555"/>
              </a:lnSpc>
            </a:pPr>
            <a:r>
              <a:rPr sz="2400" spc="-50" dirty="0">
                <a:latin typeface="Cambria Math"/>
                <a:cs typeface="Cambria Math"/>
              </a:rPr>
              <a:t>𝐿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5119" y="2453220"/>
            <a:ext cx="1263015" cy="3479800"/>
          </a:xfrm>
          <a:custGeom>
            <a:avLst/>
            <a:gdLst/>
            <a:ahLst/>
            <a:cxnLst/>
            <a:rect l="l" t="t" r="r" b="b"/>
            <a:pathLst>
              <a:path w="1263015" h="3479800">
                <a:moveTo>
                  <a:pt x="987298" y="3467100"/>
                </a:moveTo>
                <a:lnTo>
                  <a:pt x="715009" y="3467100"/>
                </a:lnTo>
                <a:lnTo>
                  <a:pt x="733425" y="3479800"/>
                </a:lnTo>
                <a:lnTo>
                  <a:pt x="977773" y="3479800"/>
                </a:lnTo>
                <a:lnTo>
                  <a:pt x="987298" y="3467100"/>
                </a:lnTo>
                <a:close/>
              </a:path>
              <a:path w="1263015" h="3479800">
                <a:moveTo>
                  <a:pt x="736219" y="3454400"/>
                </a:moveTo>
                <a:lnTo>
                  <a:pt x="659256" y="3454400"/>
                </a:lnTo>
                <a:lnTo>
                  <a:pt x="677926" y="3467100"/>
                </a:lnTo>
                <a:lnTo>
                  <a:pt x="771778" y="3467100"/>
                </a:lnTo>
                <a:lnTo>
                  <a:pt x="736219" y="3454400"/>
                </a:lnTo>
                <a:close/>
              </a:path>
              <a:path w="1263015" h="3479800">
                <a:moveTo>
                  <a:pt x="1039622" y="3390900"/>
                </a:moveTo>
                <a:lnTo>
                  <a:pt x="1029715" y="3416300"/>
                </a:lnTo>
                <a:lnTo>
                  <a:pt x="1030351" y="3416300"/>
                </a:lnTo>
                <a:lnTo>
                  <a:pt x="1019175" y="3429000"/>
                </a:lnTo>
                <a:lnTo>
                  <a:pt x="1020063" y="3429000"/>
                </a:lnTo>
                <a:lnTo>
                  <a:pt x="1007236" y="3441700"/>
                </a:lnTo>
                <a:lnTo>
                  <a:pt x="995172" y="3441700"/>
                </a:lnTo>
                <a:lnTo>
                  <a:pt x="979170" y="3454400"/>
                </a:lnTo>
                <a:lnTo>
                  <a:pt x="954404" y="3454400"/>
                </a:lnTo>
                <a:lnTo>
                  <a:pt x="944118" y="3467100"/>
                </a:lnTo>
                <a:lnTo>
                  <a:pt x="1004570" y="3467100"/>
                </a:lnTo>
                <a:lnTo>
                  <a:pt x="1019936" y="3454400"/>
                </a:lnTo>
                <a:lnTo>
                  <a:pt x="1033652" y="3441700"/>
                </a:lnTo>
                <a:lnTo>
                  <a:pt x="1045463" y="3429000"/>
                </a:lnTo>
                <a:lnTo>
                  <a:pt x="1055877" y="3403600"/>
                </a:lnTo>
                <a:lnTo>
                  <a:pt x="1039113" y="3403600"/>
                </a:lnTo>
                <a:lnTo>
                  <a:pt x="1039622" y="3390900"/>
                </a:lnTo>
                <a:close/>
              </a:path>
              <a:path w="1263015" h="3479800">
                <a:moveTo>
                  <a:pt x="682498" y="3441700"/>
                </a:moveTo>
                <a:lnTo>
                  <a:pt x="621791" y="3441700"/>
                </a:lnTo>
                <a:lnTo>
                  <a:pt x="640460" y="3454400"/>
                </a:lnTo>
                <a:lnTo>
                  <a:pt x="700912" y="3454400"/>
                </a:lnTo>
                <a:lnTo>
                  <a:pt x="682498" y="3441700"/>
                </a:lnTo>
                <a:close/>
              </a:path>
              <a:path w="1263015" h="3479800">
                <a:moveTo>
                  <a:pt x="628141" y="3429000"/>
                </a:moveTo>
                <a:lnTo>
                  <a:pt x="584580" y="3429000"/>
                </a:lnTo>
                <a:lnTo>
                  <a:pt x="603123" y="3441700"/>
                </a:lnTo>
                <a:lnTo>
                  <a:pt x="646556" y="3441700"/>
                </a:lnTo>
                <a:lnTo>
                  <a:pt x="628141" y="3429000"/>
                </a:lnTo>
                <a:close/>
              </a:path>
              <a:path w="1263015" h="3479800">
                <a:moveTo>
                  <a:pt x="550163" y="50800"/>
                </a:moveTo>
                <a:lnTo>
                  <a:pt x="512699" y="50800"/>
                </a:lnTo>
                <a:lnTo>
                  <a:pt x="498601" y="63500"/>
                </a:lnTo>
                <a:lnTo>
                  <a:pt x="470653" y="89026"/>
                </a:lnTo>
                <a:lnTo>
                  <a:pt x="443737" y="114300"/>
                </a:lnTo>
                <a:lnTo>
                  <a:pt x="403986" y="152400"/>
                </a:lnTo>
                <a:lnTo>
                  <a:pt x="390398" y="165100"/>
                </a:lnTo>
                <a:lnTo>
                  <a:pt x="376808" y="190500"/>
                </a:lnTo>
                <a:lnTo>
                  <a:pt x="362931" y="203263"/>
                </a:lnTo>
                <a:lnTo>
                  <a:pt x="348996" y="228600"/>
                </a:lnTo>
                <a:lnTo>
                  <a:pt x="335025" y="241300"/>
                </a:lnTo>
                <a:lnTo>
                  <a:pt x="321055" y="266700"/>
                </a:lnTo>
                <a:lnTo>
                  <a:pt x="306958" y="279400"/>
                </a:lnTo>
                <a:lnTo>
                  <a:pt x="292988" y="304800"/>
                </a:lnTo>
                <a:lnTo>
                  <a:pt x="279019" y="317500"/>
                </a:lnTo>
                <a:lnTo>
                  <a:pt x="265049" y="342900"/>
                </a:lnTo>
                <a:lnTo>
                  <a:pt x="224027" y="419100"/>
                </a:lnTo>
                <a:lnTo>
                  <a:pt x="197611" y="469900"/>
                </a:lnTo>
                <a:lnTo>
                  <a:pt x="172084" y="520700"/>
                </a:lnTo>
                <a:lnTo>
                  <a:pt x="147954" y="571500"/>
                </a:lnTo>
                <a:lnTo>
                  <a:pt x="125222" y="635000"/>
                </a:lnTo>
                <a:lnTo>
                  <a:pt x="114300" y="660400"/>
                </a:lnTo>
                <a:lnTo>
                  <a:pt x="94233" y="723900"/>
                </a:lnTo>
                <a:lnTo>
                  <a:pt x="76200" y="787400"/>
                </a:lnTo>
                <a:lnTo>
                  <a:pt x="67945" y="812800"/>
                </a:lnTo>
                <a:lnTo>
                  <a:pt x="60320" y="850922"/>
                </a:lnTo>
                <a:lnTo>
                  <a:pt x="53339" y="889000"/>
                </a:lnTo>
                <a:lnTo>
                  <a:pt x="46989" y="914400"/>
                </a:lnTo>
                <a:lnTo>
                  <a:pt x="41148" y="952500"/>
                </a:lnTo>
                <a:lnTo>
                  <a:pt x="35813" y="990600"/>
                </a:lnTo>
                <a:lnTo>
                  <a:pt x="30733" y="1028700"/>
                </a:lnTo>
                <a:lnTo>
                  <a:pt x="26161" y="1066800"/>
                </a:lnTo>
                <a:lnTo>
                  <a:pt x="21844" y="1104900"/>
                </a:lnTo>
                <a:lnTo>
                  <a:pt x="18033" y="1143000"/>
                </a:lnTo>
                <a:lnTo>
                  <a:pt x="14477" y="1193799"/>
                </a:lnTo>
                <a:lnTo>
                  <a:pt x="11429" y="1231899"/>
                </a:lnTo>
                <a:lnTo>
                  <a:pt x="8635" y="1269999"/>
                </a:lnTo>
                <a:lnTo>
                  <a:pt x="6350" y="1320799"/>
                </a:lnTo>
                <a:lnTo>
                  <a:pt x="4445" y="1371599"/>
                </a:lnTo>
                <a:lnTo>
                  <a:pt x="2794" y="1409699"/>
                </a:lnTo>
                <a:lnTo>
                  <a:pt x="634" y="1498599"/>
                </a:lnTo>
                <a:lnTo>
                  <a:pt x="0" y="1600199"/>
                </a:lnTo>
                <a:lnTo>
                  <a:pt x="888" y="1689099"/>
                </a:lnTo>
                <a:lnTo>
                  <a:pt x="3175" y="1790699"/>
                </a:lnTo>
                <a:lnTo>
                  <a:pt x="6857" y="1879599"/>
                </a:lnTo>
                <a:lnTo>
                  <a:pt x="9398" y="1930399"/>
                </a:lnTo>
                <a:lnTo>
                  <a:pt x="12064" y="1968499"/>
                </a:lnTo>
                <a:lnTo>
                  <a:pt x="15112" y="2019299"/>
                </a:lnTo>
                <a:lnTo>
                  <a:pt x="18669" y="2057399"/>
                </a:lnTo>
                <a:lnTo>
                  <a:pt x="22478" y="2108199"/>
                </a:lnTo>
                <a:lnTo>
                  <a:pt x="26670" y="2146299"/>
                </a:lnTo>
                <a:lnTo>
                  <a:pt x="31241" y="2184399"/>
                </a:lnTo>
                <a:lnTo>
                  <a:pt x="36195" y="2222499"/>
                </a:lnTo>
                <a:lnTo>
                  <a:pt x="41275" y="2260599"/>
                </a:lnTo>
                <a:lnTo>
                  <a:pt x="46989" y="2298699"/>
                </a:lnTo>
                <a:lnTo>
                  <a:pt x="59689" y="2374899"/>
                </a:lnTo>
                <a:lnTo>
                  <a:pt x="74554" y="2451126"/>
                </a:lnTo>
                <a:lnTo>
                  <a:pt x="91185" y="2527299"/>
                </a:lnTo>
                <a:lnTo>
                  <a:pt x="109854" y="2603499"/>
                </a:lnTo>
                <a:lnTo>
                  <a:pt x="130048" y="2666999"/>
                </a:lnTo>
                <a:lnTo>
                  <a:pt x="151764" y="2743199"/>
                </a:lnTo>
                <a:lnTo>
                  <a:pt x="174878" y="2806699"/>
                </a:lnTo>
                <a:lnTo>
                  <a:pt x="186944" y="2844799"/>
                </a:lnTo>
                <a:lnTo>
                  <a:pt x="199135" y="2882899"/>
                </a:lnTo>
                <a:lnTo>
                  <a:pt x="211581" y="2908299"/>
                </a:lnTo>
                <a:lnTo>
                  <a:pt x="224408" y="2946399"/>
                </a:lnTo>
                <a:lnTo>
                  <a:pt x="237362" y="2971799"/>
                </a:lnTo>
                <a:lnTo>
                  <a:pt x="250571" y="2997199"/>
                </a:lnTo>
                <a:lnTo>
                  <a:pt x="263905" y="3035299"/>
                </a:lnTo>
                <a:lnTo>
                  <a:pt x="291083" y="3086099"/>
                </a:lnTo>
                <a:lnTo>
                  <a:pt x="304800" y="3111499"/>
                </a:lnTo>
                <a:lnTo>
                  <a:pt x="318643" y="3136899"/>
                </a:lnTo>
                <a:lnTo>
                  <a:pt x="332739" y="3162299"/>
                </a:lnTo>
                <a:lnTo>
                  <a:pt x="346709" y="3187699"/>
                </a:lnTo>
                <a:lnTo>
                  <a:pt x="374903" y="3238499"/>
                </a:lnTo>
                <a:lnTo>
                  <a:pt x="388874" y="3263900"/>
                </a:lnTo>
                <a:lnTo>
                  <a:pt x="403098" y="3276600"/>
                </a:lnTo>
                <a:lnTo>
                  <a:pt x="417195" y="3302000"/>
                </a:lnTo>
                <a:lnTo>
                  <a:pt x="431673" y="3314700"/>
                </a:lnTo>
                <a:lnTo>
                  <a:pt x="446785" y="3340100"/>
                </a:lnTo>
                <a:lnTo>
                  <a:pt x="478789" y="3365500"/>
                </a:lnTo>
                <a:lnTo>
                  <a:pt x="512699" y="3390900"/>
                </a:lnTo>
                <a:lnTo>
                  <a:pt x="548131" y="3416300"/>
                </a:lnTo>
                <a:lnTo>
                  <a:pt x="566293" y="3429000"/>
                </a:lnTo>
                <a:lnTo>
                  <a:pt x="610615" y="3429000"/>
                </a:lnTo>
                <a:lnTo>
                  <a:pt x="592327" y="3416300"/>
                </a:lnTo>
                <a:lnTo>
                  <a:pt x="592708" y="3416300"/>
                </a:lnTo>
                <a:lnTo>
                  <a:pt x="574801" y="3403600"/>
                </a:lnTo>
                <a:lnTo>
                  <a:pt x="575182" y="3403600"/>
                </a:lnTo>
                <a:lnTo>
                  <a:pt x="557276" y="3390900"/>
                </a:lnTo>
                <a:lnTo>
                  <a:pt x="540638" y="3390900"/>
                </a:lnTo>
                <a:lnTo>
                  <a:pt x="523366" y="3378200"/>
                </a:lnTo>
                <a:lnTo>
                  <a:pt x="523875" y="3378200"/>
                </a:lnTo>
                <a:lnTo>
                  <a:pt x="507110" y="3365500"/>
                </a:lnTo>
                <a:lnTo>
                  <a:pt x="507491" y="3365500"/>
                </a:lnTo>
                <a:lnTo>
                  <a:pt x="491267" y="3352922"/>
                </a:lnTo>
                <a:lnTo>
                  <a:pt x="491516" y="3352922"/>
                </a:lnTo>
                <a:lnTo>
                  <a:pt x="475487" y="3340100"/>
                </a:lnTo>
                <a:lnTo>
                  <a:pt x="475869" y="3340100"/>
                </a:lnTo>
                <a:lnTo>
                  <a:pt x="460501" y="3327400"/>
                </a:lnTo>
                <a:lnTo>
                  <a:pt x="460882" y="3327400"/>
                </a:lnTo>
                <a:lnTo>
                  <a:pt x="445740" y="3301516"/>
                </a:lnTo>
                <a:lnTo>
                  <a:pt x="432321" y="3289426"/>
                </a:lnTo>
                <a:lnTo>
                  <a:pt x="432504" y="3289426"/>
                </a:lnTo>
                <a:lnTo>
                  <a:pt x="418464" y="3263900"/>
                </a:lnTo>
                <a:lnTo>
                  <a:pt x="404622" y="3251199"/>
                </a:lnTo>
                <a:lnTo>
                  <a:pt x="390905" y="3225799"/>
                </a:lnTo>
                <a:lnTo>
                  <a:pt x="376935" y="3200399"/>
                </a:lnTo>
                <a:lnTo>
                  <a:pt x="363093" y="3187699"/>
                </a:lnTo>
                <a:lnTo>
                  <a:pt x="335406" y="3136899"/>
                </a:lnTo>
                <a:lnTo>
                  <a:pt x="321690" y="3111499"/>
                </a:lnTo>
                <a:lnTo>
                  <a:pt x="321818" y="3111499"/>
                </a:lnTo>
                <a:lnTo>
                  <a:pt x="308101" y="3086099"/>
                </a:lnTo>
                <a:lnTo>
                  <a:pt x="294639" y="3047999"/>
                </a:lnTo>
                <a:lnTo>
                  <a:pt x="281177" y="3022599"/>
                </a:lnTo>
                <a:lnTo>
                  <a:pt x="267970" y="2997199"/>
                </a:lnTo>
                <a:lnTo>
                  <a:pt x="254888" y="2959099"/>
                </a:lnTo>
                <a:lnTo>
                  <a:pt x="242061" y="2933699"/>
                </a:lnTo>
                <a:lnTo>
                  <a:pt x="229361" y="2908299"/>
                </a:lnTo>
                <a:lnTo>
                  <a:pt x="216915" y="2870199"/>
                </a:lnTo>
                <a:lnTo>
                  <a:pt x="204724" y="2832099"/>
                </a:lnTo>
                <a:lnTo>
                  <a:pt x="192912" y="2806699"/>
                </a:lnTo>
                <a:lnTo>
                  <a:pt x="169925" y="2730499"/>
                </a:lnTo>
                <a:lnTo>
                  <a:pt x="148208" y="2666999"/>
                </a:lnTo>
                <a:lnTo>
                  <a:pt x="128270" y="2590799"/>
                </a:lnTo>
                <a:lnTo>
                  <a:pt x="109727" y="2527299"/>
                </a:lnTo>
                <a:lnTo>
                  <a:pt x="94279" y="2456542"/>
                </a:lnTo>
                <a:lnTo>
                  <a:pt x="78358" y="2374899"/>
                </a:lnTo>
                <a:lnTo>
                  <a:pt x="65785" y="2298699"/>
                </a:lnTo>
                <a:lnTo>
                  <a:pt x="60198" y="2260599"/>
                </a:lnTo>
                <a:lnTo>
                  <a:pt x="55118" y="2222499"/>
                </a:lnTo>
                <a:lnTo>
                  <a:pt x="50164" y="2184399"/>
                </a:lnTo>
                <a:lnTo>
                  <a:pt x="45720" y="2146299"/>
                </a:lnTo>
                <a:lnTo>
                  <a:pt x="41528" y="2095499"/>
                </a:lnTo>
                <a:lnTo>
                  <a:pt x="37719" y="2057399"/>
                </a:lnTo>
                <a:lnTo>
                  <a:pt x="34162" y="2019299"/>
                </a:lnTo>
                <a:lnTo>
                  <a:pt x="31114" y="1968499"/>
                </a:lnTo>
                <a:lnTo>
                  <a:pt x="28321" y="1930399"/>
                </a:lnTo>
                <a:lnTo>
                  <a:pt x="25907" y="1879599"/>
                </a:lnTo>
                <a:lnTo>
                  <a:pt x="22225" y="1790699"/>
                </a:lnTo>
                <a:lnTo>
                  <a:pt x="19938" y="1689099"/>
                </a:lnTo>
                <a:lnTo>
                  <a:pt x="19050" y="1600199"/>
                </a:lnTo>
                <a:lnTo>
                  <a:pt x="19684" y="1498599"/>
                </a:lnTo>
                <a:lnTo>
                  <a:pt x="21844" y="1409699"/>
                </a:lnTo>
                <a:lnTo>
                  <a:pt x="25400" y="1320799"/>
                </a:lnTo>
                <a:lnTo>
                  <a:pt x="27685" y="1282699"/>
                </a:lnTo>
                <a:lnTo>
                  <a:pt x="30479" y="1231899"/>
                </a:lnTo>
                <a:lnTo>
                  <a:pt x="33527" y="1193799"/>
                </a:lnTo>
                <a:lnTo>
                  <a:pt x="36956" y="1143000"/>
                </a:lnTo>
                <a:lnTo>
                  <a:pt x="40766" y="1104900"/>
                </a:lnTo>
                <a:lnTo>
                  <a:pt x="45084" y="1066800"/>
                </a:lnTo>
                <a:lnTo>
                  <a:pt x="49656" y="1028700"/>
                </a:lnTo>
                <a:lnTo>
                  <a:pt x="54609" y="990600"/>
                </a:lnTo>
                <a:lnTo>
                  <a:pt x="59944" y="952500"/>
                </a:lnTo>
                <a:lnTo>
                  <a:pt x="65785" y="914400"/>
                </a:lnTo>
                <a:lnTo>
                  <a:pt x="72008" y="889000"/>
                </a:lnTo>
                <a:lnTo>
                  <a:pt x="79193" y="849811"/>
                </a:lnTo>
                <a:lnTo>
                  <a:pt x="86486" y="825500"/>
                </a:lnTo>
                <a:lnTo>
                  <a:pt x="94614" y="787400"/>
                </a:lnTo>
                <a:lnTo>
                  <a:pt x="112522" y="723900"/>
                </a:lnTo>
                <a:lnTo>
                  <a:pt x="132333" y="673100"/>
                </a:lnTo>
                <a:lnTo>
                  <a:pt x="143001" y="635000"/>
                </a:lnTo>
                <a:lnTo>
                  <a:pt x="153924" y="609600"/>
                </a:lnTo>
                <a:lnTo>
                  <a:pt x="165480" y="584200"/>
                </a:lnTo>
                <a:lnTo>
                  <a:pt x="177291" y="558800"/>
                </a:lnTo>
                <a:lnTo>
                  <a:pt x="189356" y="520700"/>
                </a:lnTo>
                <a:lnTo>
                  <a:pt x="214629" y="469900"/>
                </a:lnTo>
                <a:lnTo>
                  <a:pt x="240664" y="419100"/>
                </a:lnTo>
                <a:lnTo>
                  <a:pt x="254126" y="406400"/>
                </a:lnTo>
                <a:lnTo>
                  <a:pt x="267588" y="381000"/>
                </a:lnTo>
                <a:lnTo>
                  <a:pt x="295021" y="330200"/>
                </a:lnTo>
                <a:lnTo>
                  <a:pt x="308736" y="317500"/>
                </a:lnTo>
                <a:lnTo>
                  <a:pt x="322706" y="292100"/>
                </a:lnTo>
                <a:lnTo>
                  <a:pt x="336550" y="266700"/>
                </a:lnTo>
                <a:lnTo>
                  <a:pt x="350393" y="254000"/>
                </a:lnTo>
                <a:lnTo>
                  <a:pt x="364235" y="228600"/>
                </a:lnTo>
                <a:lnTo>
                  <a:pt x="377825" y="215900"/>
                </a:lnTo>
                <a:lnTo>
                  <a:pt x="391420" y="203426"/>
                </a:lnTo>
                <a:lnTo>
                  <a:pt x="405002" y="177800"/>
                </a:lnTo>
                <a:lnTo>
                  <a:pt x="431546" y="152400"/>
                </a:lnTo>
                <a:lnTo>
                  <a:pt x="457326" y="127000"/>
                </a:lnTo>
                <a:lnTo>
                  <a:pt x="456946" y="127000"/>
                </a:lnTo>
                <a:lnTo>
                  <a:pt x="483234" y="101600"/>
                </a:lnTo>
                <a:lnTo>
                  <a:pt x="482853" y="101600"/>
                </a:lnTo>
                <a:lnTo>
                  <a:pt x="495933" y="89026"/>
                </a:lnTo>
                <a:lnTo>
                  <a:pt x="523239" y="63500"/>
                </a:lnTo>
                <a:lnTo>
                  <a:pt x="536320" y="63500"/>
                </a:lnTo>
                <a:lnTo>
                  <a:pt x="550163" y="50800"/>
                </a:lnTo>
                <a:close/>
              </a:path>
              <a:path w="1263015" h="3479800">
                <a:moveTo>
                  <a:pt x="1107312" y="3213099"/>
                </a:moveTo>
                <a:lnTo>
                  <a:pt x="1088516" y="3213099"/>
                </a:lnTo>
                <a:lnTo>
                  <a:pt x="1080897" y="3263900"/>
                </a:lnTo>
                <a:lnTo>
                  <a:pt x="1076705" y="3276600"/>
                </a:lnTo>
                <a:lnTo>
                  <a:pt x="1072221" y="3301516"/>
                </a:lnTo>
                <a:lnTo>
                  <a:pt x="1067053" y="3327400"/>
                </a:lnTo>
                <a:lnTo>
                  <a:pt x="1061338" y="3340100"/>
                </a:lnTo>
                <a:lnTo>
                  <a:pt x="1054861" y="3365500"/>
                </a:lnTo>
                <a:lnTo>
                  <a:pt x="1047496" y="3378200"/>
                </a:lnTo>
                <a:lnTo>
                  <a:pt x="1047876" y="3378200"/>
                </a:lnTo>
                <a:lnTo>
                  <a:pt x="1039113" y="3403600"/>
                </a:lnTo>
                <a:lnTo>
                  <a:pt x="1055877" y="3403600"/>
                </a:lnTo>
                <a:lnTo>
                  <a:pt x="1065022" y="3390900"/>
                </a:lnTo>
                <a:lnTo>
                  <a:pt x="1072769" y="3365500"/>
                </a:lnTo>
                <a:lnTo>
                  <a:pt x="1079560" y="3352922"/>
                </a:lnTo>
                <a:lnTo>
                  <a:pt x="1082548" y="3340100"/>
                </a:lnTo>
                <a:lnTo>
                  <a:pt x="1085469" y="3327400"/>
                </a:lnTo>
                <a:lnTo>
                  <a:pt x="1090802" y="3302000"/>
                </a:lnTo>
                <a:lnTo>
                  <a:pt x="1095211" y="3289753"/>
                </a:lnTo>
                <a:lnTo>
                  <a:pt x="1095329" y="3289426"/>
                </a:lnTo>
                <a:lnTo>
                  <a:pt x="1099565" y="3263900"/>
                </a:lnTo>
                <a:lnTo>
                  <a:pt x="1107312" y="3213099"/>
                </a:lnTo>
                <a:close/>
              </a:path>
              <a:path w="1263015" h="3479800">
                <a:moveTo>
                  <a:pt x="491516" y="3352922"/>
                </a:moveTo>
                <a:lnTo>
                  <a:pt x="491267" y="3352922"/>
                </a:lnTo>
                <a:lnTo>
                  <a:pt x="499300" y="3359150"/>
                </a:lnTo>
                <a:lnTo>
                  <a:pt x="491516" y="3352922"/>
                </a:lnTo>
                <a:close/>
              </a:path>
              <a:path w="1263015" h="3479800">
                <a:moveTo>
                  <a:pt x="432504" y="3289426"/>
                </a:moveTo>
                <a:lnTo>
                  <a:pt x="432321" y="3289426"/>
                </a:lnTo>
                <a:lnTo>
                  <a:pt x="432684" y="3289753"/>
                </a:lnTo>
                <a:lnTo>
                  <a:pt x="432504" y="3289426"/>
                </a:lnTo>
                <a:close/>
              </a:path>
              <a:path w="1263015" h="3479800">
                <a:moveTo>
                  <a:pt x="1206710" y="297689"/>
                </a:moveTo>
                <a:lnTo>
                  <a:pt x="1184275" y="317500"/>
                </a:lnTo>
                <a:lnTo>
                  <a:pt x="1263014" y="342900"/>
                </a:lnTo>
                <a:lnTo>
                  <a:pt x="1252410" y="304800"/>
                </a:lnTo>
                <a:lnTo>
                  <a:pt x="1214247" y="304800"/>
                </a:lnTo>
                <a:lnTo>
                  <a:pt x="1206710" y="297689"/>
                </a:lnTo>
                <a:close/>
              </a:path>
              <a:path w="1263015" h="3479800">
                <a:moveTo>
                  <a:pt x="1221010" y="285062"/>
                </a:moveTo>
                <a:lnTo>
                  <a:pt x="1206710" y="297689"/>
                </a:lnTo>
                <a:lnTo>
                  <a:pt x="1214247" y="304800"/>
                </a:lnTo>
                <a:lnTo>
                  <a:pt x="1228471" y="292100"/>
                </a:lnTo>
                <a:lnTo>
                  <a:pt x="1221010" y="285062"/>
                </a:lnTo>
                <a:close/>
              </a:path>
              <a:path w="1263015" h="3479800">
                <a:moveTo>
                  <a:pt x="1241805" y="266700"/>
                </a:moveTo>
                <a:lnTo>
                  <a:pt x="1221010" y="285062"/>
                </a:lnTo>
                <a:lnTo>
                  <a:pt x="1228471" y="292100"/>
                </a:lnTo>
                <a:lnTo>
                  <a:pt x="1214247" y="304800"/>
                </a:lnTo>
                <a:lnTo>
                  <a:pt x="1252410" y="304800"/>
                </a:lnTo>
                <a:lnTo>
                  <a:pt x="1241805" y="266700"/>
                </a:lnTo>
                <a:close/>
              </a:path>
              <a:path w="1263015" h="3479800">
                <a:moveTo>
                  <a:pt x="1071761" y="152131"/>
                </a:moveTo>
                <a:lnTo>
                  <a:pt x="1118674" y="203263"/>
                </a:lnTo>
                <a:lnTo>
                  <a:pt x="1118419" y="203263"/>
                </a:lnTo>
                <a:lnTo>
                  <a:pt x="1141602" y="228600"/>
                </a:lnTo>
                <a:lnTo>
                  <a:pt x="1187323" y="279400"/>
                </a:lnTo>
                <a:lnTo>
                  <a:pt x="1206710" y="297689"/>
                </a:lnTo>
                <a:lnTo>
                  <a:pt x="1221010" y="285062"/>
                </a:lnTo>
                <a:lnTo>
                  <a:pt x="1201547" y="266700"/>
                </a:lnTo>
                <a:lnTo>
                  <a:pt x="1178559" y="241300"/>
                </a:lnTo>
                <a:lnTo>
                  <a:pt x="1132077" y="190500"/>
                </a:lnTo>
                <a:lnTo>
                  <a:pt x="1096772" y="152400"/>
                </a:lnTo>
                <a:lnTo>
                  <a:pt x="1072260" y="152400"/>
                </a:lnTo>
                <a:lnTo>
                  <a:pt x="1071761" y="152131"/>
                </a:lnTo>
                <a:close/>
              </a:path>
              <a:path w="1263015" h="3479800">
                <a:moveTo>
                  <a:pt x="1024768" y="114034"/>
                </a:moveTo>
                <a:lnTo>
                  <a:pt x="1049152" y="139976"/>
                </a:lnTo>
                <a:lnTo>
                  <a:pt x="1072260" y="152400"/>
                </a:lnTo>
                <a:lnTo>
                  <a:pt x="1096772" y="152400"/>
                </a:lnTo>
                <a:lnTo>
                  <a:pt x="1085059" y="139805"/>
                </a:lnTo>
                <a:lnTo>
                  <a:pt x="1061084" y="127000"/>
                </a:lnTo>
                <a:lnTo>
                  <a:pt x="1048956" y="114300"/>
                </a:lnTo>
                <a:lnTo>
                  <a:pt x="1025271" y="114300"/>
                </a:lnTo>
                <a:lnTo>
                  <a:pt x="1024768" y="114034"/>
                </a:lnTo>
                <a:close/>
              </a:path>
              <a:path w="1263015" h="3479800">
                <a:moveTo>
                  <a:pt x="936878" y="38100"/>
                </a:moveTo>
                <a:lnTo>
                  <a:pt x="891921" y="38100"/>
                </a:lnTo>
                <a:lnTo>
                  <a:pt x="904621" y="50800"/>
                </a:lnTo>
                <a:lnTo>
                  <a:pt x="928624" y="50800"/>
                </a:lnTo>
                <a:lnTo>
                  <a:pt x="953643" y="63500"/>
                </a:lnTo>
                <a:lnTo>
                  <a:pt x="953008" y="63500"/>
                </a:lnTo>
                <a:lnTo>
                  <a:pt x="977768" y="89026"/>
                </a:lnTo>
                <a:lnTo>
                  <a:pt x="977508" y="89026"/>
                </a:lnTo>
                <a:lnTo>
                  <a:pt x="1001649" y="101600"/>
                </a:lnTo>
                <a:lnTo>
                  <a:pt x="1001268" y="101600"/>
                </a:lnTo>
                <a:lnTo>
                  <a:pt x="1025271" y="114300"/>
                </a:lnTo>
                <a:lnTo>
                  <a:pt x="1048956" y="114300"/>
                </a:lnTo>
                <a:lnTo>
                  <a:pt x="1036827" y="101600"/>
                </a:lnTo>
                <a:lnTo>
                  <a:pt x="1012561" y="89026"/>
                </a:lnTo>
                <a:lnTo>
                  <a:pt x="987552" y="63500"/>
                </a:lnTo>
                <a:lnTo>
                  <a:pt x="936878" y="38100"/>
                </a:lnTo>
                <a:close/>
              </a:path>
              <a:path w="1263015" h="3479800">
                <a:moveTo>
                  <a:pt x="509777" y="76200"/>
                </a:moveTo>
                <a:lnTo>
                  <a:pt x="495930" y="89026"/>
                </a:lnTo>
                <a:lnTo>
                  <a:pt x="496181" y="89026"/>
                </a:lnTo>
                <a:lnTo>
                  <a:pt x="509777" y="76200"/>
                </a:lnTo>
                <a:close/>
              </a:path>
              <a:path w="1263015" h="3479800">
                <a:moveTo>
                  <a:pt x="536574" y="63500"/>
                </a:moveTo>
                <a:lnTo>
                  <a:pt x="523239" y="63500"/>
                </a:lnTo>
                <a:lnTo>
                  <a:pt x="509777" y="76200"/>
                </a:lnTo>
                <a:lnTo>
                  <a:pt x="522731" y="76200"/>
                </a:lnTo>
                <a:lnTo>
                  <a:pt x="536574" y="63500"/>
                </a:lnTo>
                <a:close/>
              </a:path>
              <a:path w="1263015" h="3479800">
                <a:moveTo>
                  <a:pt x="577596" y="38100"/>
                </a:moveTo>
                <a:lnTo>
                  <a:pt x="541274" y="38100"/>
                </a:lnTo>
                <a:lnTo>
                  <a:pt x="526923" y="50800"/>
                </a:lnTo>
                <a:lnTo>
                  <a:pt x="563499" y="50800"/>
                </a:lnTo>
                <a:lnTo>
                  <a:pt x="577596" y="38100"/>
                </a:lnTo>
                <a:close/>
              </a:path>
              <a:path w="1263015" h="3479800">
                <a:moveTo>
                  <a:pt x="619251" y="25400"/>
                </a:moveTo>
                <a:lnTo>
                  <a:pt x="570102" y="25400"/>
                </a:lnTo>
                <a:lnTo>
                  <a:pt x="555751" y="38100"/>
                </a:lnTo>
                <a:lnTo>
                  <a:pt x="604901" y="38100"/>
                </a:lnTo>
                <a:lnTo>
                  <a:pt x="619251" y="25400"/>
                </a:lnTo>
                <a:close/>
              </a:path>
              <a:path w="1263015" h="3479800">
                <a:moveTo>
                  <a:pt x="910844" y="25400"/>
                </a:moveTo>
                <a:lnTo>
                  <a:pt x="827151" y="25400"/>
                </a:lnTo>
                <a:lnTo>
                  <a:pt x="853821" y="38100"/>
                </a:lnTo>
                <a:lnTo>
                  <a:pt x="923925" y="38100"/>
                </a:lnTo>
                <a:lnTo>
                  <a:pt x="910844" y="25400"/>
                </a:lnTo>
                <a:close/>
              </a:path>
              <a:path w="1263015" h="3479800">
                <a:moveTo>
                  <a:pt x="689482" y="12700"/>
                </a:moveTo>
                <a:lnTo>
                  <a:pt x="599439" y="12700"/>
                </a:lnTo>
                <a:lnTo>
                  <a:pt x="584707" y="25400"/>
                </a:lnTo>
                <a:lnTo>
                  <a:pt x="660780" y="25400"/>
                </a:lnTo>
                <a:lnTo>
                  <a:pt x="689482" y="12700"/>
                </a:lnTo>
                <a:close/>
              </a:path>
              <a:path w="1263015" h="3479800">
                <a:moveTo>
                  <a:pt x="857884" y="12700"/>
                </a:moveTo>
                <a:lnTo>
                  <a:pt x="744854" y="12700"/>
                </a:lnTo>
                <a:lnTo>
                  <a:pt x="773049" y="25400"/>
                </a:lnTo>
                <a:lnTo>
                  <a:pt x="884427" y="25400"/>
                </a:lnTo>
                <a:lnTo>
                  <a:pt x="857884" y="12700"/>
                </a:lnTo>
                <a:close/>
              </a:path>
              <a:path w="1263015" h="3479800">
                <a:moveTo>
                  <a:pt x="803021" y="0"/>
                </a:moveTo>
                <a:lnTo>
                  <a:pt x="643635" y="0"/>
                </a:lnTo>
                <a:lnTo>
                  <a:pt x="628776" y="12700"/>
                </a:lnTo>
                <a:lnTo>
                  <a:pt x="830833" y="12700"/>
                </a:lnTo>
                <a:lnTo>
                  <a:pt x="803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64545" y="1450086"/>
            <a:ext cx="661035" cy="40005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9209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229"/>
              </a:spcBef>
            </a:pPr>
            <a:r>
              <a:rPr sz="2000" spc="-25" dirty="0">
                <a:latin typeface="Calibri"/>
                <a:cs typeface="Calibri"/>
              </a:rPr>
              <a:t>B</a:t>
            </a:r>
            <a:r>
              <a:rPr sz="1950" spc="-37" baseline="-21367" dirty="0">
                <a:latin typeface="Calibri"/>
                <a:cs typeface="Calibri"/>
              </a:rPr>
              <a:t>1</a:t>
            </a:r>
            <a:endParaRPr sz="1950" baseline="-21367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64545" y="4024884"/>
            <a:ext cx="661035" cy="40005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9209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229"/>
              </a:spcBef>
            </a:pPr>
            <a:r>
              <a:rPr sz="2000" spc="-25" dirty="0">
                <a:latin typeface="Calibri"/>
                <a:cs typeface="Calibri"/>
              </a:rPr>
              <a:t>B</a:t>
            </a:r>
            <a:r>
              <a:rPr sz="1950" spc="-37" baseline="-21367" dirty="0">
                <a:latin typeface="Calibri"/>
                <a:cs typeface="Calibri"/>
              </a:rPr>
              <a:t>2</a:t>
            </a:r>
            <a:endParaRPr sz="1950" baseline="-21367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9327" y="1327022"/>
            <a:ext cx="2781300" cy="647065"/>
          </a:xfrm>
          <a:prstGeom prst="rect">
            <a:avLst/>
          </a:prstGeom>
          <a:solidFill>
            <a:srgbClr val="FFF1CC"/>
          </a:solidFill>
          <a:ln w="12953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  <a:tabLst>
                <a:tab pos="796925" algn="l"/>
                <a:tab pos="1078865" algn="l"/>
              </a:tabLst>
            </a:pPr>
            <a:r>
              <a:rPr sz="1800" spc="165" dirty="0">
                <a:latin typeface="Trebuchet MS"/>
                <a:cs typeface="Trebuchet MS"/>
              </a:rPr>
              <a:t>prod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tabLst>
                <a:tab pos="373380" algn="l"/>
                <a:tab pos="655320" algn="l"/>
              </a:tabLst>
            </a:pPr>
            <a:r>
              <a:rPr sz="1800" spc="540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9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9327" y="2793873"/>
            <a:ext cx="2781300" cy="2863215"/>
          </a:xfrm>
          <a:prstGeom prst="rect">
            <a:avLst/>
          </a:prstGeom>
          <a:solidFill>
            <a:srgbClr val="FFF1CC"/>
          </a:solidFill>
          <a:ln w="12953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 marR="1128395">
              <a:lnSpc>
                <a:spcPct val="100000"/>
              </a:lnSpc>
              <a:spcBef>
                <a:spcPts val="180"/>
              </a:spcBef>
              <a:tabLst>
                <a:tab pos="467359" algn="l"/>
                <a:tab pos="749935" algn="l"/>
                <a:tab pos="1031875" algn="l"/>
                <a:tab pos="1126490" algn="l"/>
                <a:tab pos="1315085" algn="l"/>
                <a:tab pos="1409700" algn="l"/>
              </a:tabLst>
            </a:pP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1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4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90" dirty="0">
                <a:latin typeface="Trebuchet MS"/>
                <a:cs typeface="Trebuchet MS"/>
              </a:rPr>
              <a:t>*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40" dirty="0">
                <a:latin typeface="Trebuchet MS"/>
                <a:cs typeface="Trebuchet MS"/>
              </a:rPr>
              <a:t>i </a:t>
            </a: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2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90" dirty="0">
                <a:latin typeface="Trebuchet MS"/>
                <a:cs typeface="Trebuchet MS"/>
              </a:rPr>
              <a:t>a[t</a:t>
            </a:r>
            <a:r>
              <a:rPr sz="1800" spc="434" baseline="-20833" dirty="0">
                <a:latin typeface="Trebuchet MS"/>
                <a:cs typeface="Trebuchet MS"/>
              </a:rPr>
              <a:t>1</a:t>
            </a:r>
            <a:r>
              <a:rPr sz="1800" spc="290" dirty="0">
                <a:latin typeface="Trebuchet MS"/>
                <a:cs typeface="Trebuchet MS"/>
              </a:rPr>
              <a:t>] </a:t>
            </a: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3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4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90" dirty="0">
                <a:latin typeface="Trebuchet MS"/>
                <a:cs typeface="Trebuchet MS"/>
              </a:rPr>
              <a:t>*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40" dirty="0">
                <a:latin typeface="Trebuchet MS"/>
                <a:cs typeface="Trebuchet MS"/>
              </a:rPr>
              <a:t>i </a:t>
            </a: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4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80" dirty="0">
                <a:latin typeface="Trebuchet MS"/>
                <a:cs typeface="Trebuchet MS"/>
              </a:rPr>
              <a:t>b[t</a:t>
            </a:r>
            <a:r>
              <a:rPr sz="1800" spc="419" baseline="-20833" dirty="0">
                <a:latin typeface="Trebuchet MS"/>
                <a:cs typeface="Trebuchet MS"/>
              </a:rPr>
              <a:t>3</a:t>
            </a:r>
            <a:r>
              <a:rPr sz="1800" spc="280" dirty="0">
                <a:latin typeface="Trebuchet MS"/>
                <a:cs typeface="Trebuchet MS"/>
              </a:rPr>
              <a:t>] </a:t>
            </a: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5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2</a:t>
            </a:r>
            <a:r>
              <a:rPr sz="1800" baseline="-20833" dirty="0">
                <a:latin typeface="Trebuchet MS"/>
                <a:cs typeface="Trebuchet MS"/>
              </a:rPr>
              <a:t>		</a:t>
            </a:r>
            <a:r>
              <a:rPr sz="1800" spc="390" dirty="0">
                <a:latin typeface="Trebuchet MS"/>
                <a:cs typeface="Trebuchet MS"/>
              </a:rPr>
              <a:t>*</a:t>
            </a:r>
            <a:r>
              <a:rPr sz="1800" dirty="0">
                <a:latin typeface="Trebuchet MS"/>
                <a:cs typeface="Trebuchet MS"/>
              </a:rPr>
              <a:t>		</a:t>
            </a: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4</a:t>
            </a:r>
            <a:endParaRPr sz="1800" baseline="-20833">
              <a:latin typeface="Trebuchet MS"/>
              <a:cs typeface="Trebuchet MS"/>
            </a:endParaRPr>
          </a:p>
          <a:p>
            <a:pPr marL="91440" marR="798830">
              <a:lnSpc>
                <a:spcPct val="100000"/>
              </a:lnSpc>
              <a:tabLst>
                <a:tab pos="467359" algn="l"/>
                <a:tab pos="749935" algn="l"/>
                <a:tab pos="796925" algn="l"/>
                <a:tab pos="1078865" algn="l"/>
                <a:tab pos="1456055" algn="l"/>
                <a:tab pos="1737360" algn="l"/>
              </a:tabLst>
            </a:pP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6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65" dirty="0">
                <a:latin typeface="Trebuchet MS"/>
                <a:cs typeface="Trebuchet MS"/>
              </a:rPr>
              <a:t>prod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+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29" dirty="0">
                <a:latin typeface="Trebuchet MS"/>
                <a:cs typeface="Trebuchet MS"/>
              </a:rPr>
              <a:t>t</a:t>
            </a:r>
            <a:r>
              <a:rPr sz="1800" spc="345" baseline="-20833" dirty="0">
                <a:latin typeface="Trebuchet MS"/>
                <a:cs typeface="Trebuchet MS"/>
              </a:rPr>
              <a:t>5 </a:t>
            </a:r>
            <a:r>
              <a:rPr sz="1800" spc="165" dirty="0">
                <a:latin typeface="Trebuchet MS"/>
                <a:cs typeface="Trebuchet MS"/>
              </a:rPr>
              <a:t>prod</a:t>
            </a:r>
            <a:r>
              <a:rPr sz="1800" dirty="0">
                <a:latin typeface="Trebuchet MS"/>
                <a:cs typeface="Trebuchet MS"/>
              </a:rPr>
              <a:t>	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29" dirty="0">
                <a:latin typeface="Trebuchet MS"/>
                <a:cs typeface="Trebuchet MS"/>
              </a:rPr>
              <a:t>t</a:t>
            </a:r>
            <a:r>
              <a:rPr sz="1800" spc="345" baseline="-20833" dirty="0">
                <a:latin typeface="Trebuchet MS"/>
                <a:cs typeface="Trebuchet MS"/>
              </a:rPr>
              <a:t>6</a:t>
            </a:r>
            <a:endParaRPr sz="1800" baseline="-20833">
              <a:latin typeface="Trebuchet MS"/>
              <a:cs typeface="Trebuchet MS"/>
            </a:endParaRPr>
          </a:p>
          <a:p>
            <a:pPr marL="91440" marR="1317625">
              <a:lnSpc>
                <a:spcPct val="100000"/>
              </a:lnSpc>
              <a:tabLst>
                <a:tab pos="373380" algn="l"/>
                <a:tab pos="467359" algn="l"/>
                <a:tab pos="655320" algn="l"/>
                <a:tab pos="750570" algn="l"/>
                <a:tab pos="1032510" algn="l"/>
                <a:tab pos="1314450" algn="l"/>
              </a:tabLst>
            </a:pP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7</a:t>
            </a:r>
            <a:r>
              <a:rPr sz="1800" baseline="-20833" dirty="0">
                <a:latin typeface="Trebuchet MS"/>
                <a:cs typeface="Trebuchet MS"/>
              </a:rPr>
              <a:t>	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	</a:t>
            </a:r>
            <a:r>
              <a:rPr sz="1800" spc="540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+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1 </a:t>
            </a:r>
            <a:r>
              <a:rPr sz="1800" spc="540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9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29" dirty="0">
                <a:latin typeface="Trebuchet MS"/>
                <a:cs typeface="Trebuchet MS"/>
              </a:rPr>
              <a:t>t</a:t>
            </a:r>
            <a:r>
              <a:rPr sz="1800" spc="345" baseline="-20833" dirty="0">
                <a:latin typeface="Trebuchet MS"/>
                <a:cs typeface="Trebuchet MS"/>
              </a:rPr>
              <a:t>7</a:t>
            </a:r>
            <a:endParaRPr sz="1800" baseline="-20833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tabLst>
                <a:tab pos="514984" algn="l"/>
                <a:tab pos="797560" algn="l"/>
                <a:tab pos="1221105" algn="l"/>
                <a:tab pos="1645285" algn="l"/>
                <a:tab pos="2352040" algn="l"/>
              </a:tabLst>
            </a:pPr>
            <a:r>
              <a:rPr sz="1800" spc="490" dirty="0">
                <a:latin typeface="Trebuchet MS"/>
                <a:cs typeface="Trebuchet MS"/>
              </a:rPr>
              <a:t>if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40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20" dirty="0">
                <a:latin typeface="Trebuchet MS"/>
                <a:cs typeface="Trebuchet MS"/>
              </a:rPr>
              <a:t>&lt;=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20" dirty="0">
                <a:latin typeface="Trebuchet MS"/>
                <a:cs typeface="Trebuchet MS"/>
              </a:rPr>
              <a:t>20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95" dirty="0">
                <a:latin typeface="Trebuchet MS"/>
                <a:cs typeface="Trebuchet MS"/>
              </a:rPr>
              <a:t>goto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75" dirty="0">
                <a:latin typeface="Trebuchet MS"/>
                <a:cs typeface="Trebuchet MS"/>
              </a:rPr>
              <a:t>B</a:t>
            </a:r>
            <a:r>
              <a:rPr sz="1800" spc="112" baseline="-20833" dirty="0">
                <a:latin typeface="Trebuchet MS"/>
                <a:cs typeface="Trebuchet MS"/>
              </a:rPr>
              <a:t>2</a:t>
            </a:r>
            <a:endParaRPr sz="1800" baseline="-20833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21877" y="1973960"/>
            <a:ext cx="76200" cy="820419"/>
          </a:xfrm>
          <a:custGeom>
            <a:avLst/>
            <a:gdLst/>
            <a:ahLst/>
            <a:cxnLst/>
            <a:rect l="l" t="t" r="r" b="b"/>
            <a:pathLst>
              <a:path w="76200" h="820419">
                <a:moveTo>
                  <a:pt x="28575" y="744219"/>
                </a:moveTo>
                <a:lnTo>
                  <a:pt x="0" y="744219"/>
                </a:lnTo>
                <a:lnTo>
                  <a:pt x="38100" y="820419"/>
                </a:lnTo>
                <a:lnTo>
                  <a:pt x="69850" y="756919"/>
                </a:lnTo>
                <a:lnTo>
                  <a:pt x="28575" y="756919"/>
                </a:lnTo>
                <a:lnTo>
                  <a:pt x="28575" y="744219"/>
                </a:lnTo>
                <a:close/>
              </a:path>
              <a:path w="76200" h="820419">
                <a:moveTo>
                  <a:pt x="47625" y="0"/>
                </a:moveTo>
                <a:lnTo>
                  <a:pt x="28575" y="0"/>
                </a:lnTo>
                <a:lnTo>
                  <a:pt x="28575" y="756919"/>
                </a:lnTo>
                <a:lnTo>
                  <a:pt x="47625" y="756919"/>
                </a:lnTo>
                <a:lnTo>
                  <a:pt x="47625" y="0"/>
                </a:lnTo>
                <a:close/>
              </a:path>
              <a:path w="76200" h="820419">
                <a:moveTo>
                  <a:pt x="76200" y="744219"/>
                </a:moveTo>
                <a:lnTo>
                  <a:pt x="47625" y="744219"/>
                </a:lnTo>
                <a:lnTo>
                  <a:pt x="47625" y="756919"/>
                </a:lnTo>
                <a:lnTo>
                  <a:pt x="69850" y="756919"/>
                </a:lnTo>
                <a:lnTo>
                  <a:pt x="76200" y="744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21877" y="5656707"/>
            <a:ext cx="76200" cy="452755"/>
          </a:xfrm>
          <a:custGeom>
            <a:avLst/>
            <a:gdLst/>
            <a:ahLst/>
            <a:cxnLst/>
            <a:rect l="l" t="t" r="r" b="b"/>
            <a:pathLst>
              <a:path w="76200" h="452754">
                <a:moveTo>
                  <a:pt x="28575" y="376478"/>
                </a:moveTo>
                <a:lnTo>
                  <a:pt x="0" y="376478"/>
                </a:lnTo>
                <a:lnTo>
                  <a:pt x="38100" y="452678"/>
                </a:lnTo>
                <a:lnTo>
                  <a:pt x="69850" y="389178"/>
                </a:lnTo>
                <a:lnTo>
                  <a:pt x="28575" y="389178"/>
                </a:lnTo>
                <a:lnTo>
                  <a:pt x="28575" y="376478"/>
                </a:lnTo>
                <a:close/>
              </a:path>
              <a:path w="76200" h="452754">
                <a:moveTo>
                  <a:pt x="47625" y="0"/>
                </a:moveTo>
                <a:lnTo>
                  <a:pt x="28575" y="0"/>
                </a:lnTo>
                <a:lnTo>
                  <a:pt x="28575" y="389178"/>
                </a:lnTo>
                <a:lnTo>
                  <a:pt x="47625" y="389178"/>
                </a:lnTo>
                <a:lnTo>
                  <a:pt x="47625" y="0"/>
                </a:lnTo>
                <a:close/>
              </a:path>
              <a:path w="76200" h="452754">
                <a:moveTo>
                  <a:pt x="76200" y="376478"/>
                </a:moveTo>
                <a:lnTo>
                  <a:pt x="47625" y="376478"/>
                </a:lnTo>
                <a:lnTo>
                  <a:pt x="47625" y="389178"/>
                </a:lnTo>
                <a:lnTo>
                  <a:pt x="69850" y="389178"/>
                </a:lnTo>
                <a:lnTo>
                  <a:pt x="76200" y="376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AB5BF4E-E9DB-2BAE-C063-2B8564DDF4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3083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Loops</a:t>
            </a:r>
            <a:r>
              <a:rPr spc="-45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25" dirty="0"/>
              <a:t>CFG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7446"/>
            <a:ext cx="4937125" cy="355282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unique</a:t>
            </a:r>
            <a:r>
              <a:rPr sz="2800" spc="-10" dirty="0">
                <a:latin typeface="Calibri"/>
                <a:cs typeface="Calibri"/>
              </a:rPr>
              <a:t> entry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ts val="2735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Only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𝐿</a:t>
            </a:r>
            <a:endParaRPr sz="2400">
              <a:latin typeface="Cambria Math"/>
              <a:cs typeface="Cambria Math"/>
            </a:endParaRPr>
          </a:p>
          <a:p>
            <a:pPr marL="698500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from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outside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loop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through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𝑒</a:t>
            </a:r>
            <a:endParaRPr sz="2400">
              <a:latin typeface="Cambria Math"/>
              <a:cs typeface="Cambria Math"/>
            </a:endParaRPr>
          </a:p>
          <a:p>
            <a:pPr marL="241300" marR="970915" indent="-228600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All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group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are </a:t>
            </a:r>
            <a:r>
              <a:rPr sz="2800" dirty="0">
                <a:latin typeface="Calibri"/>
                <a:cs typeface="Calibri"/>
              </a:rPr>
              <a:t>strongly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connected</a:t>
            </a:r>
            <a:endParaRPr sz="2800">
              <a:latin typeface="Calibri"/>
              <a:cs typeface="Calibri"/>
            </a:endParaRPr>
          </a:p>
          <a:p>
            <a:pPr marL="697230" marR="229870" lvl="1" indent="-227329">
              <a:lnSpc>
                <a:spcPts val="2590"/>
              </a:lnSpc>
              <a:spcBef>
                <a:spcPts val="53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loop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loop</a:t>
            </a:r>
            <a:endParaRPr sz="2400">
              <a:latin typeface="Calibri"/>
              <a:cs typeface="Calibri"/>
            </a:endParaRPr>
          </a:p>
          <a:p>
            <a:pPr marL="697230" marR="361315" lvl="1" indent="-227329">
              <a:lnSpc>
                <a:spcPts val="259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Path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wholly-contained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within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loop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75119" y="2453220"/>
            <a:ext cx="1263015" cy="3479800"/>
          </a:xfrm>
          <a:custGeom>
            <a:avLst/>
            <a:gdLst/>
            <a:ahLst/>
            <a:cxnLst/>
            <a:rect l="l" t="t" r="r" b="b"/>
            <a:pathLst>
              <a:path w="1263015" h="3479800">
                <a:moveTo>
                  <a:pt x="987298" y="3467100"/>
                </a:moveTo>
                <a:lnTo>
                  <a:pt x="715009" y="3467100"/>
                </a:lnTo>
                <a:lnTo>
                  <a:pt x="733425" y="3479800"/>
                </a:lnTo>
                <a:lnTo>
                  <a:pt x="977773" y="3479800"/>
                </a:lnTo>
                <a:lnTo>
                  <a:pt x="987298" y="3467100"/>
                </a:lnTo>
                <a:close/>
              </a:path>
              <a:path w="1263015" h="3479800">
                <a:moveTo>
                  <a:pt x="736219" y="3454400"/>
                </a:moveTo>
                <a:lnTo>
                  <a:pt x="659256" y="3454400"/>
                </a:lnTo>
                <a:lnTo>
                  <a:pt x="677926" y="3467100"/>
                </a:lnTo>
                <a:lnTo>
                  <a:pt x="771778" y="3467100"/>
                </a:lnTo>
                <a:lnTo>
                  <a:pt x="736219" y="3454400"/>
                </a:lnTo>
                <a:close/>
              </a:path>
              <a:path w="1263015" h="3479800">
                <a:moveTo>
                  <a:pt x="1039622" y="3390900"/>
                </a:moveTo>
                <a:lnTo>
                  <a:pt x="1029715" y="3416300"/>
                </a:lnTo>
                <a:lnTo>
                  <a:pt x="1030351" y="3416300"/>
                </a:lnTo>
                <a:lnTo>
                  <a:pt x="1019175" y="3429000"/>
                </a:lnTo>
                <a:lnTo>
                  <a:pt x="1020063" y="3429000"/>
                </a:lnTo>
                <a:lnTo>
                  <a:pt x="1007236" y="3441700"/>
                </a:lnTo>
                <a:lnTo>
                  <a:pt x="995172" y="3441700"/>
                </a:lnTo>
                <a:lnTo>
                  <a:pt x="979170" y="3454400"/>
                </a:lnTo>
                <a:lnTo>
                  <a:pt x="954404" y="3454400"/>
                </a:lnTo>
                <a:lnTo>
                  <a:pt x="944118" y="3467100"/>
                </a:lnTo>
                <a:lnTo>
                  <a:pt x="1004570" y="3467100"/>
                </a:lnTo>
                <a:lnTo>
                  <a:pt x="1019936" y="3454400"/>
                </a:lnTo>
                <a:lnTo>
                  <a:pt x="1033652" y="3441700"/>
                </a:lnTo>
                <a:lnTo>
                  <a:pt x="1045463" y="3429000"/>
                </a:lnTo>
                <a:lnTo>
                  <a:pt x="1055877" y="3403600"/>
                </a:lnTo>
                <a:lnTo>
                  <a:pt x="1039113" y="3403600"/>
                </a:lnTo>
                <a:lnTo>
                  <a:pt x="1039622" y="3390900"/>
                </a:lnTo>
                <a:close/>
              </a:path>
              <a:path w="1263015" h="3479800">
                <a:moveTo>
                  <a:pt x="682498" y="3441700"/>
                </a:moveTo>
                <a:lnTo>
                  <a:pt x="621791" y="3441700"/>
                </a:lnTo>
                <a:lnTo>
                  <a:pt x="640460" y="3454400"/>
                </a:lnTo>
                <a:lnTo>
                  <a:pt x="700912" y="3454400"/>
                </a:lnTo>
                <a:lnTo>
                  <a:pt x="682498" y="3441700"/>
                </a:lnTo>
                <a:close/>
              </a:path>
              <a:path w="1263015" h="3479800">
                <a:moveTo>
                  <a:pt x="628141" y="3429000"/>
                </a:moveTo>
                <a:lnTo>
                  <a:pt x="584580" y="3429000"/>
                </a:lnTo>
                <a:lnTo>
                  <a:pt x="603123" y="3441700"/>
                </a:lnTo>
                <a:lnTo>
                  <a:pt x="646556" y="3441700"/>
                </a:lnTo>
                <a:lnTo>
                  <a:pt x="628141" y="3429000"/>
                </a:lnTo>
                <a:close/>
              </a:path>
              <a:path w="1263015" h="3479800">
                <a:moveTo>
                  <a:pt x="550163" y="50800"/>
                </a:moveTo>
                <a:lnTo>
                  <a:pt x="512699" y="50800"/>
                </a:lnTo>
                <a:lnTo>
                  <a:pt x="498601" y="63500"/>
                </a:lnTo>
                <a:lnTo>
                  <a:pt x="470653" y="89026"/>
                </a:lnTo>
                <a:lnTo>
                  <a:pt x="443737" y="114300"/>
                </a:lnTo>
                <a:lnTo>
                  <a:pt x="403986" y="152400"/>
                </a:lnTo>
                <a:lnTo>
                  <a:pt x="390398" y="165100"/>
                </a:lnTo>
                <a:lnTo>
                  <a:pt x="376808" y="190500"/>
                </a:lnTo>
                <a:lnTo>
                  <a:pt x="362931" y="203263"/>
                </a:lnTo>
                <a:lnTo>
                  <a:pt x="348996" y="228600"/>
                </a:lnTo>
                <a:lnTo>
                  <a:pt x="335025" y="241300"/>
                </a:lnTo>
                <a:lnTo>
                  <a:pt x="321055" y="266700"/>
                </a:lnTo>
                <a:lnTo>
                  <a:pt x="306958" y="279400"/>
                </a:lnTo>
                <a:lnTo>
                  <a:pt x="292988" y="304800"/>
                </a:lnTo>
                <a:lnTo>
                  <a:pt x="279019" y="317500"/>
                </a:lnTo>
                <a:lnTo>
                  <a:pt x="265049" y="342900"/>
                </a:lnTo>
                <a:lnTo>
                  <a:pt x="224027" y="419100"/>
                </a:lnTo>
                <a:lnTo>
                  <a:pt x="197611" y="469900"/>
                </a:lnTo>
                <a:lnTo>
                  <a:pt x="172084" y="520700"/>
                </a:lnTo>
                <a:lnTo>
                  <a:pt x="147954" y="571500"/>
                </a:lnTo>
                <a:lnTo>
                  <a:pt x="125222" y="635000"/>
                </a:lnTo>
                <a:lnTo>
                  <a:pt x="114300" y="660400"/>
                </a:lnTo>
                <a:lnTo>
                  <a:pt x="94233" y="723900"/>
                </a:lnTo>
                <a:lnTo>
                  <a:pt x="76200" y="787400"/>
                </a:lnTo>
                <a:lnTo>
                  <a:pt x="67945" y="812800"/>
                </a:lnTo>
                <a:lnTo>
                  <a:pt x="60320" y="850922"/>
                </a:lnTo>
                <a:lnTo>
                  <a:pt x="53339" y="889000"/>
                </a:lnTo>
                <a:lnTo>
                  <a:pt x="46989" y="914400"/>
                </a:lnTo>
                <a:lnTo>
                  <a:pt x="41148" y="952500"/>
                </a:lnTo>
                <a:lnTo>
                  <a:pt x="35813" y="990600"/>
                </a:lnTo>
                <a:lnTo>
                  <a:pt x="30733" y="1028700"/>
                </a:lnTo>
                <a:lnTo>
                  <a:pt x="26161" y="1066800"/>
                </a:lnTo>
                <a:lnTo>
                  <a:pt x="21844" y="1104900"/>
                </a:lnTo>
                <a:lnTo>
                  <a:pt x="18033" y="1143000"/>
                </a:lnTo>
                <a:lnTo>
                  <a:pt x="14477" y="1193799"/>
                </a:lnTo>
                <a:lnTo>
                  <a:pt x="11429" y="1231899"/>
                </a:lnTo>
                <a:lnTo>
                  <a:pt x="8635" y="1269999"/>
                </a:lnTo>
                <a:lnTo>
                  <a:pt x="6350" y="1320799"/>
                </a:lnTo>
                <a:lnTo>
                  <a:pt x="4445" y="1371599"/>
                </a:lnTo>
                <a:lnTo>
                  <a:pt x="2794" y="1409699"/>
                </a:lnTo>
                <a:lnTo>
                  <a:pt x="634" y="1498599"/>
                </a:lnTo>
                <a:lnTo>
                  <a:pt x="0" y="1600199"/>
                </a:lnTo>
                <a:lnTo>
                  <a:pt x="888" y="1689099"/>
                </a:lnTo>
                <a:lnTo>
                  <a:pt x="3175" y="1790699"/>
                </a:lnTo>
                <a:lnTo>
                  <a:pt x="6857" y="1879599"/>
                </a:lnTo>
                <a:lnTo>
                  <a:pt x="9398" y="1930399"/>
                </a:lnTo>
                <a:lnTo>
                  <a:pt x="12064" y="1968499"/>
                </a:lnTo>
                <a:lnTo>
                  <a:pt x="15112" y="2019299"/>
                </a:lnTo>
                <a:lnTo>
                  <a:pt x="18669" y="2057399"/>
                </a:lnTo>
                <a:lnTo>
                  <a:pt x="22478" y="2108199"/>
                </a:lnTo>
                <a:lnTo>
                  <a:pt x="26670" y="2146299"/>
                </a:lnTo>
                <a:lnTo>
                  <a:pt x="31241" y="2184399"/>
                </a:lnTo>
                <a:lnTo>
                  <a:pt x="36195" y="2222499"/>
                </a:lnTo>
                <a:lnTo>
                  <a:pt x="41275" y="2260599"/>
                </a:lnTo>
                <a:lnTo>
                  <a:pt x="46989" y="2298699"/>
                </a:lnTo>
                <a:lnTo>
                  <a:pt x="59689" y="2374899"/>
                </a:lnTo>
                <a:lnTo>
                  <a:pt x="74554" y="2451126"/>
                </a:lnTo>
                <a:lnTo>
                  <a:pt x="91185" y="2527299"/>
                </a:lnTo>
                <a:lnTo>
                  <a:pt x="109854" y="2603499"/>
                </a:lnTo>
                <a:lnTo>
                  <a:pt x="130048" y="2666999"/>
                </a:lnTo>
                <a:lnTo>
                  <a:pt x="151764" y="2743199"/>
                </a:lnTo>
                <a:lnTo>
                  <a:pt x="174878" y="2806699"/>
                </a:lnTo>
                <a:lnTo>
                  <a:pt x="186944" y="2844799"/>
                </a:lnTo>
                <a:lnTo>
                  <a:pt x="199135" y="2882899"/>
                </a:lnTo>
                <a:lnTo>
                  <a:pt x="211581" y="2908299"/>
                </a:lnTo>
                <a:lnTo>
                  <a:pt x="224408" y="2946399"/>
                </a:lnTo>
                <a:lnTo>
                  <a:pt x="237362" y="2971799"/>
                </a:lnTo>
                <a:lnTo>
                  <a:pt x="250571" y="2997199"/>
                </a:lnTo>
                <a:lnTo>
                  <a:pt x="263905" y="3035299"/>
                </a:lnTo>
                <a:lnTo>
                  <a:pt x="291083" y="3086099"/>
                </a:lnTo>
                <a:lnTo>
                  <a:pt x="304800" y="3111499"/>
                </a:lnTo>
                <a:lnTo>
                  <a:pt x="318643" y="3136899"/>
                </a:lnTo>
                <a:lnTo>
                  <a:pt x="332739" y="3162299"/>
                </a:lnTo>
                <a:lnTo>
                  <a:pt x="346709" y="3187699"/>
                </a:lnTo>
                <a:lnTo>
                  <a:pt x="374903" y="3238499"/>
                </a:lnTo>
                <a:lnTo>
                  <a:pt x="388874" y="3263900"/>
                </a:lnTo>
                <a:lnTo>
                  <a:pt x="403098" y="3276600"/>
                </a:lnTo>
                <a:lnTo>
                  <a:pt x="417195" y="3302000"/>
                </a:lnTo>
                <a:lnTo>
                  <a:pt x="431673" y="3314700"/>
                </a:lnTo>
                <a:lnTo>
                  <a:pt x="446785" y="3340100"/>
                </a:lnTo>
                <a:lnTo>
                  <a:pt x="478789" y="3365500"/>
                </a:lnTo>
                <a:lnTo>
                  <a:pt x="512699" y="3390900"/>
                </a:lnTo>
                <a:lnTo>
                  <a:pt x="548131" y="3416300"/>
                </a:lnTo>
                <a:lnTo>
                  <a:pt x="566293" y="3429000"/>
                </a:lnTo>
                <a:lnTo>
                  <a:pt x="610615" y="3429000"/>
                </a:lnTo>
                <a:lnTo>
                  <a:pt x="592327" y="3416300"/>
                </a:lnTo>
                <a:lnTo>
                  <a:pt x="592708" y="3416300"/>
                </a:lnTo>
                <a:lnTo>
                  <a:pt x="574801" y="3403600"/>
                </a:lnTo>
                <a:lnTo>
                  <a:pt x="575182" y="3403600"/>
                </a:lnTo>
                <a:lnTo>
                  <a:pt x="557276" y="3390900"/>
                </a:lnTo>
                <a:lnTo>
                  <a:pt x="540638" y="3390900"/>
                </a:lnTo>
                <a:lnTo>
                  <a:pt x="523366" y="3378200"/>
                </a:lnTo>
                <a:lnTo>
                  <a:pt x="523875" y="3378200"/>
                </a:lnTo>
                <a:lnTo>
                  <a:pt x="507110" y="3365500"/>
                </a:lnTo>
                <a:lnTo>
                  <a:pt x="507491" y="3365500"/>
                </a:lnTo>
                <a:lnTo>
                  <a:pt x="491267" y="3352922"/>
                </a:lnTo>
                <a:lnTo>
                  <a:pt x="491516" y="3352922"/>
                </a:lnTo>
                <a:lnTo>
                  <a:pt x="475487" y="3340100"/>
                </a:lnTo>
                <a:lnTo>
                  <a:pt x="475869" y="3340100"/>
                </a:lnTo>
                <a:lnTo>
                  <a:pt x="460501" y="3327400"/>
                </a:lnTo>
                <a:lnTo>
                  <a:pt x="460882" y="3327400"/>
                </a:lnTo>
                <a:lnTo>
                  <a:pt x="445740" y="3301516"/>
                </a:lnTo>
                <a:lnTo>
                  <a:pt x="432321" y="3289426"/>
                </a:lnTo>
                <a:lnTo>
                  <a:pt x="432504" y="3289426"/>
                </a:lnTo>
                <a:lnTo>
                  <a:pt x="418464" y="3263900"/>
                </a:lnTo>
                <a:lnTo>
                  <a:pt x="404622" y="3251199"/>
                </a:lnTo>
                <a:lnTo>
                  <a:pt x="390905" y="3225799"/>
                </a:lnTo>
                <a:lnTo>
                  <a:pt x="376935" y="3200399"/>
                </a:lnTo>
                <a:lnTo>
                  <a:pt x="363093" y="3187699"/>
                </a:lnTo>
                <a:lnTo>
                  <a:pt x="335406" y="3136899"/>
                </a:lnTo>
                <a:lnTo>
                  <a:pt x="321690" y="3111499"/>
                </a:lnTo>
                <a:lnTo>
                  <a:pt x="321818" y="3111499"/>
                </a:lnTo>
                <a:lnTo>
                  <a:pt x="308101" y="3086099"/>
                </a:lnTo>
                <a:lnTo>
                  <a:pt x="294639" y="3047999"/>
                </a:lnTo>
                <a:lnTo>
                  <a:pt x="281177" y="3022599"/>
                </a:lnTo>
                <a:lnTo>
                  <a:pt x="267970" y="2997199"/>
                </a:lnTo>
                <a:lnTo>
                  <a:pt x="254888" y="2959099"/>
                </a:lnTo>
                <a:lnTo>
                  <a:pt x="242061" y="2933699"/>
                </a:lnTo>
                <a:lnTo>
                  <a:pt x="229361" y="2908299"/>
                </a:lnTo>
                <a:lnTo>
                  <a:pt x="216915" y="2870199"/>
                </a:lnTo>
                <a:lnTo>
                  <a:pt x="204724" y="2832099"/>
                </a:lnTo>
                <a:lnTo>
                  <a:pt x="192912" y="2806699"/>
                </a:lnTo>
                <a:lnTo>
                  <a:pt x="169925" y="2730499"/>
                </a:lnTo>
                <a:lnTo>
                  <a:pt x="148208" y="2666999"/>
                </a:lnTo>
                <a:lnTo>
                  <a:pt x="128270" y="2590799"/>
                </a:lnTo>
                <a:lnTo>
                  <a:pt x="109727" y="2527299"/>
                </a:lnTo>
                <a:lnTo>
                  <a:pt x="94279" y="2456542"/>
                </a:lnTo>
                <a:lnTo>
                  <a:pt x="78358" y="2374899"/>
                </a:lnTo>
                <a:lnTo>
                  <a:pt x="65785" y="2298699"/>
                </a:lnTo>
                <a:lnTo>
                  <a:pt x="60198" y="2260599"/>
                </a:lnTo>
                <a:lnTo>
                  <a:pt x="55118" y="2222499"/>
                </a:lnTo>
                <a:lnTo>
                  <a:pt x="50164" y="2184399"/>
                </a:lnTo>
                <a:lnTo>
                  <a:pt x="45720" y="2146299"/>
                </a:lnTo>
                <a:lnTo>
                  <a:pt x="41528" y="2095499"/>
                </a:lnTo>
                <a:lnTo>
                  <a:pt x="37719" y="2057399"/>
                </a:lnTo>
                <a:lnTo>
                  <a:pt x="34162" y="2019299"/>
                </a:lnTo>
                <a:lnTo>
                  <a:pt x="31114" y="1968499"/>
                </a:lnTo>
                <a:lnTo>
                  <a:pt x="28321" y="1930399"/>
                </a:lnTo>
                <a:lnTo>
                  <a:pt x="25907" y="1879599"/>
                </a:lnTo>
                <a:lnTo>
                  <a:pt x="22225" y="1790699"/>
                </a:lnTo>
                <a:lnTo>
                  <a:pt x="19938" y="1689099"/>
                </a:lnTo>
                <a:lnTo>
                  <a:pt x="19050" y="1600199"/>
                </a:lnTo>
                <a:lnTo>
                  <a:pt x="19684" y="1498599"/>
                </a:lnTo>
                <a:lnTo>
                  <a:pt x="21844" y="1409699"/>
                </a:lnTo>
                <a:lnTo>
                  <a:pt x="25400" y="1320799"/>
                </a:lnTo>
                <a:lnTo>
                  <a:pt x="27685" y="1282699"/>
                </a:lnTo>
                <a:lnTo>
                  <a:pt x="30479" y="1231899"/>
                </a:lnTo>
                <a:lnTo>
                  <a:pt x="33527" y="1193799"/>
                </a:lnTo>
                <a:lnTo>
                  <a:pt x="36956" y="1143000"/>
                </a:lnTo>
                <a:lnTo>
                  <a:pt x="40766" y="1104900"/>
                </a:lnTo>
                <a:lnTo>
                  <a:pt x="45084" y="1066800"/>
                </a:lnTo>
                <a:lnTo>
                  <a:pt x="49656" y="1028700"/>
                </a:lnTo>
                <a:lnTo>
                  <a:pt x="54609" y="990600"/>
                </a:lnTo>
                <a:lnTo>
                  <a:pt x="59944" y="952500"/>
                </a:lnTo>
                <a:lnTo>
                  <a:pt x="65785" y="914400"/>
                </a:lnTo>
                <a:lnTo>
                  <a:pt x="72008" y="889000"/>
                </a:lnTo>
                <a:lnTo>
                  <a:pt x="79193" y="849811"/>
                </a:lnTo>
                <a:lnTo>
                  <a:pt x="86486" y="825500"/>
                </a:lnTo>
                <a:lnTo>
                  <a:pt x="94614" y="787400"/>
                </a:lnTo>
                <a:lnTo>
                  <a:pt x="112522" y="723900"/>
                </a:lnTo>
                <a:lnTo>
                  <a:pt x="132333" y="673100"/>
                </a:lnTo>
                <a:lnTo>
                  <a:pt x="143001" y="635000"/>
                </a:lnTo>
                <a:lnTo>
                  <a:pt x="153924" y="609600"/>
                </a:lnTo>
                <a:lnTo>
                  <a:pt x="165480" y="584200"/>
                </a:lnTo>
                <a:lnTo>
                  <a:pt x="177291" y="558800"/>
                </a:lnTo>
                <a:lnTo>
                  <a:pt x="189356" y="520700"/>
                </a:lnTo>
                <a:lnTo>
                  <a:pt x="214629" y="469900"/>
                </a:lnTo>
                <a:lnTo>
                  <a:pt x="240664" y="419100"/>
                </a:lnTo>
                <a:lnTo>
                  <a:pt x="254126" y="406400"/>
                </a:lnTo>
                <a:lnTo>
                  <a:pt x="267588" y="381000"/>
                </a:lnTo>
                <a:lnTo>
                  <a:pt x="295021" y="330200"/>
                </a:lnTo>
                <a:lnTo>
                  <a:pt x="308736" y="317500"/>
                </a:lnTo>
                <a:lnTo>
                  <a:pt x="322706" y="292100"/>
                </a:lnTo>
                <a:lnTo>
                  <a:pt x="336550" y="266700"/>
                </a:lnTo>
                <a:lnTo>
                  <a:pt x="350393" y="254000"/>
                </a:lnTo>
                <a:lnTo>
                  <a:pt x="364235" y="228600"/>
                </a:lnTo>
                <a:lnTo>
                  <a:pt x="377825" y="215900"/>
                </a:lnTo>
                <a:lnTo>
                  <a:pt x="391420" y="203426"/>
                </a:lnTo>
                <a:lnTo>
                  <a:pt x="405002" y="177800"/>
                </a:lnTo>
                <a:lnTo>
                  <a:pt x="431546" y="152400"/>
                </a:lnTo>
                <a:lnTo>
                  <a:pt x="457326" y="127000"/>
                </a:lnTo>
                <a:lnTo>
                  <a:pt x="456946" y="127000"/>
                </a:lnTo>
                <a:lnTo>
                  <a:pt x="483234" y="101600"/>
                </a:lnTo>
                <a:lnTo>
                  <a:pt x="482853" y="101600"/>
                </a:lnTo>
                <a:lnTo>
                  <a:pt x="495933" y="89026"/>
                </a:lnTo>
                <a:lnTo>
                  <a:pt x="523239" y="63500"/>
                </a:lnTo>
                <a:lnTo>
                  <a:pt x="536320" y="63500"/>
                </a:lnTo>
                <a:lnTo>
                  <a:pt x="550163" y="50800"/>
                </a:lnTo>
                <a:close/>
              </a:path>
              <a:path w="1263015" h="3479800">
                <a:moveTo>
                  <a:pt x="1107312" y="3213099"/>
                </a:moveTo>
                <a:lnTo>
                  <a:pt x="1088516" y="3213099"/>
                </a:lnTo>
                <a:lnTo>
                  <a:pt x="1080897" y="3263900"/>
                </a:lnTo>
                <a:lnTo>
                  <a:pt x="1076705" y="3276600"/>
                </a:lnTo>
                <a:lnTo>
                  <a:pt x="1072221" y="3301516"/>
                </a:lnTo>
                <a:lnTo>
                  <a:pt x="1067053" y="3327400"/>
                </a:lnTo>
                <a:lnTo>
                  <a:pt x="1061338" y="3340100"/>
                </a:lnTo>
                <a:lnTo>
                  <a:pt x="1054861" y="3365500"/>
                </a:lnTo>
                <a:lnTo>
                  <a:pt x="1047496" y="3378200"/>
                </a:lnTo>
                <a:lnTo>
                  <a:pt x="1047876" y="3378200"/>
                </a:lnTo>
                <a:lnTo>
                  <a:pt x="1039113" y="3403600"/>
                </a:lnTo>
                <a:lnTo>
                  <a:pt x="1055877" y="3403600"/>
                </a:lnTo>
                <a:lnTo>
                  <a:pt x="1065022" y="3390900"/>
                </a:lnTo>
                <a:lnTo>
                  <a:pt x="1072769" y="3365500"/>
                </a:lnTo>
                <a:lnTo>
                  <a:pt x="1079560" y="3352922"/>
                </a:lnTo>
                <a:lnTo>
                  <a:pt x="1082548" y="3340100"/>
                </a:lnTo>
                <a:lnTo>
                  <a:pt x="1085469" y="3327400"/>
                </a:lnTo>
                <a:lnTo>
                  <a:pt x="1090802" y="3302000"/>
                </a:lnTo>
                <a:lnTo>
                  <a:pt x="1095211" y="3289753"/>
                </a:lnTo>
                <a:lnTo>
                  <a:pt x="1095329" y="3289426"/>
                </a:lnTo>
                <a:lnTo>
                  <a:pt x="1099565" y="3263900"/>
                </a:lnTo>
                <a:lnTo>
                  <a:pt x="1107312" y="3213099"/>
                </a:lnTo>
                <a:close/>
              </a:path>
              <a:path w="1263015" h="3479800">
                <a:moveTo>
                  <a:pt x="491516" y="3352922"/>
                </a:moveTo>
                <a:lnTo>
                  <a:pt x="491267" y="3352922"/>
                </a:lnTo>
                <a:lnTo>
                  <a:pt x="499300" y="3359150"/>
                </a:lnTo>
                <a:lnTo>
                  <a:pt x="491516" y="3352922"/>
                </a:lnTo>
                <a:close/>
              </a:path>
              <a:path w="1263015" h="3479800">
                <a:moveTo>
                  <a:pt x="432504" y="3289426"/>
                </a:moveTo>
                <a:lnTo>
                  <a:pt x="432321" y="3289426"/>
                </a:lnTo>
                <a:lnTo>
                  <a:pt x="432684" y="3289753"/>
                </a:lnTo>
                <a:lnTo>
                  <a:pt x="432504" y="3289426"/>
                </a:lnTo>
                <a:close/>
              </a:path>
              <a:path w="1263015" h="3479800">
                <a:moveTo>
                  <a:pt x="1206710" y="297689"/>
                </a:moveTo>
                <a:lnTo>
                  <a:pt x="1184275" y="317500"/>
                </a:lnTo>
                <a:lnTo>
                  <a:pt x="1263014" y="342900"/>
                </a:lnTo>
                <a:lnTo>
                  <a:pt x="1252410" y="304800"/>
                </a:lnTo>
                <a:lnTo>
                  <a:pt x="1214247" y="304800"/>
                </a:lnTo>
                <a:lnTo>
                  <a:pt x="1206710" y="297689"/>
                </a:lnTo>
                <a:close/>
              </a:path>
              <a:path w="1263015" h="3479800">
                <a:moveTo>
                  <a:pt x="1221010" y="285062"/>
                </a:moveTo>
                <a:lnTo>
                  <a:pt x="1206710" y="297689"/>
                </a:lnTo>
                <a:lnTo>
                  <a:pt x="1214247" y="304800"/>
                </a:lnTo>
                <a:lnTo>
                  <a:pt x="1228471" y="292100"/>
                </a:lnTo>
                <a:lnTo>
                  <a:pt x="1221010" y="285062"/>
                </a:lnTo>
                <a:close/>
              </a:path>
              <a:path w="1263015" h="3479800">
                <a:moveTo>
                  <a:pt x="1241805" y="266700"/>
                </a:moveTo>
                <a:lnTo>
                  <a:pt x="1221010" y="285062"/>
                </a:lnTo>
                <a:lnTo>
                  <a:pt x="1228471" y="292100"/>
                </a:lnTo>
                <a:lnTo>
                  <a:pt x="1214247" y="304800"/>
                </a:lnTo>
                <a:lnTo>
                  <a:pt x="1252410" y="304800"/>
                </a:lnTo>
                <a:lnTo>
                  <a:pt x="1241805" y="266700"/>
                </a:lnTo>
                <a:close/>
              </a:path>
              <a:path w="1263015" h="3479800">
                <a:moveTo>
                  <a:pt x="1071761" y="152131"/>
                </a:moveTo>
                <a:lnTo>
                  <a:pt x="1118674" y="203263"/>
                </a:lnTo>
                <a:lnTo>
                  <a:pt x="1118419" y="203263"/>
                </a:lnTo>
                <a:lnTo>
                  <a:pt x="1141602" y="228600"/>
                </a:lnTo>
                <a:lnTo>
                  <a:pt x="1187323" y="279400"/>
                </a:lnTo>
                <a:lnTo>
                  <a:pt x="1206710" y="297689"/>
                </a:lnTo>
                <a:lnTo>
                  <a:pt x="1221010" y="285062"/>
                </a:lnTo>
                <a:lnTo>
                  <a:pt x="1201547" y="266700"/>
                </a:lnTo>
                <a:lnTo>
                  <a:pt x="1178559" y="241300"/>
                </a:lnTo>
                <a:lnTo>
                  <a:pt x="1132077" y="190500"/>
                </a:lnTo>
                <a:lnTo>
                  <a:pt x="1096772" y="152400"/>
                </a:lnTo>
                <a:lnTo>
                  <a:pt x="1072260" y="152400"/>
                </a:lnTo>
                <a:lnTo>
                  <a:pt x="1071761" y="152131"/>
                </a:lnTo>
                <a:close/>
              </a:path>
              <a:path w="1263015" h="3479800">
                <a:moveTo>
                  <a:pt x="1024768" y="114034"/>
                </a:moveTo>
                <a:lnTo>
                  <a:pt x="1049152" y="139976"/>
                </a:lnTo>
                <a:lnTo>
                  <a:pt x="1072260" y="152400"/>
                </a:lnTo>
                <a:lnTo>
                  <a:pt x="1096772" y="152400"/>
                </a:lnTo>
                <a:lnTo>
                  <a:pt x="1085059" y="139805"/>
                </a:lnTo>
                <a:lnTo>
                  <a:pt x="1061084" y="127000"/>
                </a:lnTo>
                <a:lnTo>
                  <a:pt x="1048956" y="114300"/>
                </a:lnTo>
                <a:lnTo>
                  <a:pt x="1025271" y="114300"/>
                </a:lnTo>
                <a:lnTo>
                  <a:pt x="1024768" y="114034"/>
                </a:lnTo>
                <a:close/>
              </a:path>
              <a:path w="1263015" h="3479800">
                <a:moveTo>
                  <a:pt x="936878" y="38100"/>
                </a:moveTo>
                <a:lnTo>
                  <a:pt x="891921" y="38100"/>
                </a:lnTo>
                <a:lnTo>
                  <a:pt x="904621" y="50800"/>
                </a:lnTo>
                <a:lnTo>
                  <a:pt x="928624" y="50800"/>
                </a:lnTo>
                <a:lnTo>
                  <a:pt x="953643" y="63500"/>
                </a:lnTo>
                <a:lnTo>
                  <a:pt x="953008" y="63500"/>
                </a:lnTo>
                <a:lnTo>
                  <a:pt x="977768" y="89026"/>
                </a:lnTo>
                <a:lnTo>
                  <a:pt x="977508" y="89026"/>
                </a:lnTo>
                <a:lnTo>
                  <a:pt x="1001649" y="101600"/>
                </a:lnTo>
                <a:lnTo>
                  <a:pt x="1001268" y="101600"/>
                </a:lnTo>
                <a:lnTo>
                  <a:pt x="1025271" y="114300"/>
                </a:lnTo>
                <a:lnTo>
                  <a:pt x="1048956" y="114300"/>
                </a:lnTo>
                <a:lnTo>
                  <a:pt x="1036827" y="101600"/>
                </a:lnTo>
                <a:lnTo>
                  <a:pt x="1012561" y="89026"/>
                </a:lnTo>
                <a:lnTo>
                  <a:pt x="987552" y="63500"/>
                </a:lnTo>
                <a:lnTo>
                  <a:pt x="936878" y="38100"/>
                </a:lnTo>
                <a:close/>
              </a:path>
              <a:path w="1263015" h="3479800">
                <a:moveTo>
                  <a:pt x="509777" y="76200"/>
                </a:moveTo>
                <a:lnTo>
                  <a:pt x="495930" y="89026"/>
                </a:lnTo>
                <a:lnTo>
                  <a:pt x="496181" y="89026"/>
                </a:lnTo>
                <a:lnTo>
                  <a:pt x="509777" y="76200"/>
                </a:lnTo>
                <a:close/>
              </a:path>
              <a:path w="1263015" h="3479800">
                <a:moveTo>
                  <a:pt x="536574" y="63500"/>
                </a:moveTo>
                <a:lnTo>
                  <a:pt x="523239" y="63500"/>
                </a:lnTo>
                <a:lnTo>
                  <a:pt x="509777" y="76200"/>
                </a:lnTo>
                <a:lnTo>
                  <a:pt x="522731" y="76200"/>
                </a:lnTo>
                <a:lnTo>
                  <a:pt x="536574" y="63500"/>
                </a:lnTo>
                <a:close/>
              </a:path>
              <a:path w="1263015" h="3479800">
                <a:moveTo>
                  <a:pt x="577596" y="38100"/>
                </a:moveTo>
                <a:lnTo>
                  <a:pt x="541274" y="38100"/>
                </a:lnTo>
                <a:lnTo>
                  <a:pt x="526923" y="50800"/>
                </a:lnTo>
                <a:lnTo>
                  <a:pt x="563499" y="50800"/>
                </a:lnTo>
                <a:lnTo>
                  <a:pt x="577596" y="38100"/>
                </a:lnTo>
                <a:close/>
              </a:path>
              <a:path w="1263015" h="3479800">
                <a:moveTo>
                  <a:pt x="619251" y="25400"/>
                </a:moveTo>
                <a:lnTo>
                  <a:pt x="570102" y="25400"/>
                </a:lnTo>
                <a:lnTo>
                  <a:pt x="555751" y="38100"/>
                </a:lnTo>
                <a:lnTo>
                  <a:pt x="604901" y="38100"/>
                </a:lnTo>
                <a:lnTo>
                  <a:pt x="619251" y="25400"/>
                </a:lnTo>
                <a:close/>
              </a:path>
              <a:path w="1263015" h="3479800">
                <a:moveTo>
                  <a:pt x="910844" y="25400"/>
                </a:moveTo>
                <a:lnTo>
                  <a:pt x="827151" y="25400"/>
                </a:lnTo>
                <a:lnTo>
                  <a:pt x="853821" y="38100"/>
                </a:lnTo>
                <a:lnTo>
                  <a:pt x="923925" y="38100"/>
                </a:lnTo>
                <a:lnTo>
                  <a:pt x="910844" y="25400"/>
                </a:lnTo>
                <a:close/>
              </a:path>
              <a:path w="1263015" h="3479800">
                <a:moveTo>
                  <a:pt x="689482" y="12700"/>
                </a:moveTo>
                <a:lnTo>
                  <a:pt x="599439" y="12700"/>
                </a:lnTo>
                <a:lnTo>
                  <a:pt x="584707" y="25400"/>
                </a:lnTo>
                <a:lnTo>
                  <a:pt x="660780" y="25400"/>
                </a:lnTo>
                <a:lnTo>
                  <a:pt x="689482" y="12700"/>
                </a:lnTo>
                <a:close/>
              </a:path>
              <a:path w="1263015" h="3479800">
                <a:moveTo>
                  <a:pt x="857884" y="12700"/>
                </a:moveTo>
                <a:lnTo>
                  <a:pt x="744854" y="12700"/>
                </a:lnTo>
                <a:lnTo>
                  <a:pt x="773049" y="25400"/>
                </a:lnTo>
                <a:lnTo>
                  <a:pt x="884427" y="25400"/>
                </a:lnTo>
                <a:lnTo>
                  <a:pt x="857884" y="12700"/>
                </a:lnTo>
                <a:close/>
              </a:path>
              <a:path w="1263015" h="3479800">
                <a:moveTo>
                  <a:pt x="803021" y="0"/>
                </a:moveTo>
                <a:lnTo>
                  <a:pt x="643635" y="0"/>
                </a:lnTo>
                <a:lnTo>
                  <a:pt x="628776" y="12700"/>
                </a:lnTo>
                <a:lnTo>
                  <a:pt x="830833" y="12700"/>
                </a:lnTo>
                <a:lnTo>
                  <a:pt x="8030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64545" y="1450086"/>
            <a:ext cx="661035" cy="40005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9209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229"/>
              </a:spcBef>
            </a:pPr>
            <a:r>
              <a:rPr sz="2000" spc="-25" dirty="0">
                <a:latin typeface="Calibri"/>
                <a:cs typeface="Calibri"/>
              </a:rPr>
              <a:t>B</a:t>
            </a:r>
            <a:r>
              <a:rPr sz="1950" spc="-37" baseline="-21367" dirty="0">
                <a:latin typeface="Calibri"/>
                <a:cs typeface="Calibri"/>
              </a:rPr>
              <a:t>1</a:t>
            </a:r>
            <a:endParaRPr sz="1950" baseline="-21367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64545" y="4024884"/>
            <a:ext cx="661035" cy="40005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9209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229"/>
              </a:spcBef>
            </a:pPr>
            <a:r>
              <a:rPr sz="2000" spc="-25" dirty="0">
                <a:latin typeface="Calibri"/>
                <a:cs typeface="Calibri"/>
              </a:rPr>
              <a:t>B</a:t>
            </a:r>
            <a:r>
              <a:rPr sz="1950" spc="-37" baseline="-21367" dirty="0">
                <a:latin typeface="Calibri"/>
                <a:cs typeface="Calibri"/>
              </a:rPr>
              <a:t>2</a:t>
            </a:r>
            <a:endParaRPr sz="1950" baseline="-21367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69327" y="1327022"/>
            <a:ext cx="2781300" cy="647065"/>
          </a:xfrm>
          <a:prstGeom prst="rect">
            <a:avLst/>
          </a:prstGeom>
          <a:solidFill>
            <a:srgbClr val="FFF1CC"/>
          </a:solidFill>
          <a:ln w="12953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80"/>
              </a:spcBef>
              <a:tabLst>
                <a:tab pos="796925" algn="l"/>
                <a:tab pos="1078865" algn="l"/>
              </a:tabLst>
            </a:pPr>
            <a:r>
              <a:rPr sz="1800" spc="165" dirty="0">
                <a:latin typeface="Trebuchet MS"/>
                <a:cs typeface="Trebuchet MS"/>
              </a:rPr>
              <a:t>prod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tabLst>
                <a:tab pos="373380" algn="l"/>
                <a:tab pos="655320" algn="l"/>
              </a:tabLst>
            </a:pPr>
            <a:r>
              <a:rPr sz="1800" spc="540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9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9327" y="2793873"/>
            <a:ext cx="2781300" cy="2863215"/>
          </a:xfrm>
          <a:prstGeom prst="rect">
            <a:avLst/>
          </a:prstGeom>
          <a:solidFill>
            <a:srgbClr val="FFF1CC"/>
          </a:solidFill>
          <a:ln w="12953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1440" marR="1128395">
              <a:lnSpc>
                <a:spcPct val="100000"/>
              </a:lnSpc>
              <a:spcBef>
                <a:spcPts val="180"/>
              </a:spcBef>
              <a:tabLst>
                <a:tab pos="467359" algn="l"/>
                <a:tab pos="749935" algn="l"/>
                <a:tab pos="1031875" algn="l"/>
                <a:tab pos="1126490" algn="l"/>
                <a:tab pos="1315085" algn="l"/>
                <a:tab pos="1409700" algn="l"/>
              </a:tabLst>
            </a:pP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1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4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90" dirty="0">
                <a:latin typeface="Trebuchet MS"/>
                <a:cs typeface="Trebuchet MS"/>
              </a:rPr>
              <a:t>*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40" dirty="0">
                <a:latin typeface="Trebuchet MS"/>
                <a:cs typeface="Trebuchet MS"/>
              </a:rPr>
              <a:t>i </a:t>
            </a: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2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90" dirty="0">
                <a:latin typeface="Trebuchet MS"/>
                <a:cs typeface="Trebuchet MS"/>
              </a:rPr>
              <a:t>a[t</a:t>
            </a:r>
            <a:r>
              <a:rPr sz="1800" spc="434" baseline="-20833" dirty="0">
                <a:latin typeface="Trebuchet MS"/>
                <a:cs typeface="Trebuchet MS"/>
              </a:rPr>
              <a:t>1</a:t>
            </a:r>
            <a:r>
              <a:rPr sz="1800" spc="290" dirty="0">
                <a:latin typeface="Trebuchet MS"/>
                <a:cs typeface="Trebuchet MS"/>
              </a:rPr>
              <a:t>] </a:t>
            </a: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3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4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90" dirty="0">
                <a:latin typeface="Trebuchet MS"/>
                <a:cs typeface="Trebuchet MS"/>
              </a:rPr>
              <a:t>*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40" dirty="0">
                <a:latin typeface="Trebuchet MS"/>
                <a:cs typeface="Trebuchet MS"/>
              </a:rPr>
              <a:t>i </a:t>
            </a: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4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80" dirty="0">
                <a:latin typeface="Trebuchet MS"/>
                <a:cs typeface="Trebuchet MS"/>
              </a:rPr>
              <a:t>b[t</a:t>
            </a:r>
            <a:r>
              <a:rPr sz="1800" spc="419" baseline="-20833" dirty="0">
                <a:latin typeface="Trebuchet MS"/>
                <a:cs typeface="Trebuchet MS"/>
              </a:rPr>
              <a:t>3</a:t>
            </a:r>
            <a:r>
              <a:rPr sz="1800" spc="280" dirty="0">
                <a:latin typeface="Trebuchet MS"/>
                <a:cs typeface="Trebuchet MS"/>
              </a:rPr>
              <a:t>] </a:t>
            </a: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5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2</a:t>
            </a:r>
            <a:r>
              <a:rPr sz="1800" baseline="-20833" dirty="0">
                <a:latin typeface="Trebuchet MS"/>
                <a:cs typeface="Trebuchet MS"/>
              </a:rPr>
              <a:t>		</a:t>
            </a:r>
            <a:r>
              <a:rPr sz="1800" spc="390" dirty="0">
                <a:latin typeface="Trebuchet MS"/>
                <a:cs typeface="Trebuchet MS"/>
              </a:rPr>
              <a:t>*</a:t>
            </a:r>
            <a:r>
              <a:rPr sz="1800" dirty="0">
                <a:latin typeface="Trebuchet MS"/>
                <a:cs typeface="Trebuchet MS"/>
              </a:rPr>
              <a:t>		</a:t>
            </a: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4</a:t>
            </a:r>
            <a:endParaRPr sz="1800" baseline="-20833">
              <a:latin typeface="Trebuchet MS"/>
              <a:cs typeface="Trebuchet MS"/>
            </a:endParaRPr>
          </a:p>
          <a:p>
            <a:pPr marL="91440" marR="798830">
              <a:lnSpc>
                <a:spcPct val="100000"/>
              </a:lnSpc>
              <a:tabLst>
                <a:tab pos="467359" algn="l"/>
                <a:tab pos="749935" algn="l"/>
                <a:tab pos="796925" algn="l"/>
                <a:tab pos="1078865" algn="l"/>
                <a:tab pos="1456055" algn="l"/>
                <a:tab pos="1737360" algn="l"/>
              </a:tabLst>
            </a:pP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6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65" dirty="0">
                <a:latin typeface="Trebuchet MS"/>
                <a:cs typeface="Trebuchet MS"/>
              </a:rPr>
              <a:t>prod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+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29" dirty="0">
                <a:latin typeface="Trebuchet MS"/>
                <a:cs typeface="Trebuchet MS"/>
              </a:rPr>
              <a:t>t</a:t>
            </a:r>
            <a:r>
              <a:rPr sz="1800" spc="345" baseline="-20833" dirty="0">
                <a:latin typeface="Trebuchet MS"/>
                <a:cs typeface="Trebuchet MS"/>
              </a:rPr>
              <a:t>5 </a:t>
            </a:r>
            <a:r>
              <a:rPr sz="1800" spc="165" dirty="0">
                <a:latin typeface="Trebuchet MS"/>
                <a:cs typeface="Trebuchet MS"/>
              </a:rPr>
              <a:t>prod</a:t>
            </a:r>
            <a:r>
              <a:rPr sz="1800" dirty="0">
                <a:latin typeface="Trebuchet MS"/>
                <a:cs typeface="Trebuchet MS"/>
              </a:rPr>
              <a:t>	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29" dirty="0">
                <a:latin typeface="Trebuchet MS"/>
                <a:cs typeface="Trebuchet MS"/>
              </a:rPr>
              <a:t>t</a:t>
            </a:r>
            <a:r>
              <a:rPr sz="1800" spc="345" baseline="-20833" dirty="0">
                <a:latin typeface="Trebuchet MS"/>
                <a:cs typeface="Trebuchet MS"/>
              </a:rPr>
              <a:t>6</a:t>
            </a:r>
            <a:endParaRPr sz="1800" baseline="-20833">
              <a:latin typeface="Trebuchet MS"/>
              <a:cs typeface="Trebuchet MS"/>
            </a:endParaRPr>
          </a:p>
          <a:p>
            <a:pPr marL="91440" marR="1317625">
              <a:lnSpc>
                <a:spcPct val="100000"/>
              </a:lnSpc>
              <a:tabLst>
                <a:tab pos="373380" algn="l"/>
                <a:tab pos="467359" algn="l"/>
                <a:tab pos="655320" algn="l"/>
                <a:tab pos="750570" algn="l"/>
                <a:tab pos="1032510" algn="l"/>
                <a:tab pos="1314450" algn="l"/>
              </a:tabLst>
            </a:pP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7</a:t>
            </a:r>
            <a:r>
              <a:rPr sz="1800" baseline="-20833" dirty="0">
                <a:latin typeface="Trebuchet MS"/>
                <a:cs typeface="Trebuchet MS"/>
              </a:rPr>
              <a:t>	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	</a:t>
            </a:r>
            <a:r>
              <a:rPr sz="1800" spc="540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+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1 </a:t>
            </a:r>
            <a:r>
              <a:rPr sz="1800" spc="540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9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29" dirty="0">
                <a:latin typeface="Trebuchet MS"/>
                <a:cs typeface="Trebuchet MS"/>
              </a:rPr>
              <a:t>t</a:t>
            </a:r>
            <a:r>
              <a:rPr sz="1800" spc="345" baseline="-20833" dirty="0">
                <a:latin typeface="Trebuchet MS"/>
                <a:cs typeface="Trebuchet MS"/>
              </a:rPr>
              <a:t>7</a:t>
            </a:r>
            <a:endParaRPr sz="1800" baseline="-20833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tabLst>
                <a:tab pos="514984" algn="l"/>
                <a:tab pos="797560" algn="l"/>
                <a:tab pos="1221105" algn="l"/>
                <a:tab pos="1645285" algn="l"/>
                <a:tab pos="2352040" algn="l"/>
              </a:tabLst>
            </a:pPr>
            <a:r>
              <a:rPr sz="1800" spc="490" dirty="0">
                <a:latin typeface="Trebuchet MS"/>
                <a:cs typeface="Trebuchet MS"/>
              </a:rPr>
              <a:t>if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40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20" dirty="0">
                <a:latin typeface="Trebuchet MS"/>
                <a:cs typeface="Trebuchet MS"/>
              </a:rPr>
              <a:t>&lt;=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20" dirty="0">
                <a:latin typeface="Trebuchet MS"/>
                <a:cs typeface="Trebuchet MS"/>
              </a:rPr>
              <a:t>20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95" dirty="0">
                <a:latin typeface="Trebuchet MS"/>
                <a:cs typeface="Trebuchet MS"/>
              </a:rPr>
              <a:t>goto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75" dirty="0">
                <a:latin typeface="Trebuchet MS"/>
                <a:cs typeface="Trebuchet MS"/>
              </a:rPr>
              <a:t>B</a:t>
            </a:r>
            <a:r>
              <a:rPr sz="1800" spc="112" baseline="-20833" dirty="0">
                <a:latin typeface="Trebuchet MS"/>
                <a:cs typeface="Trebuchet MS"/>
              </a:rPr>
              <a:t>2</a:t>
            </a:r>
            <a:endParaRPr sz="1800" baseline="-20833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21877" y="1973960"/>
            <a:ext cx="76200" cy="820419"/>
          </a:xfrm>
          <a:custGeom>
            <a:avLst/>
            <a:gdLst/>
            <a:ahLst/>
            <a:cxnLst/>
            <a:rect l="l" t="t" r="r" b="b"/>
            <a:pathLst>
              <a:path w="76200" h="820419">
                <a:moveTo>
                  <a:pt x="28575" y="744219"/>
                </a:moveTo>
                <a:lnTo>
                  <a:pt x="0" y="744219"/>
                </a:lnTo>
                <a:lnTo>
                  <a:pt x="38100" y="820419"/>
                </a:lnTo>
                <a:lnTo>
                  <a:pt x="69850" y="756919"/>
                </a:lnTo>
                <a:lnTo>
                  <a:pt x="28575" y="756919"/>
                </a:lnTo>
                <a:lnTo>
                  <a:pt x="28575" y="744219"/>
                </a:lnTo>
                <a:close/>
              </a:path>
              <a:path w="76200" h="820419">
                <a:moveTo>
                  <a:pt x="47625" y="0"/>
                </a:moveTo>
                <a:lnTo>
                  <a:pt x="28575" y="0"/>
                </a:lnTo>
                <a:lnTo>
                  <a:pt x="28575" y="756919"/>
                </a:lnTo>
                <a:lnTo>
                  <a:pt x="47625" y="756919"/>
                </a:lnTo>
                <a:lnTo>
                  <a:pt x="47625" y="0"/>
                </a:lnTo>
                <a:close/>
              </a:path>
              <a:path w="76200" h="820419">
                <a:moveTo>
                  <a:pt x="76200" y="744219"/>
                </a:moveTo>
                <a:lnTo>
                  <a:pt x="47625" y="744219"/>
                </a:lnTo>
                <a:lnTo>
                  <a:pt x="47625" y="756919"/>
                </a:lnTo>
                <a:lnTo>
                  <a:pt x="69850" y="756919"/>
                </a:lnTo>
                <a:lnTo>
                  <a:pt x="76200" y="744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21877" y="5656707"/>
            <a:ext cx="76200" cy="452755"/>
          </a:xfrm>
          <a:custGeom>
            <a:avLst/>
            <a:gdLst/>
            <a:ahLst/>
            <a:cxnLst/>
            <a:rect l="l" t="t" r="r" b="b"/>
            <a:pathLst>
              <a:path w="76200" h="452754">
                <a:moveTo>
                  <a:pt x="28575" y="376478"/>
                </a:moveTo>
                <a:lnTo>
                  <a:pt x="0" y="376478"/>
                </a:lnTo>
                <a:lnTo>
                  <a:pt x="38100" y="452678"/>
                </a:lnTo>
                <a:lnTo>
                  <a:pt x="69850" y="389178"/>
                </a:lnTo>
                <a:lnTo>
                  <a:pt x="28575" y="389178"/>
                </a:lnTo>
                <a:lnTo>
                  <a:pt x="28575" y="376478"/>
                </a:lnTo>
                <a:close/>
              </a:path>
              <a:path w="76200" h="452754">
                <a:moveTo>
                  <a:pt x="47625" y="0"/>
                </a:moveTo>
                <a:lnTo>
                  <a:pt x="28575" y="0"/>
                </a:lnTo>
                <a:lnTo>
                  <a:pt x="28575" y="389178"/>
                </a:lnTo>
                <a:lnTo>
                  <a:pt x="47625" y="389178"/>
                </a:lnTo>
                <a:lnTo>
                  <a:pt x="47625" y="0"/>
                </a:lnTo>
                <a:close/>
              </a:path>
              <a:path w="76200" h="452754">
                <a:moveTo>
                  <a:pt x="76200" y="376478"/>
                </a:moveTo>
                <a:lnTo>
                  <a:pt x="47625" y="376478"/>
                </a:lnTo>
                <a:lnTo>
                  <a:pt x="47625" y="389178"/>
                </a:lnTo>
                <a:lnTo>
                  <a:pt x="69850" y="389178"/>
                </a:lnTo>
                <a:lnTo>
                  <a:pt x="76200" y="3764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9B74D6-9390-6899-19A1-BBC972414C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53"/>
            <a:ext cx="29425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Example</a:t>
            </a:r>
            <a:r>
              <a:rPr spc="-229" dirty="0"/>
              <a:t> </a:t>
            </a:r>
            <a:r>
              <a:rPr spc="-25" dirty="0"/>
              <a:t>CFG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639" y="6476238"/>
            <a:ext cx="4178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CS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335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807719"/>
            <a:ext cx="4090035" cy="5812790"/>
          </a:xfrm>
          <a:custGeom>
            <a:avLst/>
            <a:gdLst/>
            <a:ahLst/>
            <a:cxnLst/>
            <a:rect l="l" t="t" r="r" b="b"/>
            <a:pathLst>
              <a:path w="4090035" h="5812790">
                <a:moveTo>
                  <a:pt x="4089654" y="0"/>
                </a:moveTo>
                <a:lnTo>
                  <a:pt x="0" y="0"/>
                </a:lnTo>
                <a:lnTo>
                  <a:pt x="0" y="5812535"/>
                </a:lnTo>
                <a:lnTo>
                  <a:pt x="4089654" y="5812535"/>
                </a:lnTo>
                <a:lnTo>
                  <a:pt x="408965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7889" y="2892122"/>
          <a:ext cx="2940050" cy="932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pPr marL="31750">
                        <a:lnSpc>
                          <a:spcPts val="1905"/>
                        </a:lnSpc>
                        <a:tabLst>
                          <a:tab pos="1174115" algn="l"/>
                        </a:tabLst>
                      </a:pPr>
                      <a:r>
                        <a:rPr sz="1700" spc="285" dirty="0">
                          <a:latin typeface="Trebuchet MS"/>
                          <a:cs typeface="Trebuchet MS"/>
                        </a:rPr>
                        <a:t>7)</a:t>
                      </a:r>
                      <a:r>
                        <a:rPr sz="17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295" dirty="0">
                          <a:latin typeface="Trebuchet MS"/>
                          <a:cs typeface="Trebuchet MS"/>
                        </a:rPr>
                        <a:t>a[t4]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700" spc="100" dirty="0">
                          <a:latin typeface="Trebuchet MS"/>
                          <a:cs typeface="Trebuchet MS"/>
                        </a:rPr>
                        <a:t>=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905"/>
                        </a:lnSpc>
                      </a:pPr>
                      <a:r>
                        <a:rPr sz="1700" spc="220" dirty="0">
                          <a:latin typeface="Trebuchet MS"/>
                          <a:cs typeface="Trebuchet MS"/>
                        </a:rPr>
                        <a:t>0.0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  <a:tabLst>
                          <a:tab pos="640715" algn="l"/>
                          <a:tab pos="907415" algn="l"/>
                          <a:tab pos="1174115" algn="l"/>
                        </a:tabLst>
                      </a:pPr>
                      <a:r>
                        <a:rPr sz="1700" spc="285" dirty="0">
                          <a:latin typeface="Trebuchet MS"/>
                          <a:cs typeface="Trebuchet MS"/>
                        </a:rPr>
                        <a:t>8)</a:t>
                      </a:r>
                      <a:r>
                        <a:rPr sz="17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365" dirty="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700" spc="100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700" spc="365" dirty="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700" spc="100" dirty="0">
                          <a:latin typeface="Trebuchet MS"/>
                          <a:cs typeface="Trebuchet MS"/>
                        </a:rPr>
                        <a:t>+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700" spc="100" dirty="0">
                          <a:latin typeface="Trebuchet MS"/>
                          <a:cs typeface="Trebuchet MS"/>
                        </a:rPr>
                        <a:t>1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0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35"/>
                        </a:spcBef>
                        <a:tabLst>
                          <a:tab pos="774065" algn="l"/>
                          <a:tab pos="1040765" algn="l"/>
                        </a:tabLst>
                      </a:pPr>
                      <a:r>
                        <a:rPr sz="1700" spc="285" dirty="0">
                          <a:latin typeface="Trebuchet MS"/>
                          <a:cs typeface="Trebuchet MS"/>
                        </a:rPr>
                        <a:t>9)</a:t>
                      </a:r>
                      <a:r>
                        <a:rPr sz="17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459" dirty="0"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700" spc="355" dirty="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700" spc="120" dirty="0">
                          <a:latin typeface="Trebuchet MS"/>
                          <a:cs typeface="Trebuchet MS"/>
                        </a:rPr>
                        <a:t>&lt;=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35"/>
                        </a:spcBef>
                        <a:tabLst>
                          <a:tab pos="466725" algn="l"/>
                        </a:tabLst>
                      </a:pPr>
                      <a:r>
                        <a:rPr sz="1700" spc="125" dirty="0">
                          <a:latin typeface="Trebuchet MS"/>
                          <a:cs typeface="Trebuchet MS"/>
                        </a:rPr>
                        <a:t>10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700" spc="185" dirty="0">
                          <a:latin typeface="Trebuchet MS"/>
                          <a:cs typeface="Trebuchet MS"/>
                        </a:rPr>
                        <a:t>goto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700" spc="305" dirty="0">
                          <a:latin typeface="Trebuchet MS"/>
                          <a:cs typeface="Trebuchet MS"/>
                        </a:rPr>
                        <a:t>(3)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1223" y="313943"/>
            <a:ext cx="6780276" cy="603732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434066" y="2850388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FFFFF"/>
                </a:solidFill>
                <a:latin typeface="Calibri"/>
                <a:cs typeface="Calibri"/>
              </a:rPr>
              <a:t>Exit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55461" y="3614420"/>
            <a:ext cx="122999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210" dirty="0">
                <a:latin typeface="Trebuchet MS"/>
                <a:cs typeface="Trebuchet MS"/>
              </a:rPr>
              <a:t>t1</a:t>
            </a:r>
            <a:r>
              <a:rPr sz="1400" spc="440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=</a:t>
            </a:r>
            <a:r>
              <a:rPr sz="1400" spc="450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10</a:t>
            </a:r>
            <a:r>
              <a:rPr sz="1400" spc="450" dirty="0">
                <a:latin typeface="Trebuchet MS"/>
                <a:cs typeface="Trebuchet MS"/>
              </a:rPr>
              <a:t> </a:t>
            </a:r>
            <a:r>
              <a:rPr sz="1400" spc="340" dirty="0">
                <a:latin typeface="Trebuchet MS"/>
                <a:cs typeface="Trebuchet MS"/>
              </a:rPr>
              <a:t>*</a:t>
            </a:r>
            <a:r>
              <a:rPr sz="1400" spc="450" dirty="0">
                <a:latin typeface="Trebuchet MS"/>
                <a:cs typeface="Trebuchet MS"/>
              </a:rPr>
              <a:t> </a:t>
            </a:r>
            <a:r>
              <a:rPr sz="1400" spc="409" dirty="0">
                <a:latin typeface="Trebuchet MS"/>
                <a:cs typeface="Trebuchet MS"/>
              </a:rPr>
              <a:t>i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63690" y="392684"/>
            <a:ext cx="694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Entry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52169" y="807719"/>
          <a:ext cx="7753984" cy="2084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5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2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3060">
                <a:tc gridSpan="3"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696595" algn="l"/>
                          <a:tab pos="972819" algn="l"/>
                          <a:tab pos="1388110" algn="l"/>
                          <a:tab pos="1810385" algn="l"/>
                        </a:tabLst>
                      </a:pPr>
                      <a:r>
                        <a:rPr sz="1800" spc="285" dirty="0">
                          <a:latin typeface="Trebuchet MS"/>
                          <a:cs typeface="Trebuchet MS"/>
                        </a:rPr>
                        <a:t>1)</a:t>
                      </a:r>
                      <a:r>
                        <a:rPr sz="1800" spc="-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54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20" dirty="0">
                          <a:latin typeface="Trebuchet MS"/>
                          <a:cs typeface="Trebuchet MS"/>
                        </a:rPr>
                        <a:t>//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70" dirty="0">
                          <a:latin typeface="Trebuchet MS"/>
                          <a:cs typeface="Trebuchet MS"/>
                        </a:rPr>
                        <a:t>Leader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1590" marB="0"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055">
                <a:tc>
                  <a:txBody>
                    <a:bodyPr/>
                    <a:lstStyle/>
                    <a:p>
                      <a:pPr marL="418465" indent="-340995">
                        <a:lnSpc>
                          <a:spcPct val="100000"/>
                        </a:lnSpc>
                        <a:spcBef>
                          <a:spcPts val="114"/>
                        </a:spcBef>
                        <a:buAutoNum type="arabicParenR" startAt="2"/>
                        <a:tabLst>
                          <a:tab pos="418465" algn="l"/>
                        </a:tabLst>
                      </a:pPr>
                      <a:r>
                        <a:rPr sz="1800" spc="260" dirty="0">
                          <a:latin typeface="Trebuchet MS"/>
                          <a:cs typeface="Trebuchet MS"/>
                        </a:rPr>
                        <a:t>j=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418465" indent="-340995">
                        <a:lnSpc>
                          <a:spcPct val="100000"/>
                        </a:lnSpc>
                        <a:spcBef>
                          <a:spcPts val="565"/>
                        </a:spcBef>
                        <a:buAutoNum type="arabicParenR" startAt="2"/>
                        <a:tabLst>
                          <a:tab pos="418465" algn="l"/>
                        </a:tabLst>
                      </a:pPr>
                      <a:r>
                        <a:rPr sz="1800" spc="235" dirty="0">
                          <a:latin typeface="Trebuchet MS"/>
                          <a:cs typeface="Trebuchet MS"/>
                        </a:rPr>
                        <a:t>t1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4604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1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100" dirty="0">
                          <a:latin typeface="Trebuchet MS"/>
                          <a:cs typeface="Trebuchet MS"/>
                        </a:rPr>
                        <a:t>=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4604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  <a:tabLst>
                          <a:tab pos="493395" algn="l"/>
                          <a:tab pos="769620" algn="l"/>
                        </a:tabLst>
                      </a:pPr>
                      <a:r>
                        <a:rPr sz="1800" spc="114" dirty="0">
                          <a:latin typeface="Trebuchet MS"/>
                          <a:cs typeface="Trebuchet MS"/>
                        </a:rPr>
                        <a:t>10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390" dirty="0">
                          <a:latin typeface="Trebuchet MS"/>
                          <a:cs typeface="Trebuchet MS"/>
                        </a:rPr>
                        <a:t>*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540" dirty="0">
                          <a:latin typeface="Trebuchet MS"/>
                          <a:cs typeface="Trebuchet MS"/>
                        </a:rPr>
                        <a:t>i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779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46990" algn="r">
                        <a:lnSpc>
                          <a:spcPct val="100000"/>
                        </a:lnSpc>
                      </a:pPr>
                      <a:r>
                        <a:rPr sz="1400" spc="409" dirty="0">
                          <a:latin typeface="Trebuchet MS"/>
                          <a:cs typeface="Trebuchet MS"/>
                        </a:rPr>
                        <a:t>i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54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65" dirty="0">
                          <a:latin typeface="Trebuchet MS"/>
                          <a:cs typeface="Trebuchet MS"/>
                        </a:rPr>
                        <a:t>=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54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sz="1400" spc="65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549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37" baseline="-20833" dirty="0"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1549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700" spc="285" dirty="0">
                          <a:latin typeface="Trebuchet MS"/>
                          <a:cs typeface="Trebuchet MS"/>
                        </a:rPr>
                        <a:t>4)</a:t>
                      </a:r>
                      <a:r>
                        <a:rPr sz="17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235" dirty="0">
                          <a:latin typeface="Trebuchet MS"/>
                          <a:cs typeface="Trebuchet MS"/>
                        </a:rPr>
                        <a:t>t2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700" spc="100" dirty="0">
                          <a:latin typeface="Trebuchet MS"/>
                          <a:cs typeface="Trebuchet MS"/>
                        </a:rPr>
                        <a:t>=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35"/>
                        </a:spcBef>
                        <a:tabLst>
                          <a:tab pos="455295" algn="l"/>
                          <a:tab pos="721995" algn="l"/>
                        </a:tabLst>
                      </a:pPr>
                      <a:r>
                        <a:rPr sz="1700" spc="235" dirty="0">
                          <a:latin typeface="Trebuchet MS"/>
                          <a:cs typeface="Trebuchet MS"/>
                        </a:rPr>
                        <a:t>t1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700" spc="100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700" spc="365" dirty="0">
                          <a:latin typeface="Trebuchet MS"/>
                          <a:cs typeface="Trebuchet MS"/>
                        </a:rPr>
                        <a:t>j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01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700" spc="285" dirty="0">
                          <a:latin typeface="Trebuchet MS"/>
                          <a:cs typeface="Trebuchet MS"/>
                        </a:rPr>
                        <a:t>5)</a:t>
                      </a:r>
                      <a:r>
                        <a:rPr sz="17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235" dirty="0">
                          <a:latin typeface="Trebuchet MS"/>
                          <a:cs typeface="Trebuchet MS"/>
                        </a:rPr>
                        <a:t>t3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700" spc="100" dirty="0">
                          <a:latin typeface="Trebuchet MS"/>
                          <a:cs typeface="Trebuchet MS"/>
                        </a:rPr>
                        <a:t>=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40"/>
                        </a:spcBef>
                        <a:tabLst>
                          <a:tab pos="321945" algn="l"/>
                          <a:tab pos="588645" algn="l"/>
                        </a:tabLst>
                      </a:pPr>
                      <a:r>
                        <a:rPr sz="1700" spc="100" dirty="0">
                          <a:latin typeface="Trebuchet MS"/>
                          <a:cs typeface="Trebuchet MS"/>
                        </a:rPr>
                        <a:t>8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700" spc="365" dirty="0">
                          <a:latin typeface="Trebuchet MS"/>
                          <a:cs typeface="Trebuchet MS"/>
                        </a:rPr>
                        <a:t>*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700" spc="225" dirty="0">
                          <a:latin typeface="Trebuchet MS"/>
                          <a:cs typeface="Trebuchet MS"/>
                        </a:rPr>
                        <a:t>t2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1778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700" spc="285" dirty="0">
                          <a:latin typeface="Trebuchet MS"/>
                          <a:cs typeface="Trebuchet MS"/>
                        </a:rPr>
                        <a:t>6)</a:t>
                      </a:r>
                      <a:r>
                        <a:rPr sz="1700" spc="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spc="235" dirty="0">
                          <a:latin typeface="Trebuchet MS"/>
                          <a:cs typeface="Trebuchet MS"/>
                        </a:rPr>
                        <a:t>t4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700" spc="100" dirty="0">
                          <a:latin typeface="Trebuchet MS"/>
                          <a:cs typeface="Trebuchet MS"/>
                        </a:rPr>
                        <a:t>=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35"/>
                        </a:spcBef>
                        <a:tabLst>
                          <a:tab pos="455930" algn="l"/>
                          <a:tab pos="722630" algn="l"/>
                        </a:tabLst>
                      </a:pPr>
                      <a:r>
                        <a:rPr sz="1700" spc="235" dirty="0">
                          <a:latin typeface="Trebuchet MS"/>
                          <a:cs typeface="Trebuchet MS"/>
                        </a:rPr>
                        <a:t>t3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700" spc="365" dirty="0"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700" spc="130" dirty="0">
                          <a:latin typeface="Trebuchet MS"/>
                          <a:cs typeface="Trebuchet MS"/>
                        </a:rPr>
                        <a:t>88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spc="290" dirty="0">
                          <a:latin typeface="Trebuchet MS"/>
                          <a:cs typeface="Trebuchet MS"/>
                        </a:rPr>
                        <a:t>j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85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spc="65" dirty="0">
                          <a:latin typeface="Trebuchet MS"/>
                          <a:cs typeface="Trebuchet MS"/>
                        </a:rPr>
                        <a:t>=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858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spc="65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858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37" baseline="-20833" dirty="0"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4127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8484616" y="5840983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07245" y="5840983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5911"/>
              </p:ext>
            </p:extLst>
          </p:nvPr>
        </p:nvGraphicFramePr>
        <p:xfrm>
          <a:off x="852169" y="3825806"/>
          <a:ext cx="10889611" cy="2801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3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35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8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354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64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40843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800" spc="204" dirty="0">
                          <a:latin typeface="Trebuchet MS"/>
                          <a:cs typeface="Trebuchet MS"/>
                        </a:rPr>
                        <a:t>10)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700" spc="220" dirty="0">
                          <a:latin typeface="Trebuchet MS"/>
                          <a:cs typeface="Trebuchet MS"/>
                        </a:rPr>
                        <a:t>11)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800" spc="204" dirty="0">
                          <a:latin typeface="Trebuchet MS"/>
                          <a:cs typeface="Trebuchet MS"/>
                        </a:rPr>
                        <a:t>12)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800" spc="204" dirty="0">
                          <a:latin typeface="Trebuchet MS"/>
                          <a:cs typeface="Trebuchet MS"/>
                        </a:rPr>
                        <a:t>13)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826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80"/>
                        </a:spcBef>
                        <a:tabLst>
                          <a:tab pos="353695" algn="l"/>
                          <a:tab pos="629285" algn="l"/>
                          <a:tab pos="906144" algn="l"/>
                          <a:tab pos="1181735" algn="l"/>
                        </a:tabLst>
                      </a:pPr>
                      <a:r>
                        <a:rPr sz="1800" spc="54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54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spcBef>
                          <a:spcPts val="600"/>
                        </a:spcBef>
                        <a:tabLst>
                          <a:tab pos="457834" algn="l"/>
                          <a:tab pos="724535" algn="l"/>
                          <a:tab pos="1124585" algn="l"/>
                          <a:tab pos="1524635" algn="l"/>
                        </a:tabLst>
                      </a:pPr>
                      <a:r>
                        <a:rPr sz="1700" spc="459" dirty="0"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700" spc="50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700" spc="125" dirty="0">
                          <a:latin typeface="Trebuchet MS"/>
                          <a:cs typeface="Trebuchet MS"/>
                        </a:rPr>
                        <a:t>&lt;=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700" spc="125" dirty="0">
                          <a:latin typeface="Trebuchet MS"/>
                          <a:cs typeface="Trebuchet MS"/>
                        </a:rPr>
                        <a:t>10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700" spc="185" dirty="0">
                          <a:latin typeface="Trebuchet MS"/>
                          <a:cs typeface="Trebuchet MS"/>
                        </a:rPr>
                        <a:t>goto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353695" algn="l"/>
                          <a:tab pos="629285" algn="l"/>
                        </a:tabLst>
                      </a:pPr>
                      <a:r>
                        <a:rPr sz="1800" spc="54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  <a:spcBef>
                          <a:spcPts val="570"/>
                        </a:spcBef>
                        <a:tabLst>
                          <a:tab pos="491490" algn="l"/>
                          <a:tab pos="768350" algn="l"/>
                          <a:tab pos="1043940" algn="l"/>
                          <a:tab pos="1319530" algn="l"/>
                        </a:tabLst>
                      </a:pPr>
                      <a:r>
                        <a:rPr sz="1800" spc="235" dirty="0">
                          <a:latin typeface="Trebuchet MS"/>
                          <a:cs typeface="Trebuchet MS"/>
                        </a:rPr>
                        <a:t>t5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540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390" dirty="0"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826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ct val="100000"/>
                        </a:lnSpc>
                      </a:pPr>
                      <a:r>
                        <a:rPr sz="1700" spc="305" dirty="0">
                          <a:latin typeface="Trebuchet MS"/>
                          <a:cs typeface="Trebuchet MS"/>
                        </a:rPr>
                        <a:t>(2)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15049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042035" marR="97028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210" dirty="0">
                          <a:latin typeface="Trebuchet MS"/>
                          <a:cs typeface="Trebuchet MS"/>
                        </a:rPr>
                        <a:t>t2</a:t>
                      </a:r>
                      <a:r>
                        <a:rPr sz="1400" spc="4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114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400" spc="4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204" dirty="0">
                          <a:latin typeface="Trebuchet MS"/>
                          <a:cs typeface="Trebuchet MS"/>
                        </a:rPr>
                        <a:t>t1</a:t>
                      </a:r>
                      <a:r>
                        <a:rPr sz="1400" spc="4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114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400" spc="4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290" dirty="0">
                          <a:latin typeface="Trebuchet MS"/>
                          <a:cs typeface="Trebuchet MS"/>
                        </a:rPr>
                        <a:t>j </a:t>
                      </a:r>
                      <a:r>
                        <a:rPr sz="1400" spc="210" dirty="0">
                          <a:latin typeface="Trebuchet MS"/>
                          <a:cs typeface="Trebuchet MS"/>
                        </a:rPr>
                        <a:t>t3</a:t>
                      </a:r>
                      <a:r>
                        <a:rPr sz="1400" spc="4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114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400" spc="4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114" dirty="0">
                          <a:latin typeface="Trebuchet MS"/>
                          <a:cs typeface="Trebuchet MS"/>
                        </a:rPr>
                        <a:t>8</a:t>
                      </a:r>
                      <a:r>
                        <a:rPr sz="1400" spc="4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340" dirty="0">
                          <a:latin typeface="Trebuchet MS"/>
                          <a:cs typeface="Trebuchet MS"/>
                        </a:rPr>
                        <a:t>*</a:t>
                      </a:r>
                      <a:r>
                        <a:rPr sz="1400" spc="4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180" dirty="0">
                          <a:latin typeface="Trebuchet MS"/>
                          <a:cs typeface="Trebuchet MS"/>
                        </a:rPr>
                        <a:t>t2 </a:t>
                      </a:r>
                      <a:r>
                        <a:rPr sz="1400" spc="210" dirty="0">
                          <a:latin typeface="Trebuchet MS"/>
                          <a:cs typeface="Trebuchet MS"/>
                        </a:rPr>
                        <a:t>t4</a:t>
                      </a:r>
                      <a:r>
                        <a:rPr sz="1400" spc="4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114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400" spc="4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204" dirty="0">
                          <a:latin typeface="Trebuchet MS"/>
                          <a:cs typeface="Trebuchet MS"/>
                        </a:rPr>
                        <a:t>t3</a:t>
                      </a:r>
                      <a:r>
                        <a:rPr sz="1400" spc="4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340" dirty="0"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sz="1400" spc="4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90" dirty="0">
                          <a:latin typeface="Trebuchet MS"/>
                          <a:cs typeface="Trebuchet MS"/>
                        </a:rPr>
                        <a:t>88 </a:t>
                      </a:r>
                      <a:r>
                        <a:rPr sz="1400" spc="245" dirty="0">
                          <a:latin typeface="Trebuchet MS"/>
                          <a:cs typeface="Trebuchet MS"/>
                        </a:rPr>
                        <a:t>a[t4]</a:t>
                      </a:r>
                      <a:r>
                        <a:rPr sz="1400" spc="4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114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400" spc="4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160" dirty="0">
                          <a:latin typeface="Trebuchet MS"/>
                          <a:cs typeface="Trebuchet MS"/>
                        </a:rPr>
                        <a:t>0.0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1042035">
                        <a:lnSpc>
                          <a:spcPct val="100000"/>
                        </a:lnSpc>
                      </a:pPr>
                      <a:r>
                        <a:rPr sz="1400" spc="340" dirty="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sz="1400" spc="4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114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400" spc="4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340" dirty="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sz="1400" spc="4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114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400" spc="4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65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1042035">
                        <a:lnSpc>
                          <a:spcPct val="100000"/>
                        </a:lnSpc>
                      </a:pPr>
                      <a:r>
                        <a:rPr sz="1400" spc="400" dirty="0"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400" spc="4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340" dirty="0">
                          <a:latin typeface="Trebuchet MS"/>
                          <a:cs typeface="Trebuchet MS"/>
                        </a:rPr>
                        <a:t>j</a:t>
                      </a:r>
                      <a:r>
                        <a:rPr sz="1400" spc="4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114" dirty="0">
                          <a:latin typeface="Trebuchet MS"/>
                          <a:cs typeface="Trebuchet MS"/>
                        </a:rPr>
                        <a:t>&lt;=</a:t>
                      </a:r>
                      <a:r>
                        <a:rPr sz="1400" spc="4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114" dirty="0">
                          <a:latin typeface="Trebuchet MS"/>
                          <a:cs typeface="Trebuchet MS"/>
                        </a:rPr>
                        <a:t>10</a:t>
                      </a:r>
                      <a:r>
                        <a:rPr sz="1400" spc="4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160" dirty="0">
                          <a:latin typeface="Trebuchet MS"/>
                          <a:cs typeface="Trebuchet MS"/>
                        </a:rPr>
                        <a:t>goto</a:t>
                      </a:r>
                      <a:r>
                        <a:rPr sz="1400" spc="4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245" dirty="0">
                          <a:latin typeface="Trebuchet MS"/>
                          <a:cs typeface="Trebuchet MS"/>
                        </a:rPr>
                        <a:t>(3)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40640" algn="ctr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37" baseline="-20833" dirty="0">
                          <a:latin typeface="Calibri"/>
                          <a:cs typeface="Calibri"/>
                        </a:rPr>
                        <a:t>3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74930" algn="r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400" spc="210" dirty="0">
                          <a:latin typeface="Trebuchet MS"/>
                          <a:cs typeface="Trebuchet MS"/>
                        </a:rPr>
                        <a:t>t5</a:t>
                      </a:r>
                      <a:r>
                        <a:rPr sz="1400" spc="4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114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400" spc="45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459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400" spc="4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340" dirty="0"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sz="1400" spc="4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65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400" spc="245" dirty="0">
                          <a:latin typeface="Trebuchet MS"/>
                          <a:cs typeface="Trebuchet MS"/>
                        </a:rPr>
                        <a:t>a[t6]</a:t>
                      </a:r>
                      <a:r>
                        <a:rPr sz="1400" spc="4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114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400" spc="4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160" dirty="0">
                          <a:latin typeface="Trebuchet MS"/>
                          <a:cs typeface="Trebuchet MS"/>
                        </a:rPr>
                        <a:t>1.0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400" spc="459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400" spc="4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114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400" spc="4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459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400" spc="4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114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400" spc="4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65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</a:pPr>
                      <a:r>
                        <a:rPr sz="1400" spc="400" dirty="0"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400" spc="4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459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400" spc="4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114" dirty="0">
                          <a:latin typeface="Trebuchet MS"/>
                          <a:cs typeface="Trebuchet MS"/>
                        </a:rPr>
                        <a:t>&lt;=</a:t>
                      </a:r>
                      <a:r>
                        <a:rPr sz="1400" spc="4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114" dirty="0">
                          <a:latin typeface="Trebuchet MS"/>
                          <a:cs typeface="Trebuchet MS"/>
                        </a:rPr>
                        <a:t>10</a:t>
                      </a:r>
                      <a:r>
                        <a:rPr sz="1400" spc="4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140" dirty="0">
                          <a:latin typeface="Trebuchet MS"/>
                          <a:cs typeface="Trebuchet MS"/>
                        </a:rPr>
                        <a:t>goto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536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9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210" dirty="0">
                          <a:latin typeface="Trebuchet MS"/>
                          <a:cs typeface="Trebuchet MS"/>
                        </a:rPr>
                        <a:t>(13)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700" spc="220" dirty="0">
                          <a:latin typeface="Trebuchet MS"/>
                          <a:cs typeface="Trebuchet MS"/>
                        </a:rPr>
                        <a:t>14)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35"/>
                        </a:spcBef>
                        <a:tabLst>
                          <a:tab pos="457834" algn="l"/>
                          <a:tab pos="724535" algn="l"/>
                          <a:tab pos="1124585" algn="l"/>
                          <a:tab pos="1391285" algn="l"/>
                        </a:tabLst>
                      </a:pPr>
                      <a:r>
                        <a:rPr sz="1700" spc="235" dirty="0">
                          <a:latin typeface="Trebuchet MS"/>
                          <a:cs typeface="Trebuchet MS"/>
                        </a:rPr>
                        <a:t>t6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700" spc="100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700" spc="125" dirty="0">
                          <a:latin typeface="Trebuchet MS"/>
                          <a:cs typeface="Trebuchet MS"/>
                        </a:rPr>
                        <a:t>88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700" spc="365" dirty="0">
                          <a:latin typeface="Trebuchet MS"/>
                          <a:cs typeface="Trebuchet MS"/>
                        </a:rPr>
                        <a:t>*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700" spc="235" dirty="0">
                          <a:latin typeface="Trebuchet MS"/>
                          <a:cs typeface="Trebuchet MS"/>
                        </a:rPr>
                        <a:t>t5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700" spc="215" dirty="0">
                          <a:latin typeface="Trebuchet MS"/>
                          <a:cs typeface="Trebuchet MS"/>
                        </a:rPr>
                        <a:t>15)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700" spc="220" dirty="0">
                          <a:latin typeface="Trebuchet MS"/>
                          <a:cs typeface="Trebuchet MS"/>
                        </a:rPr>
                        <a:t>16)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35"/>
                        </a:spcBef>
                        <a:tabLst>
                          <a:tab pos="857885" algn="l"/>
                          <a:tab pos="1124585" algn="l"/>
                        </a:tabLst>
                      </a:pPr>
                      <a:r>
                        <a:rPr sz="1700" spc="290" dirty="0">
                          <a:latin typeface="Trebuchet MS"/>
                          <a:cs typeface="Trebuchet MS"/>
                        </a:rPr>
                        <a:t>a[t6]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700" spc="100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700" spc="215" dirty="0">
                          <a:latin typeface="Trebuchet MS"/>
                          <a:cs typeface="Trebuchet MS"/>
                        </a:rPr>
                        <a:t>1.0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  <a:p>
                      <a:pPr marL="57785">
                        <a:lnSpc>
                          <a:spcPct val="100000"/>
                        </a:lnSpc>
                        <a:spcBef>
                          <a:spcPts val="595"/>
                        </a:spcBef>
                        <a:tabLst>
                          <a:tab pos="324485" algn="l"/>
                          <a:tab pos="591185" algn="l"/>
                          <a:tab pos="857885" algn="l"/>
                          <a:tab pos="1124585" algn="l"/>
                        </a:tabLst>
                      </a:pPr>
                      <a:r>
                        <a:rPr sz="1700" spc="50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700" spc="100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700" spc="50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700" spc="100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700" spc="100" dirty="0">
                          <a:latin typeface="Trebuchet MS"/>
                          <a:cs typeface="Trebuchet MS"/>
                        </a:rPr>
                        <a:t>1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1714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82980">
                        <a:lnSpc>
                          <a:spcPct val="100000"/>
                        </a:lnSpc>
                      </a:pPr>
                      <a:r>
                        <a:rPr sz="1400" spc="459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400" spc="4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114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400" spc="4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459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400" spc="4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114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400" spc="4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65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982980">
                        <a:lnSpc>
                          <a:spcPct val="100000"/>
                        </a:lnSpc>
                      </a:pPr>
                      <a:r>
                        <a:rPr sz="1400" spc="400" dirty="0"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400" spc="4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459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400" spc="4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114" dirty="0">
                          <a:latin typeface="Trebuchet MS"/>
                          <a:cs typeface="Trebuchet MS"/>
                        </a:rPr>
                        <a:t>&lt;=</a:t>
                      </a:r>
                      <a:r>
                        <a:rPr sz="1400" spc="4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114" dirty="0">
                          <a:latin typeface="Trebuchet MS"/>
                          <a:cs typeface="Trebuchet MS"/>
                        </a:rPr>
                        <a:t>10</a:t>
                      </a:r>
                      <a:r>
                        <a:rPr sz="1400" spc="4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160" dirty="0">
                          <a:latin typeface="Trebuchet MS"/>
                          <a:cs typeface="Trebuchet MS"/>
                        </a:rPr>
                        <a:t>goto</a:t>
                      </a:r>
                      <a:r>
                        <a:rPr sz="1400" spc="4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245" dirty="0">
                          <a:latin typeface="Trebuchet MS"/>
                          <a:cs typeface="Trebuchet MS"/>
                        </a:rPr>
                        <a:t>(2)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R="118110"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2400" marB="0"/>
                </a:tc>
                <a:tc>
                  <a:txBody>
                    <a:bodyPr/>
                    <a:lstStyle/>
                    <a:p>
                      <a:pPr marR="74930" algn="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2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</a:pPr>
                      <a:r>
                        <a:rPr sz="1400" spc="459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400" spc="4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114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400" spc="4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65" dirty="0">
                          <a:latin typeface="Trebuchet MS"/>
                          <a:cs typeface="Trebuchet MS"/>
                        </a:rPr>
                        <a:t>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1689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marL="1905" algn="ctr">
                        <a:lnSpc>
                          <a:spcPts val="1870"/>
                        </a:lnSpc>
                      </a:pPr>
                      <a:r>
                        <a:rPr sz="1700" spc="220" dirty="0">
                          <a:latin typeface="Trebuchet MS"/>
                          <a:cs typeface="Trebuchet MS"/>
                        </a:rPr>
                        <a:t>17)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870"/>
                        </a:lnSpc>
                        <a:tabLst>
                          <a:tab pos="457834" algn="l"/>
                          <a:tab pos="724535" algn="l"/>
                          <a:tab pos="1124585" algn="l"/>
                          <a:tab pos="1524635" algn="l"/>
                        </a:tabLst>
                      </a:pPr>
                      <a:r>
                        <a:rPr sz="1700" spc="459" dirty="0"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700" spc="505" dirty="0"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700" spc="125" dirty="0">
                          <a:latin typeface="Trebuchet MS"/>
                          <a:cs typeface="Trebuchet MS"/>
                        </a:rPr>
                        <a:t>&lt;=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700" spc="125" dirty="0">
                          <a:latin typeface="Trebuchet MS"/>
                          <a:cs typeface="Trebuchet MS"/>
                        </a:rPr>
                        <a:t>10</a:t>
                      </a:r>
                      <a:r>
                        <a:rPr sz="17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700" spc="185" dirty="0">
                          <a:latin typeface="Trebuchet MS"/>
                          <a:cs typeface="Trebuchet MS"/>
                        </a:rPr>
                        <a:t>goto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70"/>
                        </a:lnSpc>
                      </a:pPr>
                      <a:r>
                        <a:rPr sz="1700" spc="270" dirty="0">
                          <a:latin typeface="Trebuchet MS"/>
                          <a:cs typeface="Trebuchet MS"/>
                        </a:rPr>
                        <a:t>(13)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5325">
                        <a:lnSpc>
                          <a:spcPts val="1400"/>
                        </a:lnSpc>
                        <a:spcBef>
                          <a:spcPts val="1270"/>
                        </a:spcBef>
                      </a:pP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61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9207245" y="4060049"/>
            <a:ext cx="1633855" cy="64643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1050"/>
              </a:spcBef>
            </a:pPr>
            <a:r>
              <a:rPr sz="1400" spc="210" dirty="0">
                <a:latin typeface="Trebuchet MS"/>
                <a:cs typeface="Trebuchet MS"/>
              </a:rPr>
              <a:t>t6</a:t>
            </a:r>
            <a:r>
              <a:rPr sz="1400" spc="440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=</a:t>
            </a:r>
            <a:r>
              <a:rPr sz="1400" spc="450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88</a:t>
            </a:r>
            <a:r>
              <a:rPr sz="1400" spc="450" dirty="0">
                <a:latin typeface="Trebuchet MS"/>
                <a:cs typeface="Trebuchet MS"/>
              </a:rPr>
              <a:t> </a:t>
            </a:r>
            <a:r>
              <a:rPr sz="1400" spc="340" dirty="0">
                <a:latin typeface="Trebuchet MS"/>
                <a:cs typeface="Trebuchet MS"/>
              </a:rPr>
              <a:t>*</a:t>
            </a:r>
            <a:r>
              <a:rPr sz="1400" spc="440" dirty="0">
                <a:latin typeface="Trebuchet MS"/>
                <a:cs typeface="Trebuchet MS"/>
              </a:rPr>
              <a:t> </a:t>
            </a:r>
            <a:r>
              <a:rPr sz="1400" spc="190" dirty="0">
                <a:latin typeface="Trebuchet MS"/>
                <a:cs typeface="Trebuchet MS"/>
              </a:rPr>
              <a:t>t5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200" spc="-50" dirty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5D032D9-E4DB-D30C-A286-C8134E7D93C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90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sz="6000" dirty="0"/>
              <a:t>Optimizing</a:t>
            </a:r>
            <a:r>
              <a:rPr sz="6000" spc="-220" dirty="0"/>
              <a:t> </a:t>
            </a:r>
            <a:r>
              <a:rPr sz="6000" spc="-25" dirty="0"/>
              <a:t>BBs</a:t>
            </a:r>
            <a:endParaRPr sz="6000"/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Local</a:t>
            </a:r>
            <a:r>
              <a:rPr sz="2400" spc="-2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optimizations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Optimization</a:t>
            </a:r>
            <a:r>
              <a:rPr spc="-100" dirty="0"/>
              <a:t> </a:t>
            </a:r>
            <a:r>
              <a:rPr dirty="0"/>
              <a:t>of</a:t>
            </a:r>
            <a:r>
              <a:rPr spc="-125" dirty="0"/>
              <a:t> </a:t>
            </a:r>
            <a:r>
              <a:rPr spc="-25" dirty="0"/>
              <a:t>BBs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9950450" cy="39268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29845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Code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optimizations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substantial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improvement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running 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and/or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energy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consumption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Global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optimization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analyzes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control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flow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among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BBs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E.g.,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performs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control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flow,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flow,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dependence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analysis</a:t>
            </a:r>
            <a:endParaRPr sz="2400">
              <a:latin typeface="Calibri"/>
              <a:cs typeface="Calibri"/>
            </a:endParaRPr>
          </a:p>
          <a:p>
            <a:pPr marL="241300" marR="1322070" indent="-228600">
              <a:lnSpc>
                <a:spcPts val="302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25" dirty="0">
                <a:latin typeface="Calibri"/>
                <a:cs typeface="Calibri"/>
              </a:rPr>
              <a:t> intra-</a:t>
            </a:r>
            <a:r>
              <a:rPr sz="2800" dirty="0">
                <a:latin typeface="Calibri"/>
                <a:cs typeface="Calibri"/>
              </a:rPr>
              <a:t>BB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optimizations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provide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significant improvements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DAG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useful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structure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implementing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transformations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on BBs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Allows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detecting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sub-</a:t>
            </a:r>
            <a:r>
              <a:rPr sz="2400" spc="-10" dirty="0">
                <a:latin typeface="Calibri"/>
                <a:cs typeface="Calibri"/>
              </a:rPr>
              <a:t>expressions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A29BA-92AC-287F-56BA-FA342BB5D8A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Intra-</a:t>
            </a:r>
            <a:r>
              <a:rPr dirty="0"/>
              <a:t>Block</a:t>
            </a:r>
            <a:r>
              <a:rPr spc="-50" dirty="0"/>
              <a:t> </a:t>
            </a:r>
            <a:r>
              <a:rPr spc="-30" dirty="0"/>
              <a:t>Transformations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10028555" cy="285877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cs typeface="Calibri"/>
              </a:rPr>
              <a:t>Expressions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names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live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exit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BB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Two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BBs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equivalent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compute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expressions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65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transformations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BBs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improve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quality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Structure-</a:t>
            </a:r>
            <a:r>
              <a:rPr sz="2400" dirty="0">
                <a:latin typeface="Calibri"/>
                <a:cs typeface="Calibri"/>
              </a:rPr>
              <a:t>preserving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algebraic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transformations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change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expressions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block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C6DFB-AC20-38EB-1E8B-4AEF7508EA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Structure-</a:t>
            </a:r>
            <a:r>
              <a:rPr dirty="0"/>
              <a:t>Preserving</a:t>
            </a:r>
            <a:r>
              <a:rPr spc="-75" dirty="0"/>
              <a:t> </a:t>
            </a:r>
            <a:r>
              <a:rPr spc="-25" dirty="0"/>
              <a:t>Transformations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6569"/>
            <a:ext cx="6829425" cy="1197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3565" indent="-570865">
              <a:lnSpc>
                <a:spcPts val="3115"/>
              </a:lnSpc>
              <a:spcBef>
                <a:spcPts val="95"/>
              </a:spcBef>
              <a:buAutoNum type="romanLcPeriod"/>
              <a:tabLst>
                <a:tab pos="583565" algn="l"/>
              </a:tabLst>
            </a:pPr>
            <a:r>
              <a:rPr sz="2600" dirty="0">
                <a:latin typeface="Calibri"/>
                <a:cs typeface="Calibri"/>
              </a:rPr>
              <a:t>Common</a:t>
            </a:r>
            <a:r>
              <a:rPr sz="2600" spc="-1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subexpression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elimination</a:t>
            </a:r>
            <a:endParaRPr sz="2600">
              <a:latin typeface="Calibri"/>
              <a:cs typeface="Calibri"/>
            </a:endParaRPr>
          </a:p>
          <a:p>
            <a:pPr marL="697865" lvl="1" indent="-227965">
              <a:lnSpc>
                <a:spcPts val="2635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Instructions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compute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been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computed</a:t>
            </a:r>
            <a:endParaRPr sz="2200">
              <a:latin typeface="Calibri"/>
              <a:cs typeface="Calibri"/>
            </a:endParaRPr>
          </a:p>
          <a:p>
            <a:pPr marL="583565" indent="-570865">
              <a:lnSpc>
                <a:spcPct val="100000"/>
              </a:lnSpc>
              <a:spcBef>
                <a:spcPts val="365"/>
              </a:spcBef>
              <a:buAutoNum type="romanLcPeriod"/>
              <a:tabLst>
                <a:tab pos="583565" algn="l"/>
              </a:tabLst>
            </a:pPr>
            <a:r>
              <a:rPr sz="2600" dirty="0">
                <a:latin typeface="Calibri"/>
                <a:cs typeface="Calibri"/>
              </a:rPr>
              <a:t>Dead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code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elimination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318255"/>
            <a:ext cx="33655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20" dirty="0">
                <a:latin typeface="Calibri"/>
                <a:cs typeface="Calibri"/>
              </a:rPr>
              <a:t>iii.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2897355"/>
            <a:ext cx="7868284" cy="311594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697865" indent="-22796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697865" algn="l"/>
              </a:tabLst>
            </a:pPr>
            <a:r>
              <a:rPr sz="2200" spc="-10" dirty="0">
                <a:latin typeface="Calibri"/>
                <a:cs typeface="Calibri"/>
              </a:rPr>
              <a:t>Remove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Instructions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define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variables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never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used</a:t>
            </a:r>
            <a:endParaRPr sz="2200">
              <a:latin typeface="Calibri"/>
              <a:cs typeface="Calibri"/>
            </a:endParaRPr>
          </a:p>
          <a:p>
            <a:pPr marL="584200">
              <a:lnSpc>
                <a:spcPts val="3115"/>
              </a:lnSpc>
              <a:spcBef>
                <a:spcPts val="360"/>
              </a:spcBef>
            </a:pPr>
            <a:r>
              <a:rPr sz="2600" dirty="0">
                <a:latin typeface="Calibri"/>
                <a:cs typeface="Calibri"/>
              </a:rPr>
              <a:t>Renaming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temporary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variables</a:t>
            </a:r>
            <a:endParaRPr sz="2600">
              <a:latin typeface="Calibri"/>
              <a:cs typeface="Calibri"/>
            </a:endParaRPr>
          </a:p>
          <a:p>
            <a:pPr marL="698500" marR="5080" indent="-228600">
              <a:lnSpc>
                <a:spcPct val="80000"/>
              </a:lnSpc>
              <a:spcBef>
                <a:spcPts val="520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Can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always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transform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BB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equivalent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block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where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each </a:t>
            </a:r>
            <a:r>
              <a:rPr sz="2200" spc="-10" dirty="0">
                <a:latin typeface="Calibri"/>
                <a:cs typeface="Calibri"/>
              </a:rPr>
              <a:t>statement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defines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temporary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new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name</a:t>
            </a:r>
            <a:endParaRPr sz="2200">
              <a:latin typeface="Calibri"/>
              <a:cs typeface="Calibri"/>
            </a:endParaRPr>
          </a:p>
          <a:p>
            <a:pPr marL="1155700" lvl="1" indent="-228600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1155700" algn="l"/>
              </a:tabLst>
            </a:pPr>
            <a:r>
              <a:rPr sz="1900" dirty="0">
                <a:latin typeface="Calibri"/>
                <a:cs typeface="Calibri"/>
              </a:rPr>
              <a:t>Such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BB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called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normal-</a:t>
            </a:r>
            <a:r>
              <a:rPr sz="1900" dirty="0">
                <a:latin typeface="Calibri"/>
                <a:cs typeface="Calibri"/>
              </a:rPr>
              <a:t>form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block</a:t>
            </a:r>
            <a:endParaRPr sz="1900">
              <a:latin typeface="Calibri"/>
              <a:cs typeface="Calibri"/>
            </a:endParaRPr>
          </a:p>
          <a:p>
            <a:pPr marL="583565" indent="-570865">
              <a:lnSpc>
                <a:spcPts val="3115"/>
              </a:lnSpc>
              <a:spcBef>
                <a:spcPts val="345"/>
              </a:spcBef>
              <a:buAutoNum type="romanLcPeriod" startAt="4"/>
              <a:tabLst>
                <a:tab pos="583565" algn="l"/>
              </a:tabLst>
            </a:pPr>
            <a:r>
              <a:rPr sz="2600" spc="-10" dirty="0">
                <a:latin typeface="Calibri"/>
                <a:cs typeface="Calibri"/>
              </a:rPr>
              <a:t>Reordering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dependence-</a:t>
            </a:r>
            <a:r>
              <a:rPr sz="2600" dirty="0">
                <a:latin typeface="Calibri"/>
                <a:cs typeface="Calibri"/>
              </a:rPr>
              <a:t>free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statements</a:t>
            </a:r>
            <a:endParaRPr sz="2600">
              <a:latin typeface="Calibri"/>
              <a:cs typeface="Calibri"/>
            </a:endParaRPr>
          </a:p>
          <a:p>
            <a:pPr marL="698500" marR="279400" lvl="1" indent="-228600">
              <a:lnSpc>
                <a:spcPts val="2110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Normal-</a:t>
            </a:r>
            <a:r>
              <a:rPr sz="2200" dirty="0">
                <a:latin typeface="Calibri"/>
                <a:cs typeface="Calibri"/>
              </a:rPr>
              <a:t>form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blocks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permits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statement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interchanges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without </a:t>
            </a:r>
            <a:r>
              <a:rPr sz="2200" dirty="0">
                <a:latin typeface="Calibri"/>
                <a:cs typeface="Calibri"/>
              </a:rPr>
              <a:t>affecting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block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ts val="263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May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improve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latency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accesses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register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usage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893050" y="1639951"/>
          <a:ext cx="34544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73380" algn="l"/>
                          <a:tab pos="655320" algn="l"/>
                          <a:tab pos="939165" algn="l"/>
                          <a:tab pos="1221740" algn="l"/>
                        </a:tabLst>
                      </a:pPr>
                      <a:r>
                        <a:rPr sz="1800" spc="1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50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60" dirty="0">
                          <a:latin typeface="Trebuchet MS"/>
                          <a:cs typeface="Trebuchet MS"/>
                        </a:rPr>
                        <a:t>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373380" algn="l"/>
                          <a:tab pos="655320" algn="l"/>
                          <a:tab pos="939165" algn="l"/>
                          <a:tab pos="1221740" algn="l"/>
                        </a:tabLst>
                      </a:pPr>
                      <a:r>
                        <a:rPr sz="1800" spc="50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390" dirty="0"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50" dirty="0"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373380" algn="l"/>
                          <a:tab pos="655320" algn="l"/>
                          <a:tab pos="937894" algn="l"/>
                          <a:tab pos="1220470" algn="l"/>
                        </a:tabLst>
                      </a:pPr>
                      <a:r>
                        <a:rPr sz="1800" spc="16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50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60" dirty="0">
                          <a:latin typeface="Trebuchet MS"/>
                          <a:cs typeface="Trebuchet MS"/>
                        </a:rPr>
                        <a:t>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tabLst>
                          <a:tab pos="373380" algn="l"/>
                          <a:tab pos="655320" algn="l"/>
                          <a:tab pos="939165" algn="l"/>
                          <a:tab pos="1221740" algn="l"/>
                        </a:tabLst>
                      </a:pPr>
                      <a:r>
                        <a:rPr sz="1800" spc="5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39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50" dirty="0"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  <a:tabLst>
                          <a:tab pos="373380" algn="l"/>
                          <a:tab pos="655320" algn="l"/>
                          <a:tab pos="937894" algn="l"/>
                          <a:tab pos="1220470" algn="l"/>
                        </a:tabLst>
                      </a:pPr>
                      <a:r>
                        <a:rPr sz="1800" spc="1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50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60" dirty="0">
                          <a:latin typeface="Trebuchet MS"/>
                          <a:cs typeface="Trebuchet MS"/>
                        </a:rPr>
                        <a:t>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tabLst>
                          <a:tab pos="373380" algn="l"/>
                          <a:tab pos="655320" algn="l"/>
                          <a:tab pos="939165" algn="l"/>
                          <a:tab pos="1221740" algn="l"/>
                        </a:tabLst>
                      </a:pPr>
                      <a:r>
                        <a:rPr sz="1800" spc="50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380" dirty="0">
                          <a:latin typeface="Trebuchet MS"/>
                          <a:cs typeface="Trebuchet MS"/>
                        </a:rPr>
                        <a:t>–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50" dirty="0">
                          <a:latin typeface="Trebuchet MS"/>
                          <a:cs typeface="Trebuchet MS"/>
                        </a:rPr>
                        <a:t>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tabLst>
                          <a:tab pos="373380" algn="l"/>
                          <a:tab pos="655320" algn="l"/>
                          <a:tab pos="937894" algn="l"/>
                          <a:tab pos="1220470" algn="l"/>
                        </a:tabLst>
                      </a:pPr>
                      <a:r>
                        <a:rPr sz="1800" spc="160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50" dirty="0">
                          <a:latin typeface="Trebuchet MS"/>
                          <a:cs typeface="Trebuchet MS"/>
                        </a:rPr>
                        <a:t>b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60" dirty="0">
                          <a:latin typeface="Trebuchet MS"/>
                          <a:cs typeface="Trebuchet MS"/>
                        </a:rPr>
                        <a:t>c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tabLst>
                          <a:tab pos="373380" algn="l"/>
                          <a:tab pos="655320" algn="l"/>
                        </a:tabLst>
                      </a:pPr>
                      <a:r>
                        <a:rPr sz="1800" spc="50" dirty="0">
                          <a:latin typeface="Trebuchet MS"/>
                          <a:cs typeface="Trebuchet MS"/>
                        </a:rPr>
                        <a:t>d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50" dirty="0">
                          <a:latin typeface="Trebuchet MS"/>
                          <a:cs typeface="Trebuchet MS"/>
                        </a:rPr>
                        <a:t>b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9455150" y="5024373"/>
            <a:ext cx="1701800" cy="653415"/>
            <a:chOff x="9455150" y="5024373"/>
            <a:chExt cx="1701800" cy="653415"/>
          </a:xfrm>
        </p:grpSpPr>
        <p:sp>
          <p:nvSpPr>
            <p:cNvPr id="8" name="object 8"/>
            <p:cNvSpPr/>
            <p:nvPr/>
          </p:nvSpPr>
          <p:spPr>
            <a:xfrm>
              <a:off x="9461500" y="5030787"/>
              <a:ext cx="1689100" cy="640080"/>
            </a:xfrm>
            <a:custGeom>
              <a:avLst/>
              <a:gdLst/>
              <a:ahLst/>
              <a:cxnLst/>
              <a:rect l="l" t="t" r="r" b="b"/>
              <a:pathLst>
                <a:path w="1689100" h="640079">
                  <a:moveTo>
                    <a:pt x="1689100" y="0"/>
                  </a:moveTo>
                  <a:lnTo>
                    <a:pt x="0" y="0"/>
                  </a:lnTo>
                  <a:lnTo>
                    <a:pt x="0" y="640080"/>
                  </a:lnTo>
                  <a:lnTo>
                    <a:pt x="1689100" y="640080"/>
                  </a:lnTo>
                  <a:lnTo>
                    <a:pt x="16891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455150" y="5024373"/>
              <a:ext cx="1701800" cy="653415"/>
            </a:xfrm>
            <a:custGeom>
              <a:avLst/>
              <a:gdLst/>
              <a:ahLst/>
              <a:cxnLst/>
              <a:rect l="l" t="t" r="r" b="b"/>
              <a:pathLst>
                <a:path w="1701800" h="653414">
                  <a:moveTo>
                    <a:pt x="6350" y="0"/>
                  </a:moveTo>
                  <a:lnTo>
                    <a:pt x="6350" y="652843"/>
                  </a:lnTo>
                </a:path>
                <a:path w="1701800" h="653414">
                  <a:moveTo>
                    <a:pt x="1695450" y="0"/>
                  </a:moveTo>
                  <a:lnTo>
                    <a:pt x="1695450" y="652843"/>
                  </a:lnTo>
                </a:path>
                <a:path w="1701800" h="653414">
                  <a:moveTo>
                    <a:pt x="0" y="6350"/>
                  </a:moveTo>
                  <a:lnTo>
                    <a:pt x="1701800" y="6350"/>
                  </a:lnTo>
                </a:path>
                <a:path w="1701800" h="653414">
                  <a:moveTo>
                    <a:pt x="0" y="646493"/>
                  </a:moveTo>
                  <a:lnTo>
                    <a:pt x="1701800" y="64649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461500" y="5030787"/>
            <a:ext cx="1689100" cy="3352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28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80"/>
              </a:spcBef>
              <a:tabLst>
                <a:tab pos="467359" algn="l"/>
                <a:tab pos="750570" algn="l"/>
                <a:tab pos="1031875" algn="l"/>
                <a:tab pos="1314450" algn="l"/>
              </a:tabLst>
            </a:pP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1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0" dirty="0">
                <a:latin typeface="Trebuchet MS"/>
                <a:cs typeface="Trebuchet MS"/>
              </a:rPr>
              <a:t>b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+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60" dirty="0">
                <a:latin typeface="Trebuchet MS"/>
                <a:cs typeface="Trebuchet MS"/>
              </a:rPr>
              <a:t>c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61500" y="5365984"/>
            <a:ext cx="1689100" cy="3054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1864"/>
              </a:lnSpc>
              <a:tabLst>
                <a:tab pos="467359" algn="l"/>
                <a:tab pos="750570" algn="l"/>
                <a:tab pos="1031875" algn="l"/>
                <a:tab pos="1314450" algn="l"/>
              </a:tabLst>
            </a:pP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2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45" dirty="0">
                <a:latin typeface="Trebuchet MS"/>
                <a:cs typeface="Trebuchet MS"/>
              </a:rPr>
              <a:t>x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+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60" dirty="0">
                <a:latin typeface="Trebuchet MS"/>
                <a:cs typeface="Trebuchet MS"/>
              </a:rPr>
              <a:t>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9A3874D-A9B3-B1A5-BD9D-0B670D616C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Code</a:t>
            </a:r>
            <a:r>
              <a:rPr spc="-114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3600958"/>
            <a:ext cx="35941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latin typeface="Calibri"/>
                <a:cs typeface="Calibri"/>
              </a:rPr>
              <a:t>iii.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709276"/>
            <a:ext cx="8284845" cy="234442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583565" indent="-570865">
              <a:lnSpc>
                <a:spcPct val="100000"/>
              </a:lnSpc>
              <a:spcBef>
                <a:spcPts val="760"/>
              </a:spcBef>
              <a:buAutoNum type="romanLcPeriod"/>
              <a:tabLst>
                <a:tab pos="583565" algn="l"/>
              </a:tabLst>
            </a:pPr>
            <a:r>
              <a:rPr sz="2800" dirty="0">
                <a:latin typeface="Calibri"/>
                <a:cs typeface="Calibri"/>
              </a:rPr>
              <a:t>Generated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output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correct</a:t>
            </a:r>
            <a:endParaRPr sz="2800">
              <a:latin typeface="Calibri"/>
              <a:cs typeface="Calibri"/>
            </a:endParaRPr>
          </a:p>
          <a:p>
            <a:pPr marL="583565" indent="-570865">
              <a:lnSpc>
                <a:spcPct val="100000"/>
              </a:lnSpc>
              <a:spcBef>
                <a:spcPts val="670"/>
              </a:spcBef>
              <a:buAutoNum type="romanLcPeriod"/>
              <a:tabLst>
                <a:tab pos="583565" algn="l"/>
              </a:tabLst>
            </a:pPr>
            <a:r>
              <a:rPr sz="2800" dirty="0">
                <a:latin typeface="Calibri"/>
                <a:cs typeface="Calibri"/>
              </a:rPr>
              <a:t>Generated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“good”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quality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efficient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target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machine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Notion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good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vary</a:t>
            </a:r>
            <a:endParaRPr sz="240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  <a:spcBef>
                <a:spcPts val="635"/>
              </a:spcBef>
            </a:pPr>
            <a:r>
              <a:rPr sz="2800" dirty="0">
                <a:latin typeface="Calibri"/>
                <a:cs typeface="Calibri"/>
              </a:rPr>
              <a:t>Code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generation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should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efficient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622800"/>
            <a:ext cx="10154285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Generating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optimal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undecidable,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compilers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make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well- </a:t>
            </a:r>
            <a:r>
              <a:rPr sz="2800" dirty="0">
                <a:latin typeface="Calibri"/>
                <a:cs typeface="Calibri"/>
              </a:rPr>
              <a:t>designed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heuristics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D42A2-E518-7940-4BDA-D7F1404E7C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Algebraic</a:t>
            </a:r>
            <a:r>
              <a:rPr spc="-185" dirty="0"/>
              <a:t> </a:t>
            </a:r>
            <a:r>
              <a:rPr spc="-40" dirty="0"/>
              <a:t>Transformations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6569"/>
            <a:ext cx="623443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2600" dirty="0">
                <a:latin typeface="Calibri"/>
                <a:cs typeface="Calibri"/>
              </a:rPr>
              <a:t>Apply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algebraic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laws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simplify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computation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430776"/>
            <a:ext cx="10013950" cy="1514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ts val="3115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2600" spc="-10" dirty="0">
                <a:latin typeface="Calibri"/>
                <a:cs typeface="Calibri"/>
              </a:rPr>
              <a:t>Constant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folding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evaluate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constants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during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compilation</a:t>
            </a:r>
            <a:endParaRPr sz="2600">
              <a:latin typeface="Calibri"/>
              <a:cs typeface="Calibri"/>
            </a:endParaRPr>
          </a:p>
          <a:p>
            <a:pPr marL="697865" lvl="1" indent="-227965">
              <a:lnSpc>
                <a:spcPts val="2635"/>
              </a:lnSpc>
              <a:buFont typeface="Arial MT"/>
              <a:buChar char="•"/>
              <a:tabLst>
                <a:tab pos="697865" algn="l"/>
                <a:tab pos="1480185" algn="l"/>
                <a:tab pos="1827530" algn="l"/>
              </a:tabLst>
            </a:pPr>
            <a:r>
              <a:rPr sz="2200" dirty="0">
                <a:latin typeface="Calibri"/>
                <a:cs typeface="Calibri"/>
              </a:rPr>
              <a:t>E.g.,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0" dirty="0">
                <a:latin typeface="Cambria Math"/>
                <a:cs typeface="Cambria Math"/>
              </a:rPr>
              <a:t>𝑖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=</a:t>
            </a:r>
            <a:r>
              <a:rPr sz="2200" dirty="0">
                <a:latin typeface="Cambria Math"/>
                <a:cs typeface="Cambria Math"/>
              </a:rPr>
              <a:t>	2</a:t>
            </a:r>
            <a:r>
              <a:rPr sz="2200" spc="48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∗</a:t>
            </a:r>
            <a:r>
              <a:rPr sz="2200" spc="484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3.14</a:t>
            </a:r>
            <a:r>
              <a:rPr sz="2200" spc="46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∗</a:t>
            </a:r>
            <a:r>
              <a:rPr sz="2200" spc="484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300</a:t>
            </a:r>
            <a:r>
              <a:rPr sz="2200" spc="47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∗</a:t>
            </a:r>
            <a:r>
              <a:rPr sz="2200" spc="490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300;</a:t>
            </a:r>
            <a:endParaRPr sz="2200">
              <a:latin typeface="Cambria Math"/>
              <a:cs typeface="Cambria Math"/>
            </a:endParaRPr>
          </a:p>
          <a:p>
            <a:pPr marL="240665" indent="-227965">
              <a:lnSpc>
                <a:spcPts val="2810"/>
              </a:lnSpc>
              <a:spcBef>
                <a:spcPts val="365"/>
              </a:spcBef>
              <a:buFont typeface="Arial MT"/>
              <a:buChar char="•"/>
              <a:tabLst>
                <a:tab pos="240665" algn="l"/>
                <a:tab pos="9403715" algn="l"/>
                <a:tab pos="9816465" algn="l"/>
              </a:tabLst>
            </a:pPr>
            <a:r>
              <a:rPr sz="2600" spc="-10" dirty="0">
                <a:latin typeface="Calibri"/>
                <a:cs typeface="Calibri"/>
              </a:rPr>
              <a:t>Relational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operators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generate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common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sub-expressions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(e.g.,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0" dirty="0">
                <a:latin typeface="Cambria Math"/>
                <a:cs typeface="Cambria Math"/>
              </a:rPr>
              <a:t>𝑥</a:t>
            </a:r>
            <a:r>
              <a:rPr sz="2600" dirty="0">
                <a:latin typeface="Cambria Math"/>
                <a:cs typeface="Cambria Math"/>
              </a:rPr>
              <a:t>	</a:t>
            </a:r>
            <a:r>
              <a:rPr sz="2600" spc="-50" dirty="0">
                <a:latin typeface="Cambria Math"/>
                <a:cs typeface="Cambria Math"/>
              </a:rPr>
              <a:t>&gt;</a:t>
            </a:r>
            <a:r>
              <a:rPr sz="2600" dirty="0">
                <a:latin typeface="Cambria Math"/>
                <a:cs typeface="Cambria Math"/>
              </a:rPr>
              <a:t>	</a:t>
            </a:r>
            <a:r>
              <a:rPr sz="2600" spc="-50" dirty="0">
                <a:latin typeface="Cambria Math"/>
                <a:cs typeface="Cambria Math"/>
              </a:rPr>
              <a:t>𝑦</a:t>
            </a:r>
            <a:endParaRPr sz="2600">
              <a:latin typeface="Cambria Math"/>
              <a:cs typeface="Cambria Math"/>
            </a:endParaRPr>
          </a:p>
          <a:p>
            <a:pPr marL="241300">
              <a:lnSpc>
                <a:spcPts val="2810"/>
              </a:lnSpc>
            </a:pPr>
            <a:r>
              <a:rPr sz="2600" dirty="0">
                <a:latin typeface="Calibri"/>
                <a:cs typeface="Calibri"/>
              </a:rPr>
              <a:t>and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mbria Math"/>
                <a:cs typeface="Cambria Math"/>
              </a:rPr>
              <a:t>𝑥</a:t>
            </a:r>
            <a:r>
              <a:rPr sz="2600" spc="7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−</a:t>
            </a:r>
            <a:r>
              <a:rPr sz="2600" spc="-20" dirty="0">
                <a:latin typeface="Cambria Math"/>
                <a:cs typeface="Cambria Math"/>
              </a:rPr>
              <a:t> </a:t>
            </a:r>
            <a:r>
              <a:rPr sz="2600" spc="-25" dirty="0">
                <a:latin typeface="Cambria Math"/>
                <a:cs typeface="Cambria Math"/>
              </a:rPr>
              <a:t>𝑦</a:t>
            </a:r>
            <a:r>
              <a:rPr sz="2600" spc="-25" dirty="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03464" y="1825751"/>
            <a:ext cx="3032125" cy="13239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  <a:tabLst>
                <a:tab pos="1233170" algn="l"/>
                <a:tab pos="2057400" algn="l"/>
              </a:tabLst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48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4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spc="50" dirty="0">
                <a:latin typeface="Cambria Math"/>
                <a:cs typeface="Cambria Math"/>
              </a:rPr>
              <a:t>  </a:t>
            </a:r>
            <a:r>
              <a:rPr sz="2000" spc="-50" dirty="0">
                <a:latin typeface="Cambria Math"/>
                <a:cs typeface="Cambria Math"/>
              </a:rPr>
              <a:t>=</a:t>
            </a:r>
            <a:r>
              <a:rPr sz="2000" dirty="0">
                <a:latin typeface="Cambria Math"/>
                <a:cs typeface="Cambria Math"/>
              </a:rPr>
              <a:t>	0</a:t>
            </a:r>
            <a:r>
              <a:rPr sz="2000" spc="4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43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𝑥</a:t>
            </a:r>
            <a:r>
              <a:rPr sz="2000" dirty="0">
                <a:latin typeface="Cambria Math"/>
                <a:cs typeface="Cambria Math"/>
              </a:rPr>
              <a:t>	=</a:t>
            </a:r>
            <a:r>
              <a:rPr sz="2000" spc="45" dirty="0">
                <a:latin typeface="Cambria Math"/>
                <a:cs typeface="Cambria Math"/>
              </a:rPr>
              <a:t>  </a:t>
            </a:r>
            <a:r>
              <a:rPr sz="2000" spc="-50" dirty="0">
                <a:latin typeface="Cambria Math"/>
                <a:cs typeface="Cambria Math"/>
              </a:rPr>
              <a:t>𝑥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47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×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×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1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𝑥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− 0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𝑥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÷ 1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27936" y="2344547"/>
          <a:ext cx="5607050" cy="1979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Strength</a:t>
                      </a:r>
                      <a:r>
                        <a:rPr sz="2000" b="1" spc="-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Reduction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Expensive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Cheaper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R="5080" algn="ctr">
                        <a:lnSpc>
                          <a:spcPts val="1920"/>
                        </a:lnSpc>
                      </a:pPr>
                      <a:r>
                        <a:rPr sz="3000" spc="67" baseline="-20833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1450" spc="45" dirty="0">
                          <a:latin typeface="Cambria Math"/>
                          <a:cs typeface="Cambria Math"/>
                        </a:rPr>
                        <a:t>2</a:t>
                      </a:r>
                      <a:endParaRPr sz="14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2000" spc="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× </a:t>
                      </a:r>
                      <a:r>
                        <a:rPr sz="2000" spc="-50" dirty="0">
                          <a:latin typeface="Cambria Math"/>
                          <a:cs typeface="Cambria Math"/>
                        </a:rPr>
                        <a:t>𝑥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20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×</a:t>
                      </a:r>
                      <a:r>
                        <a:rPr sz="20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0" dirty="0">
                          <a:latin typeface="Cambria Math"/>
                          <a:cs typeface="Cambria Math"/>
                        </a:rPr>
                        <a:t>𝑥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2000" spc="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0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0" dirty="0">
                          <a:latin typeface="Cambria Math"/>
                          <a:cs typeface="Cambria Math"/>
                        </a:rPr>
                        <a:t>𝑥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2000" spc="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÷</a:t>
                      </a:r>
                      <a:r>
                        <a:rPr sz="20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0" dirty="0">
                          <a:latin typeface="Cambria Math"/>
                          <a:cs typeface="Cambria Math"/>
                        </a:rPr>
                        <a:t>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2000" spc="1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≫</a:t>
                      </a:r>
                      <a:r>
                        <a:rPr sz="2000" spc="1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FF4C24-3848-9C16-0DDA-F4F80F4A44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43230"/>
            <a:ext cx="60915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DAG</a:t>
            </a:r>
            <a:r>
              <a:rPr spc="-90" dirty="0"/>
              <a:t> </a:t>
            </a:r>
            <a:r>
              <a:rPr spc="-30" dirty="0"/>
              <a:t>Representation</a:t>
            </a:r>
            <a:r>
              <a:rPr spc="-7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25" dirty="0"/>
              <a:t>BBs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2375154"/>
            <a:ext cx="4114800" cy="3793490"/>
          </a:xfrm>
          <a:custGeom>
            <a:avLst/>
            <a:gdLst/>
            <a:ahLst/>
            <a:cxnLst/>
            <a:rect l="l" t="t" r="r" b="b"/>
            <a:pathLst>
              <a:path w="4114800" h="3793490">
                <a:moveTo>
                  <a:pt x="4114800" y="0"/>
                </a:moveTo>
                <a:lnTo>
                  <a:pt x="0" y="0"/>
                </a:lnTo>
                <a:lnTo>
                  <a:pt x="0" y="3793236"/>
                </a:lnTo>
                <a:lnTo>
                  <a:pt x="4114800" y="3793236"/>
                </a:lnTo>
                <a:lnTo>
                  <a:pt x="41148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4239" y="2306574"/>
            <a:ext cx="2665095" cy="339090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730885" indent="-705485">
              <a:lnSpc>
                <a:spcPct val="100000"/>
              </a:lnSpc>
              <a:spcBef>
                <a:spcPts val="885"/>
              </a:spcBef>
              <a:buAutoNum type="arabicParenBoth"/>
              <a:tabLst>
                <a:tab pos="730885" algn="l"/>
                <a:tab pos="1107440" algn="l"/>
                <a:tab pos="1390015" algn="l"/>
                <a:tab pos="1671955" algn="l"/>
                <a:tab pos="1955164" algn="l"/>
              </a:tabLst>
            </a:pP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1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4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90" dirty="0">
                <a:latin typeface="Trebuchet MS"/>
                <a:cs typeface="Trebuchet MS"/>
              </a:rPr>
              <a:t>*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40" dirty="0">
                <a:latin typeface="Trebuchet MS"/>
                <a:cs typeface="Trebuchet MS"/>
              </a:rPr>
              <a:t>i</a:t>
            </a:r>
            <a:endParaRPr sz="1800">
              <a:latin typeface="Trebuchet MS"/>
              <a:cs typeface="Trebuchet MS"/>
            </a:endParaRPr>
          </a:p>
          <a:p>
            <a:pPr marL="730885" indent="-705485">
              <a:lnSpc>
                <a:spcPct val="100000"/>
              </a:lnSpc>
              <a:spcBef>
                <a:spcPts val="785"/>
              </a:spcBef>
              <a:buAutoNum type="arabicParenBoth"/>
              <a:tabLst>
                <a:tab pos="730885" algn="l"/>
                <a:tab pos="1107440" algn="l"/>
                <a:tab pos="1390015" algn="l"/>
              </a:tabLst>
            </a:pP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2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90" dirty="0">
                <a:latin typeface="Trebuchet MS"/>
                <a:cs typeface="Trebuchet MS"/>
              </a:rPr>
              <a:t>a[t</a:t>
            </a:r>
            <a:r>
              <a:rPr sz="1800" spc="434" baseline="-20833" dirty="0">
                <a:latin typeface="Trebuchet MS"/>
                <a:cs typeface="Trebuchet MS"/>
              </a:rPr>
              <a:t>1</a:t>
            </a:r>
            <a:r>
              <a:rPr sz="1800" spc="290" dirty="0">
                <a:latin typeface="Trebuchet MS"/>
                <a:cs typeface="Trebuchet MS"/>
              </a:rPr>
              <a:t>]</a:t>
            </a:r>
            <a:endParaRPr sz="1800">
              <a:latin typeface="Trebuchet MS"/>
              <a:cs typeface="Trebuchet MS"/>
            </a:endParaRPr>
          </a:p>
          <a:p>
            <a:pPr marL="730885" indent="-705485">
              <a:lnSpc>
                <a:spcPct val="100000"/>
              </a:lnSpc>
              <a:spcBef>
                <a:spcPts val="780"/>
              </a:spcBef>
              <a:buAutoNum type="arabicParenBoth"/>
              <a:tabLst>
                <a:tab pos="730885" algn="l"/>
                <a:tab pos="1107440" algn="l"/>
                <a:tab pos="1390015" algn="l"/>
                <a:tab pos="1671955" algn="l"/>
                <a:tab pos="1955164" algn="l"/>
              </a:tabLst>
            </a:pP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3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4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90" dirty="0">
                <a:latin typeface="Trebuchet MS"/>
                <a:cs typeface="Trebuchet MS"/>
              </a:rPr>
              <a:t>*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40" dirty="0">
                <a:latin typeface="Trebuchet MS"/>
                <a:cs typeface="Trebuchet MS"/>
              </a:rPr>
              <a:t>i</a:t>
            </a:r>
            <a:endParaRPr sz="1800">
              <a:latin typeface="Trebuchet MS"/>
              <a:cs typeface="Trebuchet MS"/>
            </a:endParaRPr>
          </a:p>
          <a:p>
            <a:pPr marL="730885" indent="-705485">
              <a:lnSpc>
                <a:spcPct val="100000"/>
              </a:lnSpc>
              <a:spcBef>
                <a:spcPts val="785"/>
              </a:spcBef>
              <a:buAutoNum type="arabicParenBoth"/>
              <a:tabLst>
                <a:tab pos="730885" algn="l"/>
                <a:tab pos="1107440" algn="l"/>
                <a:tab pos="1390015" algn="l"/>
              </a:tabLst>
            </a:pP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4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80" dirty="0">
                <a:latin typeface="Trebuchet MS"/>
                <a:cs typeface="Trebuchet MS"/>
              </a:rPr>
              <a:t>b[t</a:t>
            </a:r>
            <a:r>
              <a:rPr sz="1800" spc="419" baseline="-20833" dirty="0">
                <a:latin typeface="Trebuchet MS"/>
                <a:cs typeface="Trebuchet MS"/>
              </a:rPr>
              <a:t>3</a:t>
            </a:r>
            <a:r>
              <a:rPr sz="1800" spc="280" dirty="0">
                <a:latin typeface="Trebuchet MS"/>
                <a:cs typeface="Trebuchet MS"/>
              </a:rPr>
              <a:t>]</a:t>
            </a:r>
            <a:endParaRPr sz="1800">
              <a:latin typeface="Trebuchet MS"/>
              <a:cs typeface="Trebuchet MS"/>
            </a:endParaRPr>
          </a:p>
          <a:p>
            <a:pPr marL="730885" indent="-705485">
              <a:lnSpc>
                <a:spcPct val="100000"/>
              </a:lnSpc>
              <a:spcBef>
                <a:spcPts val="785"/>
              </a:spcBef>
              <a:buAutoNum type="arabicParenBoth"/>
              <a:tabLst>
                <a:tab pos="730885" algn="l"/>
                <a:tab pos="1107440" algn="l"/>
                <a:tab pos="1390015" algn="l"/>
                <a:tab pos="1813560" algn="l"/>
                <a:tab pos="2096135" algn="l"/>
              </a:tabLst>
            </a:pP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5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45" dirty="0">
                <a:latin typeface="Trebuchet MS"/>
                <a:cs typeface="Trebuchet MS"/>
              </a:rPr>
              <a:t>t2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90" dirty="0">
                <a:latin typeface="Trebuchet MS"/>
                <a:cs typeface="Trebuchet MS"/>
              </a:rPr>
              <a:t>*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29" dirty="0">
                <a:latin typeface="Trebuchet MS"/>
                <a:cs typeface="Trebuchet MS"/>
              </a:rPr>
              <a:t>t</a:t>
            </a:r>
            <a:r>
              <a:rPr sz="1800" spc="345" baseline="-20833" dirty="0">
                <a:latin typeface="Trebuchet MS"/>
                <a:cs typeface="Trebuchet MS"/>
              </a:rPr>
              <a:t>4</a:t>
            </a:r>
            <a:endParaRPr sz="1800" baseline="-20833">
              <a:latin typeface="Trebuchet MS"/>
              <a:cs typeface="Trebuchet MS"/>
            </a:endParaRPr>
          </a:p>
          <a:p>
            <a:pPr marL="730885" indent="-705485">
              <a:lnSpc>
                <a:spcPct val="100000"/>
              </a:lnSpc>
              <a:spcBef>
                <a:spcPts val="780"/>
              </a:spcBef>
              <a:buAutoNum type="arabicParenBoth"/>
              <a:tabLst>
                <a:tab pos="730885" algn="l"/>
                <a:tab pos="1107440" algn="l"/>
                <a:tab pos="1390015" algn="l"/>
                <a:tab pos="2096135" algn="l"/>
                <a:tab pos="2377440" algn="l"/>
              </a:tabLst>
            </a:pP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6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65" dirty="0">
                <a:latin typeface="Trebuchet MS"/>
                <a:cs typeface="Trebuchet MS"/>
              </a:rPr>
              <a:t>prod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+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29" dirty="0">
                <a:latin typeface="Trebuchet MS"/>
                <a:cs typeface="Trebuchet MS"/>
              </a:rPr>
              <a:t>t</a:t>
            </a:r>
            <a:r>
              <a:rPr sz="1800" spc="345" baseline="-20833" dirty="0">
                <a:latin typeface="Trebuchet MS"/>
                <a:cs typeface="Trebuchet MS"/>
              </a:rPr>
              <a:t>5</a:t>
            </a:r>
            <a:endParaRPr sz="1800" baseline="-20833">
              <a:latin typeface="Trebuchet MS"/>
              <a:cs typeface="Trebuchet MS"/>
            </a:endParaRPr>
          </a:p>
          <a:p>
            <a:pPr marL="730885" indent="-705485">
              <a:lnSpc>
                <a:spcPct val="100000"/>
              </a:lnSpc>
              <a:spcBef>
                <a:spcPts val="790"/>
              </a:spcBef>
              <a:buAutoNum type="arabicParenBoth"/>
              <a:tabLst>
                <a:tab pos="730885" algn="l"/>
                <a:tab pos="1436370" algn="l"/>
                <a:tab pos="1718310" algn="l"/>
              </a:tabLst>
            </a:pPr>
            <a:r>
              <a:rPr sz="1800" spc="165" dirty="0">
                <a:latin typeface="Trebuchet MS"/>
                <a:cs typeface="Trebuchet MS"/>
              </a:rPr>
              <a:t>prod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29" dirty="0">
                <a:latin typeface="Trebuchet MS"/>
                <a:cs typeface="Trebuchet MS"/>
              </a:rPr>
              <a:t>t</a:t>
            </a:r>
            <a:r>
              <a:rPr sz="1800" spc="345" baseline="-20833" dirty="0">
                <a:latin typeface="Trebuchet MS"/>
                <a:cs typeface="Trebuchet MS"/>
              </a:rPr>
              <a:t>6</a:t>
            </a:r>
            <a:endParaRPr sz="1800" baseline="-20833">
              <a:latin typeface="Trebuchet MS"/>
              <a:cs typeface="Trebuchet MS"/>
            </a:endParaRPr>
          </a:p>
          <a:p>
            <a:pPr marL="730885" indent="-705485">
              <a:lnSpc>
                <a:spcPct val="100000"/>
              </a:lnSpc>
              <a:spcBef>
                <a:spcPts val="785"/>
              </a:spcBef>
              <a:buAutoNum type="arabicParenBoth"/>
              <a:tabLst>
                <a:tab pos="730885" algn="l"/>
                <a:tab pos="1107440" algn="l"/>
                <a:tab pos="1390650" algn="l"/>
                <a:tab pos="1672589" algn="l"/>
                <a:tab pos="1955164" algn="l"/>
              </a:tabLst>
            </a:pP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7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40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90" dirty="0">
                <a:latin typeface="Trebuchet MS"/>
                <a:cs typeface="Trebuchet MS"/>
              </a:rPr>
              <a:t>+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731520" indent="-706120">
              <a:lnSpc>
                <a:spcPct val="100000"/>
              </a:lnSpc>
              <a:spcBef>
                <a:spcPts val="780"/>
              </a:spcBef>
              <a:buAutoNum type="arabicParenBoth"/>
              <a:tabLst>
                <a:tab pos="731520" algn="l"/>
                <a:tab pos="1013460" algn="l"/>
                <a:tab pos="1295400" algn="l"/>
              </a:tabLst>
            </a:pPr>
            <a:r>
              <a:rPr sz="1800" spc="540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29" dirty="0">
                <a:latin typeface="Trebuchet MS"/>
                <a:cs typeface="Trebuchet MS"/>
              </a:rPr>
              <a:t>t</a:t>
            </a:r>
            <a:r>
              <a:rPr sz="1800" spc="345" baseline="-20833" dirty="0">
                <a:latin typeface="Trebuchet MS"/>
                <a:cs typeface="Trebuchet MS"/>
              </a:rPr>
              <a:t>7</a:t>
            </a:r>
            <a:endParaRPr sz="1800" baseline="-20833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639" y="5771641"/>
            <a:ext cx="3402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05485" algn="l"/>
                <a:tab pos="1129665" algn="l"/>
                <a:tab pos="1412875" algn="l"/>
                <a:tab pos="1835785" algn="l"/>
                <a:tab pos="2259965" algn="l"/>
                <a:tab pos="2966085" algn="l"/>
              </a:tabLst>
            </a:pPr>
            <a:r>
              <a:rPr sz="1800" spc="275" dirty="0">
                <a:latin typeface="Trebuchet MS"/>
                <a:cs typeface="Trebuchet MS"/>
              </a:rPr>
              <a:t>(10)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484" dirty="0">
                <a:latin typeface="Trebuchet MS"/>
                <a:cs typeface="Trebuchet MS"/>
              </a:rPr>
              <a:t>if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40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20" dirty="0">
                <a:latin typeface="Trebuchet MS"/>
                <a:cs typeface="Trebuchet MS"/>
              </a:rPr>
              <a:t>&lt;=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20" dirty="0">
                <a:latin typeface="Trebuchet MS"/>
                <a:cs typeface="Trebuchet MS"/>
              </a:rPr>
              <a:t>20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95" dirty="0">
                <a:latin typeface="Trebuchet MS"/>
                <a:cs typeface="Trebuchet MS"/>
              </a:rPr>
              <a:t>goto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20" dirty="0">
                <a:latin typeface="Trebuchet MS"/>
                <a:cs typeface="Trebuchet MS"/>
              </a:rPr>
              <a:t>(1)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1324863"/>
            <a:ext cx="1003554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Many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optimizations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easier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perform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representation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BBs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5523" y="3250184"/>
            <a:ext cx="734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160" dirty="0">
                <a:latin typeface="Trebuchet MS"/>
                <a:cs typeface="Trebuchet MS"/>
              </a:rPr>
              <a:t>prod</a:t>
            </a:r>
            <a:r>
              <a:rPr sz="1800" spc="240" baseline="-20833" dirty="0">
                <a:latin typeface="Trebuchet MS"/>
                <a:cs typeface="Trebuchet MS"/>
              </a:rPr>
              <a:t>0</a:t>
            </a:r>
            <a:endParaRPr sz="1800" baseline="-20833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4888" y="5778753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1642" y="5778753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70342" y="5778753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25559" y="5778753"/>
            <a:ext cx="311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325" dirty="0">
                <a:latin typeface="Trebuchet MS"/>
                <a:cs typeface="Trebuchet MS"/>
              </a:rPr>
              <a:t>i</a:t>
            </a:r>
            <a:r>
              <a:rPr sz="1800" spc="487" baseline="-20833" dirty="0">
                <a:latin typeface="Trebuchet MS"/>
                <a:cs typeface="Trebuchet MS"/>
              </a:rPr>
              <a:t>0</a:t>
            </a:r>
            <a:endParaRPr sz="1800" baseline="-20833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33430" y="4924044"/>
            <a:ext cx="307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5" dirty="0">
                <a:latin typeface="Trebuchet MS"/>
                <a:cs typeface="Trebuchet MS"/>
              </a:rPr>
              <a:t>20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75342" y="5778753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25942" y="4924044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90" dirty="0">
                <a:latin typeface="Trebuchet MS"/>
                <a:cs typeface="Trebuchet MS"/>
              </a:rPr>
              <a:t>*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18834" y="4376546"/>
            <a:ext cx="2590800" cy="1392555"/>
          </a:xfrm>
          <a:custGeom>
            <a:avLst/>
            <a:gdLst/>
            <a:ahLst/>
            <a:cxnLst/>
            <a:rect l="l" t="t" r="r" b="b"/>
            <a:pathLst>
              <a:path w="2590800" h="1392554">
                <a:moveTo>
                  <a:pt x="429767" y="0"/>
                </a:moveTo>
                <a:lnTo>
                  <a:pt x="2590291" y="537590"/>
                </a:lnTo>
              </a:path>
              <a:path w="2590800" h="1392554">
                <a:moveTo>
                  <a:pt x="430275" y="0"/>
                </a:moveTo>
                <a:lnTo>
                  <a:pt x="0" y="1392262"/>
                </a:lnTo>
              </a:path>
              <a:path w="2590800" h="1392554">
                <a:moveTo>
                  <a:pt x="1809495" y="0"/>
                </a:moveTo>
                <a:lnTo>
                  <a:pt x="1206245" y="1392262"/>
                </a:lnTo>
              </a:path>
              <a:path w="2590800" h="1392554">
                <a:moveTo>
                  <a:pt x="1809749" y="0"/>
                </a:moveTo>
                <a:lnTo>
                  <a:pt x="2590799" y="53759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53781" y="5283327"/>
            <a:ext cx="1905635" cy="485775"/>
          </a:xfrm>
          <a:custGeom>
            <a:avLst/>
            <a:gdLst/>
            <a:ahLst/>
            <a:cxnLst/>
            <a:rect l="l" t="t" r="r" b="b"/>
            <a:pathLst>
              <a:path w="1905634" h="485775">
                <a:moveTo>
                  <a:pt x="0" y="485394"/>
                </a:moveTo>
                <a:lnTo>
                  <a:pt x="355600" y="0"/>
                </a:lnTo>
              </a:path>
              <a:path w="1905634" h="485775">
                <a:moveTo>
                  <a:pt x="355853" y="0"/>
                </a:moveTo>
                <a:lnTo>
                  <a:pt x="927353" y="485394"/>
                </a:lnTo>
              </a:path>
              <a:path w="1905634" h="485775">
                <a:moveTo>
                  <a:pt x="1559052" y="0"/>
                </a:moveTo>
                <a:lnTo>
                  <a:pt x="1905127" y="485394"/>
                </a:lnTo>
              </a:path>
              <a:path w="1905634" h="485775">
                <a:moveTo>
                  <a:pt x="1559178" y="0"/>
                </a:moveTo>
                <a:lnTo>
                  <a:pt x="927353" y="485394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48603" y="3609213"/>
            <a:ext cx="1379855" cy="398145"/>
          </a:xfrm>
          <a:custGeom>
            <a:avLst/>
            <a:gdLst/>
            <a:ahLst/>
            <a:cxnLst/>
            <a:rect l="l" t="t" r="r" b="b"/>
            <a:pathLst>
              <a:path w="1379854" h="398145">
                <a:moveTo>
                  <a:pt x="792099" y="0"/>
                </a:moveTo>
                <a:lnTo>
                  <a:pt x="0" y="397637"/>
                </a:lnTo>
              </a:path>
              <a:path w="1379854" h="398145">
                <a:moveTo>
                  <a:pt x="792479" y="0"/>
                </a:moveTo>
                <a:lnTo>
                  <a:pt x="1379854" y="39763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55588" y="2381758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Trebuchet MS"/>
                <a:cs typeface="Trebuchet MS"/>
              </a:rPr>
              <a:t>+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29393" y="4924044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Trebuchet MS"/>
                <a:cs typeface="Trebuchet MS"/>
              </a:rPr>
              <a:t>+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101326" y="4028440"/>
            <a:ext cx="307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5" dirty="0">
                <a:latin typeface="Trebuchet MS"/>
                <a:cs typeface="Trebuchet MS"/>
              </a:rPr>
              <a:t>&lt;=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712832" y="4387977"/>
            <a:ext cx="1374775" cy="526415"/>
          </a:xfrm>
          <a:custGeom>
            <a:avLst/>
            <a:gdLst/>
            <a:ahLst/>
            <a:cxnLst/>
            <a:rect l="l" t="t" r="r" b="b"/>
            <a:pathLst>
              <a:path w="1374775" h="526414">
                <a:moveTo>
                  <a:pt x="542925" y="0"/>
                </a:moveTo>
                <a:lnTo>
                  <a:pt x="0" y="526161"/>
                </a:lnTo>
              </a:path>
              <a:path w="1374775" h="526414">
                <a:moveTo>
                  <a:pt x="542544" y="0"/>
                </a:moveTo>
                <a:lnTo>
                  <a:pt x="1374394" y="526161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03189" y="2741295"/>
            <a:ext cx="1438275" cy="499109"/>
          </a:xfrm>
          <a:custGeom>
            <a:avLst/>
            <a:gdLst/>
            <a:ahLst/>
            <a:cxnLst/>
            <a:rect l="l" t="t" r="r" b="b"/>
            <a:pathLst>
              <a:path w="1438275" h="499110">
                <a:moveTo>
                  <a:pt x="735838" y="0"/>
                </a:moveTo>
                <a:lnTo>
                  <a:pt x="0" y="498982"/>
                </a:lnTo>
              </a:path>
              <a:path w="1438275" h="499110">
                <a:moveTo>
                  <a:pt x="736091" y="0"/>
                </a:moveTo>
                <a:lnTo>
                  <a:pt x="1437766" y="498982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600443" y="2386583"/>
            <a:ext cx="1460500" cy="338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1600" spc="280" dirty="0">
                <a:latin typeface="Trebuchet MS"/>
                <a:cs typeface="Trebuchet MS"/>
              </a:rPr>
              <a:t>t</a:t>
            </a:r>
            <a:r>
              <a:rPr sz="1575" spc="419" baseline="-21164" dirty="0">
                <a:latin typeface="Trebuchet MS"/>
                <a:cs typeface="Trebuchet MS"/>
              </a:rPr>
              <a:t>6</a:t>
            </a:r>
            <a:r>
              <a:rPr sz="1600" spc="280" dirty="0">
                <a:latin typeface="Trebuchet MS"/>
                <a:cs typeface="Trebuchet MS"/>
              </a:rPr>
              <a:t>,</a:t>
            </a:r>
            <a:r>
              <a:rPr sz="1600" spc="5" dirty="0">
                <a:latin typeface="Trebuchet MS"/>
                <a:cs typeface="Trebuchet MS"/>
              </a:rPr>
              <a:t>  </a:t>
            </a:r>
            <a:r>
              <a:rPr sz="1600" spc="140" dirty="0">
                <a:latin typeface="Trebuchet MS"/>
                <a:cs typeface="Trebuchet MS"/>
              </a:rPr>
              <a:t>prod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57390" y="3250184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90" dirty="0">
                <a:latin typeface="Trebuchet MS"/>
                <a:cs typeface="Trebuchet MS"/>
              </a:rPr>
              <a:t>*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96150" y="3255264"/>
            <a:ext cx="533400" cy="338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40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200"/>
              </a:spcBef>
            </a:pPr>
            <a:r>
              <a:rPr sz="1600" spc="195" dirty="0">
                <a:latin typeface="Trebuchet MS"/>
                <a:cs typeface="Trebuchet MS"/>
              </a:rPr>
              <a:t>t</a:t>
            </a:r>
            <a:r>
              <a:rPr sz="1575" spc="292" baseline="-21164" dirty="0">
                <a:latin typeface="Trebuchet MS"/>
                <a:cs typeface="Trebuchet MS"/>
              </a:rPr>
              <a:t>5</a:t>
            </a:r>
            <a:endParaRPr sz="1575" baseline="-21164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57231" y="4928615"/>
            <a:ext cx="860425" cy="33909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6034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204"/>
              </a:spcBef>
            </a:pPr>
            <a:r>
              <a:rPr sz="1600" spc="280" dirty="0">
                <a:latin typeface="Trebuchet MS"/>
                <a:cs typeface="Trebuchet MS"/>
              </a:rPr>
              <a:t>t</a:t>
            </a:r>
            <a:r>
              <a:rPr sz="1575" spc="419" baseline="-21164" dirty="0">
                <a:latin typeface="Trebuchet MS"/>
                <a:cs typeface="Trebuchet MS"/>
              </a:rPr>
              <a:t>7</a:t>
            </a:r>
            <a:r>
              <a:rPr sz="1600" spc="280" dirty="0">
                <a:latin typeface="Trebuchet MS"/>
                <a:cs typeface="Trebuchet MS"/>
              </a:rPr>
              <a:t>,</a:t>
            </a:r>
            <a:r>
              <a:rPr sz="1600" spc="5" dirty="0">
                <a:latin typeface="Trebuchet MS"/>
                <a:cs typeface="Trebuchet MS"/>
              </a:rPr>
              <a:t>  </a:t>
            </a:r>
            <a:r>
              <a:rPr sz="1600" spc="470" dirty="0">
                <a:latin typeface="Trebuchet MS"/>
                <a:cs typeface="Trebuchet MS"/>
              </a:rPr>
              <a:t>i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52509" y="4928615"/>
            <a:ext cx="860425" cy="33909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603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04"/>
              </a:spcBef>
            </a:pPr>
            <a:r>
              <a:rPr sz="1600" spc="280" dirty="0">
                <a:latin typeface="Trebuchet MS"/>
                <a:cs typeface="Trebuchet MS"/>
              </a:rPr>
              <a:t>t</a:t>
            </a:r>
            <a:r>
              <a:rPr sz="1575" spc="419" baseline="-21164" dirty="0">
                <a:latin typeface="Trebuchet MS"/>
                <a:cs typeface="Trebuchet MS"/>
              </a:rPr>
              <a:t>1</a:t>
            </a:r>
            <a:r>
              <a:rPr sz="1600" spc="280" dirty="0">
                <a:latin typeface="Trebuchet MS"/>
                <a:cs typeface="Trebuchet MS"/>
              </a:rPr>
              <a:t>,</a:t>
            </a:r>
            <a:r>
              <a:rPr sz="1600" spc="5" dirty="0">
                <a:latin typeface="Trebuchet MS"/>
                <a:cs typeface="Trebuchet MS"/>
              </a:rPr>
              <a:t>  </a:t>
            </a:r>
            <a:r>
              <a:rPr sz="1600" spc="195" dirty="0">
                <a:latin typeface="Trebuchet MS"/>
                <a:cs typeface="Trebuchet MS"/>
              </a:rPr>
              <a:t>t</a:t>
            </a:r>
            <a:r>
              <a:rPr sz="1575" spc="292" baseline="-21164" dirty="0">
                <a:latin typeface="Trebuchet MS"/>
                <a:cs typeface="Trebuchet MS"/>
              </a:rPr>
              <a:t>3</a:t>
            </a:r>
            <a:endParaRPr sz="1575" baseline="-21164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03921" y="4017009"/>
            <a:ext cx="4483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20" dirty="0">
                <a:latin typeface="Trebuchet MS"/>
                <a:cs typeface="Trebuchet MS"/>
              </a:rPr>
              <a:t>=[]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13192" y="4021835"/>
            <a:ext cx="533400" cy="338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6034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204"/>
              </a:spcBef>
            </a:pPr>
            <a:r>
              <a:rPr sz="1600" spc="195" dirty="0">
                <a:latin typeface="Trebuchet MS"/>
                <a:cs typeface="Trebuchet MS"/>
              </a:rPr>
              <a:t>t</a:t>
            </a:r>
            <a:r>
              <a:rPr sz="1575" spc="292" baseline="-21164" dirty="0">
                <a:latin typeface="Trebuchet MS"/>
                <a:cs typeface="Trebuchet MS"/>
              </a:rPr>
              <a:t>4</a:t>
            </a:r>
            <a:endParaRPr sz="1575" baseline="-21164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61733" y="4063140"/>
            <a:ext cx="20891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600" spc="195" dirty="0">
                <a:latin typeface="Trebuchet MS"/>
                <a:cs typeface="Trebuchet MS"/>
              </a:rPr>
              <a:t>t</a:t>
            </a:r>
            <a:r>
              <a:rPr sz="1575" spc="292" baseline="-21164" dirty="0">
                <a:latin typeface="Trebuchet MS"/>
                <a:cs typeface="Trebuchet MS"/>
              </a:rPr>
              <a:t>2</a:t>
            </a:r>
            <a:endParaRPr sz="1575" baseline="-21164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120129" y="4017009"/>
            <a:ext cx="4483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20" dirty="0">
                <a:latin typeface="Trebuchet MS"/>
                <a:cs typeface="Trebuchet MS"/>
              </a:rPr>
              <a:t>=[]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95871" y="4021835"/>
            <a:ext cx="533400" cy="338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6034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04"/>
              </a:spcBef>
            </a:pPr>
            <a:r>
              <a:rPr sz="1600" spc="195" dirty="0">
                <a:latin typeface="Trebuchet MS"/>
                <a:cs typeface="Trebuchet MS"/>
              </a:rPr>
              <a:t>t</a:t>
            </a:r>
            <a:r>
              <a:rPr sz="1575" spc="292" baseline="-21164" dirty="0">
                <a:latin typeface="Trebuchet MS"/>
                <a:cs typeface="Trebuchet MS"/>
              </a:rPr>
              <a:t>2</a:t>
            </a:r>
            <a:endParaRPr sz="1575" baseline="-21164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475214" y="4033265"/>
            <a:ext cx="638175" cy="338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40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200"/>
              </a:spcBef>
            </a:pPr>
            <a:r>
              <a:rPr sz="1600" spc="275" dirty="0">
                <a:latin typeface="Trebuchet MS"/>
                <a:cs typeface="Trebuchet MS"/>
              </a:rPr>
              <a:t>(1)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3FF631E9-C403-31ED-C7C8-2987592058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Representing</a:t>
            </a:r>
            <a:r>
              <a:rPr spc="-100" dirty="0"/>
              <a:t> </a:t>
            </a:r>
            <a:r>
              <a:rPr dirty="0"/>
              <a:t>BBs</a:t>
            </a:r>
            <a:r>
              <a:rPr spc="-105" dirty="0"/>
              <a:t> </a:t>
            </a:r>
            <a:r>
              <a:rPr dirty="0"/>
              <a:t>with</a:t>
            </a:r>
            <a:r>
              <a:rPr spc="-105" dirty="0"/>
              <a:t> </a:t>
            </a:r>
            <a:r>
              <a:rPr spc="-20" dirty="0"/>
              <a:t>DAGs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8335"/>
            <a:ext cx="9286875" cy="403097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Rules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structure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Leave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labeled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constants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Initial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node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𝑁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associated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statement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𝑠</a:t>
            </a:r>
            <a:r>
              <a:rPr sz="2400" spc="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BB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Children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𝑁 </a:t>
            </a:r>
            <a:r>
              <a:rPr sz="2000" spc="-10" dirty="0">
                <a:latin typeface="Calibri"/>
                <a:cs typeface="Calibri"/>
              </a:rPr>
              <a:t>correspond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statements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define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operands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  <a:p>
            <a:pPr marL="697230" lvl="1" indent="-227329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Inner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labeled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operator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symbol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Node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𝑁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labeled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𝑠</a:t>
            </a:r>
            <a:endParaRPr sz="2000">
              <a:latin typeface="Cambria Math"/>
              <a:cs typeface="Cambria Math"/>
            </a:endParaRPr>
          </a:p>
          <a:p>
            <a:pPr marL="697230" lvl="1" indent="-227329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optionally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identifiers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labels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9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Output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those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live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exit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Each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BB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CFG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represented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DAG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A6A0-C39D-6BF1-6DF8-83A1FE97F37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Constructing</a:t>
            </a:r>
            <a:r>
              <a:rPr spc="-85" dirty="0"/>
              <a:t> </a:t>
            </a:r>
            <a:r>
              <a:rPr dirty="0"/>
              <a:t>a</a:t>
            </a:r>
            <a:r>
              <a:rPr spc="-95" dirty="0"/>
              <a:t> </a:t>
            </a:r>
            <a:r>
              <a:rPr spc="-25" dirty="0"/>
              <a:t>DAG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8335"/>
            <a:ext cx="9375775" cy="37604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b="1" spc="-10" dirty="0">
                <a:latin typeface="Calibri"/>
                <a:cs typeface="Calibri"/>
              </a:rPr>
              <a:t>Input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 basic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(BB)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b="1" spc="-10" dirty="0">
                <a:latin typeface="Calibri"/>
                <a:cs typeface="Calibri"/>
              </a:rPr>
              <a:t>Output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BB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label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(id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symbols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interior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nodes)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list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identifiers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(not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constants)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b="1" spc="-10" dirty="0">
                <a:latin typeface="Calibri"/>
                <a:cs typeface="Calibri"/>
              </a:rPr>
              <a:t>Assumptions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697230" algn="l"/>
                <a:tab pos="3751579" algn="l"/>
                <a:tab pos="4068445" algn="l"/>
                <a:tab pos="5535930" algn="l"/>
                <a:tab pos="5852795" algn="l"/>
                <a:tab pos="7741284" algn="l"/>
              </a:tabLst>
            </a:pPr>
            <a:r>
              <a:rPr sz="2400" dirty="0">
                <a:latin typeface="Calibri"/>
                <a:cs typeface="Calibri"/>
              </a:rPr>
              <a:t>Three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kinds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3AC: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(i)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𝑥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=</a:t>
            </a:r>
            <a:r>
              <a:rPr sz="2000" dirty="0">
                <a:latin typeface="Cambria Math"/>
                <a:cs typeface="Cambria Math"/>
              </a:rPr>
              <a:t>	𝑦</a:t>
            </a:r>
            <a:r>
              <a:rPr sz="2000" spc="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op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𝑧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(ii)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𝑥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=</a:t>
            </a:r>
            <a:r>
              <a:rPr sz="2000" dirty="0">
                <a:latin typeface="Cambria Math"/>
                <a:cs typeface="Cambria Math"/>
              </a:rPr>
              <a:t>	op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𝑦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(iii)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𝑥</a:t>
            </a:r>
            <a:r>
              <a:rPr sz="2000" dirty="0">
                <a:latin typeface="Cambria Math"/>
                <a:cs typeface="Cambria Math"/>
              </a:rPr>
              <a:t>	=</a:t>
            </a:r>
            <a:r>
              <a:rPr sz="2000" spc="45" dirty="0">
                <a:latin typeface="Cambria Math"/>
                <a:cs typeface="Cambria Math"/>
              </a:rPr>
              <a:t>  </a:t>
            </a:r>
            <a:r>
              <a:rPr sz="2000" spc="-50" dirty="0">
                <a:latin typeface="Cambria Math"/>
                <a:cs typeface="Cambria Math"/>
              </a:rPr>
              <a:t>𝑦</a:t>
            </a:r>
            <a:endParaRPr sz="2000">
              <a:latin typeface="Cambria Math"/>
              <a:cs typeface="Cambria Math"/>
            </a:endParaRPr>
          </a:p>
          <a:p>
            <a:pPr marL="697230" lvl="1" indent="-227329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Relational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operators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</a:t>
            </a:r>
            <a:r>
              <a:rPr sz="2400" dirty="0">
                <a:latin typeface="Cambria Math"/>
                <a:cs typeface="Cambria Math"/>
              </a:rPr>
              <a:t>if</a:t>
            </a:r>
            <a:r>
              <a:rPr sz="2400" spc="-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𝑖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≤</a:t>
            </a:r>
            <a:r>
              <a:rPr sz="2400" spc="8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20</a:t>
            </a:r>
            <a:r>
              <a:rPr sz="2400" spc="-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goto</a:t>
            </a:r>
            <a:r>
              <a:rPr sz="2400" spc="-5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(1)</a:t>
            </a:r>
            <a:r>
              <a:rPr sz="2400" dirty="0">
                <a:latin typeface="Calibri"/>
                <a:cs typeface="Calibri"/>
              </a:rPr>
              <a:t>”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treated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(i)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EF684-A18E-6419-9C9C-5B886280AC3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Constructing</a:t>
            </a:r>
            <a:r>
              <a:rPr spc="-85" dirty="0"/>
              <a:t> </a:t>
            </a:r>
            <a:r>
              <a:rPr dirty="0"/>
              <a:t>a</a:t>
            </a:r>
            <a:r>
              <a:rPr spc="-95" dirty="0"/>
              <a:t> </a:t>
            </a:r>
            <a:r>
              <a:rPr spc="-25" dirty="0"/>
              <a:t>DAG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8335"/>
            <a:ext cx="10226675" cy="30619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b="1" spc="-10" dirty="0">
                <a:latin typeface="Calibri"/>
                <a:cs typeface="Calibri"/>
              </a:rPr>
              <a:t>Steps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BB,</a:t>
            </a:r>
            <a:endParaRPr sz="2400">
              <a:latin typeface="Calibri"/>
              <a:cs typeface="Calibri"/>
            </a:endParaRPr>
          </a:p>
          <a:p>
            <a:pPr marL="1384300" lvl="2" indent="-45720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13843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𝑛𝑜𝑑𝑒(𝑦)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undefined,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labeled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𝑦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𝑛𝑜𝑑𝑒(𝑦)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  <a:p>
            <a:pPr marL="1384300" marR="5080" lvl="2" indent="-457200">
              <a:lnSpc>
                <a:spcPts val="2160"/>
              </a:lnSpc>
              <a:spcBef>
                <a:spcPts val="530"/>
              </a:spcBef>
              <a:buAutoNum type="arabicPeriod"/>
              <a:tabLst>
                <a:tab pos="1384300" algn="l"/>
              </a:tabLst>
            </a:pP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case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(i),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check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labeled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op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left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child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𝑛𝑜𝑑𝑒(𝑦)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right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child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𝑛𝑜𝑑𝑒(𝑧)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(denoted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𝑛</a:t>
            </a:r>
            <a:r>
              <a:rPr sz="2000" spc="-25" dirty="0">
                <a:latin typeface="Calibri"/>
                <a:cs typeface="Calibri"/>
              </a:rPr>
              <a:t>).</a:t>
            </a:r>
            <a:endParaRPr sz="2000">
              <a:latin typeface="Calibri"/>
              <a:cs typeface="Calibri"/>
            </a:endParaRPr>
          </a:p>
          <a:p>
            <a:pPr marL="1384300" marR="48895" lvl="2" indent="-457200">
              <a:lnSpc>
                <a:spcPts val="2160"/>
              </a:lnSpc>
              <a:spcBef>
                <a:spcPts val="500"/>
              </a:spcBef>
              <a:buAutoNum type="arabicPeriod"/>
              <a:tabLst>
                <a:tab pos="1384300" algn="l"/>
              </a:tabLst>
            </a:pPr>
            <a:r>
              <a:rPr sz="2000" dirty="0">
                <a:latin typeface="Calibri"/>
                <a:cs typeface="Calibri"/>
              </a:rPr>
              <a:t>For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(ii),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check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labeled </a:t>
            </a:r>
            <a:r>
              <a:rPr sz="2000" dirty="0">
                <a:latin typeface="Cambria Math"/>
                <a:cs typeface="Cambria Math"/>
              </a:rPr>
              <a:t>op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𝑛𝑜𝑑𝑒(𝑦)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only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child.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not,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(denoted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𝑛</a:t>
            </a:r>
            <a:r>
              <a:rPr sz="2000" spc="-25" dirty="0">
                <a:latin typeface="Calibri"/>
                <a:cs typeface="Calibri"/>
              </a:rPr>
              <a:t>).</a:t>
            </a:r>
            <a:endParaRPr sz="2000">
              <a:latin typeface="Calibri"/>
              <a:cs typeface="Calibri"/>
            </a:endParaRPr>
          </a:p>
          <a:p>
            <a:pPr marL="1384300" marR="68580" lvl="2" indent="-457200">
              <a:lnSpc>
                <a:spcPts val="2160"/>
              </a:lnSpc>
              <a:spcBef>
                <a:spcPts val="505"/>
              </a:spcBef>
              <a:buAutoNum type="arabicPeriod"/>
              <a:tabLst>
                <a:tab pos="1384300" algn="l"/>
              </a:tabLst>
            </a:pPr>
            <a:r>
              <a:rPr sz="2000" dirty="0">
                <a:latin typeface="Calibri"/>
                <a:cs typeface="Calibri"/>
              </a:rPr>
              <a:t>Delete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list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identifiers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𝑛𝑜𝑑𝑒(𝑥)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Append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list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identifiers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𝑛𝑜𝑑𝑒(𝑥)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35" dirty="0">
                <a:latin typeface="Cambria Math"/>
                <a:cs typeface="Cambria Math"/>
              </a:rPr>
              <a:t>𝑛</a:t>
            </a:r>
            <a:r>
              <a:rPr sz="2000" spc="-35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122C8-7952-C9D4-3C65-46716B1BA49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60756"/>
            <a:ext cx="60915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DAG</a:t>
            </a:r>
            <a:r>
              <a:rPr spc="-90" dirty="0"/>
              <a:t> </a:t>
            </a:r>
            <a:r>
              <a:rPr spc="-30" dirty="0"/>
              <a:t>Representation</a:t>
            </a:r>
            <a:r>
              <a:rPr spc="-7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25" dirty="0"/>
              <a:t>BBs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626870"/>
            <a:ext cx="4114800" cy="3793490"/>
          </a:xfrm>
          <a:custGeom>
            <a:avLst/>
            <a:gdLst/>
            <a:ahLst/>
            <a:cxnLst/>
            <a:rect l="l" t="t" r="r" b="b"/>
            <a:pathLst>
              <a:path w="4114800" h="3793490">
                <a:moveTo>
                  <a:pt x="4114800" y="0"/>
                </a:moveTo>
                <a:lnTo>
                  <a:pt x="0" y="0"/>
                </a:lnTo>
                <a:lnTo>
                  <a:pt x="0" y="3793235"/>
                </a:lnTo>
                <a:lnTo>
                  <a:pt x="4114800" y="3793235"/>
                </a:lnTo>
                <a:lnTo>
                  <a:pt x="41148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4239" y="1558543"/>
            <a:ext cx="2665095" cy="339090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730885" indent="-705485">
              <a:lnSpc>
                <a:spcPct val="100000"/>
              </a:lnSpc>
              <a:spcBef>
                <a:spcPts val="885"/>
              </a:spcBef>
              <a:buAutoNum type="arabicParenBoth"/>
              <a:tabLst>
                <a:tab pos="730885" algn="l"/>
                <a:tab pos="1107440" algn="l"/>
                <a:tab pos="1390015" algn="l"/>
                <a:tab pos="1671955" algn="l"/>
                <a:tab pos="1955164" algn="l"/>
              </a:tabLst>
            </a:pP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1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4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90" dirty="0">
                <a:latin typeface="Trebuchet MS"/>
                <a:cs typeface="Trebuchet MS"/>
              </a:rPr>
              <a:t>*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40" dirty="0">
                <a:latin typeface="Trebuchet MS"/>
                <a:cs typeface="Trebuchet MS"/>
              </a:rPr>
              <a:t>i</a:t>
            </a:r>
            <a:endParaRPr sz="1800">
              <a:latin typeface="Trebuchet MS"/>
              <a:cs typeface="Trebuchet MS"/>
            </a:endParaRPr>
          </a:p>
          <a:p>
            <a:pPr marL="730885" indent="-705485">
              <a:lnSpc>
                <a:spcPct val="100000"/>
              </a:lnSpc>
              <a:spcBef>
                <a:spcPts val="785"/>
              </a:spcBef>
              <a:buAutoNum type="arabicParenBoth"/>
              <a:tabLst>
                <a:tab pos="730885" algn="l"/>
                <a:tab pos="1107440" algn="l"/>
                <a:tab pos="1390015" algn="l"/>
              </a:tabLst>
            </a:pP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2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90" dirty="0">
                <a:latin typeface="Trebuchet MS"/>
                <a:cs typeface="Trebuchet MS"/>
              </a:rPr>
              <a:t>a[t</a:t>
            </a:r>
            <a:r>
              <a:rPr sz="1800" spc="434" baseline="-20833" dirty="0">
                <a:latin typeface="Trebuchet MS"/>
                <a:cs typeface="Trebuchet MS"/>
              </a:rPr>
              <a:t>1</a:t>
            </a:r>
            <a:r>
              <a:rPr sz="1800" spc="290" dirty="0">
                <a:latin typeface="Trebuchet MS"/>
                <a:cs typeface="Trebuchet MS"/>
              </a:rPr>
              <a:t>]</a:t>
            </a:r>
            <a:endParaRPr sz="1800">
              <a:latin typeface="Trebuchet MS"/>
              <a:cs typeface="Trebuchet MS"/>
            </a:endParaRPr>
          </a:p>
          <a:p>
            <a:pPr marL="730885" indent="-705485">
              <a:lnSpc>
                <a:spcPct val="100000"/>
              </a:lnSpc>
              <a:spcBef>
                <a:spcPts val="780"/>
              </a:spcBef>
              <a:buAutoNum type="arabicParenBoth"/>
              <a:tabLst>
                <a:tab pos="730885" algn="l"/>
                <a:tab pos="1107440" algn="l"/>
                <a:tab pos="1390015" algn="l"/>
                <a:tab pos="1671955" algn="l"/>
                <a:tab pos="1955164" algn="l"/>
              </a:tabLst>
            </a:pP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3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4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90" dirty="0">
                <a:latin typeface="Trebuchet MS"/>
                <a:cs typeface="Trebuchet MS"/>
              </a:rPr>
              <a:t>*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40" dirty="0">
                <a:latin typeface="Trebuchet MS"/>
                <a:cs typeface="Trebuchet MS"/>
              </a:rPr>
              <a:t>i</a:t>
            </a:r>
            <a:endParaRPr sz="1800">
              <a:latin typeface="Trebuchet MS"/>
              <a:cs typeface="Trebuchet MS"/>
            </a:endParaRPr>
          </a:p>
          <a:p>
            <a:pPr marL="730885" indent="-705485">
              <a:lnSpc>
                <a:spcPct val="100000"/>
              </a:lnSpc>
              <a:spcBef>
                <a:spcPts val="785"/>
              </a:spcBef>
              <a:buAutoNum type="arabicParenBoth"/>
              <a:tabLst>
                <a:tab pos="730885" algn="l"/>
                <a:tab pos="1107440" algn="l"/>
                <a:tab pos="1390015" algn="l"/>
              </a:tabLst>
            </a:pP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4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80" dirty="0">
                <a:latin typeface="Trebuchet MS"/>
                <a:cs typeface="Trebuchet MS"/>
              </a:rPr>
              <a:t>b[t</a:t>
            </a:r>
            <a:r>
              <a:rPr sz="1800" spc="419" baseline="-20833" dirty="0">
                <a:latin typeface="Trebuchet MS"/>
                <a:cs typeface="Trebuchet MS"/>
              </a:rPr>
              <a:t>3</a:t>
            </a:r>
            <a:r>
              <a:rPr sz="1800" spc="280" dirty="0">
                <a:latin typeface="Trebuchet MS"/>
                <a:cs typeface="Trebuchet MS"/>
              </a:rPr>
              <a:t>]</a:t>
            </a:r>
            <a:endParaRPr sz="1800">
              <a:latin typeface="Trebuchet MS"/>
              <a:cs typeface="Trebuchet MS"/>
            </a:endParaRPr>
          </a:p>
          <a:p>
            <a:pPr marL="730885" indent="-705485">
              <a:lnSpc>
                <a:spcPct val="100000"/>
              </a:lnSpc>
              <a:spcBef>
                <a:spcPts val="790"/>
              </a:spcBef>
              <a:buAutoNum type="arabicParenBoth"/>
              <a:tabLst>
                <a:tab pos="730885" algn="l"/>
                <a:tab pos="1107440" algn="l"/>
                <a:tab pos="1390015" algn="l"/>
                <a:tab pos="1813560" algn="l"/>
                <a:tab pos="2096135" algn="l"/>
              </a:tabLst>
            </a:pP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5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45" dirty="0">
                <a:latin typeface="Trebuchet MS"/>
                <a:cs typeface="Trebuchet MS"/>
              </a:rPr>
              <a:t>t2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90" dirty="0">
                <a:latin typeface="Trebuchet MS"/>
                <a:cs typeface="Trebuchet MS"/>
              </a:rPr>
              <a:t>*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29" dirty="0">
                <a:latin typeface="Trebuchet MS"/>
                <a:cs typeface="Trebuchet MS"/>
              </a:rPr>
              <a:t>t</a:t>
            </a:r>
            <a:r>
              <a:rPr sz="1800" spc="345" baseline="-20833" dirty="0">
                <a:latin typeface="Trebuchet MS"/>
                <a:cs typeface="Trebuchet MS"/>
              </a:rPr>
              <a:t>4</a:t>
            </a:r>
            <a:endParaRPr sz="1800" baseline="-20833">
              <a:latin typeface="Trebuchet MS"/>
              <a:cs typeface="Trebuchet MS"/>
            </a:endParaRPr>
          </a:p>
          <a:p>
            <a:pPr marL="730885" indent="-705485">
              <a:lnSpc>
                <a:spcPct val="100000"/>
              </a:lnSpc>
              <a:spcBef>
                <a:spcPts val="780"/>
              </a:spcBef>
              <a:buAutoNum type="arabicParenBoth"/>
              <a:tabLst>
                <a:tab pos="730885" algn="l"/>
                <a:tab pos="1107440" algn="l"/>
                <a:tab pos="1390015" algn="l"/>
                <a:tab pos="2096135" algn="l"/>
                <a:tab pos="2377440" algn="l"/>
              </a:tabLst>
            </a:pP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6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65" dirty="0">
                <a:latin typeface="Trebuchet MS"/>
                <a:cs typeface="Trebuchet MS"/>
              </a:rPr>
              <a:t>prod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+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29" dirty="0">
                <a:latin typeface="Trebuchet MS"/>
                <a:cs typeface="Trebuchet MS"/>
              </a:rPr>
              <a:t>t</a:t>
            </a:r>
            <a:r>
              <a:rPr sz="1800" spc="345" baseline="-20833" dirty="0">
                <a:latin typeface="Trebuchet MS"/>
                <a:cs typeface="Trebuchet MS"/>
              </a:rPr>
              <a:t>5</a:t>
            </a:r>
            <a:endParaRPr sz="1800" baseline="-20833">
              <a:latin typeface="Trebuchet MS"/>
              <a:cs typeface="Trebuchet MS"/>
            </a:endParaRPr>
          </a:p>
          <a:p>
            <a:pPr marL="730885" indent="-705485">
              <a:lnSpc>
                <a:spcPct val="100000"/>
              </a:lnSpc>
              <a:spcBef>
                <a:spcPts val="785"/>
              </a:spcBef>
              <a:buAutoNum type="arabicParenBoth"/>
              <a:tabLst>
                <a:tab pos="730885" algn="l"/>
                <a:tab pos="1436370" algn="l"/>
                <a:tab pos="1718310" algn="l"/>
              </a:tabLst>
            </a:pPr>
            <a:r>
              <a:rPr sz="1800" spc="165" dirty="0">
                <a:latin typeface="Trebuchet MS"/>
                <a:cs typeface="Trebuchet MS"/>
              </a:rPr>
              <a:t>prod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29" dirty="0">
                <a:latin typeface="Trebuchet MS"/>
                <a:cs typeface="Trebuchet MS"/>
              </a:rPr>
              <a:t>t</a:t>
            </a:r>
            <a:r>
              <a:rPr sz="1800" spc="345" baseline="-20833" dirty="0">
                <a:latin typeface="Trebuchet MS"/>
                <a:cs typeface="Trebuchet MS"/>
              </a:rPr>
              <a:t>6</a:t>
            </a:r>
            <a:endParaRPr sz="1800" baseline="-20833">
              <a:latin typeface="Trebuchet MS"/>
              <a:cs typeface="Trebuchet MS"/>
            </a:endParaRPr>
          </a:p>
          <a:p>
            <a:pPr marL="730885" indent="-705485">
              <a:lnSpc>
                <a:spcPct val="100000"/>
              </a:lnSpc>
              <a:spcBef>
                <a:spcPts val="785"/>
              </a:spcBef>
              <a:buAutoNum type="arabicParenBoth"/>
              <a:tabLst>
                <a:tab pos="730885" algn="l"/>
                <a:tab pos="1107440" algn="l"/>
                <a:tab pos="1390650" algn="l"/>
                <a:tab pos="1672589" algn="l"/>
                <a:tab pos="1954530" algn="l"/>
              </a:tabLst>
            </a:pPr>
            <a:r>
              <a:rPr sz="1800" spc="225" dirty="0">
                <a:latin typeface="Trebuchet MS"/>
                <a:cs typeface="Trebuchet MS"/>
              </a:rPr>
              <a:t>t</a:t>
            </a:r>
            <a:r>
              <a:rPr sz="1800" spc="337" baseline="-20833" dirty="0">
                <a:latin typeface="Trebuchet MS"/>
                <a:cs typeface="Trebuchet MS"/>
              </a:rPr>
              <a:t>7</a:t>
            </a:r>
            <a:r>
              <a:rPr sz="1800" baseline="-20833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40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90" dirty="0">
                <a:latin typeface="Trebuchet MS"/>
                <a:cs typeface="Trebuchet MS"/>
              </a:rPr>
              <a:t>+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  <a:p>
            <a:pPr marL="731520" indent="-706120">
              <a:lnSpc>
                <a:spcPct val="100000"/>
              </a:lnSpc>
              <a:spcBef>
                <a:spcPts val="780"/>
              </a:spcBef>
              <a:buAutoNum type="arabicParenBoth"/>
              <a:tabLst>
                <a:tab pos="731520" algn="l"/>
                <a:tab pos="1013460" algn="l"/>
                <a:tab pos="1295400" algn="l"/>
              </a:tabLst>
            </a:pPr>
            <a:r>
              <a:rPr sz="1800" spc="540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29" dirty="0">
                <a:latin typeface="Trebuchet MS"/>
                <a:cs typeface="Trebuchet MS"/>
              </a:rPr>
              <a:t>t</a:t>
            </a:r>
            <a:r>
              <a:rPr sz="1800" spc="345" baseline="-20833" dirty="0">
                <a:latin typeface="Trebuchet MS"/>
                <a:cs typeface="Trebuchet MS"/>
              </a:rPr>
              <a:t>7</a:t>
            </a:r>
            <a:endParaRPr sz="1800" baseline="-20833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639" y="5023611"/>
            <a:ext cx="3402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05485" algn="l"/>
                <a:tab pos="1129665" algn="l"/>
                <a:tab pos="1412875" algn="l"/>
                <a:tab pos="1835785" algn="l"/>
                <a:tab pos="2259965" algn="l"/>
                <a:tab pos="2966085" algn="l"/>
              </a:tabLst>
            </a:pPr>
            <a:r>
              <a:rPr sz="1800" spc="275" dirty="0">
                <a:latin typeface="Trebuchet MS"/>
                <a:cs typeface="Trebuchet MS"/>
              </a:rPr>
              <a:t>(10)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484" dirty="0">
                <a:latin typeface="Trebuchet MS"/>
                <a:cs typeface="Trebuchet MS"/>
              </a:rPr>
              <a:t>if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40" dirty="0">
                <a:latin typeface="Trebuchet MS"/>
                <a:cs typeface="Trebuchet MS"/>
              </a:rPr>
              <a:t>i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20" dirty="0">
                <a:latin typeface="Trebuchet MS"/>
                <a:cs typeface="Trebuchet MS"/>
              </a:rPr>
              <a:t>&lt;=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20" dirty="0">
                <a:latin typeface="Trebuchet MS"/>
                <a:cs typeface="Trebuchet MS"/>
              </a:rPr>
              <a:t>20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95" dirty="0">
                <a:latin typeface="Trebuchet MS"/>
                <a:cs typeface="Trebuchet MS"/>
              </a:rPr>
              <a:t>goto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20" dirty="0">
                <a:latin typeface="Trebuchet MS"/>
                <a:cs typeface="Trebuchet MS"/>
              </a:rPr>
              <a:t>(1)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99532" y="1397508"/>
            <a:ext cx="429895" cy="365760"/>
          </a:xfrm>
          <a:custGeom>
            <a:avLst/>
            <a:gdLst/>
            <a:ahLst/>
            <a:cxnLst/>
            <a:rect l="l" t="t" r="r" b="b"/>
            <a:pathLst>
              <a:path w="429895" h="365760">
                <a:moveTo>
                  <a:pt x="214883" y="0"/>
                </a:moveTo>
                <a:lnTo>
                  <a:pt x="165631" y="4831"/>
                </a:lnTo>
                <a:lnTo>
                  <a:pt x="120409" y="18594"/>
                </a:lnTo>
                <a:lnTo>
                  <a:pt x="80509" y="40188"/>
                </a:lnTo>
                <a:lnTo>
                  <a:pt x="47226" y="68513"/>
                </a:lnTo>
                <a:lnTo>
                  <a:pt x="21851" y="102470"/>
                </a:lnTo>
                <a:lnTo>
                  <a:pt x="5678" y="140958"/>
                </a:lnTo>
                <a:lnTo>
                  <a:pt x="0" y="182879"/>
                </a:lnTo>
                <a:lnTo>
                  <a:pt x="5678" y="224801"/>
                </a:lnTo>
                <a:lnTo>
                  <a:pt x="21851" y="263289"/>
                </a:lnTo>
                <a:lnTo>
                  <a:pt x="47226" y="297246"/>
                </a:lnTo>
                <a:lnTo>
                  <a:pt x="80509" y="325571"/>
                </a:lnTo>
                <a:lnTo>
                  <a:pt x="120409" y="347165"/>
                </a:lnTo>
                <a:lnTo>
                  <a:pt x="165631" y="360928"/>
                </a:lnTo>
                <a:lnTo>
                  <a:pt x="214883" y="365759"/>
                </a:lnTo>
                <a:lnTo>
                  <a:pt x="264136" y="360928"/>
                </a:lnTo>
                <a:lnTo>
                  <a:pt x="309358" y="347165"/>
                </a:lnTo>
                <a:lnTo>
                  <a:pt x="349258" y="325571"/>
                </a:lnTo>
                <a:lnTo>
                  <a:pt x="382541" y="297246"/>
                </a:lnTo>
                <a:lnTo>
                  <a:pt x="407916" y="263289"/>
                </a:lnTo>
                <a:lnTo>
                  <a:pt x="424089" y="224801"/>
                </a:lnTo>
                <a:lnTo>
                  <a:pt x="429767" y="182879"/>
                </a:lnTo>
                <a:lnTo>
                  <a:pt x="424089" y="140958"/>
                </a:lnTo>
                <a:lnTo>
                  <a:pt x="407916" y="102470"/>
                </a:lnTo>
                <a:lnTo>
                  <a:pt x="382541" y="68513"/>
                </a:lnTo>
                <a:lnTo>
                  <a:pt x="349258" y="40188"/>
                </a:lnTo>
                <a:lnTo>
                  <a:pt x="309358" y="18594"/>
                </a:lnTo>
                <a:lnTo>
                  <a:pt x="264136" y="4831"/>
                </a:lnTo>
                <a:lnTo>
                  <a:pt x="214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44058" y="141630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3745" y="1517904"/>
            <a:ext cx="1663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90" dirty="0">
                <a:latin typeface="Trebuchet MS"/>
                <a:cs typeface="Trebuchet MS"/>
              </a:rPr>
              <a:t>*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48959" y="1877948"/>
            <a:ext cx="1130935" cy="609600"/>
          </a:xfrm>
          <a:custGeom>
            <a:avLst/>
            <a:gdLst/>
            <a:ahLst/>
            <a:cxnLst/>
            <a:rect l="l" t="t" r="r" b="b"/>
            <a:pathLst>
              <a:path w="1130934" h="609600">
                <a:moveTo>
                  <a:pt x="0" y="609218"/>
                </a:moveTo>
                <a:lnTo>
                  <a:pt x="538480" y="0"/>
                </a:lnTo>
              </a:path>
              <a:path w="1130934" h="609600">
                <a:moveTo>
                  <a:pt x="538734" y="0"/>
                </a:moveTo>
                <a:lnTo>
                  <a:pt x="1130935" y="609218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65265" y="2496820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24192" y="2496820"/>
            <a:ext cx="311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325" dirty="0">
                <a:latin typeface="Trebuchet MS"/>
                <a:cs typeface="Trebuchet MS"/>
              </a:rPr>
              <a:t>i</a:t>
            </a:r>
            <a:r>
              <a:rPr sz="1800" spc="487" baseline="-20833" dirty="0">
                <a:latin typeface="Trebuchet MS"/>
                <a:cs typeface="Trebuchet MS"/>
              </a:rPr>
              <a:t>0</a:t>
            </a:r>
            <a:endParaRPr sz="1800" baseline="-20833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48678" y="1523238"/>
            <a:ext cx="533400" cy="338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40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200"/>
              </a:spcBef>
            </a:pPr>
            <a:r>
              <a:rPr sz="1600" spc="195" dirty="0">
                <a:latin typeface="Trebuchet MS"/>
                <a:cs typeface="Trebuchet MS"/>
              </a:rPr>
              <a:t>t</a:t>
            </a:r>
            <a:r>
              <a:rPr sz="1575" spc="292" baseline="-21164" dirty="0">
                <a:latin typeface="Trebuchet MS"/>
                <a:cs typeface="Trebuchet MS"/>
              </a:rPr>
              <a:t>1</a:t>
            </a:r>
            <a:endParaRPr sz="1575" baseline="-21164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67521" y="1397508"/>
            <a:ext cx="429895" cy="365760"/>
          </a:xfrm>
          <a:custGeom>
            <a:avLst/>
            <a:gdLst/>
            <a:ahLst/>
            <a:cxnLst/>
            <a:rect l="l" t="t" r="r" b="b"/>
            <a:pathLst>
              <a:path w="429895" h="365760">
                <a:moveTo>
                  <a:pt x="214883" y="0"/>
                </a:moveTo>
                <a:lnTo>
                  <a:pt x="165631" y="4831"/>
                </a:lnTo>
                <a:lnTo>
                  <a:pt x="120409" y="18594"/>
                </a:lnTo>
                <a:lnTo>
                  <a:pt x="80509" y="40188"/>
                </a:lnTo>
                <a:lnTo>
                  <a:pt x="47226" y="68513"/>
                </a:lnTo>
                <a:lnTo>
                  <a:pt x="21851" y="102470"/>
                </a:lnTo>
                <a:lnTo>
                  <a:pt x="5678" y="140958"/>
                </a:lnTo>
                <a:lnTo>
                  <a:pt x="0" y="182879"/>
                </a:lnTo>
                <a:lnTo>
                  <a:pt x="5678" y="224801"/>
                </a:lnTo>
                <a:lnTo>
                  <a:pt x="21851" y="263289"/>
                </a:lnTo>
                <a:lnTo>
                  <a:pt x="47226" y="297246"/>
                </a:lnTo>
                <a:lnTo>
                  <a:pt x="80509" y="325571"/>
                </a:lnTo>
                <a:lnTo>
                  <a:pt x="120409" y="347165"/>
                </a:lnTo>
                <a:lnTo>
                  <a:pt x="165631" y="360928"/>
                </a:lnTo>
                <a:lnTo>
                  <a:pt x="214883" y="365759"/>
                </a:lnTo>
                <a:lnTo>
                  <a:pt x="264136" y="360928"/>
                </a:lnTo>
                <a:lnTo>
                  <a:pt x="309358" y="347165"/>
                </a:lnTo>
                <a:lnTo>
                  <a:pt x="349258" y="325571"/>
                </a:lnTo>
                <a:lnTo>
                  <a:pt x="382541" y="297246"/>
                </a:lnTo>
                <a:lnTo>
                  <a:pt x="407916" y="263289"/>
                </a:lnTo>
                <a:lnTo>
                  <a:pt x="424089" y="224801"/>
                </a:lnTo>
                <a:lnTo>
                  <a:pt x="429768" y="182879"/>
                </a:lnTo>
                <a:lnTo>
                  <a:pt x="424089" y="140958"/>
                </a:lnTo>
                <a:lnTo>
                  <a:pt x="407916" y="102470"/>
                </a:lnTo>
                <a:lnTo>
                  <a:pt x="382541" y="68513"/>
                </a:lnTo>
                <a:lnTo>
                  <a:pt x="349258" y="40188"/>
                </a:lnTo>
                <a:lnTo>
                  <a:pt x="309358" y="18594"/>
                </a:lnTo>
                <a:lnTo>
                  <a:pt x="264136" y="4831"/>
                </a:lnTo>
                <a:lnTo>
                  <a:pt x="214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12556" y="141630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94801" y="2227707"/>
            <a:ext cx="1442085" cy="1380490"/>
          </a:xfrm>
          <a:custGeom>
            <a:avLst/>
            <a:gdLst/>
            <a:ahLst/>
            <a:cxnLst/>
            <a:rect l="l" t="t" r="r" b="b"/>
            <a:pathLst>
              <a:path w="1442084" h="1380489">
                <a:moveTo>
                  <a:pt x="603376" y="0"/>
                </a:moveTo>
                <a:lnTo>
                  <a:pt x="0" y="1380489"/>
                </a:lnTo>
              </a:path>
              <a:path w="1442084" h="1380489">
                <a:moveTo>
                  <a:pt x="603503" y="0"/>
                </a:moveTo>
                <a:lnTo>
                  <a:pt x="1441703" y="575182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319511" y="2628138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90" dirty="0">
                <a:latin typeface="Trebuchet MS"/>
                <a:cs typeface="Trebuchet MS"/>
              </a:rPr>
              <a:t>*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52759" y="2633472"/>
            <a:ext cx="533400" cy="338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40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200"/>
              </a:spcBef>
            </a:pPr>
            <a:r>
              <a:rPr sz="1600" spc="195" dirty="0">
                <a:latin typeface="Trebuchet MS"/>
                <a:cs typeface="Trebuchet MS"/>
              </a:rPr>
              <a:t>t</a:t>
            </a:r>
            <a:r>
              <a:rPr sz="1575" spc="292" baseline="-21164" dirty="0">
                <a:latin typeface="Trebuchet MS"/>
                <a:cs typeface="Trebuchet MS"/>
              </a:rPr>
              <a:t>1</a:t>
            </a:r>
            <a:endParaRPr sz="1575" baseline="-21164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831705" y="2987420"/>
            <a:ext cx="1137285" cy="621030"/>
          </a:xfrm>
          <a:custGeom>
            <a:avLst/>
            <a:gdLst/>
            <a:ahLst/>
            <a:cxnLst/>
            <a:rect l="l" t="t" r="r" b="b"/>
            <a:pathLst>
              <a:path w="1137284" h="621029">
                <a:moveTo>
                  <a:pt x="0" y="620521"/>
                </a:moveTo>
                <a:lnTo>
                  <a:pt x="571500" y="0"/>
                </a:lnTo>
              </a:path>
              <a:path w="1137284" h="621029">
                <a:moveTo>
                  <a:pt x="571500" y="0"/>
                </a:moveTo>
                <a:lnTo>
                  <a:pt x="1136903" y="620521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748011" y="3618229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813033" y="3618229"/>
            <a:ext cx="311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325" dirty="0">
                <a:latin typeface="Trebuchet MS"/>
                <a:cs typeface="Trebuchet MS"/>
              </a:rPr>
              <a:t>i</a:t>
            </a:r>
            <a:r>
              <a:rPr sz="1800" spc="487" baseline="-20833" dirty="0">
                <a:latin typeface="Trebuchet MS"/>
                <a:cs typeface="Trebuchet MS"/>
              </a:rPr>
              <a:t>0</a:t>
            </a:r>
            <a:endParaRPr sz="1800" baseline="-20833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11107" y="3618229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73642" y="1868170"/>
            <a:ext cx="4483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20" dirty="0">
                <a:latin typeface="Trebuchet MS"/>
                <a:cs typeface="Trebuchet MS"/>
              </a:rPr>
              <a:t>=[]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629393" y="1872995"/>
            <a:ext cx="533400" cy="33909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40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200"/>
              </a:spcBef>
            </a:pPr>
            <a:r>
              <a:rPr sz="1600" spc="195" dirty="0">
                <a:latin typeface="Trebuchet MS"/>
                <a:cs typeface="Trebuchet MS"/>
              </a:rPr>
              <a:t>t</a:t>
            </a:r>
            <a:r>
              <a:rPr sz="1575" spc="292" baseline="-21164" dirty="0">
                <a:latin typeface="Trebuchet MS"/>
                <a:cs typeface="Trebuchet MS"/>
              </a:rPr>
              <a:t>2</a:t>
            </a:r>
            <a:endParaRPr sz="1575" baseline="-21164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701665" y="4143375"/>
            <a:ext cx="1442085" cy="1380490"/>
          </a:xfrm>
          <a:custGeom>
            <a:avLst/>
            <a:gdLst/>
            <a:ahLst/>
            <a:cxnLst/>
            <a:rect l="l" t="t" r="r" b="b"/>
            <a:pathLst>
              <a:path w="1442084" h="1380489">
                <a:moveTo>
                  <a:pt x="603376" y="0"/>
                </a:moveTo>
                <a:lnTo>
                  <a:pt x="0" y="1380490"/>
                </a:lnTo>
              </a:path>
              <a:path w="1442084" h="1380489">
                <a:moveTo>
                  <a:pt x="603504" y="0"/>
                </a:moveTo>
                <a:lnTo>
                  <a:pt x="1441704" y="575182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326630" y="4544059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90" dirty="0">
                <a:latin typeface="Trebuchet MS"/>
                <a:cs typeface="Trebuchet MS"/>
              </a:rPr>
              <a:t>*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60385" y="4549140"/>
            <a:ext cx="854710" cy="33845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40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200"/>
              </a:spcBef>
            </a:pPr>
            <a:r>
              <a:rPr sz="1600" spc="220" dirty="0">
                <a:latin typeface="Trebuchet MS"/>
                <a:cs typeface="Trebuchet MS"/>
              </a:rPr>
              <a:t>t</a:t>
            </a:r>
            <a:r>
              <a:rPr sz="1575" spc="330" baseline="-21164" dirty="0">
                <a:latin typeface="Trebuchet MS"/>
                <a:cs typeface="Trebuchet MS"/>
              </a:rPr>
              <a:t>1</a:t>
            </a:r>
            <a:r>
              <a:rPr sz="1575" spc="517" baseline="-21164" dirty="0">
                <a:latin typeface="Trebuchet MS"/>
                <a:cs typeface="Trebuchet MS"/>
              </a:rPr>
              <a:t> </a:t>
            </a:r>
            <a:r>
              <a:rPr sz="1600" spc="250" dirty="0">
                <a:latin typeface="Trebuchet MS"/>
                <a:cs typeface="Trebuchet MS"/>
              </a:rPr>
              <a:t>,t</a:t>
            </a:r>
            <a:r>
              <a:rPr sz="1575" spc="375" baseline="-21164" dirty="0">
                <a:latin typeface="Trebuchet MS"/>
                <a:cs typeface="Trebuchet MS"/>
              </a:rPr>
              <a:t>3</a:t>
            </a:r>
            <a:endParaRPr sz="1575" baseline="-21164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38568" y="4903089"/>
            <a:ext cx="1137285" cy="621030"/>
          </a:xfrm>
          <a:custGeom>
            <a:avLst/>
            <a:gdLst/>
            <a:ahLst/>
            <a:cxnLst/>
            <a:rect l="l" t="t" r="r" b="b"/>
            <a:pathLst>
              <a:path w="1137284" h="621029">
                <a:moveTo>
                  <a:pt x="0" y="620522"/>
                </a:moveTo>
                <a:lnTo>
                  <a:pt x="571500" y="0"/>
                </a:lnTo>
              </a:path>
              <a:path w="1137284" h="621029">
                <a:moveTo>
                  <a:pt x="571500" y="0"/>
                </a:moveTo>
                <a:lnTo>
                  <a:pt x="1136903" y="620522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755130" y="5534152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20152" y="5534152"/>
            <a:ext cx="311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325" dirty="0">
                <a:latin typeface="Trebuchet MS"/>
                <a:cs typeface="Trebuchet MS"/>
              </a:rPr>
              <a:t>i</a:t>
            </a:r>
            <a:r>
              <a:rPr sz="1800" spc="487" baseline="-20833" dirty="0">
                <a:latin typeface="Trebuchet MS"/>
                <a:cs typeface="Trebuchet MS"/>
              </a:rPr>
              <a:t>0</a:t>
            </a:r>
            <a:endParaRPr sz="1800" baseline="-20833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18226" y="5534152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80505" y="3784092"/>
            <a:ext cx="4483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20" dirty="0">
                <a:latin typeface="Trebuchet MS"/>
                <a:cs typeface="Trebuchet MS"/>
              </a:rPr>
              <a:t>=[]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37019" y="3788664"/>
            <a:ext cx="533400" cy="33909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6034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204"/>
              </a:spcBef>
            </a:pPr>
            <a:r>
              <a:rPr sz="1600" spc="195" dirty="0">
                <a:latin typeface="Trebuchet MS"/>
                <a:cs typeface="Trebuchet MS"/>
              </a:rPr>
              <a:t>t</a:t>
            </a:r>
            <a:r>
              <a:rPr sz="1575" spc="292" baseline="-21164" dirty="0">
                <a:latin typeface="Trebuchet MS"/>
                <a:cs typeface="Trebuchet MS"/>
              </a:rPr>
              <a:t>2</a:t>
            </a:r>
            <a:endParaRPr sz="1575" baseline="-21164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399532" y="3319271"/>
            <a:ext cx="429895" cy="365125"/>
          </a:xfrm>
          <a:custGeom>
            <a:avLst/>
            <a:gdLst/>
            <a:ahLst/>
            <a:cxnLst/>
            <a:rect l="l" t="t" r="r" b="b"/>
            <a:pathLst>
              <a:path w="429895" h="365125">
                <a:moveTo>
                  <a:pt x="214883" y="0"/>
                </a:moveTo>
                <a:lnTo>
                  <a:pt x="165631" y="4817"/>
                </a:lnTo>
                <a:lnTo>
                  <a:pt x="120409" y="18541"/>
                </a:lnTo>
                <a:lnTo>
                  <a:pt x="80509" y="40078"/>
                </a:lnTo>
                <a:lnTo>
                  <a:pt x="47226" y="68335"/>
                </a:lnTo>
                <a:lnTo>
                  <a:pt x="21851" y="102220"/>
                </a:lnTo>
                <a:lnTo>
                  <a:pt x="5678" y="140638"/>
                </a:lnTo>
                <a:lnTo>
                  <a:pt x="0" y="182499"/>
                </a:lnTo>
                <a:lnTo>
                  <a:pt x="5678" y="224359"/>
                </a:lnTo>
                <a:lnTo>
                  <a:pt x="21851" y="262777"/>
                </a:lnTo>
                <a:lnTo>
                  <a:pt x="47226" y="296662"/>
                </a:lnTo>
                <a:lnTo>
                  <a:pt x="80509" y="324919"/>
                </a:lnTo>
                <a:lnTo>
                  <a:pt x="120409" y="346456"/>
                </a:lnTo>
                <a:lnTo>
                  <a:pt x="165631" y="360180"/>
                </a:lnTo>
                <a:lnTo>
                  <a:pt x="214883" y="364997"/>
                </a:lnTo>
                <a:lnTo>
                  <a:pt x="264136" y="360180"/>
                </a:lnTo>
                <a:lnTo>
                  <a:pt x="309358" y="346456"/>
                </a:lnTo>
                <a:lnTo>
                  <a:pt x="349258" y="324919"/>
                </a:lnTo>
                <a:lnTo>
                  <a:pt x="382541" y="296662"/>
                </a:lnTo>
                <a:lnTo>
                  <a:pt x="407916" y="262777"/>
                </a:lnTo>
                <a:lnTo>
                  <a:pt x="424089" y="224359"/>
                </a:lnTo>
                <a:lnTo>
                  <a:pt x="429767" y="182499"/>
                </a:lnTo>
                <a:lnTo>
                  <a:pt x="424089" y="140638"/>
                </a:lnTo>
                <a:lnTo>
                  <a:pt x="407916" y="102220"/>
                </a:lnTo>
                <a:lnTo>
                  <a:pt x="382541" y="68335"/>
                </a:lnTo>
                <a:lnTo>
                  <a:pt x="349258" y="40078"/>
                </a:lnTo>
                <a:lnTo>
                  <a:pt x="309358" y="18541"/>
                </a:lnTo>
                <a:lnTo>
                  <a:pt x="264136" y="4817"/>
                </a:lnTo>
                <a:lnTo>
                  <a:pt x="2148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544058" y="3337560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95E45528-9459-2322-134C-6165D46DE3B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66192"/>
            <a:ext cx="69208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Local</a:t>
            </a:r>
            <a:r>
              <a:rPr spc="-145" dirty="0"/>
              <a:t> </a:t>
            </a:r>
            <a:r>
              <a:rPr dirty="0"/>
              <a:t>Common</a:t>
            </a:r>
            <a:r>
              <a:rPr spc="-145" dirty="0"/>
              <a:t> </a:t>
            </a:r>
            <a:r>
              <a:rPr spc="-10" dirty="0"/>
              <a:t>Subexpressions</a:t>
            </a:r>
          </a:p>
        </p:txBody>
      </p:sp>
      <p:sp>
        <p:nvSpPr>
          <p:cNvPr id="3" name="object 3"/>
          <p:cNvSpPr/>
          <p:nvPr/>
        </p:nvSpPr>
        <p:spPr>
          <a:xfrm>
            <a:off x="1851660" y="1298447"/>
            <a:ext cx="2232660" cy="1323975"/>
          </a:xfrm>
          <a:custGeom>
            <a:avLst/>
            <a:gdLst/>
            <a:ahLst/>
            <a:cxnLst/>
            <a:rect l="l" t="t" r="r" b="b"/>
            <a:pathLst>
              <a:path w="2232660" h="1323975">
                <a:moveTo>
                  <a:pt x="2232660" y="0"/>
                </a:moveTo>
                <a:lnTo>
                  <a:pt x="0" y="0"/>
                </a:lnTo>
                <a:lnTo>
                  <a:pt x="0" y="1323593"/>
                </a:lnTo>
                <a:lnTo>
                  <a:pt x="2232660" y="1323593"/>
                </a:lnTo>
                <a:lnTo>
                  <a:pt x="223266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0654" y="1306321"/>
            <a:ext cx="142748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3850" algn="l"/>
                <a:tab pos="635000" algn="l"/>
                <a:tab pos="945515" algn="l"/>
                <a:tab pos="1257300" algn="l"/>
              </a:tabLst>
            </a:pPr>
            <a:r>
              <a:rPr sz="2000" spc="12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=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60" dirty="0">
                <a:latin typeface="Trebuchet MS"/>
                <a:cs typeface="Trebuchet MS"/>
              </a:rPr>
              <a:t>b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85" dirty="0">
                <a:latin typeface="Trebuchet MS"/>
                <a:cs typeface="Trebuchet MS"/>
              </a:rPr>
              <a:t>c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24485" algn="l"/>
                <a:tab pos="635635" algn="l"/>
                <a:tab pos="946150" algn="l"/>
                <a:tab pos="1257935" algn="l"/>
              </a:tabLst>
            </a:pPr>
            <a:r>
              <a:rPr sz="2000" spc="60" dirty="0">
                <a:latin typeface="Trebuchet MS"/>
                <a:cs typeface="Trebuchet MS"/>
              </a:rPr>
              <a:t>b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=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434" dirty="0">
                <a:latin typeface="Trebuchet MS"/>
                <a:cs typeface="Trebuchet MS"/>
              </a:rPr>
              <a:t>-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60" dirty="0">
                <a:latin typeface="Trebuchet MS"/>
                <a:cs typeface="Trebuchet MS"/>
              </a:rPr>
              <a:t>d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24485" algn="l"/>
                <a:tab pos="635635" algn="l"/>
                <a:tab pos="946150" algn="l"/>
                <a:tab pos="1257300" algn="l"/>
              </a:tabLst>
            </a:pPr>
            <a:r>
              <a:rPr sz="2000" spc="185" dirty="0">
                <a:latin typeface="Trebuchet MS"/>
                <a:cs typeface="Trebuchet MS"/>
              </a:rPr>
              <a:t>c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=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60" dirty="0">
                <a:latin typeface="Trebuchet MS"/>
                <a:cs typeface="Trebuchet MS"/>
              </a:rPr>
              <a:t>b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+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85" dirty="0">
                <a:latin typeface="Trebuchet MS"/>
                <a:cs typeface="Trebuchet MS"/>
              </a:rPr>
              <a:t>c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24485" algn="l"/>
                <a:tab pos="635635" algn="l"/>
                <a:tab pos="946150" algn="l"/>
                <a:tab pos="1257935" algn="l"/>
              </a:tabLst>
            </a:pPr>
            <a:r>
              <a:rPr sz="2000" spc="60" dirty="0">
                <a:latin typeface="Trebuchet MS"/>
                <a:cs typeface="Trebuchet MS"/>
              </a:rPr>
              <a:t>d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=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434" dirty="0">
                <a:latin typeface="Trebuchet MS"/>
                <a:cs typeface="Trebuchet MS"/>
              </a:rPr>
              <a:t>-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60" dirty="0">
                <a:latin typeface="Trebuchet MS"/>
                <a:cs typeface="Trebuchet MS"/>
              </a:rPr>
              <a:t>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70747" y="1298447"/>
            <a:ext cx="2233930" cy="1323975"/>
          </a:xfrm>
          <a:custGeom>
            <a:avLst/>
            <a:gdLst/>
            <a:ahLst/>
            <a:cxnLst/>
            <a:rect l="l" t="t" r="r" b="b"/>
            <a:pathLst>
              <a:path w="2233929" h="1323975">
                <a:moveTo>
                  <a:pt x="2233422" y="0"/>
                </a:moveTo>
                <a:lnTo>
                  <a:pt x="0" y="0"/>
                </a:lnTo>
                <a:lnTo>
                  <a:pt x="0" y="1323593"/>
                </a:lnTo>
                <a:lnTo>
                  <a:pt x="2233422" y="1323593"/>
                </a:lnTo>
                <a:lnTo>
                  <a:pt x="2233422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50504" y="1306321"/>
            <a:ext cx="142684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3850" algn="l"/>
                <a:tab pos="635000" algn="l"/>
                <a:tab pos="945515" algn="l"/>
                <a:tab pos="1257300" algn="l"/>
              </a:tabLst>
            </a:pPr>
            <a:r>
              <a:rPr sz="2000" spc="12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=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60" dirty="0">
                <a:latin typeface="Trebuchet MS"/>
                <a:cs typeface="Trebuchet MS"/>
              </a:rPr>
              <a:t>b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85" dirty="0">
                <a:latin typeface="Trebuchet MS"/>
                <a:cs typeface="Trebuchet MS"/>
              </a:rPr>
              <a:t>c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tabLst>
                <a:tab pos="324485" algn="l"/>
                <a:tab pos="635635" algn="l"/>
                <a:tab pos="945515" algn="l"/>
                <a:tab pos="1257300" algn="l"/>
              </a:tabLst>
            </a:pPr>
            <a:r>
              <a:rPr sz="2000" spc="60" dirty="0">
                <a:latin typeface="Trebuchet MS"/>
                <a:cs typeface="Trebuchet MS"/>
              </a:rPr>
              <a:t>b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=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60" dirty="0">
                <a:latin typeface="Trebuchet MS"/>
                <a:cs typeface="Trebuchet MS"/>
              </a:rPr>
              <a:t>b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434" dirty="0">
                <a:latin typeface="Trebuchet MS"/>
                <a:cs typeface="Trebuchet MS"/>
              </a:rPr>
              <a:t>-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60" dirty="0">
                <a:latin typeface="Trebuchet MS"/>
                <a:cs typeface="Trebuchet MS"/>
              </a:rPr>
              <a:t>d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tabLst>
                <a:tab pos="324485" algn="l"/>
                <a:tab pos="635635" algn="l"/>
                <a:tab pos="946150" algn="l"/>
                <a:tab pos="1257300" algn="l"/>
              </a:tabLst>
            </a:pPr>
            <a:r>
              <a:rPr sz="2000" spc="185" dirty="0">
                <a:latin typeface="Trebuchet MS"/>
                <a:cs typeface="Trebuchet MS"/>
              </a:rPr>
              <a:t>c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=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85" dirty="0">
                <a:latin typeface="Trebuchet MS"/>
                <a:cs typeface="Trebuchet MS"/>
              </a:rPr>
              <a:t>c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+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60" dirty="0">
                <a:latin typeface="Trebuchet MS"/>
                <a:cs typeface="Trebuchet MS"/>
              </a:rPr>
              <a:t>d </a:t>
            </a:r>
            <a:r>
              <a:rPr sz="2000" spc="90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=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60" dirty="0">
                <a:latin typeface="Trebuchet MS"/>
                <a:cs typeface="Trebuchet MS"/>
              </a:rPr>
              <a:t>b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+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85" dirty="0">
                <a:latin typeface="Trebuchet MS"/>
                <a:cs typeface="Trebuchet MS"/>
              </a:rPr>
              <a:t>c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13290" y="3283203"/>
            <a:ext cx="213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Trebuchet MS"/>
                <a:cs typeface="Trebuchet MS"/>
              </a:rPr>
              <a:t>+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246489" y="3709796"/>
            <a:ext cx="1329690" cy="456565"/>
          </a:xfrm>
          <a:custGeom>
            <a:avLst/>
            <a:gdLst/>
            <a:ahLst/>
            <a:cxnLst/>
            <a:rect l="l" t="t" r="r" b="b"/>
            <a:pathLst>
              <a:path w="1329690" h="456564">
                <a:moveTo>
                  <a:pt x="0" y="440308"/>
                </a:moveTo>
                <a:lnTo>
                  <a:pt x="672972" y="0"/>
                </a:lnTo>
              </a:path>
              <a:path w="1329690" h="456564">
                <a:moveTo>
                  <a:pt x="672845" y="0"/>
                </a:moveTo>
                <a:lnTo>
                  <a:pt x="1329308" y="45656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41157" y="5184394"/>
            <a:ext cx="3371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95" dirty="0">
                <a:latin typeface="Trebuchet MS"/>
                <a:cs typeface="Trebuchet MS"/>
              </a:rPr>
              <a:t>b</a:t>
            </a:r>
            <a:r>
              <a:rPr sz="1950" spc="142" baseline="-21367" dirty="0">
                <a:latin typeface="Trebuchet MS"/>
                <a:cs typeface="Trebuchet MS"/>
              </a:rPr>
              <a:t>0</a:t>
            </a:r>
            <a:endParaRPr sz="1950" baseline="-21367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78468" y="5184394"/>
            <a:ext cx="336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155" dirty="0">
                <a:latin typeface="Trebuchet MS"/>
                <a:cs typeface="Trebuchet MS"/>
              </a:rPr>
              <a:t>c</a:t>
            </a:r>
            <a:r>
              <a:rPr sz="1950" spc="232" baseline="-21367" dirty="0">
                <a:latin typeface="Trebuchet MS"/>
                <a:cs typeface="Trebuchet MS"/>
              </a:rPr>
              <a:t>0</a:t>
            </a:r>
            <a:endParaRPr sz="1950" baseline="-21367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07904" y="5184394"/>
            <a:ext cx="336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95" dirty="0">
                <a:latin typeface="Trebuchet MS"/>
                <a:cs typeface="Trebuchet MS"/>
              </a:rPr>
              <a:t>d</a:t>
            </a:r>
            <a:r>
              <a:rPr sz="1950" spc="142" baseline="-21367" dirty="0">
                <a:latin typeface="Trebuchet MS"/>
                <a:cs typeface="Trebuchet MS"/>
              </a:rPr>
              <a:t>0</a:t>
            </a:r>
            <a:endParaRPr sz="1950" baseline="-21367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09941" y="4595240"/>
            <a:ext cx="2399665" cy="781685"/>
          </a:xfrm>
          <a:custGeom>
            <a:avLst/>
            <a:gdLst/>
            <a:ahLst/>
            <a:cxnLst/>
            <a:rect l="l" t="t" r="r" b="b"/>
            <a:pathLst>
              <a:path w="2399665" h="781685">
                <a:moveTo>
                  <a:pt x="0" y="0"/>
                </a:moveTo>
                <a:lnTo>
                  <a:pt x="0" y="580770"/>
                </a:lnTo>
              </a:path>
              <a:path w="2399665" h="781685">
                <a:moveTo>
                  <a:pt x="0" y="0"/>
                </a:moveTo>
                <a:lnTo>
                  <a:pt x="1337055" y="580770"/>
                </a:lnTo>
              </a:path>
              <a:path w="2399665" h="781685">
                <a:moveTo>
                  <a:pt x="266700" y="781430"/>
                </a:moveTo>
                <a:lnTo>
                  <a:pt x="1337055" y="16763"/>
                </a:lnTo>
              </a:path>
              <a:path w="2399665" h="781685">
                <a:moveTo>
                  <a:pt x="1336548" y="16763"/>
                </a:moveTo>
                <a:lnTo>
                  <a:pt x="2399156" y="78143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576179" y="4595240"/>
            <a:ext cx="0" cy="581025"/>
          </a:xfrm>
          <a:custGeom>
            <a:avLst/>
            <a:gdLst/>
            <a:ahLst/>
            <a:cxnLst/>
            <a:rect l="l" t="t" r="r" b="b"/>
            <a:pathLst>
              <a:path h="581025">
                <a:moveTo>
                  <a:pt x="0" y="580770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469880" y="4168902"/>
            <a:ext cx="213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Trebuchet MS"/>
                <a:cs typeface="Trebuchet MS"/>
              </a:rPr>
              <a:t>+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03133" y="4168902"/>
            <a:ext cx="213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Trebuchet MS"/>
                <a:cs typeface="Trebuchet MS"/>
              </a:rPr>
              <a:t>+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0443" y="4152391"/>
            <a:ext cx="2133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35" dirty="0">
                <a:latin typeface="Trebuchet MS"/>
                <a:cs typeface="Trebuchet MS"/>
              </a:rPr>
              <a:t>-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81009" y="4207764"/>
            <a:ext cx="533400" cy="37211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32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60"/>
              </a:spcBef>
            </a:pPr>
            <a:r>
              <a:rPr sz="2000" spc="125" dirty="0"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40418" y="4193285"/>
            <a:ext cx="533400" cy="40005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9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65"/>
              </a:spcBef>
            </a:pPr>
            <a:r>
              <a:rPr sz="2000" spc="60" dirty="0">
                <a:latin typeface="Trebuchet MS"/>
                <a:cs typeface="Trebuchet MS"/>
              </a:rPr>
              <a:t>b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767059" y="4193285"/>
            <a:ext cx="533400" cy="40005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95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65"/>
              </a:spcBef>
            </a:pPr>
            <a:r>
              <a:rPr sz="2000" spc="185" dirty="0">
                <a:latin typeface="Trebuchet MS"/>
                <a:cs typeface="Trebuchet MS"/>
              </a:rPr>
              <a:t>c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116311" y="3302508"/>
            <a:ext cx="533400" cy="40005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32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60"/>
              </a:spcBef>
            </a:pPr>
            <a:r>
              <a:rPr sz="2000" spc="90" dirty="0"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31619" y="5553709"/>
            <a:ext cx="336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95" dirty="0">
                <a:latin typeface="Trebuchet MS"/>
                <a:cs typeface="Trebuchet MS"/>
              </a:rPr>
              <a:t>b</a:t>
            </a:r>
            <a:r>
              <a:rPr sz="1950" spc="142" baseline="-21367" dirty="0">
                <a:latin typeface="Trebuchet MS"/>
                <a:cs typeface="Trebuchet MS"/>
              </a:rPr>
              <a:t>0</a:t>
            </a:r>
            <a:endParaRPr sz="1950" baseline="-21367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17470" y="5553709"/>
            <a:ext cx="336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155" dirty="0">
                <a:latin typeface="Trebuchet MS"/>
                <a:cs typeface="Trebuchet MS"/>
              </a:rPr>
              <a:t>c</a:t>
            </a:r>
            <a:r>
              <a:rPr sz="1950" spc="232" baseline="-21367" dirty="0">
                <a:latin typeface="Trebuchet MS"/>
                <a:cs typeface="Trebuchet MS"/>
              </a:rPr>
              <a:t>0</a:t>
            </a:r>
            <a:endParaRPr sz="1950" baseline="-21367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36876" y="4715255"/>
            <a:ext cx="533400" cy="37211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000" spc="125" dirty="0"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34105" y="3836670"/>
            <a:ext cx="688975" cy="37211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32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60"/>
              </a:spcBef>
            </a:pPr>
            <a:r>
              <a:rPr sz="2000" spc="204" dirty="0">
                <a:latin typeface="Trebuchet MS"/>
                <a:cs typeface="Trebuchet MS"/>
              </a:rPr>
              <a:t>b,d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39921" y="4723638"/>
            <a:ext cx="336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95" dirty="0">
                <a:latin typeface="Trebuchet MS"/>
                <a:cs typeface="Trebuchet MS"/>
              </a:rPr>
              <a:t>d</a:t>
            </a:r>
            <a:r>
              <a:rPr sz="1950" spc="142" baseline="-21367" dirty="0">
                <a:latin typeface="Trebuchet MS"/>
                <a:cs typeface="Trebuchet MS"/>
              </a:rPr>
              <a:t>0</a:t>
            </a:r>
            <a:endParaRPr sz="1950" baseline="-21367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36394" y="4689855"/>
            <a:ext cx="213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Trebuchet MS"/>
                <a:cs typeface="Trebuchet MS"/>
              </a:rPr>
              <a:t>+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700402" y="5116448"/>
            <a:ext cx="1085850" cy="429259"/>
          </a:xfrm>
          <a:custGeom>
            <a:avLst/>
            <a:gdLst/>
            <a:ahLst/>
            <a:cxnLst/>
            <a:rect l="l" t="t" r="r" b="b"/>
            <a:pathLst>
              <a:path w="1085850" h="429260">
                <a:moveTo>
                  <a:pt x="0" y="429259"/>
                </a:moveTo>
                <a:lnTo>
                  <a:pt x="542925" y="0"/>
                </a:lnTo>
              </a:path>
              <a:path w="1085850" h="429260">
                <a:moveTo>
                  <a:pt x="542544" y="0"/>
                </a:moveTo>
                <a:lnTo>
                  <a:pt x="1085469" y="42925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819145" y="3811016"/>
            <a:ext cx="213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35" dirty="0">
                <a:latin typeface="Trebuchet MS"/>
                <a:cs typeface="Trebuchet MS"/>
              </a:rPr>
              <a:t>-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242947" y="3323463"/>
            <a:ext cx="2192020" cy="2294890"/>
          </a:xfrm>
          <a:custGeom>
            <a:avLst/>
            <a:gdLst/>
            <a:ahLst/>
            <a:cxnLst/>
            <a:rect l="l" t="t" r="r" b="b"/>
            <a:pathLst>
              <a:path w="2192020" h="2294890">
                <a:moveTo>
                  <a:pt x="682625" y="914400"/>
                </a:moveTo>
                <a:lnTo>
                  <a:pt x="0" y="1363853"/>
                </a:lnTo>
              </a:path>
              <a:path w="2192020" h="2294890">
                <a:moveTo>
                  <a:pt x="682751" y="914400"/>
                </a:moveTo>
                <a:lnTo>
                  <a:pt x="1365377" y="1392555"/>
                </a:lnTo>
              </a:path>
              <a:path w="2192020" h="2294890">
                <a:moveTo>
                  <a:pt x="682751" y="485267"/>
                </a:moveTo>
                <a:lnTo>
                  <a:pt x="1475613" y="0"/>
                </a:lnTo>
              </a:path>
              <a:path w="2192020" h="2294890">
                <a:moveTo>
                  <a:pt x="1474597" y="0"/>
                </a:moveTo>
                <a:lnTo>
                  <a:pt x="1514925" y="25841"/>
                </a:lnTo>
                <a:lnTo>
                  <a:pt x="1555075" y="51941"/>
                </a:lnTo>
                <a:lnTo>
                  <a:pt x="1594867" y="78565"/>
                </a:lnTo>
                <a:lnTo>
                  <a:pt x="1634121" y="105976"/>
                </a:lnTo>
                <a:lnTo>
                  <a:pt x="1672659" y="134437"/>
                </a:lnTo>
                <a:lnTo>
                  <a:pt x="1710301" y="164212"/>
                </a:lnTo>
                <a:lnTo>
                  <a:pt x="1746869" y="195564"/>
                </a:lnTo>
                <a:lnTo>
                  <a:pt x="1782182" y="228756"/>
                </a:lnTo>
                <a:lnTo>
                  <a:pt x="1816063" y="264054"/>
                </a:lnTo>
                <a:lnTo>
                  <a:pt x="1848332" y="301719"/>
                </a:lnTo>
                <a:lnTo>
                  <a:pt x="1878810" y="342016"/>
                </a:lnTo>
                <a:lnTo>
                  <a:pt x="1907317" y="385207"/>
                </a:lnTo>
                <a:lnTo>
                  <a:pt x="1933675" y="431557"/>
                </a:lnTo>
                <a:lnTo>
                  <a:pt x="1957704" y="481330"/>
                </a:lnTo>
                <a:lnTo>
                  <a:pt x="1973086" y="515230"/>
                </a:lnTo>
                <a:lnTo>
                  <a:pt x="1989976" y="551185"/>
                </a:lnTo>
                <a:lnTo>
                  <a:pt x="2008028" y="589027"/>
                </a:lnTo>
                <a:lnTo>
                  <a:pt x="2026899" y="628588"/>
                </a:lnTo>
                <a:lnTo>
                  <a:pt x="2046242" y="669702"/>
                </a:lnTo>
                <a:lnTo>
                  <a:pt x="2065712" y="712200"/>
                </a:lnTo>
                <a:lnTo>
                  <a:pt x="2084966" y="755916"/>
                </a:lnTo>
                <a:lnTo>
                  <a:pt x="2103657" y="800682"/>
                </a:lnTo>
                <a:lnTo>
                  <a:pt x="2121440" y="846331"/>
                </a:lnTo>
                <a:lnTo>
                  <a:pt x="2137971" y="892696"/>
                </a:lnTo>
                <a:lnTo>
                  <a:pt x="2152904" y="939609"/>
                </a:lnTo>
                <a:lnTo>
                  <a:pt x="2165894" y="986903"/>
                </a:lnTo>
                <a:lnTo>
                  <a:pt x="2176596" y="1034411"/>
                </a:lnTo>
                <a:lnTo>
                  <a:pt x="2184665" y="1081965"/>
                </a:lnTo>
                <a:lnTo>
                  <a:pt x="2189757" y="1129398"/>
                </a:lnTo>
                <a:lnTo>
                  <a:pt x="2191525" y="1176543"/>
                </a:lnTo>
                <a:lnTo>
                  <a:pt x="2189625" y="1223232"/>
                </a:lnTo>
                <a:lnTo>
                  <a:pt x="2183712" y="1269299"/>
                </a:lnTo>
                <a:lnTo>
                  <a:pt x="2173440" y="1314575"/>
                </a:lnTo>
                <a:lnTo>
                  <a:pt x="2158466" y="1358894"/>
                </a:lnTo>
                <a:lnTo>
                  <a:pt x="2138442" y="1402088"/>
                </a:lnTo>
                <a:lnTo>
                  <a:pt x="2113026" y="1443989"/>
                </a:lnTo>
                <a:lnTo>
                  <a:pt x="2071196" y="1498641"/>
                </a:lnTo>
                <a:lnTo>
                  <a:pt x="2021328" y="1552710"/>
                </a:lnTo>
                <a:lnTo>
                  <a:pt x="1993542" y="1579537"/>
                </a:lnTo>
                <a:lnTo>
                  <a:pt x="1963941" y="1606232"/>
                </a:lnTo>
                <a:lnTo>
                  <a:pt x="1932590" y="1632800"/>
                </a:lnTo>
                <a:lnTo>
                  <a:pt x="1899554" y="1659246"/>
                </a:lnTo>
                <a:lnTo>
                  <a:pt x="1864897" y="1685574"/>
                </a:lnTo>
                <a:lnTo>
                  <a:pt x="1828685" y="1711789"/>
                </a:lnTo>
                <a:lnTo>
                  <a:pt x="1790982" y="1737896"/>
                </a:lnTo>
                <a:lnTo>
                  <a:pt x="1751852" y="1763899"/>
                </a:lnTo>
                <a:lnTo>
                  <a:pt x="1711362" y="1789803"/>
                </a:lnTo>
                <a:lnTo>
                  <a:pt x="1669575" y="1815614"/>
                </a:lnTo>
                <a:lnTo>
                  <a:pt x="1626556" y="1841334"/>
                </a:lnTo>
                <a:lnTo>
                  <a:pt x="1582371" y="1866971"/>
                </a:lnTo>
                <a:lnTo>
                  <a:pt x="1537084" y="1892527"/>
                </a:lnTo>
                <a:lnTo>
                  <a:pt x="1490759" y="1918007"/>
                </a:lnTo>
                <a:lnTo>
                  <a:pt x="1443463" y="1943417"/>
                </a:lnTo>
                <a:lnTo>
                  <a:pt x="1395259" y="1968762"/>
                </a:lnTo>
                <a:lnTo>
                  <a:pt x="1346212" y="1994045"/>
                </a:lnTo>
                <a:lnTo>
                  <a:pt x="1296387" y="2019271"/>
                </a:lnTo>
                <a:lnTo>
                  <a:pt x="1245850" y="2044446"/>
                </a:lnTo>
                <a:lnTo>
                  <a:pt x="1194664" y="2069574"/>
                </a:lnTo>
                <a:lnTo>
                  <a:pt x="1142895" y="2094659"/>
                </a:lnTo>
                <a:lnTo>
                  <a:pt x="1090607" y="2119707"/>
                </a:lnTo>
                <a:lnTo>
                  <a:pt x="1037865" y="2144721"/>
                </a:lnTo>
                <a:lnTo>
                  <a:pt x="984735" y="2169708"/>
                </a:lnTo>
                <a:lnTo>
                  <a:pt x="931280" y="2194671"/>
                </a:lnTo>
                <a:lnTo>
                  <a:pt x="877566" y="2219615"/>
                </a:lnTo>
                <a:lnTo>
                  <a:pt x="823658" y="2244545"/>
                </a:lnTo>
                <a:lnTo>
                  <a:pt x="769620" y="2269466"/>
                </a:lnTo>
                <a:lnTo>
                  <a:pt x="715517" y="2294382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612134" y="2896361"/>
            <a:ext cx="213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Trebuchet MS"/>
                <a:cs typeface="Trebuchet MS"/>
              </a:rPr>
              <a:t>+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21252" y="2934461"/>
            <a:ext cx="533400" cy="40005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3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60"/>
              </a:spcBef>
            </a:pPr>
            <a:r>
              <a:rPr sz="2000" spc="185" dirty="0">
                <a:latin typeface="Trebuchet MS"/>
                <a:cs typeface="Trebuchet MS"/>
              </a:rPr>
              <a:t>c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521452" y="2346198"/>
            <a:ext cx="2783840" cy="1089660"/>
            <a:chOff x="5521452" y="2346198"/>
            <a:chExt cx="2783840" cy="1089660"/>
          </a:xfrm>
        </p:grpSpPr>
        <p:sp>
          <p:nvSpPr>
            <p:cNvPr id="33" name="object 33"/>
            <p:cNvSpPr/>
            <p:nvPr/>
          </p:nvSpPr>
          <p:spPr>
            <a:xfrm>
              <a:off x="5527929" y="2352675"/>
              <a:ext cx="2770505" cy="1076960"/>
            </a:xfrm>
            <a:custGeom>
              <a:avLst/>
              <a:gdLst/>
              <a:ahLst/>
              <a:cxnLst/>
              <a:rect l="l" t="t" r="r" b="b"/>
              <a:pathLst>
                <a:path w="2770504" h="1076960">
                  <a:moveTo>
                    <a:pt x="2332101" y="0"/>
                  </a:moveTo>
                  <a:lnTo>
                    <a:pt x="179450" y="0"/>
                  </a:lnTo>
                  <a:lnTo>
                    <a:pt x="131762" y="6413"/>
                  </a:lnTo>
                  <a:lnTo>
                    <a:pt x="88900" y="24511"/>
                  </a:lnTo>
                  <a:lnTo>
                    <a:pt x="52577" y="52577"/>
                  </a:lnTo>
                  <a:lnTo>
                    <a:pt x="24511" y="88900"/>
                  </a:lnTo>
                  <a:lnTo>
                    <a:pt x="6413" y="131762"/>
                  </a:lnTo>
                  <a:lnTo>
                    <a:pt x="0" y="179450"/>
                  </a:lnTo>
                  <a:lnTo>
                    <a:pt x="0" y="897254"/>
                  </a:lnTo>
                  <a:lnTo>
                    <a:pt x="6413" y="944943"/>
                  </a:lnTo>
                  <a:lnTo>
                    <a:pt x="24511" y="987805"/>
                  </a:lnTo>
                  <a:lnTo>
                    <a:pt x="52577" y="1024127"/>
                  </a:lnTo>
                  <a:lnTo>
                    <a:pt x="88900" y="1052194"/>
                  </a:lnTo>
                  <a:lnTo>
                    <a:pt x="131762" y="1070292"/>
                  </a:lnTo>
                  <a:lnTo>
                    <a:pt x="179450" y="1076705"/>
                  </a:lnTo>
                  <a:lnTo>
                    <a:pt x="2332101" y="1076705"/>
                  </a:lnTo>
                  <a:lnTo>
                    <a:pt x="2379789" y="1070292"/>
                  </a:lnTo>
                  <a:lnTo>
                    <a:pt x="2422652" y="1052194"/>
                  </a:lnTo>
                  <a:lnTo>
                    <a:pt x="2458974" y="1024127"/>
                  </a:lnTo>
                  <a:lnTo>
                    <a:pt x="2487041" y="987805"/>
                  </a:lnTo>
                  <a:lnTo>
                    <a:pt x="2505138" y="944943"/>
                  </a:lnTo>
                  <a:lnTo>
                    <a:pt x="2511552" y="897254"/>
                  </a:lnTo>
                  <a:lnTo>
                    <a:pt x="2511552" y="448563"/>
                  </a:lnTo>
                  <a:lnTo>
                    <a:pt x="2695996" y="179450"/>
                  </a:lnTo>
                  <a:lnTo>
                    <a:pt x="2511552" y="179450"/>
                  </a:lnTo>
                  <a:lnTo>
                    <a:pt x="2505138" y="131762"/>
                  </a:lnTo>
                  <a:lnTo>
                    <a:pt x="2487041" y="88900"/>
                  </a:lnTo>
                  <a:lnTo>
                    <a:pt x="2458974" y="52577"/>
                  </a:lnTo>
                  <a:lnTo>
                    <a:pt x="2422652" y="24511"/>
                  </a:lnTo>
                  <a:lnTo>
                    <a:pt x="2379789" y="6413"/>
                  </a:lnTo>
                  <a:lnTo>
                    <a:pt x="2332101" y="0"/>
                  </a:lnTo>
                  <a:close/>
                </a:path>
                <a:path w="2770504" h="1076960">
                  <a:moveTo>
                    <a:pt x="2770504" y="70738"/>
                  </a:moveTo>
                  <a:lnTo>
                    <a:pt x="2511552" y="179450"/>
                  </a:lnTo>
                  <a:lnTo>
                    <a:pt x="2695996" y="179450"/>
                  </a:lnTo>
                  <a:lnTo>
                    <a:pt x="2770504" y="70738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27929" y="2352675"/>
              <a:ext cx="2770505" cy="1076960"/>
            </a:xfrm>
            <a:custGeom>
              <a:avLst/>
              <a:gdLst/>
              <a:ahLst/>
              <a:cxnLst/>
              <a:rect l="l" t="t" r="r" b="b"/>
              <a:pathLst>
                <a:path w="2770504" h="1076960">
                  <a:moveTo>
                    <a:pt x="0" y="179450"/>
                  </a:moveTo>
                  <a:lnTo>
                    <a:pt x="6413" y="131762"/>
                  </a:lnTo>
                  <a:lnTo>
                    <a:pt x="24511" y="88900"/>
                  </a:lnTo>
                  <a:lnTo>
                    <a:pt x="52577" y="52577"/>
                  </a:lnTo>
                  <a:lnTo>
                    <a:pt x="88900" y="24511"/>
                  </a:lnTo>
                  <a:lnTo>
                    <a:pt x="131762" y="6413"/>
                  </a:lnTo>
                  <a:lnTo>
                    <a:pt x="179450" y="0"/>
                  </a:lnTo>
                  <a:lnTo>
                    <a:pt x="1465072" y="0"/>
                  </a:lnTo>
                  <a:lnTo>
                    <a:pt x="2092960" y="0"/>
                  </a:lnTo>
                  <a:lnTo>
                    <a:pt x="2332101" y="0"/>
                  </a:lnTo>
                  <a:lnTo>
                    <a:pt x="2379789" y="6413"/>
                  </a:lnTo>
                  <a:lnTo>
                    <a:pt x="2422652" y="24511"/>
                  </a:lnTo>
                  <a:lnTo>
                    <a:pt x="2458974" y="52577"/>
                  </a:lnTo>
                  <a:lnTo>
                    <a:pt x="2487041" y="88900"/>
                  </a:lnTo>
                  <a:lnTo>
                    <a:pt x="2505138" y="131762"/>
                  </a:lnTo>
                  <a:lnTo>
                    <a:pt x="2511552" y="179450"/>
                  </a:lnTo>
                  <a:lnTo>
                    <a:pt x="2770504" y="70738"/>
                  </a:lnTo>
                  <a:lnTo>
                    <a:pt x="2511552" y="448563"/>
                  </a:lnTo>
                  <a:lnTo>
                    <a:pt x="2511552" y="897254"/>
                  </a:lnTo>
                  <a:lnTo>
                    <a:pt x="2505138" y="944943"/>
                  </a:lnTo>
                  <a:lnTo>
                    <a:pt x="2487041" y="987805"/>
                  </a:lnTo>
                  <a:lnTo>
                    <a:pt x="2458974" y="1024127"/>
                  </a:lnTo>
                  <a:lnTo>
                    <a:pt x="2422652" y="1052194"/>
                  </a:lnTo>
                  <a:lnTo>
                    <a:pt x="2379789" y="1070292"/>
                  </a:lnTo>
                  <a:lnTo>
                    <a:pt x="2332101" y="1076705"/>
                  </a:lnTo>
                  <a:lnTo>
                    <a:pt x="2092960" y="1076705"/>
                  </a:lnTo>
                  <a:lnTo>
                    <a:pt x="1465072" y="1076705"/>
                  </a:lnTo>
                  <a:lnTo>
                    <a:pt x="179450" y="1076705"/>
                  </a:lnTo>
                  <a:lnTo>
                    <a:pt x="131762" y="1070292"/>
                  </a:lnTo>
                  <a:lnTo>
                    <a:pt x="88900" y="1052194"/>
                  </a:lnTo>
                  <a:lnTo>
                    <a:pt x="52577" y="1024127"/>
                  </a:lnTo>
                  <a:lnTo>
                    <a:pt x="24511" y="987805"/>
                  </a:lnTo>
                  <a:lnTo>
                    <a:pt x="6413" y="944943"/>
                  </a:lnTo>
                  <a:lnTo>
                    <a:pt x="0" y="897254"/>
                  </a:lnTo>
                  <a:lnTo>
                    <a:pt x="0" y="448563"/>
                  </a:lnTo>
                  <a:lnTo>
                    <a:pt x="0" y="17945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690108" y="2499360"/>
            <a:ext cx="21882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44450" algn="just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DAG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fails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capture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that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1</a:t>
            </a:r>
            <a:r>
              <a:rPr sz="1575" baseline="26455" dirty="0">
                <a:latin typeface="Calibri"/>
                <a:cs typeface="Calibri"/>
              </a:rPr>
              <a:t>st</a:t>
            </a:r>
            <a:r>
              <a:rPr sz="1575" spc="172" baseline="264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4</a:t>
            </a:r>
            <a:r>
              <a:rPr sz="1575" baseline="26455" dirty="0">
                <a:latin typeface="Calibri"/>
                <a:cs typeface="Calibri"/>
              </a:rPr>
              <a:t>th</a:t>
            </a:r>
            <a:r>
              <a:rPr sz="1575" spc="179" baseline="264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statements </a:t>
            </a:r>
            <a:r>
              <a:rPr sz="1600" dirty="0">
                <a:latin typeface="Calibri"/>
                <a:cs typeface="Calibri"/>
              </a:rPr>
              <a:t>compute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same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values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0C55A0E2-4523-6B0C-807F-2BFB9B5686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Dead</a:t>
            </a:r>
            <a:r>
              <a:rPr spc="-100" dirty="0"/>
              <a:t> </a:t>
            </a:r>
            <a:r>
              <a:rPr dirty="0"/>
              <a:t>Code</a:t>
            </a:r>
            <a:r>
              <a:rPr spc="-80" dirty="0"/>
              <a:t> </a:t>
            </a:r>
            <a:r>
              <a:rPr spc="-10" dirty="0"/>
              <a:t>Elimination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8335"/>
            <a:ext cx="8552180" cy="88391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Delete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root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live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variables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Repeat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nodes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208527"/>
            <a:ext cx="54317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a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400" spc="130" dirty="0">
                <a:latin typeface="Trebuchet MS"/>
                <a:cs typeface="Trebuchet MS"/>
              </a:rPr>
              <a:t>b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live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exit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7701" y="4226814"/>
            <a:ext cx="2232660" cy="132397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209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  <a:tabLst>
                <a:tab pos="403225" algn="l"/>
                <a:tab pos="714375" algn="l"/>
                <a:tab pos="1024890" algn="l"/>
                <a:tab pos="1336040" algn="l"/>
              </a:tabLst>
            </a:pPr>
            <a:r>
              <a:rPr sz="2000" spc="12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=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60" dirty="0">
                <a:latin typeface="Trebuchet MS"/>
                <a:cs typeface="Trebuchet MS"/>
              </a:rPr>
              <a:t>b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+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85" dirty="0">
                <a:latin typeface="Trebuchet MS"/>
                <a:cs typeface="Trebuchet MS"/>
              </a:rPr>
              <a:t>c</a:t>
            </a:r>
            <a:endParaRPr sz="20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tabLst>
                <a:tab pos="403225" algn="l"/>
                <a:tab pos="714375" algn="l"/>
                <a:tab pos="1024255" algn="l"/>
                <a:tab pos="1336040" algn="l"/>
              </a:tabLst>
            </a:pPr>
            <a:r>
              <a:rPr sz="2000" spc="60" dirty="0">
                <a:latin typeface="Trebuchet MS"/>
                <a:cs typeface="Trebuchet MS"/>
              </a:rPr>
              <a:t>b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=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60" dirty="0">
                <a:latin typeface="Trebuchet MS"/>
                <a:cs typeface="Trebuchet MS"/>
              </a:rPr>
              <a:t>b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434" dirty="0">
                <a:latin typeface="Trebuchet MS"/>
                <a:cs typeface="Trebuchet MS"/>
              </a:rPr>
              <a:t>-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60" dirty="0">
                <a:latin typeface="Trebuchet MS"/>
                <a:cs typeface="Trebuchet MS"/>
              </a:rPr>
              <a:t>d</a:t>
            </a:r>
            <a:endParaRPr sz="20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tabLst>
                <a:tab pos="402590" algn="l"/>
                <a:tab pos="713740" algn="l"/>
                <a:tab pos="1024255" algn="l"/>
                <a:tab pos="1336040" algn="l"/>
              </a:tabLst>
            </a:pPr>
            <a:r>
              <a:rPr sz="2000" spc="185" dirty="0">
                <a:latin typeface="Trebuchet MS"/>
                <a:cs typeface="Trebuchet MS"/>
              </a:rPr>
              <a:t>c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=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85" dirty="0">
                <a:latin typeface="Trebuchet MS"/>
                <a:cs typeface="Trebuchet MS"/>
              </a:rPr>
              <a:t>c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14" dirty="0">
                <a:latin typeface="Trebuchet MS"/>
                <a:cs typeface="Trebuchet MS"/>
              </a:rPr>
              <a:t>+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60" dirty="0">
                <a:latin typeface="Trebuchet MS"/>
                <a:cs typeface="Trebuchet MS"/>
              </a:rPr>
              <a:t>d</a:t>
            </a:r>
            <a:endParaRPr sz="20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tabLst>
                <a:tab pos="403225" algn="l"/>
                <a:tab pos="714375" algn="l"/>
                <a:tab pos="1024890" algn="l"/>
                <a:tab pos="1336040" algn="l"/>
              </a:tabLst>
            </a:pPr>
            <a:r>
              <a:rPr sz="2000" spc="90" dirty="0">
                <a:latin typeface="Trebuchet MS"/>
                <a:cs typeface="Trebuchet MS"/>
              </a:rPr>
              <a:t>e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=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60" dirty="0">
                <a:latin typeface="Trebuchet MS"/>
                <a:cs typeface="Trebuchet MS"/>
              </a:rPr>
              <a:t>b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+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85" dirty="0">
                <a:latin typeface="Trebuchet MS"/>
                <a:cs typeface="Trebuchet MS"/>
              </a:rPr>
              <a:t>c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90330" y="3482085"/>
            <a:ext cx="213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solidFill>
                  <a:srgbClr val="A6A6A6"/>
                </a:solidFill>
                <a:latin typeface="Trebuchet MS"/>
                <a:cs typeface="Trebuchet MS"/>
              </a:rPr>
              <a:t>+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423529" y="3941445"/>
            <a:ext cx="1329690" cy="424180"/>
          </a:xfrm>
          <a:custGeom>
            <a:avLst/>
            <a:gdLst/>
            <a:ahLst/>
            <a:cxnLst/>
            <a:rect l="l" t="t" r="r" b="b"/>
            <a:pathLst>
              <a:path w="1329690" h="424179">
                <a:moveTo>
                  <a:pt x="0" y="407923"/>
                </a:moveTo>
                <a:lnTo>
                  <a:pt x="672973" y="0"/>
                </a:lnTo>
              </a:path>
              <a:path w="1329690" h="424179">
                <a:moveTo>
                  <a:pt x="672846" y="0"/>
                </a:moveTo>
                <a:lnTo>
                  <a:pt x="1329309" y="424052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40011" y="3536441"/>
            <a:ext cx="421640" cy="40005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32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60"/>
              </a:spcBef>
            </a:pPr>
            <a:r>
              <a:rPr sz="2000" spc="90" dirty="0">
                <a:solidFill>
                  <a:srgbClr val="A6A6A6"/>
                </a:solidFill>
                <a:latin typeface="Trebuchet MS"/>
                <a:cs typeface="Trebuchet MS"/>
              </a:rPr>
              <a:t>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46666" y="4367783"/>
            <a:ext cx="213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solidFill>
                  <a:srgbClr val="A6A6A6"/>
                </a:solidFill>
                <a:latin typeface="Trebuchet MS"/>
                <a:cs typeface="Trebuchet MS"/>
              </a:rPr>
              <a:t>+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0173" y="4367783"/>
            <a:ext cx="213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latin typeface="Trebuchet MS"/>
                <a:cs typeface="Trebuchet MS"/>
              </a:rPr>
              <a:t>+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17230" y="4351528"/>
            <a:ext cx="213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35" dirty="0">
                <a:latin typeface="Trebuchet MS"/>
                <a:cs typeface="Trebuchet MS"/>
              </a:rPr>
              <a:t>-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45857" y="4385309"/>
            <a:ext cx="398145" cy="40005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95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65"/>
              </a:spcBef>
            </a:pPr>
            <a:r>
              <a:rPr sz="2000" spc="125" dirty="0"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86978" y="4399788"/>
            <a:ext cx="363855" cy="40005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32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60"/>
              </a:spcBef>
            </a:pPr>
            <a:r>
              <a:rPr sz="2000" spc="60" dirty="0">
                <a:latin typeface="Trebuchet MS"/>
                <a:cs typeface="Trebuchet MS"/>
              </a:rPr>
              <a:t>b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10571" y="4385309"/>
            <a:ext cx="381000" cy="40005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95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165"/>
              </a:spcBef>
            </a:pPr>
            <a:r>
              <a:rPr sz="2000" spc="185" dirty="0">
                <a:solidFill>
                  <a:srgbClr val="A6A6A6"/>
                </a:solidFill>
                <a:latin typeface="Trebuchet MS"/>
                <a:cs typeface="Trebuchet MS"/>
              </a:rPr>
              <a:t>c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18197" y="5383276"/>
            <a:ext cx="336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95" dirty="0">
                <a:latin typeface="Trebuchet MS"/>
                <a:cs typeface="Trebuchet MS"/>
              </a:rPr>
              <a:t>b</a:t>
            </a:r>
            <a:r>
              <a:rPr sz="1950" spc="142" baseline="-21367" dirty="0">
                <a:latin typeface="Trebuchet MS"/>
                <a:cs typeface="Trebuchet MS"/>
              </a:rPr>
              <a:t>0</a:t>
            </a:r>
            <a:endParaRPr sz="1950" baseline="-21367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55254" y="5383276"/>
            <a:ext cx="336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155" dirty="0">
                <a:latin typeface="Trebuchet MS"/>
                <a:cs typeface="Trebuchet MS"/>
              </a:rPr>
              <a:t>c</a:t>
            </a:r>
            <a:r>
              <a:rPr sz="1950" spc="232" baseline="-21367" dirty="0">
                <a:latin typeface="Trebuchet MS"/>
                <a:cs typeface="Trebuchet MS"/>
              </a:rPr>
              <a:t>0</a:t>
            </a:r>
            <a:endParaRPr sz="1950" baseline="-21367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84690" y="5383276"/>
            <a:ext cx="336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95" dirty="0">
                <a:latin typeface="Trebuchet MS"/>
                <a:cs typeface="Trebuchet MS"/>
              </a:rPr>
              <a:t>d</a:t>
            </a:r>
            <a:r>
              <a:rPr sz="1950" spc="142" baseline="-21367" dirty="0">
                <a:latin typeface="Trebuchet MS"/>
                <a:cs typeface="Trebuchet MS"/>
              </a:rPr>
              <a:t>0</a:t>
            </a:r>
            <a:endParaRPr sz="1950" baseline="-21367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076693" y="4784597"/>
            <a:ext cx="2686050" cy="800735"/>
            <a:chOff x="7076693" y="4784597"/>
            <a:chExt cx="2686050" cy="800735"/>
          </a:xfrm>
        </p:grpSpPr>
        <p:sp>
          <p:nvSpPr>
            <p:cNvPr id="19" name="object 19"/>
            <p:cNvSpPr/>
            <p:nvPr/>
          </p:nvSpPr>
          <p:spPr>
            <a:xfrm>
              <a:off x="7086218" y="4794122"/>
              <a:ext cx="2400300" cy="781685"/>
            </a:xfrm>
            <a:custGeom>
              <a:avLst/>
              <a:gdLst/>
              <a:ahLst/>
              <a:cxnLst/>
              <a:rect l="l" t="t" r="r" b="b"/>
              <a:pathLst>
                <a:path w="2400300" h="781685">
                  <a:moveTo>
                    <a:pt x="0" y="0"/>
                  </a:moveTo>
                  <a:lnTo>
                    <a:pt x="0" y="580770"/>
                  </a:lnTo>
                </a:path>
                <a:path w="2400300" h="781685">
                  <a:moveTo>
                    <a:pt x="0" y="0"/>
                  </a:moveTo>
                  <a:lnTo>
                    <a:pt x="1337055" y="580770"/>
                  </a:lnTo>
                </a:path>
                <a:path w="2400300" h="781685">
                  <a:moveTo>
                    <a:pt x="266700" y="781430"/>
                  </a:moveTo>
                  <a:lnTo>
                    <a:pt x="1337055" y="16763"/>
                  </a:lnTo>
                </a:path>
                <a:path w="2400300" h="781685">
                  <a:moveTo>
                    <a:pt x="1337309" y="16763"/>
                  </a:moveTo>
                  <a:lnTo>
                    <a:pt x="2399919" y="78143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23528" y="4826888"/>
              <a:ext cx="1329690" cy="548640"/>
            </a:xfrm>
            <a:custGeom>
              <a:avLst/>
              <a:gdLst/>
              <a:ahLst/>
              <a:cxnLst/>
              <a:rect l="l" t="t" r="r" b="b"/>
              <a:pathLst>
                <a:path w="1329690" h="548639">
                  <a:moveTo>
                    <a:pt x="1329690" y="548386"/>
                  </a:moveTo>
                  <a:lnTo>
                    <a:pt x="1329690" y="0"/>
                  </a:lnTo>
                </a:path>
                <a:path w="1329690" h="548639">
                  <a:moveTo>
                    <a:pt x="0" y="548386"/>
                  </a:moveTo>
                  <a:lnTo>
                    <a:pt x="1329309" y="0"/>
                  </a:lnTo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3BB6AAA-4F0B-FC77-0AE8-1ED65BFDCB2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Representing</a:t>
            </a:r>
            <a:r>
              <a:rPr spc="-170" dirty="0"/>
              <a:t> </a:t>
            </a:r>
            <a:r>
              <a:rPr dirty="0"/>
              <a:t>Array</a:t>
            </a:r>
            <a:r>
              <a:rPr spc="-185" dirty="0"/>
              <a:t> </a:t>
            </a:r>
            <a:r>
              <a:rPr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8739" y="1690877"/>
            <a:ext cx="2232660" cy="10160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60"/>
              </a:spcBef>
              <a:tabLst>
                <a:tab pos="403225" algn="l"/>
                <a:tab pos="714375" algn="l"/>
              </a:tabLst>
            </a:pPr>
            <a:r>
              <a:rPr sz="2000" spc="170" dirty="0">
                <a:latin typeface="Trebuchet MS"/>
                <a:cs typeface="Trebuchet MS"/>
              </a:rPr>
              <a:t>x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=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420" dirty="0">
                <a:latin typeface="Trebuchet MS"/>
                <a:cs typeface="Trebuchet MS"/>
              </a:rPr>
              <a:t>a[i]</a:t>
            </a:r>
            <a:endParaRPr sz="20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tabLst>
                <a:tab pos="869315" algn="l"/>
                <a:tab pos="1181100" algn="l"/>
              </a:tabLst>
            </a:pPr>
            <a:r>
              <a:rPr sz="2000" spc="385" dirty="0">
                <a:latin typeface="Trebuchet MS"/>
                <a:cs typeface="Trebuchet MS"/>
              </a:rPr>
              <a:t>a[j]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=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85" dirty="0">
                <a:latin typeface="Trebuchet MS"/>
                <a:cs typeface="Trebuchet MS"/>
              </a:rPr>
              <a:t>y</a:t>
            </a:r>
            <a:endParaRPr sz="20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tabLst>
                <a:tab pos="403225" algn="l"/>
                <a:tab pos="714375" algn="l"/>
              </a:tabLst>
            </a:pPr>
            <a:r>
              <a:rPr sz="2000" spc="225" dirty="0">
                <a:latin typeface="Trebuchet MS"/>
                <a:cs typeface="Trebuchet MS"/>
              </a:rPr>
              <a:t>z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=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420" dirty="0">
                <a:latin typeface="Trebuchet MS"/>
                <a:cs typeface="Trebuchet MS"/>
              </a:rPr>
              <a:t>a[i]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33470" y="3594353"/>
            <a:ext cx="4940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55" dirty="0">
                <a:latin typeface="Trebuchet MS"/>
                <a:cs typeface="Trebuchet MS"/>
              </a:rPr>
              <a:t>[]=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5896" y="3594353"/>
            <a:ext cx="4940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55" dirty="0">
                <a:latin typeface="Trebuchet MS"/>
                <a:cs typeface="Trebuchet MS"/>
              </a:rPr>
              <a:t>=[]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3727" y="3585971"/>
            <a:ext cx="808990" cy="400050"/>
          </a:xfrm>
          <a:prstGeom prst="rect">
            <a:avLst/>
          </a:prstGeom>
          <a:solidFill>
            <a:srgbClr val="F1F1F1"/>
          </a:solidFill>
          <a:ln w="38100">
            <a:solidFill>
              <a:srgbClr val="C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160"/>
              </a:spcBef>
            </a:pPr>
            <a:r>
              <a:rPr sz="2000" spc="300" dirty="0">
                <a:latin typeface="Trebuchet MS"/>
                <a:cs typeface="Trebuchet MS"/>
              </a:rPr>
              <a:t>x,z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05280" y="3986403"/>
            <a:ext cx="2774950" cy="789305"/>
          </a:xfrm>
          <a:custGeom>
            <a:avLst/>
            <a:gdLst/>
            <a:ahLst/>
            <a:cxnLst/>
            <a:rect l="l" t="t" r="r" b="b"/>
            <a:pathLst>
              <a:path w="2774950" h="789304">
                <a:moveTo>
                  <a:pt x="266700" y="789178"/>
                </a:moveTo>
                <a:lnTo>
                  <a:pt x="2774822" y="0"/>
                </a:lnTo>
              </a:path>
              <a:path w="2774950" h="789304">
                <a:moveTo>
                  <a:pt x="87375" y="0"/>
                </a:moveTo>
                <a:lnTo>
                  <a:pt x="0" y="589153"/>
                </a:lnTo>
              </a:path>
              <a:path w="2774950" h="789304">
                <a:moveTo>
                  <a:pt x="87630" y="0"/>
                </a:moveTo>
                <a:lnTo>
                  <a:pt x="1337310" y="589153"/>
                </a:lnTo>
              </a:path>
              <a:path w="2774950" h="789304">
                <a:moveTo>
                  <a:pt x="2666238" y="589153"/>
                </a:moveTo>
                <a:lnTo>
                  <a:pt x="277456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6497" y="4583683"/>
            <a:ext cx="336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a</a:t>
            </a:r>
            <a:r>
              <a:rPr sz="1950" spc="187" baseline="-21367" dirty="0">
                <a:latin typeface="Trebuchet MS"/>
                <a:cs typeface="Trebuchet MS"/>
              </a:rPr>
              <a:t>0</a:t>
            </a:r>
            <a:endParaRPr sz="1950" baseline="-21367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3554" y="4583683"/>
            <a:ext cx="336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365" dirty="0">
                <a:latin typeface="Trebuchet MS"/>
                <a:cs typeface="Trebuchet MS"/>
              </a:rPr>
              <a:t>i</a:t>
            </a:r>
            <a:r>
              <a:rPr sz="1950" spc="547" baseline="-21367" dirty="0">
                <a:latin typeface="Trebuchet MS"/>
                <a:cs typeface="Trebuchet MS"/>
              </a:rPr>
              <a:t>0</a:t>
            </a:r>
            <a:endParaRPr sz="1950" baseline="-21367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02990" y="4583683"/>
            <a:ext cx="336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280" dirty="0">
                <a:latin typeface="Trebuchet MS"/>
                <a:cs typeface="Trebuchet MS"/>
              </a:rPr>
              <a:t>j</a:t>
            </a:r>
            <a:r>
              <a:rPr sz="1950" spc="419" baseline="-21367" dirty="0">
                <a:latin typeface="Trebuchet MS"/>
                <a:cs typeface="Trebuchet MS"/>
              </a:rPr>
              <a:t>0</a:t>
            </a:r>
            <a:endParaRPr sz="1950" baseline="-21367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6761" y="4583683"/>
            <a:ext cx="336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155" dirty="0">
                <a:latin typeface="Trebuchet MS"/>
                <a:cs typeface="Trebuchet MS"/>
              </a:rPr>
              <a:t>y</a:t>
            </a:r>
            <a:r>
              <a:rPr sz="1950" spc="232" baseline="-21367" dirty="0">
                <a:latin typeface="Trebuchet MS"/>
                <a:cs typeface="Trebuchet MS"/>
              </a:rPr>
              <a:t>0</a:t>
            </a:r>
            <a:endParaRPr sz="1950" baseline="-21367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79722" y="3986403"/>
            <a:ext cx="1115695" cy="589280"/>
          </a:xfrm>
          <a:custGeom>
            <a:avLst/>
            <a:gdLst/>
            <a:ahLst/>
            <a:cxnLst/>
            <a:rect l="l" t="t" r="r" b="b"/>
            <a:pathLst>
              <a:path w="1115695" h="589279">
                <a:moveTo>
                  <a:pt x="1115187" y="589153"/>
                </a:moveTo>
                <a:lnTo>
                  <a:pt x="0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93264" y="5282946"/>
            <a:ext cx="430530" cy="365760"/>
          </a:xfrm>
          <a:custGeom>
            <a:avLst/>
            <a:gdLst/>
            <a:ahLst/>
            <a:cxnLst/>
            <a:rect l="l" t="t" r="r" b="b"/>
            <a:pathLst>
              <a:path w="430530" h="365760">
                <a:moveTo>
                  <a:pt x="215265" y="0"/>
                </a:moveTo>
                <a:lnTo>
                  <a:pt x="165911" y="4831"/>
                </a:lnTo>
                <a:lnTo>
                  <a:pt x="120603" y="18594"/>
                </a:lnTo>
                <a:lnTo>
                  <a:pt x="80634" y="40188"/>
                </a:lnTo>
                <a:lnTo>
                  <a:pt x="47296" y="68513"/>
                </a:lnTo>
                <a:lnTo>
                  <a:pt x="21882" y="102470"/>
                </a:lnTo>
                <a:lnTo>
                  <a:pt x="5686" y="140958"/>
                </a:lnTo>
                <a:lnTo>
                  <a:pt x="0" y="182879"/>
                </a:lnTo>
                <a:lnTo>
                  <a:pt x="5686" y="224801"/>
                </a:lnTo>
                <a:lnTo>
                  <a:pt x="21882" y="263289"/>
                </a:lnTo>
                <a:lnTo>
                  <a:pt x="47296" y="297246"/>
                </a:lnTo>
                <a:lnTo>
                  <a:pt x="80634" y="325571"/>
                </a:lnTo>
                <a:lnTo>
                  <a:pt x="120603" y="347165"/>
                </a:lnTo>
                <a:lnTo>
                  <a:pt x="165911" y="360928"/>
                </a:lnTo>
                <a:lnTo>
                  <a:pt x="215265" y="365759"/>
                </a:lnTo>
                <a:lnTo>
                  <a:pt x="264618" y="360928"/>
                </a:lnTo>
                <a:lnTo>
                  <a:pt x="309926" y="347165"/>
                </a:lnTo>
                <a:lnTo>
                  <a:pt x="349895" y="325571"/>
                </a:lnTo>
                <a:lnTo>
                  <a:pt x="383233" y="297246"/>
                </a:lnTo>
                <a:lnTo>
                  <a:pt x="408647" y="263289"/>
                </a:lnTo>
                <a:lnTo>
                  <a:pt x="424843" y="224801"/>
                </a:lnTo>
                <a:lnTo>
                  <a:pt x="430530" y="182879"/>
                </a:lnTo>
                <a:lnTo>
                  <a:pt x="424843" y="140958"/>
                </a:lnTo>
                <a:lnTo>
                  <a:pt x="408647" y="102470"/>
                </a:lnTo>
                <a:lnTo>
                  <a:pt x="383233" y="68513"/>
                </a:lnTo>
                <a:lnTo>
                  <a:pt x="349895" y="40188"/>
                </a:lnTo>
                <a:lnTo>
                  <a:pt x="309926" y="18594"/>
                </a:lnTo>
                <a:lnTo>
                  <a:pt x="264618" y="4831"/>
                </a:lnTo>
                <a:lnTo>
                  <a:pt x="215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13660" y="5217414"/>
            <a:ext cx="1905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75826" y="3594353"/>
            <a:ext cx="4940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55" dirty="0">
                <a:latin typeface="Trebuchet MS"/>
                <a:cs typeface="Trebuchet MS"/>
              </a:rPr>
              <a:t>[]=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88252" y="3594353"/>
            <a:ext cx="4940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55" dirty="0">
                <a:latin typeface="Trebuchet MS"/>
                <a:cs typeface="Trebuchet MS"/>
              </a:rPr>
              <a:t>=[]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75576" y="3585971"/>
            <a:ext cx="542290" cy="40005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32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60"/>
              </a:spcBef>
            </a:pPr>
            <a:r>
              <a:rPr sz="2000" spc="170" dirty="0">
                <a:latin typeface="Trebuchet MS"/>
                <a:cs typeface="Trebuchet MS"/>
              </a:rPr>
              <a:t>x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47129" y="3986403"/>
            <a:ext cx="2774950" cy="789305"/>
          </a:xfrm>
          <a:custGeom>
            <a:avLst/>
            <a:gdLst/>
            <a:ahLst/>
            <a:cxnLst/>
            <a:rect l="l" t="t" r="r" b="b"/>
            <a:pathLst>
              <a:path w="2774950" h="789304">
                <a:moveTo>
                  <a:pt x="266700" y="789178"/>
                </a:moveTo>
                <a:lnTo>
                  <a:pt x="2774823" y="0"/>
                </a:lnTo>
              </a:path>
              <a:path w="2774950" h="789304">
                <a:moveTo>
                  <a:pt x="87375" y="0"/>
                </a:moveTo>
                <a:lnTo>
                  <a:pt x="0" y="589153"/>
                </a:lnTo>
              </a:path>
              <a:path w="2774950" h="789304">
                <a:moveTo>
                  <a:pt x="87629" y="0"/>
                </a:moveTo>
                <a:lnTo>
                  <a:pt x="1337310" y="589153"/>
                </a:lnTo>
              </a:path>
              <a:path w="2774950" h="789304">
                <a:moveTo>
                  <a:pt x="2666238" y="589153"/>
                </a:moveTo>
                <a:lnTo>
                  <a:pt x="2774569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78854" y="4583683"/>
            <a:ext cx="336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a</a:t>
            </a:r>
            <a:r>
              <a:rPr sz="1950" spc="187" baseline="-21367" dirty="0">
                <a:latin typeface="Trebuchet MS"/>
                <a:cs typeface="Trebuchet MS"/>
              </a:rPr>
              <a:t>0</a:t>
            </a:r>
            <a:endParaRPr sz="1950" baseline="-21367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15909" y="4583683"/>
            <a:ext cx="336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365" dirty="0">
                <a:latin typeface="Trebuchet MS"/>
                <a:cs typeface="Trebuchet MS"/>
              </a:rPr>
              <a:t>i</a:t>
            </a:r>
            <a:r>
              <a:rPr sz="1950" spc="547" baseline="-21367" dirty="0">
                <a:latin typeface="Trebuchet MS"/>
                <a:cs typeface="Trebuchet MS"/>
              </a:rPr>
              <a:t>0</a:t>
            </a:r>
            <a:endParaRPr sz="1950" baseline="-21367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45345" y="4583683"/>
            <a:ext cx="336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280" dirty="0">
                <a:latin typeface="Trebuchet MS"/>
                <a:cs typeface="Trebuchet MS"/>
              </a:rPr>
              <a:t>j</a:t>
            </a:r>
            <a:r>
              <a:rPr sz="1950" spc="419" baseline="-21367" dirty="0">
                <a:latin typeface="Trebuchet MS"/>
                <a:cs typeface="Trebuchet MS"/>
              </a:rPr>
              <a:t>0</a:t>
            </a:r>
            <a:endParaRPr sz="1950" baseline="-21367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469118" y="4583683"/>
            <a:ext cx="336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155" dirty="0">
                <a:latin typeface="Trebuchet MS"/>
                <a:cs typeface="Trebuchet MS"/>
              </a:rPr>
              <a:t>y</a:t>
            </a:r>
            <a:r>
              <a:rPr sz="1950" spc="232" baseline="-21367" dirty="0">
                <a:latin typeface="Trebuchet MS"/>
                <a:cs typeface="Trebuchet MS"/>
              </a:rPr>
              <a:t>0</a:t>
            </a:r>
            <a:endParaRPr sz="1950" baseline="-21367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522332" y="3986403"/>
            <a:ext cx="1115695" cy="589280"/>
          </a:xfrm>
          <a:custGeom>
            <a:avLst/>
            <a:gdLst/>
            <a:ahLst/>
            <a:cxnLst/>
            <a:rect l="l" t="t" r="r" b="b"/>
            <a:pathLst>
              <a:path w="1115695" h="589279">
                <a:moveTo>
                  <a:pt x="1115187" y="589153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810502" y="2666745"/>
            <a:ext cx="4940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55" dirty="0">
                <a:latin typeface="Trebuchet MS"/>
                <a:cs typeface="Trebuchet MS"/>
              </a:rPr>
              <a:t>=[]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98080" y="2658617"/>
            <a:ext cx="541020" cy="40005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3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60"/>
              </a:spcBef>
            </a:pPr>
            <a:r>
              <a:rPr sz="2000" spc="225" dirty="0">
                <a:latin typeface="Trebuchet MS"/>
                <a:cs typeface="Trebuchet MS"/>
              </a:rPr>
              <a:t>z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286533" y="2746248"/>
            <a:ext cx="5074285" cy="1866264"/>
            <a:chOff x="6286533" y="2746248"/>
            <a:chExt cx="5074285" cy="1866264"/>
          </a:xfrm>
        </p:grpSpPr>
        <p:sp>
          <p:nvSpPr>
            <p:cNvPr id="27" name="object 27"/>
            <p:cNvSpPr/>
            <p:nvPr/>
          </p:nvSpPr>
          <p:spPr>
            <a:xfrm>
              <a:off x="6296058" y="3008757"/>
              <a:ext cx="2096770" cy="1594485"/>
            </a:xfrm>
            <a:custGeom>
              <a:avLst/>
              <a:gdLst/>
              <a:ahLst/>
              <a:cxnLst/>
              <a:rect l="l" t="t" r="r" b="b"/>
              <a:pathLst>
                <a:path w="2096770" h="1594485">
                  <a:moveTo>
                    <a:pt x="325721" y="1594103"/>
                  </a:moveTo>
                  <a:lnTo>
                    <a:pt x="285081" y="1576975"/>
                  </a:lnTo>
                  <a:lnTo>
                    <a:pt x="245178" y="1557953"/>
                  </a:lnTo>
                  <a:lnTo>
                    <a:pt x="206729" y="1535131"/>
                  </a:lnTo>
                  <a:lnTo>
                    <a:pt x="170455" y="1506599"/>
                  </a:lnTo>
                  <a:lnTo>
                    <a:pt x="137076" y="1470449"/>
                  </a:lnTo>
                  <a:lnTo>
                    <a:pt x="107311" y="1424773"/>
                  </a:lnTo>
                  <a:lnTo>
                    <a:pt x="81881" y="1367662"/>
                  </a:lnTo>
                  <a:lnTo>
                    <a:pt x="69736" y="1330250"/>
                  </a:lnTo>
                  <a:lnTo>
                    <a:pt x="58174" y="1287010"/>
                  </a:lnTo>
                  <a:lnTo>
                    <a:pt x="47314" y="1238916"/>
                  </a:lnTo>
                  <a:lnTo>
                    <a:pt x="37276" y="1186944"/>
                  </a:lnTo>
                  <a:lnTo>
                    <a:pt x="28179" y="1132069"/>
                  </a:lnTo>
                  <a:lnTo>
                    <a:pt x="20140" y="1075267"/>
                  </a:lnTo>
                  <a:lnTo>
                    <a:pt x="13280" y="1017513"/>
                  </a:lnTo>
                  <a:lnTo>
                    <a:pt x="7716" y="959782"/>
                  </a:lnTo>
                  <a:lnTo>
                    <a:pt x="3569" y="903049"/>
                  </a:lnTo>
                  <a:lnTo>
                    <a:pt x="957" y="848291"/>
                  </a:lnTo>
                  <a:lnTo>
                    <a:pt x="0" y="796482"/>
                  </a:lnTo>
                  <a:lnTo>
                    <a:pt x="815" y="748597"/>
                  </a:lnTo>
                  <a:lnTo>
                    <a:pt x="3522" y="705611"/>
                  </a:lnTo>
                  <a:lnTo>
                    <a:pt x="10283" y="650448"/>
                  </a:lnTo>
                  <a:lnTo>
                    <a:pt x="20030" y="600520"/>
                  </a:lnTo>
                  <a:lnTo>
                    <a:pt x="32831" y="554933"/>
                  </a:lnTo>
                  <a:lnTo>
                    <a:pt x="48755" y="512789"/>
                  </a:lnTo>
                  <a:lnTo>
                    <a:pt x="67871" y="473191"/>
                  </a:lnTo>
                  <a:lnTo>
                    <a:pt x="90249" y="435243"/>
                  </a:lnTo>
                  <a:lnTo>
                    <a:pt x="115956" y="398047"/>
                  </a:lnTo>
                  <a:lnTo>
                    <a:pt x="145064" y="360707"/>
                  </a:lnTo>
                  <a:lnTo>
                    <a:pt x="177639" y="322325"/>
                  </a:lnTo>
                  <a:lnTo>
                    <a:pt x="207353" y="290619"/>
                  </a:lnTo>
                  <a:lnTo>
                    <a:pt x="240113" y="259599"/>
                  </a:lnTo>
                  <a:lnTo>
                    <a:pt x="275615" y="229197"/>
                  </a:lnTo>
                  <a:lnTo>
                    <a:pt x="313553" y="199345"/>
                  </a:lnTo>
                  <a:lnTo>
                    <a:pt x="353622" y="169974"/>
                  </a:lnTo>
                  <a:lnTo>
                    <a:pt x="395520" y="141015"/>
                  </a:lnTo>
                  <a:lnTo>
                    <a:pt x="438940" y="112400"/>
                  </a:lnTo>
                  <a:lnTo>
                    <a:pt x="483578" y="84059"/>
                  </a:lnTo>
                  <a:lnTo>
                    <a:pt x="529131" y="55925"/>
                  </a:lnTo>
                  <a:lnTo>
                    <a:pt x="575292" y="27928"/>
                  </a:lnTo>
                  <a:lnTo>
                    <a:pt x="621758" y="0"/>
                  </a:lnTo>
                </a:path>
                <a:path w="2096770" h="1594485">
                  <a:moveTo>
                    <a:pt x="1858738" y="1576577"/>
                  </a:moveTo>
                  <a:lnTo>
                    <a:pt x="1886118" y="1549457"/>
                  </a:lnTo>
                  <a:lnTo>
                    <a:pt x="1913187" y="1519119"/>
                  </a:lnTo>
                  <a:lnTo>
                    <a:pt x="1939635" y="1482312"/>
                  </a:lnTo>
                  <a:lnTo>
                    <a:pt x="1965150" y="1435788"/>
                  </a:lnTo>
                  <a:lnTo>
                    <a:pt x="1989421" y="1376298"/>
                  </a:lnTo>
                  <a:lnTo>
                    <a:pt x="2002319" y="1340643"/>
                  </a:lnTo>
                  <a:lnTo>
                    <a:pt x="2016969" y="1301139"/>
                  </a:lnTo>
                  <a:lnTo>
                    <a:pt x="2032508" y="1258280"/>
                  </a:lnTo>
                  <a:lnTo>
                    <a:pt x="2048076" y="1212562"/>
                  </a:lnTo>
                  <a:lnTo>
                    <a:pt x="2062811" y="1164478"/>
                  </a:lnTo>
                  <a:lnTo>
                    <a:pt x="2075850" y="1114524"/>
                  </a:lnTo>
                  <a:lnTo>
                    <a:pt x="2086332" y="1063194"/>
                  </a:lnTo>
                  <a:lnTo>
                    <a:pt x="2093394" y="1010981"/>
                  </a:lnTo>
                  <a:lnTo>
                    <a:pt x="2096176" y="958382"/>
                  </a:lnTo>
                  <a:lnTo>
                    <a:pt x="2093815" y="905890"/>
                  </a:lnTo>
                  <a:lnTo>
                    <a:pt x="2090109" y="864254"/>
                  </a:lnTo>
                  <a:lnTo>
                    <a:pt x="2086610" y="820137"/>
                  </a:lnTo>
                  <a:lnTo>
                    <a:pt x="2082699" y="774099"/>
                  </a:lnTo>
                  <a:lnTo>
                    <a:pt x="2077759" y="726698"/>
                  </a:lnTo>
                  <a:lnTo>
                    <a:pt x="2071169" y="678493"/>
                  </a:lnTo>
                  <a:lnTo>
                    <a:pt x="2062313" y="630043"/>
                  </a:lnTo>
                  <a:lnTo>
                    <a:pt x="2050572" y="581906"/>
                  </a:lnTo>
                  <a:lnTo>
                    <a:pt x="2035327" y="534642"/>
                  </a:lnTo>
                  <a:lnTo>
                    <a:pt x="2015959" y="488809"/>
                  </a:lnTo>
                  <a:lnTo>
                    <a:pt x="1991851" y="444965"/>
                  </a:lnTo>
                  <a:lnTo>
                    <a:pt x="1962384" y="403671"/>
                  </a:lnTo>
                  <a:lnTo>
                    <a:pt x="1926940" y="365483"/>
                  </a:lnTo>
                  <a:lnTo>
                    <a:pt x="1884900" y="330962"/>
                  </a:lnTo>
                  <a:lnTo>
                    <a:pt x="1820138" y="290922"/>
                  </a:lnTo>
                  <a:lnTo>
                    <a:pt x="1783808" y="272476"/>
                  </a:lnTo>
                  <a:lnTo>
                    <a:pt x="1745035" y="255003"/>
                  </a:lnTo>
                  <a:lnTo>
                    <a:pt x="1703964" y="238446"/>
                  </a:lnTo>
                  <a:lnTo>
                    <a:pt x="1660739" y="222747"/>
                  </a:lnTo>
                  <a:lnTo>
                    <a:pt x="1615503" y="207849"/>
                  </a:lnTo>
                  <a:lnTo>
                    <a:pt x="1568399" y="193694"/>
                  </a:lnTo>
                  <a:lnTo>
                    <a:pt x="1519572" y="180225"/>
                  </a:lnTo>
                  <a:lnTo>
                    <a:pt x="1469165" y="167386"/>
                  </a:lnTo>
                  <a:lnTo>
                    <a:pt x="1417322" y="155117"/>
                  </a:lnTo>
                  <a:lnTo>
                    <a:pt x="1364186" y="143363"/>
                  </a:lnTo>
                  <a:lnTo>
                    <a:pt x="1309900" y="132066"/>
                  </a:lnTo>
                  <a:lnTo>
                    <a:pt x="1254609" y="121168"/>
                  </a:lnTo>
                  <a:lnTo>
                    <a:pt x="1198457" y="110613"/>
                  </a:lnTo>
                  <a:lnTo>
                    <a:pt x="1141586" y="100342"/>
                  </a:lnTo>
                  <a:lnTo>
                    <a:pt x="1084141" y="90298"/>
                  </a:lnTo>
                  <a:lnTo>
                    <a:pt x="1026264" y="80425"/>
                  </a:lnTo>
                  <a:lnTo>
                    <a:pt x="968101" y="70665"/>
                  </a:lnTo>
                  <a:lnTo>
                    <a:pt x="909794" y="6095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121520" y="2752725"/>
              <a:ext cx="2232660" cy="840105"/>
            </a:xfrm>
            <a:custGeom>
              <a:avLst/>
              <a:gdLst/>
              <a:ahLst/>
              <a:cxnLst/>
              <a:rect l="l" t="t" r="r" b="b"/>
              <a:pathLst>
                <a:path w="2232659" h="840104">
                  <a:moveTo>
                    <a:pt x="930275" y="669036"/>
                  </a:moveTo>
                  <a:lnTo>
                    <a:pt x="372109" y="669036"/>
                  </a:lnTo>
                  <a:lnTo>
                    <a:pt x="424814" y="839724"/>
                  </a:lnTo>
                  <a:lnTo>
                    <a:pt x="930275" y="669036"/>
                  </a:lnTo>
                  <a:close/>
                </a:path>
                <a:path w="2232659" h="840104">
                  <a:moveTo>
                    <a:pt x="2121154" y="0"/>
                  </a:moveTo>
                  <a:lnTo>
                    <a:pt x="111505" y="0"/>
                  </a:lnTo>
                  <a:lnTo>
                    <a:pt x="68097" y="8761"/>
                  </a:lnTo>
                  <a:lnTo>
                    <a:pt x="32654" y="32654"/>
                  </a:lnTo>
                  <a:lnTo>
                    <a:pt x="8761" y="68097"/>
                  </a:lnTo>
                  <a:lnTo>
                    <a:pt x="0" y="111505"/>
                  </a:lnTo>
                  <a:lnTo>
                    <a:pt x="0" y="557529"/>
                  </a:lnTo>
                  <a:lnTo>
                    <a:pt x="8761" y="600938"/>
                  </a:lnTo>
                  <a:lnTo>
                    <a:pt x="32654" y="636381"/>
                  </a:lnTo>
                  <a:lnTo>
                    <a:pt x="68097" y="660274"/>
                  </a:lnTo>
                  <a:lnTo>
                    <a:pt x="111505" y="669036"/>
                  </a:lnTo>
                  <a:lnTo>
                    <a:pt x="2121154" y="669036"/>
                  </a:lnTo>
                  <a:lnTo>
                    <a:pt x="2164562" y="660274"/>
                  </a:lnTo>
                  <a:lnTo>
                    <a:pt x="2200005" y="636381"/>
                  </a:lnTo>
                  <a:lnTo>
                    <a:pt x="2223898" y="600938"/>
                  </a:lnTo>
                  <a:lnTo>
                    <a:pt x="2232659" y="557529"/>
                  </a:lnTo>
                  <a:lnTo>
                    <a:pt x="2232659" y="111505"/>
                  </a:lnTo>
                  <a:lnTo>
                    <a:pt x="2223898" y="68097"/>
                  </a:lnTo>
                  <a:lnTo>
                    <a:pt x="2200005" y="32654"/>
                  </a:lnTo>
                  <a:lnTo>
                    <a:pt x="2164562" y="8761"/>
                  </a:lnTo>
                  <a:lnTo>
                    <a:pt x="212115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121520" y="2752725"/>
              <a:ext cx="2232660" cy="840105"/>
            </a:xfrm>
            <a:custGeom>
              <a:avLst/>
              <a:gdLst/>
              <a:ahLst/>
              <a:cxnLst/>
              <a:rect l="l" t="t" r="r" b="b"/>
              <a:pathLst>
                <a:path w="2232659" h="840104">
                  <a:moveTo>
                    <a:pt x="0" y="111505"/>
                  </a:moveTo>
                  <a:lnTo>
                    <a:pt x="8761" y="68097"/>
                  </a:lnTo>
                  <a:lnTo>
                    <a:pt x="32654" y="32654"/>
                  </a:lnTo>
                  <a:lnTo>
                    <a:pt x="68097" y="8761"/>
                  </a:lnTo>
                  <a:lnTo>
                    <a:pt x="111505" y="0"/>
                  </a:lnTo>
                  <a:lnTo>
                    <a:pt x="372109" y="0"/>
                  </a:lnTo>
                  <a:lnTo>
                    <a:pt x="930275" y="0"/>
                  </a:lnTo>
                  <a:lnTo>
                    <a:pt x="2121154" y="0"/>
                  </a:lnTo>
                  <a:lnTo>
                    <a:pt x="2164562" y="8761"/>
                  </a:lnTo>
                  <a:lnTo>
                    <a:pt x="2200005" y="32654"/>
                  </a:lnTo>
                  <a:lnTo>
                    <a:pt x="2223898" y="68097"/>
                  </a:lnTo>
                  <a:lnTo>
                    <a:pt x="2232659" y="111505"/>
                  </a:lnTo>
                  <a:lnTo>
                    <a:pt x="2232659" y="390271"/>
                  </a:lnTo>
                  <a:lnTo>
                    <a:pt x="2232659" y="557529"/>
                  </a:lnTo>
                  <a:lnTo>
                    <a:pt x="2223898" y="600938"/>
                  </a:lnTo>
                  <a:lnTo>
                    <a:pt x="2200005" y="636381"/>
                  </a:lnTo>
                  <a:lnTo>
                    <a:pt x="2164562" y="660274"/>
                  </a:lnTo>
                  <a:lnTo>
                    <a:pt x="2121154" y="669036"/>
                  </a:lnTo>
                  <a:lnTo>
                    <a:pt x="930275" y="669036"/>
                  </a:lnTo>
                  <a:lnTo>
                    <a:pt x="424814" y="839724"/>
                  </a:lnTo>
                  <a:lnTo>
                    <a:pt x="372109" y="669036"/>
                  </a:lnTo>
                  <a:lnTo>
                    <a:pt x="111505" y="669036"/>
                  </a:lnTo>
                  <a:lnTo>
                    <a:pt x="68097" y="660274"/>
                  </a:lnTo>
                  <a:lnTo>
                    <a:pt x="32654" y="636381"/>
                  </a:lnTo>
                  <a:lnTo>
                    <a:pt x="8761" y="600938"/>
                  </a:lnTo>
                  <a:lnTo>
                    <a:pt x="0" y="557529"/>
                  </a:lnTo>
                  <a:lnTo>
                    <a:pt x="0" y="390271"/>
                  </a:lnTo>
                  <a:lnTo>
                    <a:pt x="0" y="111505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247378" y="2785617"/>
            <a:ext cx="1980564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57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kills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nodes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whose </a:t>
            </a:r>
            <a:r>
              <a:rPr sz="1800" dirty="0">
                <a:latin typeface="Calibri"/>
                <a:cs typeface="Calibri"/>
              </a:rPr>
              <a:t>value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depends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600" spc="95" dirty="0">
                <a:latin typeface="Trebuchet MS"/>
                <a:cs typeface="Trebuchet MS"/>
              </a:rPr>
              <a:t>a</a:t>
            </a:r>
            <a:r>
              <a:rPr sz="1575" spc="142" baseline="-21164" dirty="0">
                <a:latin typeface="Trebuchet MS"/>
                <a:cs typeface="Trebuchet MS"/>
              </a:rPr>
              <a:t>0</a:t>
            </a:r>
            <a:endParaRPr sz="1575" baseline="-21164">
              <a:latin typeface="Trebuchet MS"/>
              <a:cs typeface="Trebuchet MS"/>
            </a:endParaRP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93C0AC0A-647F-683C-7150-8C1A2736A0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53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Consider</a:t>
            </a:r>
            <a:r>
              <a:rPr spc="-135" dirty="0"/>
              <a:t> </a:t>
            </a:r>
            <a:r>
              <a:rPr dirty="0"/>
              <a:t>Other</a:t>
            </a:r>
            <a:r>
              <a:rPr spc="-140" dirty="0"/>
              <a:t> </a:t>
            </a:r>
            <a:r>
              <a:rPr dirty="0"/>
              <a:t>Sources</a:t>
            </a:r>
            <a:r>
              <a:rPr spc="-135" dirty="0"/>
              <a:t> </a:t>
            </a:r>
            <a:r>
              <a:rPr dirty="0"/>
              <a:t>of</a:t>
            </a:r>
            <a:r>
              <a:rPr spc="-120" dirty="0"/>
              <a:t> </a:t>
            </a:r>
            <a:r>
              <a:rPr spc="-10" dirty="0"/>
              <a:t>Possible</a:t>
            </a:r>
            <a:r>
              <a:rPr spc="-125" dirty="0"/>
              <a:t> </a:t>
            </a:r>
            <a:r>
              <a:rPr spc="-10" dirty="0"/>
              <a:t>Aliasing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8739" y="1690877"/>
            <a:ext cx="2232660" cy="101600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320" rIns="0" bIns="0" rtlCol="0">
            <a:spAutoFit/>
          </a:bodyPr>
          <a:lstStyle/>
          <a:p>
            <a:pPr marL="91440" marR="575945">
              <a:lnSpc>
                <a:spcPct val="100000"/>
              </a:lnSpc>
              <a:spcBef>
                <a:spcPts val="160"/>
              </a:spcBef>
              <a:tabLst>
                <a:tab pos="403225" algn="l"/>
                <a:tab pos="714375" algn="l"/>
                <a:tab pos="1024890" algn="l"/>
                <a:tab pos="1336040" algn="l"/>
              </a:tabLst>
            </a:pPr>
            <a:r>
              <a:rPr sz="2000" spc="60" dirty="0">
                <a:latin typeface="Trebuchet MS"/>
                <a:cs typeface="Trebuchet MS"/>
              </a:rPr>
              <a:t>b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=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a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+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45" dirty="0">
                <a:latin typeface="Trebuchet MS"/>
                <a:cs typeface="Trebuchet MS"/>
              </a:rPr>
              <a:t>12 </a:t>
            </a:r>
            <a:r>
              <a:rPr sz="2000" spc="170" dirty="0">
                <a:latin typeface="Trebuchet MS"/>
                <a:cs typeface="Trebuchet MS"/>
              </a:rPr>
              <a:t>x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=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405" dirty="0">
                <a:latin typeface="Trebuchet MS"/>
                <a:cs typeface="Trebuchet MS"/>
              </a:rPr>
              <a:t>b[i]</a:t>
            </a:r>
            <a:endParaRPr sz="2000">
              <a:latin typeface="Trebuchet MS"/>
              <a:cs typeface="Trebuchet MS"/>
            </a:endParaRPr>
          </a:p>
          <a:p>
            <a:pPr marL="91440">
              <a:lnSpc>
                <a:spcPct val="100000"/>
              </a:lnSpc>
              <a:tabLst>
                <a:tab pos="869315" algn="l"/>
                <a:tab pos="1181100" algn="l"/>
              </a:tabLst>
            </a:pPr>
            <a:r>
              <a:rPr sz="2000" spc="365" dirty="0">
                <a:latin typeface="Trebuchet MS"/>
                <a:cs typeface="Trebuchet MS"/>
              </a:rPr>
              <a:t>b[j]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=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85" dirty="0">
                <a:latin typeface="Trebuchet MS"/>
                <a:cs typeface="Trebuchet MS"/>
              </a:rPr>
              <a:t>y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7305" y="4145660"/>
            <a:ext cx="1650364" cy="562610"/>
          </a:xfrm>
          <a:custGeom>
            <a:avLst/>
            <a:gdLst/>
            <a:ahLst/>
            <a:cxnLst/>
            <a:rect l="l" t="t" r="r" b="b"/>
            <a:pathLst>
              <a:path w="1650364" h="562610">
                <a:moveTo>
                  <a:pt x="0" y="562228"/>
                </a:moveTo>
                <a:lnTo>
                  <a:pt x="1650238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34535" y="2974086"/>
            <a:ext cx="4940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55" dirty="0">
                <a:latin typeface="Trebuchet MS"/>
                <a:cs typeface="Trebuchet MS"/>
              </a:rPr>
              <a:t>[]=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6753" y="4715764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0388" y="4707635"/>
            <a:ext cx="542290" cy="40005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2000" spc="60" dirty="0">
                <a:latin typeface="Trebuchet MS"/>
                <a:cs typeface="Trebuchet MS"/>
              </a:rPr>
              <a:t>b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6497" y="5705094"/>
            <a:ext cx="336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a</a:t>
            </a:r>
            <a:r>
              <a:rPr sz="1950" spc="187" baseline="-21367" dirty="0">
                <a:latin typeface="Trebuchet MS"/>
                <a:cs typeface="Trebuchet MS"/>
              </a:rPr>
              <a:t>0</a:t>
            </a:r>
            <a:endParaRPr sz="1950" baseline="-21367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3807" y="5705094"/>
            <a:ext cx="336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40" dirty="0">
                <a:latin typeface="Trebuchet MS"/>
                <a:cs typeface="Trebuchet MS"/>
              </a:rPr>
              <a:t>12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02990" y="5705094"/>
            <a:ext cx="336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365" dirty="0">
                <a:latin typeface="Trebuchet MS"/>
                <a:cs typeface="Trebuchet MS"/>
              </a:rPr>
              <a:t>i</a:t>
            </a:r>
            <a:r>
              <a:rPr sz="1950" spc="547" baseline="-21367" dirty="0">
                <a:latin typeface="Trebuchet MS"/>
                <a:cs typeface="Trebuchet MS"/>
              </a:rPr>
              <a:t>0</a:t>
            </a:r>
            <a:endParaRPr sz="1950" baseline="-21367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6761" y="5705094"/>
            <a:ext cx="336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280" dirty="0">
                <a:latin typeface="Trebuchet MS"/>
                <a:cs typeface="Trebuchet MS"/>
              </a:rPr>
              <a:t>j</a:t>
            </a:r>
            <a:r>
              <a:rPr sz="1950" spc="419" baseline="-21367" dirty="0">
                <a:latin typeface="Trebuchet MS"/>
                <a:cs typeface="Trebuchet MS"/>
              </a:rPr>
              <a:t>0</a:t>
            </a:r>
            <a:endParaRPr sz="1950" baseline="-21367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00782" y="3753358"/>
            <a:ext cx="4940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355" dirty="0">
                <a:latin typeface="Trebuchet MS"/>
                <a:cs typeface="Trebuchet MS"/>
              </a:rPr>
              <a:t>=[]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23844" y="3745229"/>
            <a:ext cx="541020" cy="40005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03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60"/>
              </a:spcBef>
            </a:pPr>
            <a:r>
              <a:rPr sz="2000" spc="170" dirty="0">
                <a:latin typeface="Trebuchet MS"/>
                <a:cs typeface="Trebuchet MS"/>
              </a:rPr>
              <a:t>x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45885" y="5705094"/>
            <a:ext cx="3365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155" dirty="0">
                <a:latin typeface="Trebuchet MS"/>
                <a:cs typeface="Trebuchet MS"/>
              </a:rPr>
              <a:t>y</a:t>
            </a:r>
            <a:r>
              <a:rPr sz="1950" spc="232" baseline="-21367" dirty="0">
                <a:latin typeface="Trebuchet MS"/>
                <a:cs typeface="Trebuchet MS"/>
              </a:rPr>
              <a:t>0</a:t>
            </a:r>
            <a:endParaRPr sz="1950" baseline="-21367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05280" y="5108066"/>
            <a:ext cx="1337310" cy="589280"/>
          </a:xfrm>
          <a:custGeom>
            <a:avLst/>
            <a:gdLst/>
            <a:ahLst/>
            <a:cxnLst/>
            <a:rect l="l" t="t" r="r" b="b"/>
            <a:pathLst>
              <a:path w="1337310" h="589279">
                <a:moveTo>
                  <a:pt x="191897" y="0"/>
                </a:moveTo>
                <a:lnTo>
                  <a:pt x="0" y="589127"/>
                </a:lnTo>
              </a:path>
              <a:path w="1337310" h="589279">
                <a:moveTo>
                  <a:pt x="192024" y="0"/>
                </a:moveTo>
                <a:lnTo>
                  <a:pt x="1337183" y="58912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81296" y="3366134"/>
            <a:ext cx="1833245" cy="2331085"/>
          </a:xfrm>
          <a:custGeom>
            <a:avLst/>
            <a:gdLst/>
            <a:ahLst/>
            <a:cxnLst/>
            <a:rect l="l" t="t" r="r" b="b"/>
            <a:pathLst>
              <a:path w="1833245" h="2331085">
                <a:moveTo>
                  <a:pt x="713993" y="2330742"/>
                </a:moveTo>
                <a:lnTo>
                  <a:pt x="0" y="0"/>
                </a:lnTo>
              </a:path>
              <a:path w="1833245" h="2331085">
                <a:moveTo>
                  <a:pt x="1833117" y="2330742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83599" y="3307460"/>
            <a:ext cx="2699385" cy="2390140"/>
          </a:xfrm>
          <a:custGeom>
            <a:avLst/>
            <a:gdLst/>
            <a:ahLst/>
            <a:cxnLst/>
            <a:rect l="l" t="t" r="r" b="b"/>
            <a:pathLst>
              <a:path w="2699385" h="2390140">
                <a:moveTo>
                  <a:pt x="2488427" y="2389619"/>
                </a:moveTo>
                <a:lnTo>
                  <a:pt x="1664197" y="838200"/>
                </a:lnTo>
              </a:path>
              <a:path w="2699385" h="2390140">
                <a:moveTo>
                  <a:pt x="7736" y="1393697"/>
                </a:moveTo>
                <a:lnTo>
                  <a:pt x="4165" y="1349273"/>
                </a:lnTo>
                <a:lnTo>
                  <a:pt x="1338" y="1304848"/>
                </a:lnTo>
                <a:lnTo>
                  <a:pt x="0" y="1260424"/>
                </a:lnTo>
                <a:lnTo>
                  <a:pt x="895" y="1215999"/>
                </a:lnTo>
                <a:lnTo>
                  <a:pt x="4768" y="1171575"/>
                </a:lnTo>
                <a:lnTo>
                  <a:pt x="12363" y="1127150"/>
                </a:lnTo>
                <a:lnTo>
                  <a:pt x="24426" y="1082725"/>
                </a:lnTo>
                <a:lnTo>
                  <a:pt x="41699" y="1038301"/>
                </a:lnTo>
                <a:lnTo>
                  <a:pt x="64929" y="993876"/>
                </a:lnTo>
                <a:lnTo>
                  <a:pt x="94858" y="949451"/>
                </a:lnTo>
                <a:lnTo>
                  <a:pt x="144178" y="889949"/>
                </a:lnTo>
                <a:lnTo>
                  <a:pt x="172264" y="860041"/>
                </a:lnTo>
                <a:lnTo>
                  <a:pt x="202604" y="830072"/>
                </a:lnTo>
                <a:lnTo>
                  <a:pt x="235175" y="800071"/>
                </a:lnTo>
                <a:lnTo>
                  <a:pt x="269952" y="770071"/>
                </a:lnTo>
                <a:lnTo>
                  <a:pt x="306913" y="740101"/>
                </a:lnTo>
                <a:lnTo>
                  <a:pt x="346034" y="710194"/>
                </a:lnTo>
                <a:lnTo>
                  <a:pt x="387293" y="680380"/>
                </a:lnTo>
                <a:lnTo>
                  <a:pt x="430665" y="650691"/>
                </a:lnTo>
                <a:lnTo>
                  <a:pt x="476129" y="621158"/>
                </a:lnTo>
                <a:lnTo>
                  <a:pt x="523659" y="591811"/>
                </a:lnTo>
                <a:lnTo>
                  <a:pt x="573234" y="562683"/>
                </a:lnTo>
                <a:lnTo>
                  <a:pt x="624830" y="533804"/>
                </a:lnTo>
                <a:lnTo>
                  <a:pt x="678423" y="505206"/>
                </a:lnTo>
                <a:lnTo>
                  <a:pt x="716675" y="485570"/>
                </a:lnTo>
                <a:lnTo>
                  <a:pt x="756892" y="465507"/>
                </a:lnTo>
                <a:lnTo>
                  <a:pt x="798918" y="445096"/>
                </a:lnTo>
                <a:lnTo>
                  <a:pt x="842595" y="424416"/>
                </a:lnTo>
                <a:lnTo>
                  <a:pt x="887766" y="403545"/>
                </a:lnTo>
                <a:lnTo>
                  <a:pt x="934275" y="382562"/>
                </a:lnTo>
                <a:lnTo>
                  <a:pt x="981965" y="361545"/>
                </a:lnTo>
                <a:lnTo>
                  <a:pt x="1030678" y="340574"/>
                </a:lnTo>
                <a:lnTo>
                  <a:pt x="1080258" y="319726"/>
                </a:lnTo>
                <a:lnTo>
                  <a:pt x="1130548" y="299081"/>
                </a:lnTo>
                <a:lnTo>
                  <a:pt x="1181391" y="278717"/>
                </a:lnTo>
                <a:lnTo>
                  <a:pt x="1232630" y="258713"/>
                </a:lnTo>
                <a:lnTo>
                  <a:pt x="1284108" y="239147"/>
                </a:lnTo>
                <a:lnTo>
                  <a:pt x="1335668" y="220098"/>
                </a:lnTo>
                <a:lnTo>
                  <a:pt x="1387153" y="201644"/>
                </a:lnTo>
                <a:lnTo>
                  <a:pt x="1438406" y="183866"/>
                </a:lnTo>
                <a:lnTo>
                  <a:pt x="1489271" y="166840"/>
                </a:lnTo>
                <a:lnTo>
                  <a:pt x="1539589" y="150645"/>
                </a:lnTo>
                <a:lnTo>
                  <a:pt x="1589206" y="135361"/>
                </a:lnTo>
                <a:lnTo>
                  <a:pt x="1637962" y="121066"/>
                </a:lnTo>
                <a:lnTo>
                  <a:pt x="1685703" y="107839"/>
                </a:lnTo>
                <a:lnTo>
                  <a:pt x="1732269" y="95758"/>
                </a:lnTo>
                <a:lnTo>
                  <a:pt x="1785253" y="83103"/>
                </a:lnTo>
                <a:lnTo>
                  <a:pt x="1837896" y="71685"/>
                </a:lnTo>
                <a:lnTo>
                  <a:pt x="1890218" y="61434"/>
                </a:lnTo>
                <a:lnTo>
                  <a:pt x="1942237" y="52280"/>
                </a:lnTo>
                <a:lnTo>
                  <a:pt x="1993973" y="44156"/>
                </a:lnTo>
                <a:lnTo>
                  <a:pt x="2045443" y="36993"/>
                </a:lnTo>
                <a:lnTo>
                  <a:pt x="2096668" y="30722"/>
                </a:lnTo>
                <a:lnTo>
                  <a:pt x="2147665" y="25273"/>
                </a:lnTo>
                <a:lnTo>
                  <a:pt x="2198453" y="20579"/>
                </a:lnTo>
                <a:lnTo>
                  <a:pt x="2249052" y="16571"/>
                </a:lnTo>
                <a:lnTo>
                  <a:pt x="2299480" y="13180"/>
                </a:lnTo>
                <a:lnTo>
                  <a:pt x="2349755" y="10336"/>
                </a:lnTo>
                <a:lnTo>
                  <a:pt x="2399896" y="7972"/>
                </a:lnTo>
                <a:lnTo>
                  <a:pt x="2449923" y="6018"/>
                </a:lnTo>
                <a:lnTo>
                  <a:pt x="2499854" y="4406"/>
                </a:lnTo>
                <a:lnTo>
                  <a:pt x="2549708" y="3067"/>
                </a:lnTo>
                <a:lnTo>
                  <a:pt x="2599503" y="1932"/>
                </a:lnTo>
                <a:lnTo>
                  <a:pt x="2649259" y="932"/>
                </a:lnTo>
                <a:lnTo>
                  <a:pt x="2698993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65747" y="1703323"/>
            <a:ext cx="4620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4640" algn="l"/>
                <a:tab pos="577215" algn="l"/>
              </a:tabLst>
            </a:pPr>
            <a:r>
              <a:rPr sz="1800" spc="155" dirty="0">
                <a:latin typeface="Trebuchet MS"/>
                <a:cs typeface="Trebuchet MS"/>
              </a:rPr>
              <a:t>x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70" dirty="0">
                <a:latin typeface="Trebuchet MS"/>
                <a:cs typeface="Trebuchet MS"/>
              </a:rPr>
              <a:t>*p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Calibri"/>
                <a:cs typeface="Calibri"/>
              </a:rPr>
              <a:t>//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every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possible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variable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35609" algn="l"/>
                <a:tab pos="718185" algn="l"/>
              </a:tabLst>
            </a:pPr>
            <a:r>
              <a:rPr sz="1800" spc="245" dirty="0">
                <a:latin typeface="Trebuchet MS"/>
                <a:cs typeface="Trebuchet MS"/>
              </a:rPr>
              <a:t>*q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10" dirty="0">
                <a:latin typeface="Trebuchet MS"/>
                <a:cs typeface="Trebuchet MS"/>
              </a:rPr>
              <a:t>y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Calibri"/>
                <a:cs typeface="Calibri"/>
              </a:rPr>
              <a:t>//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Possible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assignment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every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65747" y="2529332"/>
            <a:ext cx="4713605" cy="246570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52705" indent="-285750">
              <a:lnSpc>
                <a:spcPct val="100499"/>
              </a:lnSpc>
              <a:spcBef>
                <a:spcPts val="85"/>
              </a:spcBef>
              <a:tabLst>
                <a:tab pos="297815" algn="l"/>
              </a:tabLst>
            </a:pPr>
            <a:r>
              <a:rPr sz="1800" spc="-50" dirty="0">
                <a:latin typeface="Arial MT"/>
                <a:cs typeface="Arial MT"/>
              </a:rPr>
              <a:t>•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295" dirty="0">
                <a:latin typeface="Trebuchet MS"/>
                <a:cs typeface="Trebuchet MS"/>
              </a:rPr>
              <a:t>=*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2000" dirty="0">
                <a:latin typeface="Calibri"/>
                <a:cs typeface="Calibri"/>
              </a:rPr>
              <a:t>must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optimization analysis</a:t>
            </a:r>
            <a:endParaRPr sz="2000">
              <a:latin typeface="Calibri"/>
              <a:cs typeface="Calibri"/>
            </a:endParaRPr>
          </a:p>
          <a:p>
            <a:pPr marL="297815" indent="-285115">
              <a:lnSpc>
                <a:spcPts val="2390"/>
              </a:lnSpc>
              <a:buFont typeface="Arial MT"/>
              <a:buChar char="•"/>
              <a:tabLst>
                <a:tab pos="297815" algn="l"/>
              </a:tabLst>
            </a:pPr>
            <a:r>
              <a:rPr sz="1800" spc="295" dirty="0">
                <a:latin typeface="Trebuchet MS"/>
                <a:cs typeface="Trebuchet MS"/>
              </a:rPr>
              <a:t>*=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2000" dirty="0">
                <a:latin typeface="Calibri"/>
                <a:cs typeface="Calibri"/>
              </a:rPr>
              <a:t>kills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nodes</a:t>
            </a:r>
            <a:endParaRPr sz="2000">
              <a:latin typeface="Calibri"/>
              <a:cs typeface="Calibri"/>
            </a:endParaRPr>
          </a:p>
          <a:p>
            <a:pPr marL="298450" marR="5080" indent="-28575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8450" algn="l"/>
              </a:tabLst>
            </a:pPr>
            <a:r>
              <a:rPr sz="2000" dirty="0">
                <a:latin typeface="Calibri"/>
                <a:cs typeface="Calibri"/>
              </a:rPr>
              <a:t>Possible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pointer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analysis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more </a:t>
            </a:r>
            <a:r>
              <a:rPr sz="2000" spc="-10" dirty="0">
                <a:latin typeface="Calibri"/>
                <a:cs typeface="Calibri"/>
              </a:rPr>
              <a:t>precise</a:t>
            </a:r>
            <a:endParaRPr sz="2000">
              <a:latin typeface="Calibri"/>
              <a:cs typeface="Calibri"/>
            </a:endParaRPr>
          </a:p>
          <a:p>
            <a:pPr marL="298450" marR="499109" indent="-285750">
              <a:lnSpc>
                <a:spcPct val="100000"/>
              </a:lnSpc>
              <a:spcBef>
                <a:spcPts val="2400"/>
              </a:spcBef>
              <a:buFont typeface="Arial MT"/>
              <a:buChar char="•"/>
              <a:tabLst>
                <a:tab pos="298450" algn="l"/>
              </a:tabLst>
            </a:pPr>
            <a:r>
              <a:rPr sz="2000" dirty="0">
                <a:latin typeface="Calibri"/>
                <a:cs typeface="Calibri"/>
              </a:rPr>
              <a:t>Assume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procedures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variables attached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kills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node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EF722FDD-2333-37E8-94B6-3E6CFE7838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Code</a:t>
            </a:r>
            <a:r>
              <a:rPr spc="-114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8335"/>
            <a:ext cx="9938385" cy="39185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b="1" spc="-10" dirty="0">
                <a:latin typeface="Calibri"/>
                <a:cs typeface="Calibri"/>
              </a:rPr>
              <a:t>Input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Intermediate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representation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(IR)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end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IRs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like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3AC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stack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representations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spc="-10" dirty="0">
                <a:latin typeface="Calibri"/>
                <a:cs typeface="Calibri"/>
              </a:rPr>
              <a:t>Graphical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IRs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also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work</a:t>
            </a:r>
            <a:endParaRPr sz="20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Symbol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b="1" spc="-10" dirty="0">
                <a:latin typeface="Calibri"/>
                <a:cs typeface="Calibri"/>
              </a:rPr>
              <a:t>Assumptions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bother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error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checking</a:t>
            </a:r>
            <a:endParaRPr sz="2400">
              <a:latin typeface="Calibri"/>
              <a:cs typeface="Calibri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53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Code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assumes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target 	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instructions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example,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bits,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integers,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floats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14494-E6F2-268D-2CF5-C46C702B43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90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sz="6000" dirty="0"/>
              <a:t>Code</a:t>
            </a:r>
            <a:r>
              <a:rPr sz="6000" spc="-120" dirty="0"/>
              <a:t> </a:t>
            </a:r>
            <a:r>
              <a:rPr sz="6000" dirty="0"/>
              <a:t>Generation</a:t>
            </a:r>
            <a:r>
              <a:rPr sz="6000" spc="-110" dirty="0"/>
              <a:t> </a:t>
            </a:r>
            <a:r>
              <a:rPr sz="6000" spc="-10" dirty="0"/>
              <a:t>Algorithm</a:t>
            </a:r>
            <a:endParaRPr sz="6000"/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Single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888888"/>
                </a:solidFill>
                <a:latin typeface="Calibri"/>
                <a:cs typeface="Calibri"/>
              </a:rPr>
              <a:t>Basic</a:t>
            </a:r>
            <a:r>
              <a:rPr sz="2400" spc="-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88888"/>
                </a:solidFill>
                <a:latin typeface="Calibri"/>
                <a:cs typeface="Calibri"/>
              </a:rPr>
              <a:t>Blocks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Code</a:t>
            </a:r>
            <a:r>
              <a:rPr spc="-165" dirty="0"/>
              <a:t> </a:t>
            </a:r>
            <a:r>
              <a:rPr dirty="0"/>
              <a:t>Generation</a:t>
            </a:r>
            <a:r>
              <a:rPr spc="-145" dirty="0"/>
              <a:t> </a:t>
            </a:r>
            <a:r>
              <a:rPr spc="-10" dirty="0"/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8549"/>
            <a:ext cx="9039225" cy="421132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240665" algn="l"/>
              </a:tabLst>
            </a:pPr>
            <a:r>
              <a:rPr sz="2600" b="1" dirty="0">
                <a:latin typeface="Calibri"/>
                <a:cs typeface="Calibri"/>
              </a:rPr>
              <a:t>Goal</a:t>
            </a:r>
            <a:r>
              <a:rPr sz="2600" dirty="0">
                <a:latin typeface="Calibri"/>
                <a:cs typeface="Calibri"/>
              </a:rPr>
              <a:t>: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Generate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target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sequence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3AC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within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BB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3115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10" dirty="0">
                <a:latin typeface="Calibri"/>
                <a:cs typeface="Calibri"/>
              </a:rPr>
              <a:t>Assumptions</a:t>
            </a:r>
            <a:endParaRPr sz="2600">
              <a:latin typeface="Calibri"/>
              <a:cs typeface="Calibri"/>
            </a:endParaRPr>
          </a:p>
          <a:p>
            <a:pPr marL="697865" lvl="1" indent="-227965">
              <a:lnSpc>
                <a:spcPts val="262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Every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3AC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operator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equivalent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operator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target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language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ts val="2625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Computed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reside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registers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only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needs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saved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when</a:t>
            </a:r>
            <a:endParaRPr sz="2200">
              <a:latin typeface="Calibri"/>
              <a:cs typeface="Calibri"/>
            </a:endParaRPr>
          </a:p>
          <a:p>
            <a:pPr marL="1384300" lvl="2" indent="-457200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1384300" algn="l"/>
              </a:tabLst>
            </a:pPr>
            <a:r>
              <a:rPr sz="1900" dirty="0">
                <a:latin typeface="Calibri"/>
                <a:cs typeface="Calibri"/>
              </a:rPr>
              <a:t>The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register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required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for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another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computation,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or</a:t>
            </a:r>
            <a:endParaRPr sz="1900">
              <a:latin typeface="Calibri"/>
              <a:cs typeface="Calibri"/>
            </a:endParaRPr>
          </a:p>
          <a:p>
            <a:pPr marL="1384300" lvl="2" indent="-457200">
              <a:lnSpc>
                <a:spcPct val="100000"/>
              </a:lnSpc>
              <a:spcBef>
                <a:spcPts val="40"/>
              </a:spcBef>
              <a:buAutoNum type="arabicPeriod"/>
              <a:tabLst>
                <a:tab pos="1384300" algn="l"/>
              </a:tabLst>
            </a:pPr>
            <a:r>
              <a:rPr sz="1900" dirty="0">
                <a:latin typeface="Calibri"/>
                <a:cs typeface="Calibri"/>
              </a:rPr>
              <a:t>Just</a:t>
            </a:r>
            <a:r>
              <a:rPr sz="1900" spc="-6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before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procedure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call,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jump,</a:t>
            </a:r>
            <a:r>
              <a:rPr sz="1900" spc="-5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or</a:t>
            </a:r>
            <a:r>
              <a:rPr sz="1900" spc="-5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labelled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statement</a:t>
            </a:r>
            <a:endParaRPr sz="1900">
              <a:latin typeface="Calibri"/>
              <a:cs typeface="Calibri"/>
            </a:endParaRPr>
          </a:p>
          <a:p>
            <a:pPr marL="1612900" lvl="3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612900" algn="l"/>
              </a:tabLst>
            </a:pPr>
            <a:r>
              <a:rPr sz="1700" dirty="0">
                <a:latin typeface="Calibri"/>
                <a:cs typeface="Calibri"/>
              </a:rPr>
              <a:t>Implies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every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register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must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saved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before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end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BB</a:t>
            </a:r>
            <a:endParaRPr sz="1700">
              <a:latin typeface="Calibri"/>
              <a:cs typeface="Calibri"/>
            </a:endParaRPr>
          </a:p>
          <a:p>
            <a:pPr marL="240665" indent="-227965">
              <a:lnSpc>
                <a:spcPts val="3115"/>
              </a:lnSpc>
              <a:spcBef>
                <a:spcPts val="340"/>
              </a:spcBef>
              <a:buFont typeface="Arial MT"/>
              <a:buChar char="•"/>
              <a:tabLst>
                <a:tab pos="240665" algn="l"/>
              </a:tabLst>
            </a:pPr>
            <a:r>
              <a:rPr sz="2600" b="1" dirty="0">
                <a:latin typeface="Calibri"/>
                <a:cs typeface="Calibri"/>
              </a:rPr>
              <a:t>Steps</a:t>
            </a:r>
            <a:r>
              <a:rPr sz="2600" dirty="0">
                <a:latin typeface="Calibri"/>
                <a:cs typeface="Calibri"/>
              </a:rPr>
              <a:t>: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3AC,</a:t>
            </a:r>
            <a:endParaRPr sz="2600">
              <a:latin typeface="Calibri"/>
              <a:cs typeface="Calibri"/>
            </a:endParaRPr>
          </a:p>
          <a:p>
            <a:pPr marL="697865" lvl="1" indent="-227965">
              <a:lnSpc>
                <a:spcPts val="262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Identify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variables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loaded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registers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ts val="2615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Load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variables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registers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ts val="261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spc="-10" dirty="0">
                <a:latin typeface="Calibri"/>
                <a:cs typeface="Calibri"/>
              </a:rPr>
              <a:t>Generate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code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instruction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ts val="2625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spc="-10" dirty="0">
                <a:latin typeface="Calibri"/>
                <a:cs typeface="Calibri"/>
              </a:rPr>
              <a:t>Generate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store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result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needs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saved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memory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62271-8CC5-36C4-6FBE-E9ADB7D1DC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Challenges</a:t>
            </a:r>
            <a:r>
              <a:rPr spc="-110" dirty="0"/>
              <a:t> </a:t>
            </a:r>
            <a:r>
              <a:rPr dirty="0"/>
              <a:t>in</a:t>
            </a:r>
            <a:r>
              <a:rPr spc="-105" dirty="0"/>
              <a:t> </a:t>
            </a:r>
            <a:r>
              <a:rPr dirty="0"/>
              <a:t>Code</a:t>
            </a:r>
            <a:r>
              <a:rPr spc="-105" dirty="0"/>
              <a:t> </a:t>
            </a:r>
            <a:r>
              <a:rPr spc="-10" dirty="0"/>
              <a:t>Generation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63876" y="1730120"/>
          <a:ext cx="7052308" cy="249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1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85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Different</a:t>
                      </a:r>
                      <a:r>
                        <a:rPr sz="2400" b="1" spc="-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Possibilities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46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50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4005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ADD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Rj,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155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Ri,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 Rj,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longer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live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exit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ADD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c,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Ri,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longer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live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exit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8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92175">
                        <a:lnSpc>
                          <a:spcPts val="211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MOV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c,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Rj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Rj,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Ri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Ri,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longer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live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exit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34261" y="4622291"/>
            <a:ext cx="9523730" cy="13849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latin typeface="Calibri"/>
                <a:cs typeface="Calibri"/>
              </a:rPr>
              <a:t>Usually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numerous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consider</a:t>
            </a:r>
            <a:endParaRPr sz="2400">
              <a:latin typeface="Calibri"/>
              <a:cs typeface="Calibri"/>
            </a:endParaRPr>
          </a:p>
          <a:p>
            <a:pPr marL="833755" marR="151130" indent="-28575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833755" algn="l"/>
              </a:tabLst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efficient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choice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depends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factors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(e.g.,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frequency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later)</a:t>
            </a:r>
            <a:endParaRPr sz="2000">
              <a:latin typeface="Calibri"/>
              <a:cs typeface="Calibri"/>
            </a:endParaRPr>
          </a:p>
          <a:p>
            <a:pPr marL="833755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833755" algn="l"/>
              </a:tabLst>
            </a:pPr>
            <a:r>
              <a:rPr sz="2000" dirty="0">
                <a:latin typeface="Calibri"/>
                <a:cs typeface="Calibri"/>
              </a:rPr>
              <a:t>Properties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(e.g.,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commutativity)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complexity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98F21-7F13-F563-4D19-F70B4E1760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50" dirty="0"/>
              <a:t> </a:t>
            </a:r>
            <a:r>
              <a:rPr dirty="0"/>
              <a:t>Simple</a:t>
            </a:r>
            <a:r>
              <a:rPr spc="-50" dirty="0"/>
              <a:t> </a:t>
            </a:r>
            <a:r>
              <a:rPr dirty="0"/>
              <a:t>Code</a:t>
            </a:r>
            <a:r>
              <a:rPr spc="-50" dirty="0"/>
              <a:t> </a:t>
            </a:r>
            <a:r>
              <a:rPr spc="-10" dirty="0"/>
              <a:t>Generator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7737475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30" dirty="0">
                <a:latin typeface="Calibri"/>
                <a:cs typeface="Calibri"/>
              </a:rPr>
              <a:t>Treat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quadruple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“macro”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Replace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macro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pre-</a:t>
            </a:r>
            <a:r>
              <a:rPr sz="2800" dirty="0">
                <a:latin typeface="Calibri"/>
                <a:cs typeface="Calibri"/>
              </a:rPr>
              <a:t>existing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templates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264516"/>
            <a:ext cx="8637905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Simple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implement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makes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inefficient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registers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b="1" dirty="0">
                <a:latin typeface="Calibri"/>
                <a:cs typeface="Calibri"/>
              </a:rPr>
              <a:t>Goal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Track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registers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reuse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them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9800" y="3027426"/>
            <a:ext cx="1463040" cy="3689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286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80"/>
              </a:spcBef>
              <a:tabLst>
                <a:tab pos="377190" algn="l"/>
                <a:tab pos="659130" algn="l"/>
                <a:tab pos="941705" algn="l"/>
                <a:tab pos="1224280" algn="l"/>
              </a:tabLst>
            </a:pPr>
            <a:r>
              <a:rPr sz="1800" spc="100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0" dirty="0">
                <a:latin typeface="Trebuchet MS"/>
                <a:cs typeface="Trebuchet MS"/>
              </a:rPr>
              <a:t>b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+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60" dirty="0">
                <a:latin typeface="Trebuchet MS"/>
                <a:cs typeface="Trebuchet MS"/>
              </a:rPr>
              <a:t>c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04715" y="3076955"/>
            <a:ext cx="558165" cy="269875"/>
          </a:xfrm>
          <a:custGeom>
            <a:avLst/>
            <a:gdLst/>
            <a:ahLst/>
            <a:cxnLst/>
            <a:rect l="l" t="t" r="r" b="b"/>
            <a:pathLst>
              <a:path w="558164" h="269875">
                <a:moveTo>
                  <a:pt x="422910" y="0"/>
                </a:moveTo>
                <a:lnTo>
                  <a:pt x="422910" y="67437"/>
                </a:lnTo>
                <a:lnTo>
                  <a:pt x="0" y="67437"/>
                </a:lnTo>
                <a:lnTo>
                  <a:pt x="0" y="202311"/>
                </a:lnTo>
                <a:lnTo>
                  <a:pt x="422910" y="202311"/>
                </a:lnTo>
                <a:lnTo>
                  <a:pt x="422910" y="269748"/>
                </a:lnTo>
                <a:lnTo>
                  <a:pt x="557784" y="134874"/>
                </a:lnTo>
                <a:lnTo>
                  <a:pt x="42291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295138" y="3027426"/>
            <a:ext cx="1697989" cy="120015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2860" rIns="0" bIns="0" rtlCol="0">
            <a:spAutoFit/>
          </a:bodyPr>
          <a:lstStyle/>
          <a:p>
            <a:pPr marL="90805" marR="188595">
              <a:lnSpc>
                <a:spcPct val="100000"/>
              </a:lnSpc>
              <a:spcBef>
                <a:spcPts val="180"/>
              </a:spcBef>
              <a:tabLst>
                <a:tab pos="514350" algn="l"/>
                <a:tab pos="654685" algn="l"/>
                <a:tab pos="937260" algn="l"/>
                <a:tab pos="1078230" algn="l"/>
                <a:tab pos="1219835" algn="l"/>
              </a:tabLst>
            </a:pPr>
            <a:r>
              <a:rPr sz="1800" spc="70" dirty="0">
                <a:latin typeface="Trebuchet MS"/>
                <a:cs typeface="Trebuchet MS"/>
              </a:rPr>
              <a:t>LD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90" dirty="0">
                <a:latin typeface="Trebuchet MS"/>
                <a:cs typeface="Trebuchet MS"/>
              </a:rPr>
              <a:t>R1,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0" dirty="0">
                <a:latin typeface="Trebuchet MS"/>
                <a:cs typeface="Trebuchet MS"/>
              </a:rPr>
              <a:t>b</a:t>
            </a:r>
            <a:r>
              <a:rPr sz="1800" spc="500" dirty="0">
                <a:latin typeface="Trebuchet MS"/>
                <a:cs typeface="Trebuchet MS"/>
              </a:rPr>
              <a:t>  </a:t>
            </a:r>
            <a:r>
              <a:rPr sz="1800" spc="70" dirty="0">
                <a:latin typeface="Trebuchet MS"/>
                <a:cs typeface="Trebuchet MS"/>
              </a:rPr>
              <a:t>LD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85" dirty="0">
                <a:latin typeface="Trebuchet MS"/>
                <a:cs typeface="Trebuchet MS"/>
              </a:rPr>
              <a:t>R2,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60" dirty="0">
                <a:latin typeface="Trebuchet MS"/>
                <a:cs typeface="Trebuchet MS"/>
              </a:rPr>
              <a:t>c </a:t>
            </a:r>
            <a:r>
              <a:rPr sz="1800" spc="-25" dirty="0">
                <a:latin typeface="Trebuchet MS"/>
                <a:cs typeface="Trebuchet MS"/>
              </a:rPr>
              <a:t>ADD</a:t>
            </a:r>
            <a:r>
              <a:rPr sz="1800" dirty="0">
                <a:latin typeface="Trebuchet MS"/>
                <a:cs typeface="Trebuchet MS"/>
              </a:rPr>
              <a:t>		</a:t>
            </a:r>
            <a:r>
              <a:rPr sz="1800" spc="190" dirty="0">
                <a:latin typeface="Trebuchet MS"/>
                <a:cs typeface="Trebuchet MS"/>
              </a:rPr>
              <a:t>R1,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70" dirty="0">
                <a:latin typeface="Trebuchet MS"/>
                <a:cs typeface="Trebuchet MS"/>
              </a:rPr>
              <a:t>R2 </a:t>
            </a:r>
            <a:r>
              <a:rPr sz="1800" spc="114" dirty="0">
                <a:latin typeface="Trebuchet MS"/>
                <a:cs typeface="Trebuchet MS"/>
              </a:rPr>
              <a:t>ST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00" dirty="0">
                <a:latin typeface="Trebuchet MS"/>
                <a:cs typeface="Trebuchet MS"/>
              </a:rPr>
              <a:t>A,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75" dirty="0">
                <a:latin typeface="Trebuchet MS"/>
                <a:cs typeface="Trebuchet MS"/>
              </a:rPr>
              <a:t>R1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37754" y="3027426"/>
            <a:ext cx="1698625" cy="92329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2860" rIns="0" bIns="0" rtlCol="0">
            <a:spAutoFit/>
          </a:bodyPr>
          <a:lstStyle/>
          <a:p>
            <a:pPr marL="92075" marR="328295">
              <a:lnSpc>
                <a:spcPct val="100000"/>
              </a:lnSpc>
              <a:spcBef>
                <a:spcPts val="180"/>
              </a:spcBef>
              <a:tabLst>
                <a:tab pos="514984" algn="l"/>
                <a:tab pos="655955" algn="l"/>
                <a:tab pos="937894" algn="l"/>
                <a:tab pos="1078865" algn="l"/>
                <a:tab pos="1221105" algn="l"/>
              </a:tabLst>
            </a:pPr>
            <a:r>
              <a:rPr sz="1800" spc="70" dirty="0">
                <a:latin typeface="Trebuchet MS"/>
                <a:cs typeface="Trebuchet MS"/>
              </a:rPr>
              <a:t>LD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90" dirty="0">
                <a:latin typeface="Trebuchet MS"/>
                <a:cs typeface="Trebuchet MS"/>
              </a:rPr>
              <a:t>R1,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0" dirty="0">
                <a:latin typeface="Trebuchet MS"/>
                <a:cs typeface="Trebuchet MS"/>
              </a:rPr>
              <a:t>b </a:t>
            </a:r>
            <a:r>
              <a:rPr sz="1800" spc="-25" dirty="0">
                <a:latin typeface="Trebuchet MS"/>
                <a:cs typeface="Trebuchet MS"/>
              </a:rPr>
              <a:t>ADD</a:t>
            </a:r>
            <a:r>
              <a:rPr sz="1800" dirty="0">
                <a:latin typeface="Trebuchet MS"/>
                <a:cs typeface="Trebuchet MS"/>
              </a:rPr>
              <a:t>		</a:t>
            </a:r>
            <a:r>
              <a:rPr sz="1800" spc="190" dirty="0">
                <a:latin typeface="Trebuchet MS"/>
                <a:cs typeface="Trebuchet MS"/>
              </a:rPr>
              <a:t>R1,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60" dirty="0">
                <a:latin typeface="Trebuchet MS"/>
                <a:cs typeface="Trebuchet MS"/>
              </a:rPr>
              <a:t>c </a:t>
            </a:r>
            <a:r>
              <a:rPr sz="1800" spc="114" dirty="0">
                <a:latin typeface="Trebuchet MS"/>
                <a:cs typeface="Trebuchet MS"/>
              </a:rPr>
              <a:t>ST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10" dirty="0">
                <a:latin typeface="Trebuchet MS"/>
                <a:cs typeface="Trebuchet MS"/>
              </a:rPr>
              <a:t>A,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75" dirty="0">
                <a:latin typeface="Trebuchet MS"/>
                <a:cs typeface="Trebuchet MS"/>
              </a:rPr>
              <a:t>R1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1268" y="3045967"/>
            <a:ext cx="229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160AB6-1880-16E1-45B9-478592F07A3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Register</a:t>
            </a:r>
            <a:r>
              <a:rPr spc="-114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dirty="0"/>
              <a:t>Address</a:t>
            </a:r>
            <a:r>
              <a:rPr spc="-114" dirty="0"/>
              <a:t> </a:t>
            </a:r>
            <a:r>
              <a:rPr spc="-10" dirty="0"/>
              <a:t>Descriptors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2103" y="1828800"/>
            <a:ext cx="10528935" cy="708660"/>
            <a:chOff x="832103" y="1828800"/>
            <a:chExt cx="10528935" cy="708660"/>
          </a:xfrm>
        </p:grpSpPr>
        <p:sp>
          <p:nvSpPr>
            <p:cNvPr id="4" name="object 4"/>
            <p:cNvSpPr/>
            <p:nvPr/>
          </p:nvSpPr>
          <p:spPr>
            <a:xfrm>
              <a:off x="838580" y="1835276"/>
              <a:ext cx="10515600" cy="695960"/>
            </a:xfrm>
            <a:custGeom>
              <a:avLst/>
              <a:gdLst/>
              <a:ahLst/>
              <a:cxnLst/>
              <a:rect l="l" t="t" r="r" b="b"/>
              <a:pathLst>
                <a:path w="10515600" h="695960">
                  <a:moveTo>
                    <a:pt x="10399649" y="0"/>
                  </a:moveTo>
                  <a:lnTo>
                    <a:pt x="115950" y="0"/>
                  </a:lnTo>
                  <a:lnTo>
                    <a:pt x="70819" y="9116"/>
                  </a:lnTo>
                  <a:lnTo>
                    <a:pt x="33962" y="33972"/>
                  </a:lnTo>
                  <a:lnTo>
                    <a:pt x="9112" y="70830"/>
                  </a:lnTo>
                  <a:lnTo>
                    <a:pt x="0" y="115950"/>
                  </a:lnTo>
                  <a:lnTo>
                    <a:pt x="0" y="579755"/>
                  </a:lnTo>
                  <a:lnTo>
                    <a:pt x="9112" y="624875"/>
                  </a:lnTo>
                  <a:lnTo>
                    <a:pt x="33962" y="661733"/>
                  </a:lnTo>
                  <a:lnTo>
                    <a:pt x="70819" y="686589"/>
                  </a:lnTo>
                  <a:lnTo>
                    <a:pt x="115950" y="695706"/>
                  </a:lnTo>
                  <a:lnTo>
                    <a:pt x="10399649" y="695706"/>
                  </a:lnTo>
                  <a:lnTo>
                    <a:pt x="10444769" y="686589"/>
                  </a:lnTo>
                  <a:lnTo>
                    <a:pt x="10481627" y="661733"/>
                  </a:lnTo>
                  <a:lnTo>
                    <a:pt x="10506483" y="624875"/>
                  </a:lnTo>
                  <a:lnTo>
                    <a:pt x="10515600" y="579755"/>
                  </a:lnTo>
                  <a:lnTo>
                    <a:pt x="10515600" y="115950"/>
                  </a:lnTo>
                  <a:lnTo>
                    <a:pt x="10506483" y="70830"/>
                  </a:lnTo>
                  <a:lnTo>
                    <a:pt x="10481627" y="33972"/>
                  </a:lnTo>
                  <a:lnTo>
                    <a:pt x="10444769" y="9116"/>
                  </a:lnTo>
                  <a:lnTo>
                    <a:pt x="10399649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580" y="1835276"/>
              <a:ext cx="10515600" cy="695960"/>
            </a:xfrm>
            <a:custGeom>
              <a:avLst/>
              <a:gdLst/>
              <a:ahLst/>
              <a:cxnLst/>
              <a:rect l="l" t="t" r="r" b="b"/>
              <a:pathLst>
                <a:path w="10515600" h="695960">
                  <a:moveTo>
                    <a:pt x="0" y="115950"/>
                  </a:moveTo>
                  <a:lnTo>
                    <a:pt x="9112" y="70830"/>
                  </a:lnTo>
                  <a:lnTo>
                    <a:pt x="33962" y="33972"/>
                  </a:lnTo>
                  <a:lnTo>
                    <a:pt x="70819" y="9116"/>
                  </a:lnTo>
                  <a:lnTo>
                    <a:pt x="115950" y="0"/>
                  </a:lnTo>
                  <a:lnTo>
                    <a:pt x="10399649" y="0"/>
                  </a:lnTo>
                  <a:lnTo>
                    <a:pt x="10444769" y="9116"/>
                  </a:lnTo>
                  <a:lnTo>
                    <a:pt x="10481627" y="33972"/>
                  </a:lnTo>
                  <a:lnTo>
                    <a:pt x="10506483" y="70830"/>
                  </a:lnTo>
                  <a:lnTo>
                    <a:pt x="10515600" y="115950"/>
                  </a:lnTo>
                  <a:lnTo>
                    <a:pt x="10515600" y="579755"/>
                  </a:lnTo>
                  <a:lnTo>
                    <a:pt x="10506483" y="624875"/>
                  </a:lnTo>
                  <a:lnTo>
                    <a:pt x="10481627" y="661733"/>
                  </a:lnTo>
                  <a:lnTo>
                    <a:pt x="10444769" y="686589"/>
                  </a:lnTo>
                  <a:lnTo>
                    <a:pt x="10399649" y="695706"/>
                  </a:lnTo>
                  <a:lnTo>
                    <a:pt x="115950" y="695706"/>
                  </a:lnTo>
                  <a:lnTo>
                    <a:pt x="70819" y="686589"/>
                  </a:lnTo>
                  <a:lnTo>
                    <a:pt x="33962" y="661733"/>
                  </a:lnTo>
                  <a:lnTo>
                    <a:pt x="9112" y="624875"/>
                  </a:lnTo>
                  <a:lnTo>
                    <a:pt x="0" y="579755"/>
                  </a:lnTo>
                  <a:lnTo>
                    <a:pt x="0" y="115950"/>
                  </a:lnTo>
                  <a:close/>
                </a:path>
              </a:pathLst>
            </a:custGeom>
            <a:ln w="1295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32103" y="3634740"/>
            <a:ext cx="10528935" cy="708660"/>
            <a:chOff x="832103" y="3634740"/>
            <a:chExt cx="10528935" cy="708660"/>
          </a:xfrm>
        </p:grpSpPr>
        <p:sp>
          <p:nvSpPr>
            <p:cNvPr id="7" name="object 7"/>
            <p:cNvSpPr/>
            <p:nvPr/>
          </p:nvSpPr>
          <p:spPr>
            <a:xfrm>
              <a:off x="838580" y="3641217"/>
              <a:ext cx="10515600" cy="695960"/>
            </a:xfrm>
            <a:custGeom>
              <a:avLst/>
              <a:gdLst/>
              <a:ahLst/>
              <a:cxnLst/>
              <a:rect l="l" t="t" r="r" b="b"/>
              <a:pathLst>
                <a:path w="10515600" h="695960">
                  <a:moveTo>
                    <a:pt x="10399649" y="0"/>
                  </a:moveTo>
                  <a:lnTo>
                    <a:pt x="115950" y="0"/>
                  </a:lnTo>
                  <a:lnTo>
                    <a:pt x="70819" y="9116"/>
                  </a:lnTo>
                  <a:lnTo>
                    <a:pt x="33962" y="33972"/>
                  </a:lnTo>
                  <a:lnTo>
                    <a:pt x="9112" y="70830"/>
                  </a:lnTo>
                  <a:lnTo>
                    <a:pt x="0" y="115950"/>
                  </a:lnTo>
                  <a:lnTo>
                    <a:pt x="0" y="579754"/>
                  </a:lnTo>
                  <a:lnTo>
                    <a:pt x="9112" y="624875"/>
                  </a:lnTo>
                  <a:lnTo>
                    <a:pt x="33962" y="661733"/>
                  </a:lnTo>
                  <a:lnTo>
                    <a:pt x="70819" y="686589"/>
                  </a:lnTo>
                  <a:lnTo>
                    <a:pt x="115950" y="695705"/>
                  </a:lnTo>
                  <a:lnTo>
                    <a:pt x="10399649" y="695705"/>
                  </a:lnTo>
                  <a:lnTo>
                    <a:pt x="10444769" y="686589"/>
                  </a:lnTo>
                  <a:lnTo>
                    <a:pt x="10481627" y="661733"/>
                  </a:lnTo>
                  <a:lnTo>
                    <a:pt x="10506483" y="624875"/>
                  </a:lnTo>
                  <a:lnTo>
                    <a:pt x="10515600" y="579754"/>
                  </a:lnTo>
                  <a:lnTo>
                    <a:pt x="10515600" y="115950"/>
                  </a:lnTo>
                  <a:lnTo>
                    <a:pt x="10506483" y="70830"/>
                  </a:lnTo>
                  <a:lnTo>
                    <a:pt x="10481627" y="33972"/>
                  </a:lnTo>
                  <a:lnTo>
                    <a:pt x="10444769" y="9116"/>
                  </a:lnTo>
                  <a:lnTo>
                    <a:pt x="10399649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8580" y="3641217"/>
              <a:ext cx="10515600" cy="695960"/>
            </a:xfrm>
            <a:custGeom>
              <a:avLst/>
              <a:gdLst/>
              <a:ahLst/>
              <a:cxnLst/>
              <a:rect l="l" t="t" r="r" b="b"/>
              <a:pathLst>
                <a:path w="10515600" h="695960">
                  <a:moveTo>
                    <a:pt x="0" y="115950"/>
                  </a:moveTo>
                  <a:lnTo>
                    <a:pt x="9112" y="70830"/>
                  </a:lnTo>
                  <a:lnTo>
                    <a:pt x="33962" y="33972"/>
                  </a:lnTo>
                  <a:lnTo>
                    <a:pt x="70819" y="9116"/>
                  </a:lnTo>
                  <a:lnTo>
                    <a:pt x="115950" y="0"/>
                  </a:lnTo>
                  <a:lnTo>
                    <a:pt x="10399649" y="0"/>
                  </a:lnTo>
                  <a:lnTo>
                    <a:pt x="10444769" y="9116"/>
                  </a:lnTo>
                  <a:lnTo>
                    <a:pt x="10481627" y="33972"/>
                  </a:lnTo>
                  <a:lnTo>
                    <a:pt x="10506483" y="70830"/>
                  </a:lnTo>
                  <a:lnTo>
                    <a:pt x="10515600" y="115950"/>
                  </a:lnTo>
                  <a:lnTo>
                    <a:pt x="10515600" y="579754"/>
                  </a:lnTo>
                  <a:lnTo>
                    <a:pt x="10506483" y="624875"/>
                  </a:lnTo>
                  <a:lnTo>
                    <a:pt x="10481627" y="661733"/>
                  </a:lnTo>
                  <a:lnTo>
                    <a:pt x="10444769" y="686589"/>
                  </a:lnTo>
                  <a:lnTo>
                    <a:pt x="10399649" y="695705"/>
                  </a:lnTo>
                  <a:lnTo>
                    <a:pt x="115950" y="695705"/>
                  </a:lnTo>
                  <a:lnTo>
                    <a:pt x="70819" y="686589"/>
                  </a:lnTo>
                  <a:lnTo>
                    <a:pt x="33962" y="661733"/>
                  </a:lnTo>
                  <a:lnTo>
                    <a:pt x="9112" y="624875"/>
                  </a:lnTo>
                  <a:lnTo>
                    <a:pt x="0" y="579754"/>
                  </a:lnTo>
                  <a:lnTo>
                    <a:pt x="0" y="115950"/>
                  </a:lnTo>
                  <a:close/>
                </a:path>
              </a:pathLst>
            </a:custGeom>
            <a:ln w="12954">
              <a:solidFill>
                <a:srgbClr val="E7E6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70025" y="1705885"/>
            <a:ext cx="10081895" cy="4408170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900" spc="-10" dirty="0">
                <a:solidFill>
                  <a:srgbClr val="FFFFFF"/>
                </a:solidFill>
                <a:latin typeface="Calibri"/>
                <a:cs typeface="Calibri"/>
              </a:rPr>
              <a:t>Register</a:t>
            </a:r>
            <a:r>
              <a:rPr sz="29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Calibri"/>
                <a:cs typeface="Calibri"/>
              </a:rPr>
              <a:t>descriptor</a:t>
            </a:r>
            <a:endParaRPr sz="2900">
              <a:latin typeface="Calibri"/>
              <a:cs typeface="Calibri"/>
            </a:endParaRPr>
          </a:p>
          <a:p>
            <a:pPr marL="430530" marR="207645" indent="-228600">
              <a:lnSpc>
                <a:spcPts val="2530"/>
              </a:lnSpc>
              <a:spcBef>
                <a:spcPts val="1520"/>
              </a:spcBef>
              <a:buChar char="•"/>
              <a:tabLst>
                <a:tab pos="430530" algn="l"/>
              </a:tabLst>
            </a:pPr>
            <a:r>
              <a:rPr sz="2300" dirty="0">
                <a:latin typeface="Calibri"/>
                <a:cs typeface="Calibri"/>
              </a:rPr>
              <a:t>Keeps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track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what</a:t>
            </a:r>
            <a:r>
              <a:rPr sz="2300" b="1" spc="-6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name</a:t>
            </a:r>
            <a:r>
              <a:rPr sz="2300" b="1" spc="-7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is</a:t>
            </a:r>
            <a:r>
              <a:rPr sz="2300" b="1" spc="-6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stored</a:t>
            </a:r>
            <a:r>
              <a:rPr sz="2300" b="1" spc="-6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in</a:t>
            </a:r>
            <a:r>
              <a:rPr sz="2300" b="1" spc="-6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each</a:t>
            </a:r>
            <a:r>
              <a:rPr sz="2300" b="1" spc="-6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register</a:t>
            </a:r>
            <a:r>
              <a:rPr sz="2300" dirty="0">
                <a:latin typeface="Calibri"/>
                <a:cs typeface="Calibri"/>
              </a:rPr>
              <a:t>,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consulted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whenever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new </a:t>
            </a:r>
            <a:r>
              <a:rPr sz="2300" spc="-10" dirty="0">
                <a:latin typeface="Calibri"/>
                <a:cs typeface="Calibri"/>
              </a:rPr>
              <a:t>register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is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needed</a:t>
            </a:r>
            <a:endParaRPr sz="2300">
              <a:latin typeface="Calibri"/>
              <a:cs typeface="Calibri"/>
            </a:endParaRPr>
          </a:p>
          <a:p>
            <a:pPr marL="430530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430530" algn="l"/>
              </a:tabLst>
            </a:pPr>
            <a:r>
              <a:rPr sz="2300" dirty="0">
                <a:latin typeface="Calibri"/>
                <a:cs typeface="Calibri"/>
              </a:rPr>
              <a:t>Each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register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holds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value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zero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more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names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at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any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time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during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execution</a:t>
            </a: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Address</a:t>
            </a:r>
            <a:r>
              <a:rPr sz="29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Calibri"/>
                <a:cs typeface="Calibri"/>
              </a:rPr>
              <a:t>descriptor</a:t>
            </a:r>
            <a:endParaRPr sz="2900">
              <a:latin typeface="Calibri"/>
              <a:cs typeface="Calibri"/>
            </a:endParaRPr>
          </a:p>
          <a:p>
            <a:pPr marL="430530" marR="5080" indent="-228600">
              <a:lnSpc>
                <a:spcPts val="2530"/>
              </a:lnSpc>
              <a:spcBef>
                <a:spcPts val="1520"/>
              </a:spcBef>
              <a:buChar char="•"/>
              <a:tabLst>
                <a:tab pos="430530" algn="l"/>
              </a:tabLst>
            </a:pPr>
            <a:r>
              <a:rPr sz="2300" dirty="0">
                <a:latin typeface="Calibri"/>
                <a:cs typeface="Calibri"/>
              </a:rPr>
              <a:t>Keeps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track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location(s)</a:t>
            </a:r>
            <a:r>
              <a:rPr sz="2300" b="1" spc="-5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where</a:t>
            </a:r>
            <a:r>
              <a:rPr sz="2300" b="1" spc="-6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the</a:t>
            </a:r>
            <a:r>
              <a:rPr sz="2300" b="1" spc="-6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current</a:t>
            </a:r>
            <a:r>
              <a:rPr sz="2300" b="1" spc="-6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value</a:t>
            </a:r>
            <a:r>
              <a:rPr sz="2300" b="1" spc="-6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of</a:t>
            </a:r>
            <a:r>
              <a:rPr sz="2300" b="1" spc="-65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a</a:t>
            </a:r>
            <a:r>
              <a:rPr sz="2300" b="1" spc="-60" dirty="0">
                <a:latin typeface="Calibri"/>
                <a:cs typeface="Calibri"/>
              </a:rPr>
              <a:t> </a:t>
            </a:r>
            <a:r>
              <a:rPr sz="2300" b="1" dirty="0">
                <a:latin typeface="Calibri"/>
                <a:cs typeface="Calibri"/>
              </a:rPr>
              <a:t>name</a:t>
            </a:r>
            <a:r>
              <a:rPr sz="2300" b="1" spc="-8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found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25" dirty="0">
                <a:latin typeface="Calibri"/>
                <a:cs typeface="Calibri"/>
              </a:rPr>
              <a:t>at </a:t>
            </a:r>
            <a:r>
              <a:rPr sz="2300" spc="-10" dirty="0">
                <a:latin typeface="Calibri"/>
                <a:cs typeface="Calibri"/>
              </a:rPr>
              <a:t>runtime</a:t>
            </a:r>
            <a:endParaRPr sz="2300">
              <a:latin typeface="Calibri"/>
              <a:cs typeface="Calibri"/>
            </a:endParaRPr>
          </a:p>
          <a:p>
            <a:pPr marL="659130" marR="1010919" lvl="1" indent="-228600">
              <a:lnSpc>
                <a:spcPts val="2530"/>
              </a:lnSpc>
              <a:spcBef>
                <a:spcPts val="555"/>
              </a:spcBef>
              <a:buChar char="•"/>
              <a:tabLst>
                <a:tab pos="659130" algn="l"/>
              </a:tabLst>
            </a:pPr>
            <a:r>
              <a:rPr sz="2300" dirty="0">
                <a:latin typeface="Calibri"/>
                <a:cs typeface="Calibri"/>
              </a:rPr>
              <a:t>Location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35" dirty="0">
                <a:latin typeface="Calibri"/>
                <a:cs typeface="Calibri"/>
              </a:rPr>
              <a:t>register,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stack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location,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memory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address,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or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some </a:t>
            </a:r>
            <a:r>
              <a:rPr sz="2300" spc="-10" dirty="0">
                <a:latin typeface="Calibri"/>
                <a:cs typeface="Calibri"/>
              </a:rPr>
              <a:t>combination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of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these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(data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get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copied)</a:t>
            </a:r>
            <a:endParaRPr sz="2300">
              <a:latin typeface="Calibri"/>
              <a:cs typeface="Calibri"/>
            </a:endParaRPr>
          </a:p>
          <a:p>
            <a:pPr marL="430530" indent="-228600">
              <a:lnSpc>
                <a:spcPct val="100000"/>
              </a:lnSpc>
              <a:spcBef>
                <a:spcPts val="284"/>
              </a:spcBef>
              <a:buChar char="•"/>
              <a:tabLst>
                <a:tab pos="430530" algn="l"/>
              </a:tabLst>
            </a:pPr>
            <a:r>
              <a:rPr sz="2300" spc="-10" dirty="0">
                <a:latin typeface="Calibri"/>
                <a:cs typeface="Calibri"/>
              </a:rPr>
              <a:t>Information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can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be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stored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in</a:t>
            </a:r>
            <a:r>
              <a:rPr sz="2300" spc="-6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the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symbol</a:t>
            </a:r>
            <a:r>
              <a:rPr sz="2300" spc="-60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table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F950499-D1F9-B6B7-D79C-50B6D5A646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Code</a:t>
            </a:r>
            <a:r>
              <a:rPr spc="-165" dirty="0"/>
              <a:t> </a:t>
            </a:r>
            <a:r>
              <a:rPr dirty="0"/>
              <a:t>Generation</a:t>
            </a:r>
            <a:r>
              <a:rPr spc="-14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6118860" algn="l"/>
                <a:tab pos="6497320" algn="l"/>
              </a:tabLst>
            </a:pPr>
            <a:r>
              <a:rPr sz="2800" dirty="0"/>
              <a:t>For</a:t>
            </a:r>
            <a:r>
              <a:rPr sz="2800" spc="-45" dirty="0"/>
              <a:t> </a:t>
            </a:r>
            <a:r>
              <a:rPr sz="2800" dirty="0"/>
              <a:t>each</a:t>
            </a:r>
            <a:r>
              <a:rPr sz="2800" spc="-45" dirty="0"/>
              <a:t> </a:t>
            </a:r>
            <a:r>
              <a:rPr sz="2800" dirty="0"/>
              <a:t>3AC</a:t>
            </a:r>
            <a:r>
              <a:rPr sz="2800" spc="-45" dirty="0"/>
              <a:t> </a:t>
            </a:r>
            <a:r>
              <a:rPr sz="2800" dirty="0"/>
              <a:t>instruction</a:t>
            </a:r>
            <a:r>
              <a:rPr sz="2800" spc="-30" dirty="0"/>
              <a:t> </a:t>
            </a:r>
            <a:r>
              <a:rPr sz="2800" dirty="0">
                <a:latin typeface="Cambria Math"/>
                <a:cs typeface="Cambria Math"/>
              </a:rPr>
              <a:t>𝐼</a:t>
            </a:r>
            <a:r>
              <a:rPr sz="2800" spc="55" dirty="0">
                <a:latin typeface="Cambria Math"/>
                <a:cs typeface="Cambria Math"/>
              </a:rPr>
              <a:t> </a:t>
            </a:r>
            <a:r>
              <a:rPr sz="2800" dirty="0"/>
              <a:t>of</a:t>
            </a:r>
            <a:r>
              <a:rPr sz="2800" spc="-45" dirty="0"/>
              <a:t> </a:t>
            </a:r>
            <a:r>
              <a:rPr sz="2800" dirty="0"/>
              <a:t>the</a:t>
            </a:r>
            <a:r>
              <a:rPr sz="2800" spc="-40" dirty="0"/>
              <a:t> </a:t>
            </a:r>
            <a:r>
              <a:rPr sz="2800" dirty="0"/>
              <a:t>form</a:t>
            </a:r>
            <a:r>
              <a:rPr sz="2800" spc="-55" dirty="0"/>
              <a:t> </a:t>
            </a:r>
            <a:r>
              <a:rPr sz="2400" spc="-50" dirty="0">
                <a:latin typeface="Cambria Math"/>
                <a:cs typeface="Cambria Math"/>
              </a:rPr>
              <a:t>𝑥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=</a:t>
            </a:r>
            <a:r>
              <a:rPr sz="2400" dirty="0">
                <a:latin typeface="Cambria Math"/>
                <a:cs typeface="Cambria Math"/>
              </a:rPr>
              <a:t>	𝑦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op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𝑧</a:t>
            </a:r>
            <a:r>
              <a:rPr sz="2800" spc="-25" dirty="0"/>
              <a:t>,</a:t>
            </a:r>
            <a:endParaRPr sz="2800">
              <a:latin typeface="Cambria Math"/>
              <a:cs typeface="Cambria Math"/>
            </a:endParaRPr>
          </a:p>
          <a:p>
            <a:pPr marL="697230" lvl="1" indent="-227329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Invoke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𝑔𝑒𝑡𝑟𝑒𝑔(𝐼)</a:t>
            </a:r>
            <a:r>
              <a:rPr sz="2000" spc="5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65" dirty="0">
                <a:latin typeface="Cambria Math"/>
                <a:cs typeface="Cambria Math"/>
              </a:rPr>
              <a:t>𝑅</a:t>
            </a:r>
            <a:r>
              <a:rPr sz="2625" spc="97" baseline="-15873" dirty="0">
                <a:latin typeface="Cambria Math"/>
                <a:cs typeface="Cambria Math"/>
              </a:rPr>
              <a:t>𝑥</a:t>
            </a:r>
            <a:r>
              <a:rPr sz="2400" spc="65" dirty="0">
                <a:latin typeface="Cambria Math"/>
                <a:cs typeface="Cambria Math"/>
              </a:rPr>
              <a:t>,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spc="75" dirty="0">
                <a:latin typeface="Cambria Math"/>
                <a:cs typeface="Cambria Math"/>
              </a:rPr>
              <a:t>𝑅</a:t>
            </a:r>
            <a:r>
              <a:rPr sz="2625" spc="112" baseline="-15873" dirty="0">
                <a:latin typeface="Cambria Math"/>
                <a:cs typeface="Cambria Math"/>
              </a:rPr>
              <a:t>𝑦</a:t>
            </a:r>
            <a:r>
              <a:rPr sz="2400" spc="75" dirty="0">
                <a:latin typeface="Cambria Math"/>
                <a:cs typeface="Cambria Math"/>
              </a:rPr>
              <a:t>,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𝑅</a:t>
            </a:r>
            <a:r>
              <a:rPr sz="2625" spc="-37" baseline="-15873" dirty="0">
                <a:latin typeface="Cambria Math"/>
                <a:cs typeface="Cambria Math"/>
              </a:rPr>
              <a:t>𝑧</a:t>
            </a:r>
            <a:endParaRPr sz="2625" baseline="-15873">
              <a:latin typeface="Cambria Math"/>
              <a:cs typeface="Cambria Math"/>
            </a:endParaRPr>
          </a:p>
          <a:p>
            <a:pPr marL="697230" lvl="1" indent="-227329">
              <a:lnSpc>
                <a:spcPts val="2685"/>
              </a:lnSpc>
              <a:spcBef>
                <a:spcPts val="10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𝑦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𝑅</a:t>
            </a:r>
            <a:r>
              <a:rPr sz="2625" baseline="-15873" dirty="0">
                <a:latin typeface="Cambria Math"/>
                <a:cs typeface="Cambria Math"/>
              </a:rPr>
              <a:t>𝑦</a:t>
            </a:r>
            <a:r>
              <a:rPr sz="2625" spc="375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according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descriptor,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instruction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685"/>
              </a:lnSpc>
            </a:pPr>
            <a:r>
              <a:rPr sz="2400" dirty="0">
                <a:latin typeface="Cambria Math"/>
                <a:cs typeface="Cambria Math"/>
              </a:rPr>
              <a:t>LD </a:t>
            </a:r>
            <a:r>
              <a:rPr sz="2400" spc="70" dirty="0">
                <a:latin typeface="Cambria Math"/>
                <a:cs typeface="Cambria Math"/>
              </a:rPr>
              <a:t>𝑅</a:t>
            </a:r>
            <a:r>
              <a:rPr sz="2625" spc="104" baseline="-15873" dirty="0">
                <a:latin typeface="Cambria Math"/>
                <a:cs typeface="Cambria Math"/>
              </a:rPr>
              <a:t>𝑦</a:t>
            </a:r>
            <a:r>
              <a:rPr sz="2400" spc="7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114" dirty="0">
                <a:latin typeface="Cambria Math"/>
                <a:cs typeface="Cambria Math"/>
              </a:rPr>
              <a:t>𝑦</a:t>
            </a:r>
            <a:r>
              <a:rPr sz="2625" spc="172" baseline="28571" dirty="0">
                <a:latin typeface="Cambria Math"/>
                <a:cs typeface="Cambria Math"/>
              </a:rPr>
              <a:t>′</a:t>
            </a:r>
            <a:endParaRPr sz="2625" baseline="28571">
              <a:latin typeface="Cambria Math"/>
              <a:cs typeface="Cambria Math"/>
            </a:endParaRPr>
          </a:p>
          <a:p>
            <a:pPr marL="1155700" lvl="2" indent="-228600">
              <a:lnSpc>
                <a:spcPts val="2355"/>
              </a:lnSpc>
              <a:spcBef>
                <a:spcPts val="125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spc="114" dirty="0">
                <a:latin typeface="Cambria Math"/>
                <a:cs typeface="Cambria Math"/>
              </a:rPr>
              <a:t>𝑦</a:t>
            </a:r>
            <a:r>
              <a:rPr sz="2175" spc="172" baseline="28735" dirty="0">
                <a:latin typeface="Cambria Math"/>
                <a:cs typeface="Cambria Math"/>
              </a:rPr>
              <a:t>′</a:t>
            </a:r>
            <a:r>
              <a:rPr sz="2175" spc="284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memory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locations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𝑦</a:t>
            </a:r>
            <a:endParaRPr sz="2000">
              <a:latin typeface="Cambria Math"/>
              <a:cs typeface="Cambria Math"/>
            </a:endParaRPr>
          </a:p>
          <a:p>
            <a:pPr marL="697230" lvl="1" indent="-227329">
              <a:lnSpc>
                <a:spcPts val="2835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Perform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steps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  <a:p>
            <a:pPr marL="697230" lvl="1" indent="-227329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Generate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instruction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OP</a:t>
            </a:r>
            <a:r>
              <a:rPr sz="2400" spc="-40" dirty="0">
                <a:latin typeface="Cambria Math"/>
                <a:cs typeface="Cambria Math"/>
              </a:rPr>
              <a:t> </a:t>
            </a:r>
            <a:r>
              <a:rPr sz="2400" spc="60" dirty="0">
                <a:latin typeface="Cambria Math"/>
                <a:cs typeface="Cambria Math"/>
              </a:rPr>
              <a:t>𝑅</a:t>
            </a:r>
            <a:r>
              <a:rPr sz="2625" spc="89" baseline="-15873" dirty="0">
                <a:latin typeface="Cambria Math"/>
                <a:cs typeface="Cambria Math"/>
              </a:rPr>
              <a:t>𝑥</a:t>
            </a:r>
            <a:r>
              <a:rPr sz="2400" spc="60" dirty="0">
                <a:latin typeface="Cambria Math"/>
                <a:cs typeface="Cambria Math"/>
              </a:rPr>
              <a:t>,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spc="70" dirty="0">
                <a:latin typeface="Cambria Math"/>
                <a:cs typeface="Cambria Math"/>
              </a:rPr>
              <a:t>𝑅</a:t>
            </a:r>
            <a:r>
              <a:rPr sz="2625" spc="104" baseline="-15873" dirty="0">
                <a:latin typeface="Cambria Math"/>
                <a:cs typeface="Cambria Math"/>
              </a:rPr>
              <a:t>𝑦</a:t>
            </a:r>
            <a:r>
              <a:rPr sz="2400" spc="70" dirty="0">
                <a:latin typeface="Cambria Math"/>
                <a:cs typeface="Cambria Math"/>
              </a:rPr>
              <a:t>,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𝑅</a:t>
            </a:r>
            <a:r>
              <a:rPr sz="2625" spc="-37" baseline="-15873" dirty="0">
                <a:latin typeface="Cambria Math"/>
                <a:cs typeface="Cambria Math"/>
              </a:rPr>
              <a:t>𝑧</a:t>
            </a:r>
            <a:endParaRPr sz="2625" baseline="-15873">
              <a:latin typeface="Cambria Math"/>
              <a:cs typeface="Cambria Math"/>
            </a:endParaRPr>
          </a:p>
          <a:p>
            <a:pPr marL="240665" indent="-227965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/>
              <a:t>For</a:t>
            </a:r>
            <a:r>
              <a:rPr sz="2800" spc="-45" dirty="0"/>
              <a:t> </a:t>
            </a:r>
            <a:r>
              <a:rPr sz="2800" dirty="0"/>
              <a:t>a</a:t>
            </a:r>
            <a:r>
              <a:rPr sz="2800" spc="-45" dirty="0"/>
              <a:t> </a:t>
            </a:r>
            <a:r>
              <a:rPr sz="2800" dirty="0"/>
              <a:t>3AC</a:t>
            </a:r>
            <a:r>
              <a:rPr sz="2800" spc="-50" dirty="0"/>
              <a:t> </a:t>
            </a:r>
            <a:r>
              <a:rPr sz="2800" dirty="0"/>
              <a:t>copy</a:t>
            </a:r>
            <a:r>
              <a:rPr sz="2800" spc="-40" dirty="0"/>
              <a:t> </a:t>
            </a:r>
            <a:r>
              <a:rPr sz="2800" dirty="0"/>
              <a:t>instruction</a:t>
            </a:r>
            <a:r>
              <a:rPr sz="2800" spc="-35" dirty="0"/>
              <a:t> </a:t>
            </a:r>
            <a:r>
              <a:rPr sz="2800" dirty="0">
                <a:latin typeface="Cambria Math"/>
                <a:cs typeface="Cambria Math"/>
              </a:rPr>
              <a:t>𝑥</a:t>
            </a:r>
            <a:r>
              <a:rPr sz="2800" spc="18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1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𝑦</a:t>
            </a:r>
            <a:r>
              <a:rPr sz="2800" spc="-25" dirty="0"/>
              <a:t>,</a:t>
            </a:r>
            <a:endParaRPr sz="2800">
              <a:latin typeface="Cambria Math"/>
              <a:cs typeface="Cambria Math"/>
            </a:endParaRPr>
          </a:p>
          <a:p>
            <a:pPr marL="697230" lvl="1" indent="-227329">
              <a:lnSpc>
                <a:spcPts val="2685"/>
              </a:lnSpc>
              <a:spcBef>
                <a:spcPts val="2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𝑦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𝑅</a:t>
            </a:r>
            <a:r>
              <a:rPr sz="2625" baseline="-15873" dirty="0">
                <a:latin typeface="Cambria Math"/>
                <a:cs typeface="Cambria Math"/>
              </a:rPr>
              <a:t>𝑦</a:t>
            </a:r>
            <a:r>
              <a:rPr sz="2625" spc="375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according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descriptor,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instruction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685"/>
              </a:lnSpc>
            </a:pPr>
            <a:r>
              <a:rPr sz="2400" dirty="0">
                <a:latin typeface="Cambria Math"/>
                <a:cs typeface="Cambria Math"/>
              </a:rPr>
              <a:t>LD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70" dirty="0">
                <a:latin typeface="Cambria Math"/>
                <a:cs typeface="Cambria Math"/>
              </a:rPr>
              <a:t>𝑅</a:t>
            </a:r>
            <a:r>
              <a:rPr sz="2625" spc="104" baseline="-15873" dirty="0">
                <a:latin typeface="Cambria Math"/>
                <a:cs typeface="Cambria Math"/>
              </a:rPr>
              <a:t>𝑦</a:t>
            </a:r>
            <a:r>
              <a:rPr sz="2400" spc="7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114" dirty="0">
                <a:latin typeface="Cambria Math"/>
                <a:cs typeface="Cambria Math"/>
              </a:rPr>
              <a:t>𝑦</a:t>
            </a:r>
            <a:r>
              <a:rPr sz="2625" spc="172" baseline="28571" dirty="0">
                <a:latin typeface="Cambria Math"/>
                <a:cs typeface="Cambria Math"/>
              </a:rPr>
              <a:t>′</a:t>
            </a:r>
            <a:endParaRPr sz="2625" baseline="28571">
              <a:latin typeface="Cambria Math"/>
              <a:cs typeface="Cambria Math"/>
            </a:endParaRPr>
          </a:p>
          <a:p>
            <a:pPr marL="697230" lvl="1" indent="-227329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Adjust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register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descriptor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𝑅</a:t>
            </a:r>
            <a:r>
              <a:rPr sz="2625" baseline="-15873" dirty="0">
                <a:latin typeface="Cambria Math"/>
                <a:cs typeface="Cambria Math"/>
              </a:rPr>
              <a:t>𝑦</a:t>
            </a:r>
            <a:r>
              <a:rPr sz="2625" spc="337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C9A58-5507-2789-F294-573178A452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Managing</a:t>
            </a:r>
            <a:r>
              <a:rPr spc="-130" dirty="0"/>
              <a:t> </a:t>
            </a:r>
            <a:r>
              <a:rPr spc="-10" dirty="0"/>
              <a:t>Register</a:t>
            </a:r>
            <a:r>
              <a:rPr spc="-125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dirty="0"/>
              <a:t>Address</a:t>
            </a:r>
            <a:r>
              <a:rPr spc="-130" dirty="0"/>
              <a:t> </a:t>
            </a:r>
            <a:r>
              <a:rPr spc="-10" dirty="0"/>
              <a:t>Descriptors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/>
              <a:t>For</a:t>
            </a:r>
            <a:r>
              <a:rPr sz="2800" spc="-55" dirty="0"/>
              <a:t> </a:t>
            </a:r>
            <a:r>
              <a:rPr sz="2800" dirty="0"/>
              <a:t>an</a:t>
            </a:r>
            <a:r>
              <a:rPr sz="2800" spc="-30" dirty="0"/>
              <a:t> </a:t>
            </a:r>
            <a:r>
              <a:rPr sz="2800" dirty="0"/>
              <a:t>instruction</a:t>
            </a:r>
            <a:r>
              <a:rPr sz="2800" spc="-20" dirty="0"/>
              <a:t> </a:t>
            </a:r>
            <a:r>
              <a:rPr sz="2800" dirty="0">
                <a:latin typeface="Cambria Math"/>
                <a:cs typeface="Cambria Math"/>
              </a:rPr>
              <a:t>LD</a:t>
            </a:r>
            <a:r>
              <a:rPr sz="2800" spc="-4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𝑅,</a:t>
            </a:r>
            <a:r>
              <a:rPr sz="2800" spc="-155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𝑥</a:t>
            </a:r>
            <a:r>
              <a:rPr sz="2800" spc="-25" dirty="0"/>
              <a:t>,</a:t>
            </a:r>
            <a:endParaRPr sz="2800">
              <a:latin typeface="Cambria Math"/>
              <a:cs typeface="Cambria Math"/>
            </a:endParaRPr>
          </a:p>
          <a:p>
            <a:pPr marL="697230" lvl="1" indent="-227329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Change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descriptor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𝑅</a:t>
            </a:r>
            <a:r>
              <a:rPr sz="2400" spc="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holds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  <a:p>
            <a:pPr marL="697230" marR="586740" lvl="1" indent="-227329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Change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descriptor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𝑅</a:t>
            </a:r>
            <a:r>
              <a:rPr sz="2400" spc="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additional 	location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ts val="301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/>
              <a:t>For</a:t>
            </a:r>
            <a:r>
              <a:rPr sz="2800" spc="-50" dirty="0"/>
              <a:t> </a:t>
            </a:r>
            <a:r>
              <a:rPr sz="2800" dirty="0"/>
              <a:t>instruction</a:t>
            </a:r>
            <a:r>
              <a:rPr sz="2800" spc="-25" dirty="0"/>
              <a:t> </a:t>
            </a:r>
            <a:r>
              <a:rPr sz="2800" dirty="0">
                <a:latin typeface="Cambria Math"/>
                <a:cs typeface="Cambria Math"/>
              </a:rPr>
              <a:t>ST</a:t>
            </a:r>
            <a:r>
              <a:rPr sz="2800" spc="-3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𝑥,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𝑅</a:t>
            </a:r>
            <a:r>
              <a:rPr sz="2800" dirty="0"/>
              <a:t>,</a:t>
            </a:r>
            <a:r>
              <a:rPr sz="2800" spc="-30" dirty="0"/>
              <a:t> </a:t>
            </a:r>
            <a:r>
              <a:rPr sz="2800" dirty="0"/>
              <a:t>change</a:t>
            </a:r>
            <a:r>
              <a:rPr sz="2800" spc="-30" dirty="0"/>
              <a:t> </a:t>
            </a:r>
            <a:r>
              <a:rPr sz="2800" dirty="0"/>
              <a:t>the</a:t>
            </a:r>
            <a:r>
              <a:rPr sz="2800" spc="-30" dirty="0"/>
              <a:t> </a:t>
            </a:r>
            <a:r>
              <a:rPr sz="2800" dirty="0"/>
              <a:t>address</a:t>
            </a:r>
            <a:r>
              <a:rPr sz="2800" spc="-35" dirty="0"/>
              <a:t> </a:t>
            </a:r>
            <a:r>
              <a:rPr sz="2800" dirty="0"/>
              <a:t>descriptor</a:t>
            </a:r>
            <a:r>
              <a:rPr sz="2800" spc="-30" dirty="0"/>
              <a:t> </a:t>
            </a:r>
            <a:r>
              <a:rPr sz="2800" dirty="0"/>
              <a:t>for</a:t>
            </a:r>
            <a:r>
              <a:rPr sz="2800" spc="-35" dirty="0"/>
              <a:t> </a:t>
            </a:r>
            <a:r>
              <a:rPr sz="2800" dirty="0">
                <a:latin typeface="Cambria Math"/>
                <a:cs typeface="Cambria Math"/>
              </a:rPr>
              <a:t>𝑥</a:t>
            </a:r>
            <a:r>
              <a:rPr sz="2800" spc="70" dirty="0">
                <a:latin typeface="Cambria Math"/>
                <a:cs typeface="Cambria Math"/>
              </a:rPr>
              <a:t> </a:t>
            </a:r>
            <a:r>
              <a:rPr sz="2800" dirty="0"/>
              <a:t>to</a:t>
            </a:r>
            <a:r>
              <a:rPr sz="2800" spc="-35" dirty="0"/>
              <a:t> </a:t>
            </a:r>
            <a:r>
              <a:rPr sz="2800" spc="-10" dirty="0"/>
              <a:t>include </a:t>
            </a:r>
            <a:r>
              <a:rPr sz="2800" dirty="0"/>
              <a:t>its</a:t>
            </a:r>
            <a:r>
              <a:rPr sz="2800" spc="-15" dirty="0"/>
              <a:t> </a:t>
            </a:r>
            <a:r>
              <a:rPr sz="2800" dirty="0"/>
              <a:t>own</a:t>
            </a:r>
            <a:r>
              <a:rPr sz="2800" spc="-10" dirty="0"/>
              <a:t> </a:t>
            </a:r>
            <a:r>
              <a:rPr sz="2800" dirty="0"/>
              <a:t>memory</a:t>
            </a:r>
            <a:r>
              <a:rPr sz="2800" spc="-15" dirty="0"/>
              <a:t> </a:t>
            </a:r>
            <a:r>
              <a:rPr sz="2800" spc="-10" dirty="0"/>
              <a:t>location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36B3E-5BBD-908D-706F-892C54D826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Managing</a:t>
            </a:r>
            <a:r>
              <a:rPr spc="-130" dirty="0"/>
              <a:t> </a:t>
            </a:r>
            <a:r>
              <a:rPr spc="-10" dirty="0"/>
              <a:t>Register</a:t>
            </a:r>
            <a:r>
              <a:rPr spc="-125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dirty="0"/>
              <a:t>Address</a:t>
            </a:r>
            <a:r>
              <a:rPr spc="-130" dirty="0"/>
              <a:t> </a:t>
            </a:r>
            <a:r>
              <a:rPr spc="-10" dirty="0"/>
              <a:t>Descriptors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539" y="1806193"/>
            <a:ext cx="10095230" cy="409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indent="-227965">
              <a:lnSpc>
                <a:spcPts val="3265"/>
              </a:lnSpc>
              <a:spcBef>
                <a:spcPts val="100"/>
              </a:spcBef>
              <a:buFont typeface="Arial MT"/>
              <a:buChar char="•"/>
              <a:tabLst>
                <a:tab pos="266065" algn="l"/>
                <a:tab pos="9790430" algn="l"/>
              </a:tabLst>
            </a:pPr>
            <a:r>
              <a:rPr sz="2800" dirty="0">
                <a:latin typeface="Calibri"/>
                <a:cs typeface="Calibri"/>
              </a:rPr>
              <a:t>For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instruction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ADD</a:t>
            </a:r>
            <a:r>
              <a:rPr sz="2800" spc="-35" dirty="0">
                <a:latin typeface="Cambria Math"/>
                <a:cs typeface="Cambria Math"/>
              </a:rPr>
              <a:t> </a:t>
            </a:r>
            <a:r>
              <a:rPr sz="2800" spc="70" dirty="0">
                <a:latin typeface="Cambria Math"/>
                <a:cs typeface="Cambria Math"/>
              </a:rPr>
              <a:t>𝑅</a:t>
            </a:r>
            <a:r>
              <a:rPr sz="3075" spc="104" baseline="-14905" dirty="0">
                <a:latin typeface="Cambria Math"/>
                <a:cs typeface="Cambria Math"/>
              </a:rPr>
              <a:t>𝑥</a:t>
            </a:r>
            <a:r>
              <a:rPr sz="2800" spc="70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75" dirty="0">
                <a:latin typeface="Cambria Math"/>
                <a:cs typeface="Cambria Math"/>
              </a:rPr>
              <a:t>𝑅</a:t>
            </a:r>
            <a:r>
              <a:rPr sz="3075" spc="112" baseline="-14905" dirty="0">
                <a:latin typeface="Cambria Math"/>
                <a:cs typeface="Cambria Math"/>
              </a:rPr>
              <a:t>𝑦</a:t>
            </a:r>
            <a:r>
              <a:rPr sz="2800" spc="75" dirty="0">
                <a:latin typeface="Cambria Math"/>
                <a:cs typeface="Cambria Math"/>
              </a:rPr>
              <a:t>,</a:t>
            </a:r>
            <a:r>
              <a:rPr sz="2800" spc="-155" dirty="0">
                <a:latin typeface="Cambria Math"/>
                <a:cs typeface="Cambria Math"/>
              </a:rPr>
              <a:t> </a:t>
            </a:r>
            <a:r>
              <a:rPr sz="2800" spc="55" dirty="0">
                <a:latin typeface="Cambria Math"/>
                <a:cs typeface="Cambria Math"/>
              </a:rPr>
              <a:t>𝑅</a:t>
            </a:r>
            <a:r>
              <a:rPr sz="3075" spc="82" baseline="-14905" dirty="0">
                <a:latin typeface="Cambria Math"/>
                <a:cs typeface="Cambria Math"/>
              </a:rPr>
              <a:t>𝑧</a:t>
            </a:r>
            <a:r>
              <a:rPr sz="2800" spc="55" dirty="0">
                <a:latin typeface="Calibri"/>
                <a:cs typeface="Calibri"/>
              </a:rPr>
              <a:t>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implementing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3AC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𝑥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  <a:p>
            <a:pPr marL="344805">
              <a:lnSpc>
                <a:spcPts val="3265"/>
              </a:lnSpc>
              <a:tabLst>
                <a:tab pos="705485" algn="l"/>
              </a:tabLst>
            </a:pPr>
            <a:r>
              <a:rPr sz="2800" spc="-50" dirty="0">
                <a:latin typeface="Cambria Math"/>
                <a:cs typeface="Cambria Math"/>
              </a:rPr>
              <a:t>𝑦</a:t>
            </a:r>
            <a:r>
              <a:rPr sz="2800" dirty="0">
                <a:latin typeface="Cambria Math"/>
                <a:cs typeface="Cambria Math"/>
              </a:rPr>
              <a:t>	+ </a:t>
            </a:r>
            <a:r>
              <a:rPr sz="2800" spc="-25" dirty="0">
                <a:latin typeface="Cambria Math"/>
                <a:cs typeface="Cambria Math"/>
              </a:rPr>
              <a:t>𝑧</a:t>
            </a:r>
            <a:r>
              <a:rPr sz="2800" spc="-25" dirty="0">
                <a:latin typeface="Calibri"/>
                <a:cs typeface="Calibri"/>
              </a:rPr>
              <a:t>,</a:t>
            </a:r>
            <a:endParaRPr sz="2800">
              <a:latin typeface="Calibri"/>
              <a:cs typeface="Calibri"/>
            </a:endParaRPr>
          </a:p>
          <a:p>
            <a:pPr marL="722630" lvl="1" indent="-227329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722630" algn="l"/>
              </a:tabLst>
            </a:pPr>
            <a:r>
              <a:rPr sz="2400" dirty="0">
                <a:latin typeface="Calibri"/>
                <a:cs typeface="Calibri"/>
              </a:rPr>
              <a:t>Change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descriptor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𝑅</a:t>
            </a:r>
            <a:r>
              <a:rPr sz="2625" baseline="-15873" dirty="0">
                <a:latin typeface="Cambria Math"/>
                <a:cs typeface="Cambria Math"/>
              </a:rPr>
              <a:t>𝑥</a:t>
            </a:r>
            <a:r>
              <a:rPr sz="2625" spc="397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holds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  <a:p>
            <a:pPr marL="722630" lvl="1" indent="-227329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722630" algn="l"/>
              </a:tabLst>
            </a:pPr>
            <a:r>
              <a:rPr sz="2400" dirty="0">
                <a:latin typeface="Calibri"/>
                <a:cs typeface="Calibri"/>
              </a:rPr>
              <a:t>Change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descriptor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𝑅</a:t>
            </a:r>
            <a:r>
              <a:rPr sz="2625" spc="-37" baseline="-15873" dirty="0">
                <a:latin typeface="Cambria Math"/>
                <a:cs typeface="Cambria Math"/>
              </a:rPr>
              <a:t>𝑥</a:t>
            </a:r>
            <a:endParaRPr sz="2625" baseline="-15873">
              <a:latin typeface="Cambria Math"/>
              <a:cs typeface="Cambria Math"/>
            </a:endParaRPr>
          </a:p>
          <a:p>
            <a:pPr marL="1181100" lvl="2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1811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memory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location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longer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address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descriptor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𝑥</a:t>
            </a:r>
            <a:endParaRPr sz="2000">
              <a:latin typeface="Cambria Math"/>
              <a:cs typeface="Cambria Math"/>
            </a:endParaRPr>
          </a:p>
          <a:p>
            <a:pPr marL="722630" lvl="1" indent="-227329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722630" algn="l"/>
              </a:tabLst>
            </a:pPr>
            <a:r>
              <a:rPr sz="2400" spc="-10" dirty="0">
                <a:latin typeface="Calibri"/>
                <a:cs typeface="Calibri"/>
              </a:rPr>
              <a:t>Remove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𝑅</a:t>
            </a:r>
            <a:r>
              <a:rPr sz="2625" baseline="-15873" dirty="0">
                <a:latin typeface="Cambria Math"/>
                <a:cs typeface="Cambria Math"/>
              </a:rPr>
              <a:t>𝑥</a:t>
            </a:r>
            <a:r>
              <a:rPr sz="2625" spc="352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descriptor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𝑥</a:t>
            </a:r>
            <a:endParaRPr sz="2400">
              <a:latin typeface="Cambria Math"/>
              <a:cs typeface="Cambria Math"/>
            </a:endParaRPr>
          </a:p>
          <a:p>
            <a:pPr marL="266065" indent="-22796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66065" algn="l"/>
              </a:tabLst>
            </a:pPr>
            <a:r>
              <a:rPr sz="2800" dirty="0">
                <a:latin typeface="Calibri"/>
                <a:cs typeface="Calibri"/>
              </a:rPr>
              <a:t>For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copy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instruction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𝑥</a:t>
            </a:r>
            <a:r>
              <a:rPr sz="2800" spc="19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2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𝑦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remember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</a:t>
            </a:r>
            <a:endParaRPr sz="2800">
              <a:latin typeface="Calibri"/>
              <a:cs typeface="Calibri"/>
            </a:endParaRPr>
          </a:p>
          <a:p>
            <a:pPr marL="722630" lvl="1" indent="-227329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722630" algn="l"/>
              </a:tabLst>
            </a:pP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load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𝑦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(if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needed)</a:t>
            </a:r>
            <a:endParaRPr sz="2400">
              <a:latin typeface="Calibri"/>
              <a:cs typeface="Calibri"/>
            </a:endParaRPr>
          </a:p>
          <a:p>
            <a:pPr marL="722630" lvl="1" indent="-227329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722630" algn="l"/>
              </a:tabLst>
            </a:pPr>
            <a:r>
              <a:rPr sz="2400" dirty="0">
                <a:latin typeface="Calibri"/>
                <a:cs typeface="Calibri"/>
              </a:rPr>
              <a:t>Add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descriptor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𝑅</a:t>
            </a:r>
            <a:r>
              <a:rPr sz="2625" spc="-37" baseline="-15873" dirty="0">
                <a:latin typeface="Cambria Math"/>
                <a:cs typeface="Cambria Math"/>
              </a:rPr>
              <a:t>𝑦</a:t>
            </a:r>
            <a:endParaRPr sz="2625" baseline="-15873">
              <a:latin typeface="Cambria Math"/>
              <a:cs typeface="Cambria Math"/>
            </a:endParaRPr>
          </a:p>
          <a:p>
            <a:pPr marL="722630" lvl="1" indent="-227329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722630" algn="l"/>
              </a:tabLst>
            </a:pPr>
            <a:r>
              <a:rPr sz="2400" dirty="0">
                <a:latin typeface="Calibri"/>
                <a:cs typeface="Calibri"/>
              </a:rPr>
              <a:t>Change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descriptor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𝑅</a:t>
            </a:r>
            <a:r>
              <a:rPr sz="2625" spc="-37" baseline="-15873" dirty="0">
                <a:latin typeface="Cambria Math"/>
                <a:cs typeface="Cambria Math"/>
              </a:rPr>
              <a:t>𝑦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FEF83-1A33-F91E-D4A7-F65F41EBE1E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1167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Usage</a:t>
            </a:r>
            <a:r>
              <a:rPr spc="-10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spc="-10" dirty="0"/>
              <a:t>Registers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9276"/>
            <a:ext cx="10328275" cy="36004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Leave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computed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result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register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possible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Store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result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BB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register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needed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another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computation</a:t>
            </a:r>
            <a:endParaRPr sz="2800">
              <a:latin typeface="Calibri"/>
              <a:cs typeface="Calibri"/>
            </a:endParaRPr>
          </a:p>
          <a:p>
            <a:pPr marL="697230" marR="521970" lvl="1" indent="-227329">
              <a:lnSpc>
                <a:spcPts val="2590"/>
              </a:lnSpc>
              <a:spcBef>
                <a:spcPts val="509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live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(possibly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BBs)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later,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requires 	</a:t>
            </a:r>
            <a:r>
              <a:rPr sz="2400" dirty="0">
                <a:latin typeface="Calibri"/>
                <a:cs typeface="Calibri"/>
              </a:rPr>
              <a:t>global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dataflow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analysis</a:t>
            </a:r>
            <a:endParaRPr sz="2400">
              <a:latin typeface="Calibri"/>
              <a:cs typeface="Calibri"/>
            </a:endParaRPr>
          </a:p>
          <a:p>
            <a:pPr marL="697230" marR="715010" lvl="1" indent="-227329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exit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BB,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already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their 	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locations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(use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address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descriptors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identify)</a:t>
            </a:r>
            <a:endParaRPr sz="2400">
              <a:latin typeface="Calibri"/>
              <a:cs typeface="Calibri"/>
            </a:endParaRPr>
          </a:p>
          <a:p>
            <a:pPr marL="697230" marR="172720" lvl="1" indent="-227329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liveness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available,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assume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live 	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times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70A55-2B6A-2244-3356-F234E3251E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4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Defining</a:t>
            </a:r>
            <a:r>
              <a:rPr spc="-170" dirty="0"/>
              <a:t> </a:t>
            </a:r>
            <a:r>
              <a:rPr dirty="0"/>
              <a:t>Function</a:t>
            </a:r>
            <a:r>
              <a:rPr spc="-160" dirty="0"/>
              <a:t> </a:t>
            </a:r>
            <a:r>
              <a:rPr spc="-10" dirty="0">
                <a:latin typeface="Cambria Math"/>
                <a:cs typeface="Cambria Math"/>
              </a:rPr>
              <a:t>𝑔𝑒𝑡𝑟𝑒𝑔()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7446"/>
            <a:ext cx="6660515" cy="17894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b="1" spc="-10" dirty="0">
                <a:latin typeface="Calibri"/>
                <a:cs typeface="Calibri"/>
              </a:rPr>
              <a:t>Input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3AC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𝐼:</a:t>
            </a:r>
            <a:r>
              <a:rPr sz="2400" spc="40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20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𝑦</a:t>
            </a:r>
            <a:r>
              <a:rPr sz="2400" spc="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op </a:t>
            </a:r>
            <a:r>
              <a:rPr sz="2400" spc="-50" dirty="0"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  <a:p>
            <a:pPr marL="240665" indent="-22796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b="1" spc="-10" dirty="0">
                <a:latin typeface="Calibri"/>
                <a:cs typeface="Calibri"/>
              </a:rPr>
              <a:t>Output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Returns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hold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𝑦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𝑧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504690"/>
            <a:ext cx="78219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We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global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register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allocation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01922-9148-CD95-3AC7-BF022D7B408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Code</a:t>
            </a:r>
            <a:r>
              <a:rPr spc="-114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8335"/>
            <a:ext cx="10111105" cy="363601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b="1" spc="-10" dirty="0">
                <a:latin typeface="Calibri"/>
                <a:cs typeface="Calibri"/>
              </a:rPr>
              <a:t>Output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Absolute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spc="-10" dirty="0">
                <a:latin typeface="Calibri"/>
                <a:cs typeface="Calibri"/>
              </a:rPr>
              <a:t>Generated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addresses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fixed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fixed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locations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memory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spc="-10" dirty="0">
                <a:latin typeface="Calibri"/>
                <a:cs typeface="Calibri"/>
              </a:rPr>
              <a:t>Efficient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execute,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now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primarily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embedded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Relocatable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  <a:p>
            <a:pPr marL="1155700" marR="5080" lvl="2" indent="-228600">
              <a:lnSpc>
                <a:spcPts val="2160"/>
              </a:lnSpc>
              <a:spcBef>
                <a:spcPts val="560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Code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broken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down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separate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sections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anywhere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memory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that </a:t>
            </a:r>
            <a:r>
              <a:rPr sz="2000" dirty="0">
                <a:latin typeface="Calibri"/>
                <a:cs typeface="Calibri"/>
              </a:rPr>
              <a:t>meets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size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requirements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Allows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separate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compilation,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separate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linking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loading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phase</a:t>
            </a:r>
            <a:endParaRPr sz="20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Assembly </a:t>
            </a:r>
            <a:r>
              <a:rPr sz="2400" spc="-10" dirty="0"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Simplifies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code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generation,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requires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assembling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generated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90F6D-50DA-7CE6-B406-B40248BD44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39" y="433069"/>
            <a:ext cx="65805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465445" algn="l"/>
              </a:tabLst>
            </a:pPr>
            <a:r>
              <a:rPr dirty="0">
                <a:latin typeface="Cambria Math"/>
                <a:cs typeface="Cambria Math"/>
              </a:rPr>
              <a:t>𝑔𝑒𝑡𝑟𝑒𝑔()</a:t>
            </a:r>
            <a:r>
              <a:rPr dirty="0"/>
              <a:t>:</a:t>
            </a:r>
            <a:r>
              <a:rPr spc="-120" dirty="0"/>
              <a:t> </a:t>
            </a:r>
            <a:r>
              <a:rPr dirty="0"/>
              <a:t>Choosing</a:t>
            </a:r>
            <a:r>
              <a:rPr spc="-100" dirty="0"/>
              <a:t> </a:t>
            </a:r>
            <a:r>
              <a:rPr spc="50" dirty="0">
                <a:latin typeface="Cambria Math"/>
                <a:cs typeface="Cambria Math"/>
              </a:rPr>
              <a:t>𝑅</a:t>
            </a:r>
            <a:r>
              <a:rPr sz="4800" spc="75" baseline="-15625" dirty="0">
                <a:latin typeface="Cambria Math"/>
                <a:cs typeface="Cambria Math"/>
              </a:rPr>
              <a:t>𝑦</a:t>
            </a:r>
            <a:r>
              <a:rPr sz="4800" baseline="-15625" dirty="0">
                <a:latin typeface="Cambria Math"/>
                <a:cs typeface="Cambria Math"/>
              </a:rPr>
              <a:t>	</a:t>
            </a:r>
            <a:r>
              <a:rPr sz="4400" dirty="0"/>
              <a:t>for</a:t>
            </a:r>
            <a:r>
              <a:rPr sz="4400" spc="-130" dirty="0"/>
              <a:t> </a:t>
            </a:r>
            <a:r>
              <a:rPr sz="4400" spc="-50" dirty="0">
                <a:latin typeface="Cambria Math"/>
                <a:cs typeface="Cambria Math"/>
              </a:rPr>
              <a:t>𝑦</a:t>
            </a:r>
            <a:endParaRPr sz="44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2658363"/>
            <a:ext cx="3124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iii.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539" y="1424940"/>
            <a:ext cx="10106025" cy="193421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608965" indent="-570865">
              <a:lnSpc>
                <a:spcPct val="100000"/>
              </a:lnSpc>
              <a:spcBef>
                <a:spcPts val="620"/>
              </a:spcBef>
              <a:buAutoNum type="romanLcPeriod"/>
              <a:tabLst>
                <a:tab pos="60896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𝑦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register,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containing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𝑦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𝑅</a:t>
            </a:r>
            <a:r>
              <a:rPr sz="2625" spc="-37" baseline="-15873" dirty="0">
                <a:latin typeface="Cambria Math"/>
                <a:cs typeface="Cambria Math"/>
              </a:rPr>
              <a:t>𝑦</a:t>
            </a:r>
            <a:endParaRPr sz="2625" baseline="-15873">
              <a:latin typeface="Cambria Math"/>
              <a:cs typeface="Cambria Math"/>
            </a:endParaRPr>
          </a:p>
          <a:p>
            <a:pPr marL="609600" marR="43180" indent="-571500">
              <a:lnSpc>
                <a:spcPts val="2390"/>
              </a:lnSpc>
              <a:spcBef>
                <a:spcPts val="1010"/>
              </a:spcBef>
              <a:buAutoNum type="romanLcPeriod"/>
              <a:tabLst>
                <a:tab pos="6096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𝑦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register,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empty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available,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pick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one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𝑅</a:t>
            </a:r>
            <a:r>
              <a:rPr sz="2625" spc="-37" baseline="-15873" dirty="0">
                <a:latin typeface="Cambria Math"/>
                <a:cs typeface="Cambria Math"/>
              </a:rPr>
              <a:t>𝑦</a:t>
            </a:r>
            <a:endParaRPr sz="2625" baseline="-15873">
              <a:latin typeface="Cambria Math"/>
              <a:cs typeface="Cambria Math"/>
            </a:endParaRPr>
          </a:p>
          <a:p>
            <a:pPr marL="6096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𝑦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empty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then</a:t>
            </a:r>
            <a:endParaRPr sz="2400">
              <a:latin typeface="Calibri"/>
              <a:cs typeface="Calibri"/>
            </a:endParaRPr>
          </a:p>
          <a:p>
            <a:pPr marL="723265" lvl="1" indent="-227965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723265" algn="l"/>
              </a:tabLst>
            </a:pPr>
            <a:r>
              <a:rPr sz="2000" dirty="0">
                <a:latin typeface="Calibri"/>
                <a:cs typeface="Calibri"/>
              </a:rPr>
              <a:t>Let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candidate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register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suppose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𝑣</a:t>
            </a:r>
            <a:r>
              <a:rPr sz="2000" spc="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variables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stored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𝑅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39" y="3347719"/>
            <a:ext cx="9813290" cy="2705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938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1193800" algn="l"/>
              </a:tabLst>
            </a:pPr>
            <a:r>
              <a:rPr sz="1700" dirty="0">
                <a:latin typeface="Calibri"/>
                <a:cs typeface="Calibri"/>
              </a:rPr>
              <a:t>Heuristic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for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candidate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selection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can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based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farthest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references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or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fewest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next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use</a:t>
            </a:r>
            <a:endParaRPr sz="1700">
              <a:latin typeface="Calibri"/>
              <a:cs typeface="Calibri"/>
            </a:endParaRPr>
          </a:p>
          <a:p>
            <a:pPr marL="1193800" indent="-22860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1193800" algn="l"/>
              </a:tabLst>
            </a:pPr>
            <a:r>
              <a:rPr sz="1700" dirty="0">
                <a:latin typeface="Calibri"/>
                <a:cs typeface="Calibri"/>
              </a:rPr>
              <a:t>If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address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descriptor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for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mbria Math"/>
                <a:cs typeface="Cambria Math"/>
              </a:rPr>
              <a:t>𝑣</a:t>
            </a:r>
            <a:r>
              <a:rPr sz="1700" spc="30" dirty="0">
                <a:latin typeface="Cambria Math"/>
                <a:cs typeface="Cambria Math"/>
              </a:rPr>
              <a:t> </a:t>
            </a:r>
            <a:r>
              <a:rPr sz="1700" dirty="0">
                <a:latin typeface="Calibri"/>
                <a:cs typeface="Calibri"/>
              </a:rPr>
              <a:t>says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that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mbria Math"/>
                <a:cs typeface="Cambria Math"/>
              </a:rPr>
              <a:t>𝑣</a:t>
            </a:r>
            <a:r>
              <a:rPr sz="1700" spc="20" dirty="0">
                <a:latin typeface="Cambria Math"/>
                <a:cs typeface="Cambria Math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somewhere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else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beside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mbria Math"/>
                <a:cs typeface="Cambria Math"/>
              </a:rPr>
              <a:t>𝑅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then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choose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0" dirty="0">
                <a:latin typeface="Cambria Math"/>
                <a:cs typeface="Cambria Math"/>
              </a:rPr>
              <a:t>𝑅</a:t>
            </a:r>
            <a:endParaRPr sz="1700">
              <a:latin typeface="Cambria Math"/>
              <a:cs typeface="Cambria Math"/>
            </a:endParaRPr>
          </a:p>
          <a:p>
            <a:pPr marL="1193800" indent="-22860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1193800" algn="l"/>
              </a:tabLst>
            </a:pPr>
            <a:r>
              <a:rPr sz="1700" dirty="0">
                <a:latin typeface="Calibri"/>
                <a:cs typeface="Calibri"/>
              </a:rPr>
              <a:t>If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mbria Math"/>
                <a:cs typeface="Cambria Math"/>
              </a:rPr>
              <a:t>𝑣</a:t>
            </a:r>
            <a:r>
              <a:rPr sz="1700" spc="55" dirty="0">
                <a:latin typeface="Cambria Math"/>
                <a:cs typeface="Cambria Math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mbria Math"/>
                <a:cs typeface="Cambria Math"/>
              </a:rPr>
              <a:t>𝑥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mbria Math"/>
                <a:cs typeface="Cambria Math"/>
              </a:rPr>
              <a:t>𝑥</a:t>
            </a:r>
            <a:r>
              <a:rPr sz="1700" spc="55" dirty="0">
                <a:latin typeface="Cambria Math"/>
                <a:cs typeface="Cambria Math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not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operand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 </a:t>
            </a:r>
            <a:r>
              <a:rPr sz="1700" dirty="0">
                <a:latin typeface="Cambria Math"/>
                <a:cs typeface="Cambria Math"/>
              </a:rPr>
              <a:t>𝐼</a:t>
            </a:r>
            <a:r>
              <a:rPr sz="1700" spc="55" dirty="0">
                <a:latin typeface="Cambria Math"/>
                <a:cs typeface="Cambria Math"/>
              </a:rPr>
              <a:t> </a:t>
            </a:r>
            <a:r>
              <a:rPr sz="1700" dirty="0">
                <a:latin typeface="Calibri"/>
                <a:cs typeface="Calibri"/>
              </a:rPr>
              <a:t>(i.e.,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dirty="0">
                <a:latin typeface="Cambria Math"/>
                <a:cs typeface="Cambria Math"/>
              </a:rPr>
              <a:t>𝑥</a:t>
            </a:r>
            <a:r>
              <a:rPr sz="1700" spc="12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≠</a:t>
            </a:r>
            <a:r>
              <a:rPr sz="1700" spc="8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𝑧)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then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choose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0" dirty="0">
                <a:latin typeface="Cambria Math"/>
                <a:cs typeface="Cambria Math"/>
              </a:rPr>
              <a:t>𝑅</a:t>
            </a:r>
            <a:endParaRPr sz="1700">
              <a:latin typeface="Cambria Math"/>
              <a:cs typeface="Cambria Math"/>
            </a:endParaRPr>
          </a:p>
          <a:p>
            <a:pPr marL="11938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193800" algn="l"/>
              </a:tabLst>
            </a:pPr>
            <a:r>
              <a:rPr sz="1700" dirty="0">
                <a:latin typeface="Calibri"/>
                <a:cs typeface="Calibri"/>
              </a:rPr>
              <a:t>If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mbria Math"/>
                <a:cs typeface="Cambria Math"/>
              </a:rPr>
              <a:t>𝑣</a:t>
            </a:r>
            <a:r>
              <a:rPr sz="1700" spc="40" dirty="0">
                <a:latin typeface="Cambria Math"/>
                <a:cs typeface="Cambria Math"/>
              </a:rPr>
              <a:t> </a:t>
            </a:r>
            <a:r>
              <a:rPr sz="1700" dirty="0">
                <a:latin typeface="Calibri"/>
                <a:cs typeface="Calibri"/>
              </a:rPr>
              <a:t>is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not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used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later, </a:t>
            </a:r>
            <a:r>
              <a:rPr sz="1700" dirty="0">
                <a:latin typeface="Calibri"/>
                <a:cs typeface="Calibri"/>
              </a:rPr>
              <a:t>then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choose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0" dirty="0">
                <a:latin typeface="Cambria Math"/>
                <a:cs typeface="Cambria Math"/>
              </a:rPr>
              <a:t>𝑅</a:t>
            </a:r>
            <a:endParaRPr sz="1700">
              <a:latin typeface="Cambria Math"/>
              <a:cs typeface="Cambria Math"/>
            </a:endParaRPr>
          </a:p>
          <a:p>
            <a:pPr marL="1193800" indent="-22860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1193800" algn="l"/>
              </a:tabLst>
            </a:pPr>
            <a:r>
              <a:rPr sz="1700" dirty="0">
                <a:latin typeface="Calibri"/>
                <a:cs typeface="Calibri"/>
              </a:rPr>
              <a:t>Else,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generate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mbria Math"/>
                <a:cs typeface="Cambria Math"/>
              </a:rPr>
              <a:t>ST</a:t>
            </a:r>
            <a:r>
              <a:rPr sz="1700" spc="-20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𝑣,</a:t>
            </a:r>
            <a:r>
              <a:rPr sz="1700" spc="-95" dirty="0">
                <a:latin typeface="Cambria Math"/>
                <a:cs typeface="Cambria Math"/>
              </a:rPr>
              <a:t> </a:t>
            </a:r>
            <a:r>
              <a:rPr sz="1700" dirty="0">
                <a:latin typeface="Cambria Math"/>
                <a:cs typeface="Cambria Math"/>
              </a:rPr>
              <a:t>𝑅</a:t>
            </a:r>
            <a:r>
              <a:rPr sz="1700" spc="45" dirty="0">
                <a:latin typeface="Cambria Math"/>
                <a:cs typeface="Cambria Math"/>
              </a:rPr>
              <a:t> </a:t>
            </a:r>
            <a:r>
              <a:rPr sz="1700" dirty="0">
                <a:latin typeface="Calibri"/>
                <a:cs typeface="Calibri"/>
              </a:rPr>
              <a:t>(called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register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spill)</a:t>
            </a:r>
            <a:endParaRPr sz="1700">
              <a:latin typeface="Calibri"/>
              <a:cs typeface="Calibri"/>
            </a:endParaRPr>
          </a:p>
          <a:p>
            <a:pPr marL="735965" indent="-2279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35965" algn="l"/>
              </a:tabLst>
            </a:pPr>
            <a:r>
              <a:rPr sz="2000" dirty="0">
                <a:latin typeface="Cambria Math"/>
                <a:cs typeface="Cambria Math"/>
              </a:rPr>
              <a:t>𝑅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hold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several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variables,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repeat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previous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steps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variable</a:t>
            </a:r>
            <a:endParaRPr sz="2000">
              <a:latin typeface="Calibri"/>
              <a:cs typeface="Calibri"/>
            </a:endParaRPr>
          </a:p>
          <a:p>
            <a:pPr marL="735965" indent="-22796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735965" algn="l"/>
              </a:tabLst>
            </a:pPr>
            <a:r>
              <a:rPr sz="2000" dirty="0">
                <a:latin typeface="Calibri"/>
                <a:cs typeface="Calibri"/>
              </a:rPr>
              <a:t>Compute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store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instructions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generated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𝑅 </a:t>
            </a:r>
            <a:r>
              <a:rPr sz="2000" dirty="0">
                <a:latin typeface="Calibri"/>
                <a:cs typeface="Calibri"/>
              </a:rPr>
              <a:t>(i.e.,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score)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variable</a:t>
            </a:r>
            <a:endParaRPr sz="2000">
              <a:latin typeface="Calibri"/>
              <a:cs typeface="Calibri"/>
            </a:endParaRPr>
          </a:p>
          <a:p>
            <a:pPr marL="735965" indent="-22796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735965" algn="l"/>
              </a:tabLst>
            </a:pPr>
            <a:r>
              <a:rPr sz="2000" dirty="0">
                <a:latin typeface="Calibri"/>
                <a:cs typeface="Calibri"/>
              </a:rPr>
              <a:t>Pick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register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lowest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score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409"/>
              </a:spcBef>
              <a:tabLst>
                <a:tab pos="621665" algn="l"/>
              </a:tabLst>
            </a:pPr>
            <a:r>
              <a:rPr sz="2400" spc="-25" dirty="0">
                <a:latin typeface="Calibri"/>
                <a:cs typeface="Calibri"/>
              </a:rPr>
              <a:t>iv.</a:t>
            </a:r>
            <a:r>
              <a:rPr sz="2400" dirty="0">
                <a:latin typeface="Calibri"/>
                <a:cs typeface="Calibri"/>
              </a:rPr>
              <a:t>	Selecting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𝑅</a:t>
            </a:r>
            <a:r>
              <a:rPr sz="2625" baseline="-15873" dirty="0">
                <a:latin typeface="Cambria Math"/>
                <a:cs typeface="Cambria Math"/>
              </a:rPr>
              <a:t>𝑧</a:t>
            </a:r>
            <a:r>
              <a:rPr sz="2625" spc="382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𝑧</a:t>
            </a:r>
            <a:r>
              <a:rPr sz="2400" spc="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similar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C22059-8F6C-032F-9A15-4A146FD4FC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4239" y="612647"/>
            <a:ext cx="65239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5436235" algn="l"/>
              </a:tabLst>
            </a:pPr>
            <a:r>
              <a:rPr dirty="0">
                <a:latin typeface="Cambria Math"/>
                <a:cs typeface="Cambria Math"/>
              </a:rPr>
              <a:t>𝑔𝑒𝑡𝑟𝑒𝑔()</a:t>
            </a:r>
            <a:r>
              <a:rPr dirty="0"/>
              <a:t>:</a:t>
            </a:r>
            <a:r>
              <a:rPr spc="-65" dirty="0"/>
              <a:t> </a:t>
            </a:r>
            <a:r>
              <a:rPr dirty="0"/>
              <a:t>Choosing</a:t>
            </a:r>
            <a:r>
              <a:rPr spc="-45" dirty="0"/>
              <a:t> </a:t>
            </a:r>
            <a:r>
              <a:rPr spc="25" dirty="0">
                <a:latin typeface="Cambria Math"/>
                <a:cs typeface="Cambria Math"/>
              </a:rPr>
              <a:t>𝑅</a:t>
            </a:r>
            <a:r>
              <a:rPr sz="4800" spc="37" baseline="-15625" dirty="0">
                <a:latin typeface="Cambria Math"/>
                <a:cs typeface="Cambria Math"/>
              </a:rPr>
              <a:t>𝑥</a:t>
            </a:r>
            <a:r>
              <a:rPr sz="4800" baseline="-15625" dirty="0">
                <a:latin typeface="Cambria Math"/>
                <a:cs typeface="Cambria Math"/>
              </a:rPr>
              <a:t>	</a:t>
            </a:r>
            <a:r>
              <a:rPr sz="4400" dirty="0"/>
              <a:t>for</a:t>
            </a:r>
            <a:r>
              <a:rPr sz="4400" spc="-130" dirty="0"/>
              <a:t> </a:t>
            </a:r>
            <a:r>
              <a:rPr sz="4400" spc="-50" dirty="0">
                <a:latin typeface="Cambria Math"/>
                <a:cs typeface="Cambria Math"/>
              </a:rPr>
              <a:t>𝑥</a:t>
            </a:r>
            <a:endParaRPr sz="44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39" y="1794001"/>
            <a:ext cx="10016490" cy="356933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79400" marR="30480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79400" algn="l"/>
              </a:tabLst>
            </a:pPr>
            <a:r>
              <a:rPr sz="2800" dirty="0">
                <a:latin typeface="Calibri"/>
                <a:cs typeface="Calibri"/>
              </a:rPr>
              <a:t>Consider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selection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register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𝑅</a:t>
            </a:r>
            <a:r>
              <a:rPr sz="3075" baseline="-14905" dirty="0">
                <a:latin typeface="Cambria Math"/>
                <a:cs typeface="Cambria Math"/>
              </a:rPr>
              <a:t>𝑥</a:t>
            </a:r>
            <a:r>
              <a:rPr sz="3075" spc="525" baseline="-1490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𝑥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addition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previous </a:t>
            </a:r>
            <a:r>
              <a:rPr sz="2800" dirty="0">
                <a:latin typeface="Calibri"/>
                <a:cs typeface="Calibri"/>
              </a:rPr>
              <a:t>checks,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following.</a:t>
            </a:r>
            <a:endParaRPr sz="2800">
              <a:latin typeface="Calibri"/>
              <a:cs typeface="Calibri"/>
            </a:endParaRPr>
          </a:p>
          <a:p>
            <a:pPr marL="735330" lvl="1" indent="-227329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73533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holds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always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acceptable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choice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𝑅</a:t>
            </a:r>
            <a:r>
              <a:rPr sz="2625" spc="-37" baseline="-15873" dirty="0">
                <a:latin typeface="Cambria Math"/>
                <a:cs typeface="Cambria Math"/>
              </a:rPr>
              <a:t>𝑥</a:t>
            </a:r>
            <a:endParaRPr sz="2625" baseline="-15873">
              <a:latin typeface="Cambria Math"/>
              <a:cs typeface="Cambria Math"/>
            </a:endParaRPr>
          </a:p>
          <a:p>
            <a:pPr marL="735330" marR="136525" lvl="1" indent="-227329">
              <a:lnSpc>
                <a:spcPct val="104200"/>
              </a:lnSpc>
              <a:spcBef>
                <a:spcPts val="1060"/>
              </a:spcBef>
              <a:buFont typeface="Arial MT"/>
              <a:buChar char="•"/>
              <a:tabLst>
                <a:tab pos="7366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𝑦</a:t>
            </a:r>
            <a:r>
              <a:rPr sz="2400" spc="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after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instruction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𝐼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𝑅</a:t>
            </a:r>
            <a:r>
              <a:rPr sz="2625" baseline="-15873" dirty="0">
                <a:latin typeface="Cambria Math"/>
                <a:cs typeface="Cambria Math"/>
              </a:rPr>
              <a:t>𝑦</a:t>
            </a:r>
            <a:r>
              <a:rPr sz="2625" spc="104" baseline="-15873" dirty="0">
                <a:latin typeface="Cambria Math"/>
                <a:cs typeface="Cambria Math"/>
              </a:rPr>
              <a:t>  </a:t>
            </a:r>
            <a:r>
              <a:rPr sz="2400" dirty="0">
                <a:latin typeface="Calibri"/>
                <a:cs typeface="Calibri"/>
              </a:rPr>
              <a:t>holds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𝑦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after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loaded, 	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𝑅</a:t>
            </a:r>
            <a:r>
              <a:rPr sz="2625" baseline="-15873" dirty="0">
                <a:latin typeface="Cambria Math"/>
                <a:cs typeface="Cambria Math"/>
              </a:rPr>
              <a:t>𝑦</a:t>
            </a:r>
            <a:r>
              <a:rPr sz="2625" spc="382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𝑅</a:t>
            </a:r>
            <a:r>
              <a:rPr sz="2625" spc="-37" baseline="-15873" dirty="0">
                <a:latin typeface="Cambria Math"/>
                <a:cs typeface="Cambria Math"/>
              </a:rPr>
              <a:t>𝑥</a:t>
            </a:r>
            <a:endParaRPr sz="2625" baseline="-15873">
              <a:latin typeface="Cambria Math"/>
              <a:cs typeface="Cambria Math"/>
            </a:endParaRPr>
          </a:p>
          <a:p>
            <a:pPr marL="735330" lvl="1" indent="-227329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735330" algn="l"/>
              </a:tabLst>
            </a:pPr>
            <a:r>
              <a:rPr sz="2400" spc="-10" dirty="0">
                <a:latin typeface="Calibri"/>
                <a:cs typeface="Calibri"/>
              </a:rPr>
              <a:t>Perform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similar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𝑅</a:t>
            </a:r>
            <a:r>
              <a:rPr sz="2625" baseline="-15873" dirty="0">
                <a:latin typeface="Cambria Math"/>
                <a:cs typeface="Cambria Math"/>
              </a:rPr>
              <a:t>𝑧</a:t>
            </a:r>
            <a:r>
              <a:rPr sz="2625" spc="405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required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830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78765" indent="-227965">
              <a:lnSpc>
                <a:spcPct val="100000"/>
              </a:lnSpc>
              <a:buFont typeface="Arial MT"/>
              <a:buChar char="•"/>
              <a:tabLst>
                <a:tab pos="278765" algn="l"/>
              </a:tabLst>
            </a:pPr>
            <a:r>
              <a:rPr sz="2800" dirty="0">
                <a:latin typeface="Calibri"/>
                <a:cs typeface="Calibri"/>
              </a:rPr>
              <a:t>If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𝐼</a:t>
            </a:r>
            <a:r>
              <a:rPr sz="2800" spc="7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copy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instruction,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always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choose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𝑅</a:t>
            </a:r>
            <a:r>
              <a:rPr sz="3075" spc="-52" baseline="-14905" dirty="0">
                <a:latin typeface="Cambria Math"/>
                <a:cs typeface="Cambria Math"/>
              </a:rPr>
              <a:t>𝑦</a:t>
            </a:r>
            <a:endParaRPr sz="3075" baseline="-14905">
              <a:latin typeface="Cambria Math"/>
              <a:cs typeface="Cambria Math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D171-D8DE-EB13-DA05-88746FDAA1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32080"/>
            <a:ext cx="53174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Code</a:t>
            </a:r>
            <a:r>
              <a:rPr sz="4000" spc="-100" dirty="0"/>
              <a:t> </a:t>
            </a:r>
            <a:r>
              <a:rPr sz="4000" dirty="0"/>
              <a:t>Generation</a:t>
            </a:r>
            <a:r>
              <a:rPr sz="4000" spc="-90" dirty="0"/>
              <a:t> </a:t>
            </a:r>
            <a:r>
              <a:rPr sz="4000" spc="-10" dirty="0"/>
              <a:t>Example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298450" y="994536"/>
            <a:ext cx="11493500" cy="5260975"/>
            <a:chOff x="298450" y="994536"/>
            <a:chExt cx="11493500" cy="5260975"/>
          </a:xfrm>
        </p:grpSpPr>
        <p:sp>
          <p:nvSpPr>
            <p:cNvPr id="4" name="object 4"/>
            <p:cNvSpPr/>
            <p:nvPr/>
          </p:nvSpPr>
          <p:spPr>
            <a:xfrm>
              <a:off x="7162800" y="1000886"/>
              <a:ext cx="4622800" cy="701040"/>
            </a:xfrm>
            <a:custGeom>
              <a:avLst/>
              <a:gdLst/>
              <a:ahLst/>
              <a:cxnLst/>
              <a:rect l="l" t="t" r="r" b="b"/>
              <a:pathLst>
                <a:path w="4622800" h="701039">
                  <a:moveTo>
                    <a:pt x="46228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4622800" y="701039"/>
                  </a:lnTo>
                  <a:lnTo>
                    <a:pt x="4622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" y="2469006"/>
              <a:ext cx="6858000" cy="914400"/>
            </a:xfrm>
            <a:custGeom>
              <a:avLst/>
              <a:gdLst/>
              <a:ahLst/>
              <a:cxnLst/>
              <a:rect l="l" t="t" r="r" b="b"/>
              <a:pathLst>
                <a:path w="6858000" h="914400">
                  <a:moveTo>
                    <a:pt x="6858000" y="0"/>
                  </a:moveTo>
                  <a:lnTo>
                    <a:pt x="6858000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6858000" y="914400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8450" y="994536"/>
              <a:ext cx="11493500" cy="5260975"/>
            </a:xfrm>
            <a:custGeom>
              <a:avLst/>
              <a:gdLst/>
              <a:ahLst/>
              <a:cxnLst/>
              <a:rect l="l" t="t" r="r" b="b"/>
              <a:pathLst>
                <a:path w="11493500" h="5260975">
                  <a:moveTo>
                    <a:pt x="0" y="707389"/>
                  </a:moveTo>
                  <a:lnTo>
                    <a:pt x="11493500" y="707389"/>
                  </a:lnTo>
                </a:path>
                <a:path w="11493500" h="5260975">
                  <a:moveTo>
                    <a:pt x="0" y="1474470"/>
                  </a:moveTo>
                  <a:lnTo>
                    <a:pt x="10189337" y="1474470"/>
                  </a:lnTo>
                </a:path>
                <a:path w="11493500" h="5260975">
                  <a:moveTo>
                    <a:pt x="0" y="2388870"/>
                  </a:moveTo>
                  <a:lnTo>
                    <a:pt x="11493500" y="2388870"/>
                  </a:lnTo>
                </a:path>
                <a:path w="11493500" h="5260975">
                  <a:moveTo>
                    <a:pt x="6350" y="0"/>
                  </a:moveTo>
                  <a:lnTo>
                    <a:pt x="6350" y="526035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9254" y="1576529"/>
              <a:ext cx="4478020" cy="1121410"/>
            </a:xfrm>
            <a:custGeom>
              <a:avLst/>
              <a:gdLst/>
              <a:ahLst/>
              <a:cxnLst/>
              <a:rect l="l" t="t" r="r" b="b"/>
              <a:pathLst>
                <a:path w="4478020" h="1121410">
                  <a:moveTo>
                    <a:pt x="3918739" y="830628"/>
                  </a:moveTo>
                  <a:lnTo>
                    <a:pt x="3670835" y="710994"/>
                  </a:lnTo>
                  <a:lnTo>
                    <a:pt x="3606268" y="711804"/>
                  </a:lnTo>
                  <a:lnTo>
                    <a:pt x="3542675" y="710676"/>
                  </a:lnTo>
                  <a:lnTo>
                    <a:pt x="3480235" y="707674"/>
                  </a:lnTo>
                  <a:lnTo>
                    <a:pt x="3419127" y="702861"/>
                  </a:lnTo>
                  <a:lnTo>
                    <a:pt x="3359526" y="696303"/>
                  </a:lnTo>
                  <a:lnTo>
                    <a:pt x="3301613" y="688062"/>
                  </a:lnTo>
                  <a:lnTo>
                    <a:pt x="3245565" y="678203"/>
                  </a:lnTo>
                  <a:lnTo>
                    <a:pt x="3191560" y="666791"/>
                  </a:lnTo>
                  <a:lnTo>
                    <a:pt x="3139775" y="653889"/>
                  </a:lnTo>
                  <a:lnTo>
                    <a:pt x="3090390" y="639561"/>
                  </a:lnTo>
                  <a:lnTo>
                    <a:pt x="3043582" y="623872"/>
                  </a:lnTo>
                  <a:lnTo>
                    <a:pt x="2999529" y="606886"/>
                  </a:lnTo>
                  <a:lnTo>
                    <a:pt x="2958409" y="588666"/>
                  </a:lnTo>
                  <a:lnTo>
                    <a:pt x="2920401" y="569278"/>
                  </a:lnTo>
                  <a:lnTo>
                    <a:pt x="2885681" y="548784"/>
                  </a:lnTo>
                  <a:lnTo>
                    <a:pt x="2826823" y="504739"/>
                  </a:lnTo>
                  <a:lnTo>
                    <a:pt x="2783259" y="457043"/>
                  </a:lnTo>
                  <a:lnTo>
                    <a:pt x="2756412" y="406211"/>
                  </a:lnTo>
                  <a:lnTo>
                    <a:pt x="2747771" y="351959"/>
                  </a:lnTo>
                  <a:lnTo>
                    <a:pt x="2750996" y="324584"/>
                  </a:lnTo>
                  <a:lnTo>
                    <a:pt x="2772207" y="271502"/>
                  </a:lnTo>
                  <a:lnTo>
                    <a:pt x="2811906" y="221205"/>
                  </a:lnTo>
                  <a:lnTo>
                    <a:pt x="2868662" y="174368"/>
                  </a:lnTo>
                  <a:lnTo>
                    <a:pt x="2902989" y="152458"/>
                  </a:lnTo>
                  <a:lnTo>
                    <a:pt x="2941044" y="131665"/>
                  </a:lnTo>
                  <a:lnTo>
                    <a:pt x="2982647" y="112074"/>
                  </a:lnTo>
                  <a:lnTo>
                    <a:pt x="3027620" y="93770"/>
                  </a:lnTo>
                  <a:lnTo>
                    <a:pt x="3075784" y="76835"/>
                  </a:lnTo>
                  <a:lnTo>
                    <a:pt x="3126960" y="61356"/>
                  </a:lnTo>
                  <a:lnTo>
                    <a:pt x="3180969" y="47416"/>
                  </a:lnTo>
                  <a:lnTo>
                    <a:pt x="3237632" y="35098"/>
                  </a:lnTo>
                  <a:lnTo>
                    <a:pt x="3296771" y="24489"/>
                  </a:lnTo>
                  <a:lnTo>
                    <a:pt x="3358206" y="15671"/>
                  </a:lnTo>
                  <a:lnTo>
                    <a:pt x="3421759" y="8729"/>
                  </a:lnTo>
                  <a:lnTo>
                    <a:pt x="3487251" y="3747"/>
                  </a:lnTo>
                  <a:lnTo>
                    <a:pt x="3554503" y="810"/>
                  </a:lnTo>
                  <a:lnTo>
                    <a:pt x="3619070" y="0"/>
                  </a:lnTo>
                  <a:lnTo>
                    <a:pt x="3682662" y="1128"/>
                  </a:lnTo>
                  <a:lnTo>
                    <a:pt x="3745102" y="4130"/>
                  </a:lnTo>
                  <a:lnTo>
                    <a:pt x="3806211" y="8943"/>
                  </a:lnTo>
                  <a:lnTo>
                    <a:pt x="3865811" y="15501"/>
                  </a:lnTo>
                  <a:lnTo>
                    <a:pt x="3923724" y="23742"/>
                  </a:lnTo>
                  <a:lnTo>
                    <a:pt x="3979773" y="33601"/>
                  </a:lnTo>
                  <a:lnTo>
                    <a:pt x="4033778" y="45013"/>
                  </a:lnTo>
                  <a:lnTo>
                    <a:pt x="4085562" y="57915"/>
                  </a:lnTo>
                  <a:lnTo>
                    <a:pt x="4134948" y="72243"/>
                  </a:lnTo>
                  <a:lnTo>
                    <a:pt x="4181756" y="87932"/>
                  </a:lnTo>
                  <a:lnTo>
                    <a:pt x="4225809" y="104918"/>
                  </a:lnTo>
                  <a:lnTo>
                    <a:pt x="4266929" y="123138"/>
                  </a:lnTo>
                  <a:lnTo>
                    <a:pt x="4304937" y="142526"/>
                  </a:lnTo>
                  <a:lnTo>
                    <a:pt x="4339656" y="163020"/>
                  </a:lnTo>
                  <a:lnTo>
                    <a:pt x="4398514" y="207065"/>
                  </a:lnTo>
                  <a:lnTo>
                    <a:pt x="4442079" y="254761"/>
                  </a:lnTo>
                  <a:lnTo>
                    <a:pt x="4468925" y="305593"/>
                  </a:lnTo>
                  <a:lnTo>
                    <a:pt x="4477426" y="362869"/>
                  </a:lnTo>
                  <a:lnTo>
                    <a:pt x="4472811" y="393312"/>
                  </a:lnTo>
                  <a:lnTo>
                    <a:pt x="4445154" y="452432"/>
                  </a:lnTo>
                  <a:lnTo>
                    <a:pt x="4394248" y="508261"/>
                  </a:lnTo>
                  <a:lnTo>
                    <a:pt x="4360572" y="534591"/>
                  </a:lnTo>
                  <a:lnTo>
                    <a:pt x="4321679" y="559677"/>
                  </a:lnTo>
                  <a:lnTo>
                    <a:pt x="4277767" y="583378"/>
                  </a:lnTo>
                  <a:lnTo>
                    <a:pt x="4229034" y="605554"/>
                  </a:lnTo>
                  <a:lnTo>
                    <a:pt x="4175678" y="626064"/>
                  </a:lnTo>
                  <a:lnTo>
                    <a:pt x="4117898" y="644768"/>
                  </a:lnTo>
                  <a:lnTo>
                    <a:pt x="4055892" y="661526"/>
                  </a:lnTo>
                  <a:lnTo>
                    <a:pt x="3989859" y="676196"/>
                  </a:lnTo>
                  <a:lnTo>
                    <a:pt x="3918739" y="830628"/>
                  </a:lnTo>
                  <a:close/>
                </a:path>
                <a:path w="4478020" h="1121410">
                  <a:moveTo>
                    <a:pt x="1698144" y="1121204"/>
                  </a:moveTo>
                  <a:lnTo>
                    <a:pt x="1338607" y="1023541"/>
                  </a:lnTo>
                  <a:lnTo>
                    <a:pt x="1267461" y="1024191"/>
                  </a:lnTo>
                  <a:lnTo>
                    <a:pt x="1197092" y="1023924"/>
                  </a:lnTo>
                  <a:lnTo>
                    <a:pt x="1127613" y="1022762"/>
                  </a:lnTo>
                  <a:lnTo>
                    <a:pt x="1059136" y="1020728"/>
                  </a:lnTo>
                  <a:lnTo>
                    <a:pt x="991775" y="1017845"/>
                  </a:lnTo>
                  <a:lnTo>
                    <a:pt x="925641" y="1014136"/>
                  </a:lnTo>
                  <a:lnTo>
                    <a:pt x="860848" y="1009623"/>
                  </a:lnTo>
                  <a:lnTo>
                    <a:pt x="797509" y="1004331"/>
                  </a:lnTo>
                  <a:lnTo>
                    <a:pt x="735735" y="998280"/>
                  </a:lnTo>
                  <a:lnTo>
                    <a:pt x="675641" y="991495"/>
                  </a:lnTo>
                  <a:lnTo>
                    <a:pt x="617338" y="983998"/>
                  </a:lnTo>
                  <a:lnTo>
                    <a:pt x="560940" y="975813"/>
                  </a:lnTo>
                  <a:lnTo>
                    <a:pt x="506559" y="966961"/>
                  </a:lnTo>
                  <a:lnTo>
                    <a:pt x="454308" y="957466"/>
                  </a:lnTo>
                  <a:lnTo>
                    <a:pt x="404300" y="947351"/>
                  </a:lnTo>
                  <a:lnTo>
                    <a:pt x="356648" y="936638"/>
                  </a:lnTo>
                  <a:lnTo>
                    <a:pt x="311463" y="925351"/>
                  </a:lnTo>
                  <a:lnTo>
                    <a:pt x="268860" y="913512"/>
                  </a:lnTo>
                  <a:lnTo>
                    <a:pt x="228951" y="901144"/>
                  </a:lnTo>
                  <a:lnTo>
                    <a:pt x="191848" y="888270"/>
                  </a:lnTo>
                  <a:lnTo>
                    <a:pt x="126512" y="861096"/>
                  </a:lnTo>
                  <a:lnTo>
                    <a:pt x="73756" y="832173"/>
                  </a:lnTo>
                  <a:lnTo>
                    <a:pt x="34482" y="801683"/>
                  </a:lnTo>
                  <a:lnTo>
                    <a:pt x="9591" y="769810"/>
                  </a:lnTo>
                  <a:lnTo>
                    <a:pt x="0" y="736354"/>
                  </a:lnTo>
                  <a:lnTo>
                    <a:pt x="1423" y="719491"/>
                  </a:lnTo>
                  <a:lnTo>
                    <a:pt x="30069" y="670356"/>
                  </a:lnTo>
                  <a:lnTo>
                    <a:pt x="68385" y="639102"/>
                  </a:lnTo>
                  <a:lnTo>
                    <a:pt x="121054" y="609320"/>
                  </a:lnTo>
                  <a:lnTo>
                    <a:pt x="187201" y="581243"/>
                  </a:lnTo>
                  <a:lnTo>
                    <a:pt x="225056" y="567916"/>
                  </a:lnTo>
                  <a:lnTo>
                    <a:pt x="265952" y="555102"/>
                  </a:lnTo>
                  <a:lnTo>
                    <a:pt x="309780" y="542830"/>
                  </a:lnTo>
                  <a:lnTo>
                    <a:pt x="356430" y="531129"/>
                  </a:lnTo>
                  <a:lnTo>
                    <a:pt x="405794" y="520028"/>
                  </a:lnTo>
                  <a:lnTo>
                    <a:pt x="457761" y="509556"/>
                  </a:lnTo>
                  <a:lnTo>
                    <a:pt x="512222" y="499742"/>
                  </a:lnTo>
                  <a:lnTo>
                    <a:pt x="569069" y="490615"/>
                  </a:lnTo>
                  <a:lnTo>
                    <a:pt x="628190" y="482204"/>
                  </a:lnTo>
                  <a:lnTo>
                    <a:pt x="689478" y="474538"/>
                  </a:lnTo>
                  <a:lnTo>
                    <a:pt x="752822" y="467646"/>
                  </a:lnTo>
                  <a:lnTo>
                    <a:pt x="818114" y="461556"/>
                  </a:lnTo>
                  <a:lnTo>
                    <a:pt x="885243" y="456299"/>
                  </a:lnTo>
                  <a:lnTo>
                    <a:pt x="954101" y="451902"/>
                  </a:lnTo>
                  <a:lnTo>
                    <a:pt x="1024578" y="448395"/>
                  </a:lnTo>
                  <a:lnTo>
                    <a:pt x="1096564" y="445807"/>
                  </a:lnTo>
                  <a:lnTo>
                    <a:pt x="1169951" y="444167"/>
                  </a:lnTo>
                  <a:lnTo>
                    <a:pt x="1241097" y="443517"/>
                  </a:lnTo>
                  <a:lnTo>
                    <a:pt x="1311465" y="443784"/>
                  </a:lnTo>
                  <a:lnTo>
                    <a:pt x="1380945" y="444946"/>
                  </a:lnTo>
                  <a:lnTo>
                    <a:pt x="1449421" y="446980"/>
                  </a:lnTo>
                  <a:lnTo>
                    <a:pt x="1516783" y="449863"/>
                  </a:lnTo>
                  <a:lnTo>
                    <a:pt x="1582917" y="453572"/>
                  </a:lnTo>
                  <a:lnTo>
                    <a:pt x="1647710" y="458085"/>
                  </a:lnTo>
                  <a:lnTo>
                    <a:pt x="1711049" y="463377"/>
                  </a:lnTo>
                  <a:lnTo>
                    <a:pt x="1772822" y="469428"/>
                  </a:lnTo>
                  <a:lnTo>
                    <a:pt x="1832917" y="476213"/>
                  </a:lnTo>
                  <a:lnTo>
                    <a:pt x="1891219" y="483710"/>
                  </a:lnTo>
                  <a:lnTo>
                    <a:pt x="1947617" y="491895"/>
                  </a:lnTo>
                  <a:lnTo>
                    <a:pt x="2001998" y="500747"/>
                  </a:lnTo>
                  <a:lnTo>
                    <a:pt x="2054249" y="510242"/>
                  </a:lnTo>
                  <a:lnTo>
                    <a:pt x="2104257" y="520357"/>
                  </a:lnTo>
                  <a:lnTo>
                    <a:pt x="2151910" y="531070"/>
                  </a:lnTo>
                  <a:lnTo>
                    <a:pt x="2197094" y="542357"/>
                  </a:lnTo>
                  <a:lnTo>
                    <a:pt x="2239698" y="554196"/>
                  </a:lnTo>
                  <a:lnTo>
                    <a:pt x="2279607" y="566564"/>
                  </a:lnTo>
                  <a:lnTo>
                    <a:pt x="2316710" y="579438"/>
                  </a:lnTo>
                  <a:lnTo>
                    <a:pt x="2382045" y="606612"/>
                  </a:lnTo>
                  <a:lnTo>
                    <a:pt x="2434801" y="635535"/>
                  </a:lnTo>
                  <a:lnTo>
                    <a:pt x="2474076" y="666025"/>
                  </a:lnTo>
                  <a:lnTo>
                    <a:pt x="2498967" y="697898"/>
                  </a:lnTo>
                  <a:lnTo>
                    <a:pt x="2508566" y="735056"/>
                  </a:lnTo>
                  <a:lnTo>
                    <a:pt x="2505060" y="755606"/>
                  </a:lnTo>
                  <a:lnTo>
                    <a:pt x="2479680" y="795823"/>
                  </a:lnTo>
                  <a:lnTo>
                    <a:pt x="2430881" y="834432"/>
                  </a:lnTo>
                  <a:lnTo>
                    <a:pt x="2359948" y="870920"/>
                  </a:lnTo>
                  <a:lnTo>
                    <a:pt x="2316582" y="888208"/>
                  </a:lnTo>
                  <a:lnTo>
                    <a:pt x="2268164" y="904773"/>
                  </a:lnTo>
                  <a:lnTo>
                    <a:pt x="2214855" y="920551"/>
                  </a:lnTo>
                  <a:lnTo>
                    <a:pt x="2156815" y="935477"/>
                  </a:lnTo>
                  <a:lnTo>
                    <a:pt x="2094204" y="949488"/>
                  </a:lnTo>
                  <a:lnTo>
                    <a:pt x="2027184" y="962520"/>
                  </a:lnTo>
                  <a:lnTo>
                    <a:pt x="1955914" y="974507"/>
                  </a:lnTo>
                  <a:lnTo>
                    <a:pt x="1880555" y="985386"/>
                  </a:lnTo>
                  <a:lnTo>
                    <a:pt x="1801268" y="995093"/>
                  </a:lnTo>
                  <a:lnTo>
                    <a:pt x="1698144" y="1121204"/>
                  </a:lnTo>
                  <a:close/>
                </a:path>
              </a:pathLst>
            </a:custGeom>
            <a:ln w="38100">
              <a:solidFill>
                <a:srgbClr val="843B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41456" y="2489816"/>
              <a:ext cx="2030730" cy="988060"/>
            </a:xfrm>
            <a:custGeom>
              <a:avLst/>
              <a:gdLst/>
              <a:ahLst/>
              <a:cxnLst/>
              <a:rect l="l" t="t" r="r" b="b"/>
              <a:pathLst>
                <a:path w="2030729" h="988060">
                  <a:moveTo>
                    <a:pt x="1022847" y="0"/>
                  </a:moveTo>
                  <a:lnTo>
                    <a:pt x="960744" y="528"/>
                  </a:lnTo>
                  <a:lnTo>
                    <a:pt x="899343" y="2513"/>
                  </a:lnTo>
                  <a:lnTo>
                    <a:pt x="838783" y="5917"/>
                  </a:lnTo>
                  <a:lnTo>
                    <a:pt x="779204" y="10704"/>
                  </a:lnTo>
                  <a:lnTo>
                    <a:pt x="720747" y="16839"/>
                  </a:lnTo>
                  <a:lnTo>
                    <a:pt x="663550" y="24285"/>
                  </a:lnTo>
                  <a:lnTo>
                    <a:pt x="607753" y="33006"/>
                  </a:lnTo>
                  <a:lnTo>
                    <a:pt x="553497" y="42965"/>
                  </a:lnTo>
                  <a:lnTo>
                    <a:pt x="500920" y="54127"/>
                  </a:lnTo>
                  <a:lnTo>
                    <a:pt x="450162" y="66455"/>
                  </a:lnTo>
                  <a:lnTo>
                    <a:pt x="401364" y="79913"/>
                  </a:lnTo>
                  <a:lnTo>
                    <a:pt x="354665" y="94465"/>
                  </a:lnTo>
                  <a:lnTo>
                    <a:pt x="310204" y="110074"/>
                  </a:lnTo>
                  <a:lnTo>
                    <a:pt x="268121" y="126705"/>
                  </a:lnTo>
                  <a:lnTo>
                    <a:pt x="228556" y="144321"/>
                  </a:lnTo>
                  <a:lnTo>
                    <a:pt x="191649" y="162886"/>
                  </a:lnTo>
                  <a:lnTo>
                    <a:pt x="157538" y="182364"/>
                  </a:lnTo>
                  <a:lnTo>
                    <a:pt x="98269" y="223914"/>
                  </a:lnTo>
                  <a:lnTo>
                    <a:pt x="51864" y="268681"/>
                  </a:lnTo>
                  <a:lnTo>
                    <a:pt x="19442" y="316375"/>
                  </a:lnTo>
                  <a:lnTo>
                    <a:pt x="1821" y="369303"/>
                  </a:lnTo>
                  <a:lnTo>
                    <a:pt x="0" y="395498"/>
                  </a:lnTo>
                  <a:lnTo>
                    <a:pt x="2679" y="421423"/>
                  </a:lnTo>
                  <a:lnTo>
                    <a:pt x="21065" y="472186"/>
                  </a:lnTo>
                  <a:lnTo>
                    <a:pt x="56027" y="521042"/>
                  </a:lnTo>
                  <a:lnTo>
                    <a:pt x="106614" y="567443"/>
                  </a:lnTo>
                  <a:lnTo>
                    <a:pt x="171874" y="610840"/>
                  </a:lnTo>
                  <a:lnTo>
                    <a:pt x="209708" y="631240"/>
                  </a:lnTo>
                  <a:lnTo>
                    <a:pt x="250855" y="650684"/>
                  </a:lnTo>
                  <a:lnTo>
                    <a:pt x="295193" y="669101"/>
                  </a:lnTo>
                  <a:lnTo>
                    <a:pt x="342605" y="686425"/>
                  </a:lnTo>
                  <a:lnTo>
                    <a:pt x="392972" y="702585"/>
                  </a:lnTo>
                  <a:lnTo>
                    <a:pt x="446174" y="717514"/>
                  </a:lnTo>
                  <a:lnTo>
                    <a:pt x="502093" y="731143"/>
                  </a:lnTo>
                  <a:lnTo>
                    <a:pt x="560609" y="743403"/>
                  </a:lnTo>
                  <a:lnTo>
                    <a:pt x="621604" y="754226"/>
                  </a:lnTo>
                  <a:lnTo>
                    <a:pt x="684959" y="763543"/>
                  </a:lnTo>
                  <a:lnTo>
                    <a:pt x="750554" y="771286"/>
                  </a:lnTo>
                  <a:lnTo>
                    <a:pt x="818272" y="777385"/>
                  </a:lnTo>
                  <a:lnTo>
                    <a:pt x="1010296" y="987570"/>
                  </a:lnTo>
                  <a:lnTo>
                    <a:pt x="1205622" y="777893"/>
                  </a:lnTo>
                  <a:lnTo>
                    <a:pt x="1272517" y="772051"/>
                  </a:lnTo>
                  <a:lnTo>
                    <a:pt x="1337632" y="764557"/>
                  </a:lnTo>
                  <a:lnTo>
                    <a:pt x="1400811" y="755470"/>
                  </a:lnTo>
                  <a:lnTo>
                    <a:pt x="1461900" y="744850"/>
                  </a:lnTo>
                  <a:lnTo>
                    <a:pt x="1520743" y="732755"/>
                  </a:lnTo>
                  <a:lnTo>
                    <a:pt x="1577186" y="719247"/>
                  </a:lnTo>
                  <a:lnTo>
                    <a:pt x="1631073" y="704384"/>
                  </a:lnTo>
                  <a:lnTo>
                    <a:pt x="1682250" y="688226"/>
                  </a:lnTo>
                  <a:lnTo>
                    <a:pt x="1730561" y="670832"/>
                  </a:lnTo>
                  <a:lnTo>
                    <a:pt x="1775850" y="652262"/>
                  </a:lnTo>
                  <a:lnTo>
                    <a:pt x="1817964" y="632576"/>
                  </a:lnTo>
                  <a:lnTo>
                    <a:pt x="1856746" y="611833"/>
                  </a:lnTo>
                  <a:lnTo>
                    <a:pt x="1892042" y="590093"/>
                  </a:lnTo>
                  <a:lnTo>
                    <a:pt x="1923697" y="567416"/>
                  </a:lnTo>
                  <a:lnTo>
                    <a:pt x="1975463" y="519486"/>
                  </a:lnTo>
                  <a:lnTo>
                    <a:pt x="2010802" y="468521"/>
                  </a:lnTo>
                  <a:lnTo>
                    <a:pt x="2028423" y="415592"/>
                  </a:lnTo>
                  <a:lnTo>
                    <a:pt x="2030244" y="389397"/>
                  </a:lnTo>
                  <a:lnTo>
                    <a:pt x="2027565" y="363472"/>
                  </a:lnTo>
                  <a:lnTo>
                    <a:pt x="2009179" y="312710"/>
                  </a:lnTo>
                  <a:lnTo>
                    <a:pt x="1974217" y="263853"/>
                  </a:lnTo>
                  <a:lnTo>
                    <a:pt x="1923630" y="217452"/>
                  </a:lnTo>
                  <a:lnTo>
                    <a:pt x="1858370" y="174055"/>
                  </a:lnTo>
                  <a:lnTo>
                    <a:pt x="1820535" y="153655"/>
                  </a:lnTo>
                  <a:lnTo>
                    <a:pt x="1779389" y="134212"/>
                  </a:lnTo>
                  <a:lnTo>
                    <a:pt x="1735051" y="115794"/>
                  </a:lnTo>
                  <a:lnTo>
                    <a:pt x="1687639" y="98471"/>
                  </a:lnTo>
                  <a:lnTo>
                    <a:pt x="1637272" y="82310"/>
                  </a:lnTo>
                  <a:lnTo>
                    <a:pt x="1584070" y="67381"/>
                  </a:lnTo>
                  <a:lnTo>
                    <a:pt x="1528151" y="53752"/>
                  </a:lnTo>
                  <a:lnTo>
                    <a:pt x="1469635" y="41492"/>
                  </a:lnTo>
                  <a:lnTo>
                    <a:pt x="1408640" y="30669"/>
                  </a:lnTo>
                  <a:lnTo>
                    <a:pt x="1345285" y="21352"/>
                  </a:lnTo>
                  <a:lnTo>
                    <a:pt x="1279689" y="13610"/>
                  </a:lnTo>
                  <a:lnTo>
                    <a:pt x="1211972" y="7511"/>
                  </a:lnTo>
                  <a:lnTo>
                    <a:pt x="1148601" y="3455"/>
                  </a:lnTo>
                  <a:lnTo>
                    <a:pt x="1085513" y="963"/>
                  </a:lnTo>
                  <a:lnTo>
                    <a:pt x="1022847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41456" y="2489816"/>
              <a:ext cx="2030730" cy="988060"/>
            </a:xfrm>
            <a:custGeom>
              <a:avLst/>
              <a:gdLst/>
              <a:ahLst/>
              <a:cxnLst/>
              <a:rect l="l" t="t" r="r" b="b"/>
              <a:pathLst>
                <a:path w="2030729" h="988060">
                  <a:moveTo>
                    <a:pt x="1010296" y="987570"/>
                  </a:moveTo>
                  <a:lnTo>
                    <a:pt x="818272" y="777385"/>
                  </a:lnTo>
                  <a:lnTo>
                    <a:pt x="750554" y="771286"/>
                  </a:lnTo>
                  <a:lnTo>
                    <a:pt x="684959" y="763543"/>
                  </a:lnTo>
                  <a:lnTo>
                    <a:pt x="621604" y="754226"/>
                  </a:lnTo>
                  <a:lnTo>
                    <a:pt x="560609" y="743403"/>
                  </a:lnTo>
                  <a:lnTo>
                    <a:pt x="502093" y="731143"/>
                  </a:lnTo>
                  <a:lnTo>
                    <a:pt x="446174" y="717514"/>
                  </a:lnTo>
                  <a:lnTo>
                    <a:pt x="392972" y="702585"/>
                  </a:lnTo>
                  <a:lnTo>
                    <a:pt x="342605" y="686425"/>
                  </a:lnTo>
                  <a:lnTo>
                    <a:pt x="295193" y="669101"/>
                  </a:lnTo>
                  <a:lnTo>
                    <a:pt x="250855" y="650684"/>
                  </a:lnTo>
                  <a:lnTo>
                    <a:pt x="209708" y="631240"/>
                  </a:lnTo>
                  <a:lnTo>
                    <a:pt x="171874" y="610840"/>
                  </a:lnTo>
                  <a:lnTo>
                    <a:pt x="137469" y="589552"/>
                  </a:lnTo>
                  <a:lnTo>
                    <a:pt x="79427" y="544584"/>
                  </a:lnTo>
                  <a:lnTo>
                    <a:pt x="36534" y="496887"/>
                  </a:lnTo>
                  <a:lnTo>
                    <a:pt x="9741" y="447008"/>
                  </a:lnTo>
                  <a:lnTo>
                    <a:pt x="0" y="395498"/>
                  </a:lnTo>
                  <a:lnTo>
                    <a:pt x="1821" y="369303"/>
                  </a:lnTo>
                  <a:lnTo>
                    <a:pt x="19442" y="316375"/>
                  </a:lnTo>
                  <a:lnTo>
                    <a:pt x="51864" y="268681"/>
                  </a:lnTo>
                  <a:lnTo>
                    <a:pt x="98269" y="223914"/>
                  </a:lnTo>
                  <a:lnTo>
                    <a:pt x="157538" y="182364"/>
                  </a:lnTo>
                  <a:lnTo>
                    <a:pt x="191649" y="162886"/>
                  </a:lnTo>
                  <a:lnTo>
                    <a:pt x="228556" y="144321"/>
                  </a:lnTo>
                  <a:lnTo>
                    <a:pt x="268121" y="126705"/>
                  </a:lnTo>
                  <a:lnTo>
                    <a:pt x="310204" y="110074"/>
                  </a:lnTo>
                  <a:lnTo>
                    <a:pt x="354665" y="94465"/>
                  </a:lnTo>
                  <a:lnTo>
                    <a:pt x="401364" y="79913"/>
                  </a:lnTo>
                  <a:lnTo>
                    <a:pt x="450162" y="66455"/>
                  </a:lnTo>
                  <a:lnTo>
                    <a:pt x="500920" y="54127"/>
                  </a:lnTo>
                  <a:lnTo>
                    <a:pt x="553497" y="42965"/>
                  </a:lnTo>
                  <a:lnTo>
                    <a:pt x="607753" y="33006"/>
                  </a:lnTo>
                  <a:lnTo>
                    <a:pt x="663550" y="24285"/>
                  </a:lnTo>
                  <a:lnTo>
                    <a:pt x="720747" y="16839"/>
                  </a:lnTo>
                  <a:lnTo>
                    <a:pt x="779204" y="10704"/>
                  </a:lnTo>
                  <a:lnTo>
                    <a:pt x="838783" y="5917"/>
                  </a:lnTo>
                  <a:lnTo>
                    <a:pt x="899343" y="2513"/>
                  </a:lnTo>
                  <a:lnTo>
                    <a:pt x="960744" y="528"/>
                  </a:lnTo>
                  <a:lnTo>
                    <a:pt x="1022847" y="0"/>
                  </a:lnTo>
                  <a:lnTo>
                    <a:pt x="1085513" y="963"/>
                  </a:lnTo>
                  <a:lnTo>
                    <a:pt x="1148601" y="3455"/>
                  </a:lnTo>
                  <a:lnTo>
                    <a:pt x="1211972" y="7511"/>
                  </a:lnTo>
                  <a:lnTo>
                    <a:pt x="1279689" y="13610"/>
                  </a:lnTo>
                  <a:lnTo>
                    <a:pt x="1345285" y="21352"/>
                  </a:lnTo>
                  <a:lnTo>
                    <a:pt x="1408640" y="30669"/>
                  </a:lnTo>
                  <a:lnTo>
                    <a:pt x="1469635" y="41492"/>
                  </a:lnTo>
                  <a:lnTo>
                    <a:pt x="1528151" y="53752"/>
                  </a:lnTo>
                  <a:lnTo>
                    <a:pt x="1584070" y="67381"/>
                  </a:lnTo>
                  <a:lnTo>
                    <a:pt x="1637272" y="82310"/>
                  </a:lnTo>
                  <a:lnTo>
                    <a:pt x="1687639" y="98471"/>
                  </a:lnTo>
                  <a:lnTo>
                    <a:pt x="1735051" y="115794"/>
                  </a:lnTo>
                  <a:lnTo>
                    <a:pt x="1779389" y="134212"/>
                  </a:lnTo>
                  <a:lnTo>
                    <a:pt x="1820535" y="153655"/>
                  </a:lnTo>
                  <a:lnTo>
                    <a:pt x="1858370" y="174055"/>
                  </a:lnTo>
                  <a:lnTo>
                    <a:pt x="1892775" y="195344"/>
                  </a:lnTo>
                  <a:lnTo>
                    <a:pt x="1950817" y="240311"/>
                  </a:lnTo>
                  <a:lnTo>
                    <a:pt x="1993710" y="288009"/>
                  </a:lnTo>
                  <a:lnTo>
                    <a:pt x="2020503" y="337887"/>
                  </a:lnTo>
                  <a:lnTo>
                    <a:pt x="2030244" y="389397"/>
                  </a:lnTo>
                  <a:lnTo>
                    <a:pt x="2028423" y="415592"/>
                  </a:lnTo>
                  <a:lnTo>
                    <a:pt x="2010802" y="468521"/>
                  </a:lnTo>
                  <a:lnTo>
                    <a:pt x="1975463" y="519486"/>
                  </a:lnTo>
                  <a:lnTo>
                    <a:pt x="1923697" y="567416"/>
                  </a:lnTo>
                  <a:lnTo>
                    <a:pt x="1892042" y="590093"/>
                  </a:lnTo>
                  <a:lnTo>
                    <a:pt x="1856746" y="611833"/>
                  </a:lnTo>
                  <a:lnTo>
                    <a:pt x="1817964" y="632576"/>
                  </a:lnTo>
                  <a:lnTo>
                    <a:pt x="1775850" y="652262"/>
                  </a:lnTo>
                  <a:lnTo>
                    <a:pt x="1730561" y="670832"/>
                  </a:lnTo>
                  <a:lnTo>
                    <a:pt x="1682250" y="688226"/>
                  </a:lnTo>
                  <a:lnTo>
                    <a:pt x="1631073" y="704384"/>
                  </a:lnTo>
                  <a:lnTo>
                    <a:pt x="1577186" y="719247"/>
                  </a:lnTo>
                  <a:lnTo>
                    <a:pt x="1520743" y="732755"/>
                  </a:lnTo>
                  <a:lnTo>
                    <a:pt x="1461900" y="744850"/>
                  </a:lnTo>
                  <a:lnTo>
                    <a:pt x="1400811" y="755470"/>
                  </a:lnTo>
                  <a:lnTo>
                    <a:pt x="1337632" y="764557"/>
                  </a:lnTo>
                  <a:lnTo>
                    <a:pt x="1272517" y="772051"/>
                  </a:lnTo>
                  <a:lnTo>
                    <a:pt x="1205622" y="777893"/>
                  </a:lnTo>
                  <a:lnTo>
                    <a:pt x="1010296" y="987570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98450" y="988186"/>
          <a:ext cx="11576046" cy="5248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0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08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6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78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290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88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16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13740">
                <a:tc>
                  <a:txBody>
                    <a:bodyPr/>
                    <a:lstStyle/>
                    <a:p>
                      <a:pPr marL="183515" algn="ctr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3AC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79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7410" marR="39370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Generated</a:t>
                      </a:r>
                      <a:r>
                        <a:rPr sz="2000" b="1" spc="-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79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065" indent="1225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Register Descriptor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sz="2000" b="1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79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R1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307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R2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R3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b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u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v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ts val="2035"/>
                        </a:lnSpc>
                        <a:spcBef>
                          <a:spcPts val="27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𝑎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75260">
                        <a:lnSpc>
                          <a:spcPts val="2035"/>
                        </a:lnSpc>
                        <a:spcBef>
                          <a:spcPts val="27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𝑏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ts val="2035"/>
                        </a:lnSpc>
                        <a:spcBef>
                          <a:spcPts val="27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𝑐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2035"/>
                        </a:lnSpc>
                        <a:spcBef>
                          <a:spcPts val="27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𝑑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69"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 marL="147320" marR="139065" indent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temporaries,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live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the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end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BB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 marL="274320" marR="393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𝑅1,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𝑎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274320">
                        <a:lnSpc>
                          <a:spcPct val="100000"/>
                        </a:lnSpc>
                        <a:tabLst>
                          <a:tab pos="364299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𝑅2,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𝑏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100" spc="-37" baseline="19841" dirty="0">
                          <a:latin typeface="Calibri"/>
                          <a:cs typeface="Calibri"/>
                        </a:rPr>
                        <a:t>si</a:t>
                      </a:r>
                      <a:endParaRPr sz="2100" baseline="19841">
                        <a:latin typeface="Calibri"/>
                        <a:cs typeface="Calibri"/>
                      </a:endParaRPr>
                    </a:p>
                    <a:p>
                      <a:pPr marL="274320" marR="3937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SUB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mbria Math"/>
                          <a:cs typeface="Cambria Math"/>
                        </a:rPr>
                        <a:t>𝑅2,</a:t>
                      </a:r>
                      <a:r>
                        <a:rPr sz="180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𝑅1,</a:t>
                      </a:r>
                      <a:r>
                        <a:rPr sz="180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𝑅2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/>
                </a:tc>
                <a:tc rowSpan="4">
                  <a:txBody>
                    <a:bodyPr/>
                    <a:lstStyle/>
                    <a:p>
                      <a:pPr marL="43180" indent="4254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R2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reused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nce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there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no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next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use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8128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marL="12509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8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1800" spc="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8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𝑏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413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3">
                  <a:txBody>
                    <a:bodyPr/>
                    <a:lstStyle/>
                    <a:p>
                      <a:pPr marL="121285" marR="113664" indent="304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memory,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live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end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BB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8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28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𝑎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𝑎,</a:t>
                      </a:r>
                      <a:r>
                        <a:rPr sz="1800" spc="-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𝑅1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𝑏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𝑐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𝑑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Cambria Math"/>
                          <a:cs typeface="Cambria Math"/>
                        </a:rPr>
                        <a:t>𝑅2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123825" algn="ct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𝑢</a:t>
                      </a:r>
                      <a:r>
                        <a:rPr sz="18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1800" spc="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𝑐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16954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74320" marR="3937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𝑅3,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𝑐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274320" marR="3937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SUB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𝑅1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 𝑅1,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𝑅3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446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𝑢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𝑐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𝑎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𝑏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𝑐,</a:t>
                      </a:r>
                      <a:r>
                        <a:rPr sz="1800" spc="-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𝑅3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𝑑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Cambria Math"/>
                          <a:cs typeface="Cambria Math"/>
                        </a:rPr>
                        <a:t>𝑅2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Cambria Math"/>
                          <a:cs typeface="Cambria Math"/>
                        </a:rPr>
                        <a:t>𝑅1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446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𝑣</a:t>
                      </a:r>
                      <a:r>
                        <a:rPr sz="18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800" spc="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8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𝑢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74320" marR="393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ADD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𝑅3,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𝑅2,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𝑅1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446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𝑢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𝑣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𝑎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𝑏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𝑐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𝑑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558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Cambria Math"/>
                          <a:cs typeface="Cambria Math"/>
                        </a:rPr>
                        <a:t>𝑅2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Cambria Math"/>
                          <a:cs typeface="Cambria Math"/>
                        </a:rPr>
                        <a:t>𝑅1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Cambria Math"/>
                          <a:cs typeface="Cambria Math"/>
                        </a:rPr>
                        <a:t>𝑅3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382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18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𝑑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74320" marR="393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𝑅2,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𝑑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446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𝑢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9734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𝑎,</a:t>
                      </a:r>
                      <a:r>
                        <a:rPr sz="1800" spc="-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𝑑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𝑣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Cambria Math"/>
                          <a:cs typeface="Cambria Math"/>
                        </a:rPr>
                        <a:t>𝑅2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𝑏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𝑐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𝑑,</a:t>
                      </a:r>
                      <a:r>
                        <a:rPr sz="1800" spc="-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𝑅2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Cambria Math"/>
                          <a:cs typeface="Cambria Math"/>
                        </a:rPr>
                        <a:t>𝑅1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Cambria Math"/>
                          <a:cs typeface="Cambria Math"/>
                        </a:rPr>
                        <a:t>𝑅3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69837CF-4455-B523-A8EF-63ED1A6A40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32080"/>
            <a:ext cx="531749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Code</a:t>
            </a:r>
            <a:r>
              <a:rPr sz="4000" spc="-100" dirty="0"/>
              <a:t> </a:t>
            </a:r>
            <a:r>
              <a:rPr sz="4000" dirty="0"/>
              <a:t>Generation</a:t>
            </a:r>
            <a:r>
              <a:rPr sz="4000" spc="-90" dirty="0"/>
              <a:t> </a:t>
            </a:r>
            <a:r>
              <a:rPr sz="4000" spc="-10" dirty="0"/>
              <a:t>Example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98450" y="979550"/>
          <a:ext cx="11517626" cy="3224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17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75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57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643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13740">
                <a:tc>
                  <a:txBody>
                    <a:bodyPr/>
                    <a:lstStyle/>
                    <a:p>
                      <a:pPr marL="176530" algn="ctr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3AC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796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60425" marR="12065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Generated</a:t>
                      </a:r>
                      <a:r>
                        <a:rPr sz="2000" b="1" spc="-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79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1225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Register Descriptor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sz="2000" b="1" spc="-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796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R1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4655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R2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R3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b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8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u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v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𝑢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132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𝑎,</a:t>
                      </a:r>
                      <a:r>
                        <a:rPr sz="1800" spc="-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𝑑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𝑣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Cambria Math"/>
                          <a:cs typeface="Cambria Math"/>
                        </a:rPr>
                        <a:t>𝑅2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𝑏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𝑐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𝑑,</a:t>
                      </a:r>
                      <a:r>
                        <a:rPr sz="1800" spc="-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𝑅2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Cambria Math"/>
                          <a:cs typeface="Cambria Math"/>
                        </a:rPr>
                        <a:t>𝑅1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Cambria Math"/>
                          <a:cs typeface="Cambria Math"/>
                        </a:rPr>
                        <a:t>𝑅3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29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174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𝑑</a:t>
                      </a:r>
                      <a:r>
                        <a:rPr sz="1800" spc="1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𝑣</a:t>
                      </a:r>
                      <a:r>
                        <a:rPr sz="1800" spc="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8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𝑢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67970" marR="1206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ADD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𝑅1,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𝑅3,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𝑅1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𝑑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𝑎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𝑣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Cambria Math"/>
                          <a:cs typeface="Cambria Math"/>
                        </a:rPr>
                        <a:t>𝑅2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𝑏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𝑐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74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Cambria Math"/>
                          <a:cs typeface="Cambria Math"/>
                        </a:rPr>
                        <a:t>𝑅1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Cambria Math"/>
                          <a:cs typeface="Cambria Math"/>
                        </a:rPr>
                        <a:t>𝑅3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29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125730" algn="ctr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exit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954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67970" marR="1206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ST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𝑎,</a:t>
                      </a:r>
                      <a:r>
                        <a:rPr sz="1800" spc="-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𝑅2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267970" marR="1206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𝑑,</a:t>
                      </a:r>
                      <a:r>
                        <a:rPr sz="1800" spc="-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𝑅1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𝑑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𝑎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𝑣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𝑎,</a:t>
                      </a:r>
                      <a:r>
                        <a:rPr sz="1800" spc="-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𝑅2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𝑏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𝑐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𝑑,</a:t>
                      </a:r>
                      <a:r>
                        <a:rPr sz="1800" spc="-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𝑅1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5" dirty="0">
                          <a:latin typeface="Cambria Math"/>
                          <a:cs typeface="Cambria Math"/>
                        </a:rPr>
                        <a:t>𝑅3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2EF4-4C5E-6B5A-F7F2-77F6BDE4F03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695"/>
              </a:spcBef>
            </a:pPr>
            <a:r>
              <a:rPr dirty="0"/>
              <a:t>Code</a:t>
            </a:r>
            <a:r>
              <a:rPr spc="-155" dirty="0"/>
              <a:t> </a:t>
            </a:r>
            <a:r>
              <a:rPr dirty="0"/>
              <a:t>Sequences</a:t>
            </a:r>
            <a:r>
              <a:rPr spc="-130" dirty="0"/>
              <a:t> </a:t>
            </a:r>
            <a:r>
              <a:rPr dirty="0"/>
              <a:t>for</a:t>
            </a:r>
            <a:r>
              <a:rPr spc="-150" dirty="0"/>
              <a:t> </a:t>
            </a:r>
            <a:r>
              <a:rPr spc="-10" dirty="0"/>
              <a:t>Indexed</a:t>
            </a:r>
            <a:r>
              <a:rPr spc="-140" dirty="0"/>
              <a:t> </a:t>
            </a:r>
            <a:r>
              <a:rPr dirty="0"/>
              <a:t>and</a:t>
            </a:r>
            <a:r>
              <a:rPr spc="-145" dirty="0"/>
              <a:t> </a:t>
            </a:r>
            <a:r>
              <a:rPr spc="-10" dirty="0"/>
              <a:t>Pointer Assignments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67100" y="2298064"/>
            <a:ext cx="7886700" cy="1280160"/>
            <a:chOff x="3467100" y="2298064"/>
            <a:chExt cx="7886700" cy="1280160"/>
          </a:xfrm>
        </p:grpSpPr>
        <p:sp>
          <p:nvSpPr>
            <p:cNvPr id="4" name="object 4"/>
            <p:cNvSpPr/>
            <p:nvPr/>
          </p:nvSpPr>
          <p:spPr>
            <a:xfrm>
              <a:off x="3467100" y="2298077"/>
              <a:ext cx="7886700" cy="640080"/>
            </a:xfrm>
            <a:custGeom>
              <a:avLst/>
              <a:gdLst/>
              <a:ahLst/>
              <a:cxnLst/>
              <a:rect l="l" t="t" r="r" b="b"/>
              <a:pathLst>
                <a:path w="7886700" h="640080">
                  <a:moveTo>
                    <a:pt x="7886700" y="0"/>
                  </a:moveTo>
                  <a:lnTo>
                    <a:pt x="5257800" y="0"/>
                  </a:lnTo>
                  <a:lnTo>
                    <a:pt x="2628900" y="0"/>
                  </a:lnTo>
                  <a:lnTo>
                    <a:pt x="0" y="0"/>
                  </a:lnTo>
                  <a:lnTo>
                    <a:pt x="0" y="640067"/>
                  </a:lnTo>
                  <a:lnTo>
                    <a:pt x="2628900" y="640067"/>
                  </a:lnTo>
                  <a:lnTo>
                    <a:pt x="5257800" y="640067"/>
                  </a:lnTo>
                  <a:lnTo>
                    <a:pt x="7886700" y="640067"/>
                  </a:lnTo>
                  <a:lnTo>
                    <a:pt x="788670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24900" y="2938144"/>
              <a:ext cx="2628900" cy="640080"/>
            </a:xfrm>
            <a:custGeom>
              <a:avLst/>
              <a:gdLst/>
              <a:ahLst/>
              <a:cxnLst/>
              <a:rect l="l" t="t" r="r" b="b"/>
              <a:pathLst>
                <a:path w="2628900" h="640079">
                  <a:moveTo>
                    <a:pt x="2628900" y="0"/>
                  </a:moveTo>
                  <a:lnTo>
                    <a:pt x="0" y="0"/>
                  </a:lnTo>
                  <a:lnTo>
                    <a:pt x="0" y="640079"/>
                  </a:lnTo>
                  <a:lnTo>
                    <a:pt x="2628900" y="640079"/>
                  </a:lnTo>
                  <a:lnTo>
                    <a:pt x="26289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34688" y="2387472"/>
              <a:ext cx="5626735" cy="852169"/>
            </a:xfrm>
            <a:custGeom>
              <a:avLst/>
              <a:gdLst/>
              <a:ahLst/>
              <a:cxnLst/>
              <a:rect l="l" t="t" r="r" b="b"/>
              <a:pathLst>
                <a:path w="5626734" h="852169">
                  <a:moveTo>
                    <a:pt x="70612" y="8636"/>
                  </a:moveTo>
                  <a:lnTo>
                    <a:pt x="67564" y="0"/>
                  </a:lnTo>
                  <a:lnTo>
                    <a:pt x="52197" y="5549"/>
                  </a:lnTo>
                  <a:lnTo>
                    <a:pt x="38735" y="13589"/>
                  </a:lnTo>
                  <a:lnTo>
                    <a:pt x="9855" y="52108"/>
                  </a:lnTo>
                  <a:lnTo>
                    <a:pt x="63" y="104775"/>
                  </a:lnTo>
                  <a:lnTo>
                    <a:pt x="0" y="105918"/>
                  </a:lnTo>
                  <a:lnTo>
                    <a:pt x="977" y="123456"/>
                  </a:lnTo>
                  <a:lnTo>
                    <a:pt x="17399" y="174752"/>
                  </a:lnTo>
                  <a:lnTo>
                    <a:pt x="52146" y="206184"/>
                  </a:lnTo>
                  <a:lnTo>
                    <a:pt x="67564" y="211709"/>
                  </a:lnTo>
                  <a:lnTo>
                    <a:pt x="70231" y="203200"/>
                  </a:lnTo>
                  <a:lnTo>
                    <a:pt x="58178" y="197802"/>
                  </a:lnTo>
                  <a:lnTo>
                    <a:pt x="47764" y="190334"/>
                  </a:lnTo>
                  <a:lnTo>
                    <a:pt x="26365" y="155638"/>
                  </a:lnTo>
                  <a:lnTo>
                    <a:pt x="19342" y="105918"/>
                  </a:lnTo>
                  <a:lnTo>
                    <a:pt x="19304" y="104775"/>
                  </a:lnTo>
                  <a:lnTo>
                    <a:pt x="20078" y="86728"/>
                  </a:lnTo>
                  <a:lnTo>
                    <a:pt x="31877" y="42164"/>
                  </a:lnTo>
                  <a:lnTo>
                    <a:pt x="58394" y="13957"/>
                  </a:lnTo>
                  <a:lnTo>
                    <a:pt x="70612" y="8636"/>
                  </a:lnTo>
                  <a:close/>
                </a:path>
                <a:path w="5626734" h="852169">
                  <a:moveTo>
                    <a:pt x="375539" y="105918"/>
                  </a:moveTo>
                  <a:lnTo>
                    <a:pt x="365671" y="52108"/>
                  </a:lnTo>
                  <a:lnTo>
                    <a:pt x="336804" y="13589"/>
                  </a:lnTo>
                  <a:lnTo>
                    <a:pt x="307975" y="0"/>
                  </a:lnTo>
                  <a:lnTo>
                    <a:pt x="304927" y="8636"/>
                  </a:lnTo>
                  <a:lnTo>
                    <a:pt x="317207" y="13957"/>
                  </a:lnTo>
                  <a:lnTo>
                    <a:pt x="327761" y="21310"/>
                  </a:lnTo>
                  <a:lnTo>
                    <a:pt x="349161" y="55435"/>
                  </a:lnTo>
                  <a:lnTo>
                    <a:pt x="356235" y="104775"/>
                  </a:lnTo>
                  <a:lnTo>
                    <a:pt x="355447" y="123456"/>
                  </a:lnTo>
                  <a:lnTo>
                    <a:pt x="343662" y="169164"/>
                  </a:lnTo>
                  <a:lnTo>
                    <a:pt x="317347" y="197802"/>
                  </a:lnTo>
                  <a:lnTo>
                    <a:pt x="305308" y="203200"/>
                  </a:lnTo>
                  <a:lnTo>
                    <a:pt x="307975" y="211709"/>
                  </a:lnTo>
                  <a:lnTo>
                    <a:pt x="348437" y="187706"/>
                  </a:lnTo>
                  <a:lnTo>
                    <a:pt x="371170" y="143344"/>
                  </a:lnTo>
                  <a:lnTo>
                    <a:pt x="374434" y="125374"/>
                  </a:lnTo>
                  <a:lnTo>
                    <a:pt x="375539" y="105918"/>
                  </a:lnTo>
                  <a:close/>
                </a:path>
                <a:path w="5626734" h="852169">
                  <a:moveTo>
                    <a:pt x="2699512" y="282956"/>
                  </a:moveTo>
                  <a:lnTo>
                    <a:pt x="2696464" y="274320"/>
                  </a:lnTo>
                  <a:lnTo>
                    <a:pt x="2681097" y="279869"/>
                  </a:lnTo>
                  <a:lnTo>
                    <a:pt x="2667635" y="287909"/>
                  </a:lnTo>
                  <a:lnTo>
                    <a:pt x="2638755" y="326428"/>
                  </a:lnTo>
                  <a:lnTo>
                    <a:pt x="2628963" y="379095"/>
                  </a:lnTo>
                  <a:lnTo>
                    <a:pt x="2628900" y="380238"/>
                  </a:lnTo>
                  <a:lnTo>
                    <a:pt x="2629878" y="397764"/>
                  </a:lnTo>
                  <a:lnTo>
                    <a:pt x="2646299" y="449072"/>
                  </a:lnTo>
                  <a:lnTo>
                    <a:pt x="2681046" y="480504"/>
                  </a:lnTo>
                  <a:lnTo>
                    <a:pt x="2696464" y="486029"/>
                  </a:lnTo>
                  <a:lnTo>
                    <a:pt x="2699131" y="477520"/>
                  </a:lnTo>
                  <a:lnTo>
                    <a:pt x="2687078" y="472122"/>
                  </a:lnTo>
                  <a:lnTo>
                    <a:pt x="2676664" y="464654"/>
                  </a:lnTo>
                  <a:lnTo>
                    <a:pt x="2655265" y="429958"/>
                  </a:lnTo>
                  <a:lnTo>
                    <a:pt x="2648242" y="380238"/>
                  </a:lnTo>
                  <a:lnTo>
                    <a:pt x="2648204" y="379095"/>
                  </a:lnTo>
                  <a:lnTo>
                    <a:pt x="2648978" y="361048"/>
                  </a:lnTo>
                  <a:lnTo>
                    <a:pt x="2660777" y="316484"/>
                  </a:lnTo>
                  <a:lnTo>
                    <a:pt x="2687294" y="288277"/>
                  </a:lnTo>
                  <a:lnTo>
                    <a:pt x="2699512" y="282956"/>
                  </a:lnTo>
                  <a:close/>
                </a:path>
                <a:path w="5626734" h="852169">
                  <a:moveTo>
                    <a:pt x="2931287" y="380238"/>
                  </a:moveTo>
                  <a:lnTo>
                    <a:pt x="2921419" y="326428"/>
                  </a:lnTo>
                  <a:lnTo>
                    <a:pt x="2892552" y="287909"/>
                  </a:lnTo>
                  <a:lnTo>
                    <a:pt x="2863723" y="274320"/>
                  </a:lnTo>
                  <a:lnTo>
                    <a:pt x="2860675" y="282956"/>
                  </a:lnTo>
                  <a:lnTo>
                    <a:pt x="2872956" y="288277"/>
                  </a:lnTo>
                  <a:lnTo>
                    <a:pt x="2883509" y="295630"/>
                  </a:lnTo>
                  <a:lnTo>
                    <a:pt x="2904909" y="329755"/>
                  </a:lnTo>
                  <a:lnTo>
                    <a:pt x="2911983" y="379095"/>
                  </a:lnTo>
                  <a:lnTo>
                    <a:pt x="2911195" y="397776"/>
                  </a:lnTo>
                  <a:lnTo>
                    <a:pt x="2899410" y="443484"/>
                  </a:lnTo>
                  <a:lnTo>
                    <a:pt x="2873095" y="472122"/>
                  </a:lnTo>
                  <a:lnTo>
                    <a:pt x="2861056" y="477520"/>
                  </a:lnTo>
                  <a:lnTo>
                    <a:pt x="2863723" y="486029"/>
                  </a:lnTo>
                  <a:lnTo>
                    <a:pt x="2904185" y="462026"/>
                  </a:lnTo>
                  <a:lnTo>
                    <a:pt x="2926918" y="417664"/>
                  </a:lnTo>
                  <a:lnTo>
                    <a:pt x="2930182" y="399694"/>
                  </a:lnTo>
                  <a:lnTo>
                    <a:pt x="2931287" y="380238"/>
                  </a:lnTo>
                  <a:close/>
                </a:path>
                <a:path w="5626734" h="852169">
                  <a:moveTo>
                    <a:pt x="5328412" y="282956"/>
                  </a:moveTo>
                  <a:lnTo>
                    <a:pt x="5325364" y="274320"/>
                  </a:lnTo>
                  <a:lnTo>
                    <a:pt x="5309997" y="279869"/>
                  </a:lnTo>
                  <a:lnTo>
                    <a:pt x="5296535" y="287909"/>
                  </a:lnTo>
                  <a:lnTo>
                    <a:pt x="5267655" y="326428"/>
                  </a:lnTo>
                  <a:lnTo>
                    <a:pt x="5257863" y="379095"/>
                  </a:lnTo>
                  <a:lnTo>
                    <a:pt x="5257800" y="380238"/>
                  </a:lnTo>
                  <a:lnTo>
                    <a:pt x="5258778" y="397764"/>
                  </a:lnTo>
                  <a:lnTo>
                    <a:pt x="5275199" y="449072"/>
                  </a:lnTo>
                  <a:lnTo>
                    <a:pt x="5309946" y="480504"/>
                  </a:lnTo>
                  <a:lnTo>
                    <a:pt x="5325364" y="486029"/>
                  </a:lnTo>
                  <a:lnTo>
                    <a:pt x="5328031" y="477520"/>
                  </a:lnTo>
                  <a:lnTo>
                    <a:pt x="5315978" y="472122"/>
                  </a:lnTo>
                  <a:lnTo>
                    <a:pt x="5305564" y="464654"/>
                  </a:lnTo>
                  <a:lnTo>
                    <a:pt x="5284165" y="429958"/>
                  </a:lnTo>
                  <a:lnTo>
                    <a:pt x="5277142" y="380238"/>
                  </a:lnTo>
                  <a:lnTo>
                    <a:pt x="5277104" y="379095"/>
                  </a:lnTo>
                  <a:lnTo>
                    <a:pt x="5277878" y="361048"/>
                  </a:lnTo>
                  <a:lnTo>
                    <a:pt x="5289677" y="316484"/>
                  </a:lnTo>
                  <a:lnTo>
                    <a:pt x="5316194" y="288277"/>
                  </a:lnTo>
                  <a:lnTo>
                    <a:pt x="5328412" y="282956"/>
                  </a:lnTo>
                  <a:close/>
                </a:path>
                <a:path w="5626734" h="852169">
                  <a:moveTo>
                    <a:pt x="5400040" y="648716"/>
                  </a:moveTo>
                  <a:lnTo>
                    <a:pt x="5396992" y="640080"/>
                  </a:lnTo>
                  <a:lnTo>
                    <a:pt x="5381625" y="645629"/>
                  </a:lnTo>
                  <a:lnTo>
                    <a:pt x="5368163" y="653669"/>
                  </a:lnTo>
                  <a:lnTo>
                    <a:pt x="5339283" y="692188"/>
                  </a:lnTo>
                  <a:lnTo>
                    <a:pt x="5329491" y="744855"/>
                  </a:lnTo>
                  <a:lnTo>
                    <a:pt x="5329428" y="745998"/>
                  </a:lnTo>
                  <a:lnTo>
                    <a:pt x="5330406" y="763524"/>
                  </a:lnTo>
                  <a:lnTo>
                    <a:pt x="5346827" y="814832"/>
                  </a:lnTo>
                  <a:lnTo>
                    <a:pt x="5381574" y="846264"/>
                  </a:lnTo>
                  <a:lnTo>
                    <a:pt x="5396992" y="851789"/>
                  </a:lnTo>
                  <a:lnTo>
                    <a:pt x="5399659" y="843280"/>
                  </a:lnTo>
                  <a:lnTo>
                    <a:pt x="5387606" y="837882"/>
                  </a:lnTo>
                  <a:lnTo>
                    <a:pt x="5377192" y="830414"/>
                  </a:lnTo>
                  <a:lnTo>
                    <a:pt x="5355793" y="795718"/>
                  </a:lnTo>
                  <a:lnTo>
                    <a:pt x="5348770" y="745998"/>
                  </a:lnTo>
                  <a:lnTo>
                    <a:pt x="5348732" y="744855"/>
                  </a:lnTo>
                  <a:lnTo>
                    <a:pt x="5349506" y="726808"/>
                  </a:lnTo>
                  <a:lnTo>
                    <a:pt x="5361305" y="682244"/>
                  </a:lnTo>
                  <a:lnTo>
                    <a:pt x="5387822" y="654037"/>
                  </a:lnTo>
                  <a:lnTo>
                    <a:pt x="5400040" y="648716"/>
                  </a:lnTo>
                  <a:close/>
                </a:path>
                <a:path w="5626734" h="852169">
                  <a:moveTo>
                    <a:pt x="5400040" y="8636"/>
                  </a:moveTo>
                  <a:lnTo>
                    <a:pt x="5396992" y="0"/>
                  </a:lnTo>
                  <a:lnTo>
                    <a:pt x="5381625" y="5549"/>
                  </a:lnTo>
                  <a:lnTo>
                    <a:pt x="5368163" y="13589"/>
                  </a:lnTo>
                  <a:lnTo>
                    <a:pt x="5339283" y="52108"/>
                  </a:lnTo>
                  <a:lnTo>
                    <a:pt x="5329491" y="104775"/>
                  </a:lnTo>
                  <a:lnTo>
                    <a:pt x="5329428" y="105918"/>
                  </a:lnTo>
                  <a:lnTo>
                    <a:pt x="5330406" y="123456"/>
                  </a:lnTo>
                  <a:lnTo>
                    <a:pt x="5346827" y="174752"/>
                  </a:lnTo>
                  <a:lnTo>
                    <a:pt x="5381574" y="206184"/>
                  </a:lnTo>
                  <a:lnTo>
                    <a:pt x="5396992" y="211709"/>
                  </a:lnTo>
                  <a:lnTo>
                    <a:pt x="5399659" y="203200"/>
                  </a:lnTo>
                  <a:lnTo>
                    <a:pt x="5387606" y="197802"/>
                  </a:lnTo>
                  <a:lnTo>
                    <a:pt x="5377192" y="190334"/>
                  </a:lnTo>
                  <a:lnTo>
                    <a:pt x="5355793" y="155638"/>
                  </a:lnTo>
                  <a:lnTo>
                    <a:pt x="5348770" y="105918"/>
                  </a:lnTo>
                  <a:lnTo>
                    <a:pt x="5348732" y="104775"/>
                  </a:lnTo>
                  <a:lnTo>
                    <a:pt x="5349506" y="86728"/>
                  </a:lnTo>
                  <a:lnTo>
                    <a:pt x="5361305" y="42164"/>
                  </a:lnTo>
                  <a:lnTo>
                    <a:pt x="5387822" y="13957"/>
                  </a:lnTo>
                  <a:lnTo>
                    <a:pt x="5400040" y="8636"/>
                  </a:lnTo>
                  <a:close/>
                </a:path>
                <a:path w="5626734" h="852169">
                  <a:moveTo>
                    <a:pt x="5560187" y="380238"/>
                  </a:moveTo>
                  <a:lnTo>
                    <a:pt x="5550319" y="326428"/>
                  </a:lnTo>
                  <a:lnTo>
                    <a:pt x="5521452" y="287909"/>
                  </a:lnTo>
                  <a:lnTo>
                    <a:pt x="5492623" y="274320"/>
                  </a:lnTo>
                  <a:lnTo>
                    <a:pt x="5489575" y="282956"/>
                  </a:lnTo>
                  <a:lnTo>
                    <a:pt x="5501856" y="288277"/>
                  </a:lnTo>
                  <a:lnTo>
                    <a:pt x="5512409" y="295630"/>
                  </a:lnTo>
                  <a:lnTo>
                    <a:pt x="5533809" y="329755"/>
                  </a:lnTo>
                  <a:lnTo>
                    <a:pt x="5540883" y="379095"/>
                  </a:lnTo>
                  <a:lnTo>
                    <a:pt x="5540095" y="397776"/>
                  </a:lnTo>
                  <a:lnTo>
                    <a:pt x="5528310" y="443484"/>
                  </a:lnTo>
                  <a:lnTo>
                    <a:pt x="5501995" y="472122"/>
                  </a:lnTo>
                  <a:lnTo>
                    <a:pt x="5489956" y="477520"/>
                  </a:lnTo>
                  <a:lnTo>
                    <a:pt x="5492623" y="486029"/>
                  </a:lnTo>
                  <a:lnTo>
                    <a:pt x="5533085" y="462026"/>
                  </a:lnTo>
                  <a:lnTo>
                    <a:pt x="5555818" y="417664"/>
                  </a:lnTo>
                  <a:lnTo>
                    <a:pt x="5559082" y="399694"/>
                  </a:lnTo>
                  <a:lnTo>
                    <a:pt x="5560187" y="380238"/>
                  </a:lnTo>
                  <a:close/>
                </a:path>
                <a:path w="5626734" h="852169">
                  <a:moveTo>
                    <a:pt x="5626481" y="745998"/>
                  </a:moveTo>
                  <a:lnTo>
                    <a:pt x="5616613" y="692188"/>
                  </a:lnTo>
                  <a:lnTo>
                    <a:pt x="5587746" y="653669"/>
                  </a:lnTo>
                  <a:lnTo>
                    <a:pt x="5558917" y="640080"/>
                  </a:lnTo>
                  <a:lnTo>
                    <a:pt x="5555869" y="648716"/>
                  </a:lnTo>
                  <a:lnTo>
                    <a:pt x="5568150" y="654037"/>
                  </a:lnTo>
                  <a:lnTo>
                    <a:pt x="5578703" y="661390"/>
                  </a:lnTo>
                  <a:lnTo>
                    <a:pt x="5600103" y="695515"/>
                  </a:lnTo>
                  <a:lnTo>
                    <a:pt x="5607177" y="744855"/>
                  </a:lnTo>
                  <a:lnTo>
                    <a:pt x="5606389" y="763524"/>
                  </a:lnTo>
                  <a:lnTo>
                    <a:pt x="5594604" y="809244"/>
                  </a:lnTo>
                  <a:lnTo>
                    <a:pt x="5568289" y="837882"/>
                  </a:lnTo>
                  <a:lnTo>
                    <a:pt x="5556250" y="843280"/>
                  </a:lnTo>
                  <a:lnTo>
                    <a:pt x="5558917" y="851789"/>
                  </a:lnTo>
                  <a:lnTo>
                    <a:pt x="5599379" y="827786"/>
                  </a:lnTo>
                  <a:lnTo>
                    <a:pt x="5622112" y="783424"/>
                  </a:lnTo>
                  <a:lnTo>
                    <a:pt x="5625376" y="765454"/>
                  </a:lnTo>
                  <a:lnTo>
                    <a:pt x="5626481" y="745998"/>
                  </a:lnTo>
                  <a:close/>
                </a:path>
                <a:path w="5626734" h="852169">
                  <a:moveTo>
                    <a:pt x="5626481" y="105918"/>
                  </a:moveTo>
                  <a:lnTo>
                    <a:pt x="5616613" y="52108"/>
                  </a:lnTo>
                  <a:lnTo>
                    <a:pt x="5587746" y="13589"/>
                  </a:lnTo>
                  <a:lnTo>
                    <a:pt x="5558917" y="0"/>
                  </a:lnTo>
                  <a:lnTo>
                    <a:pt x="5555869" y="8636"/>
                  </a:lnTo>
                  <a:lnTo>
                    <a:pt x="5568150" y="13957"/>
                  </a:lnTo>
                  <a:lnTo>
                    <a:pt x="5578703" y="21310"/>
                  </a:lnTo>
                  <a:lnTo>
                    <a:pt x="5600103" y="55435"/>
                  </a:lnTo>
                  <a:lnTo>
                    <a:pt x="5607177" y="104775"/>
                  </a:lnTo>
                  <a:lnTo>
                    <a:pt x="5606389" y="123456"/>
                  </a:lnTo>
                  <a:lnTo>
                    <a:pt x="5594604" y="169164"/>
                  </a:lnTo>
                  <a:lnTo>
                    <a:pt x="5568289" y="197802"/>
                  </a:lnTo>
                  <a:lnTo>
                    <a:pt x="5556250" y="203200"/>
                  </a:lnTo>
                  <a:lnTo>
                    <a:pt x="5558917" y="211709"/>
                  </a:lnTo>
                  <a:lnTo>
                    <a:pt x="5599379" y="187706"/>
                  </a:lnTo>
                  <a:lnTo>
                    <a:pt x="5622112" y="143344"/>
                  </a:lnTo>
                  <a:lnTo>
                    <a:pt x="5625376" y="125374"/>
                  </a:lnTo>
                  <a:lnTo>
                    <a:pt x="5626481" y="105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31850" y="1895475"/>
          <a:ext cx="10515600" cy="1675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3AC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473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𝒊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register 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𝑹𝒊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𝒊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memory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𝑴𝒊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24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𝒊</a:t>
                      </a:r>
                      <a:r>
                        <a:rPr sz="2000" spc="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1800" spc="1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0" dirty="0">
                          <a:latin typeface="Cambria Math"/>
                          <a:cs typeface="Cambria Math"/>
                        </a:rPr>
                        <a:t>𝑏[𝑖]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MOV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𝑏</a:t>
                      </a:r>
                      <a:r>
                        <a:rPr sz="1800" spc="3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𝑅𝑖</a:t>
                      </a:r>
                      <a:r>
                        <a:rPr sz="1800" spc="4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𝑅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MOV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𝑀𝑖,</a:t>
                      </a:r>
                      <a:r>
                        <a:rPr sz="1800" spc="-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𝑅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MOV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𝑏</a:t>
                      </a:r>
                      <a:r>
                        <a:rPr sz="1800" spc="39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1800" spc="4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𝑅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MOV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𝑆𝑖</a:t>
                      </a:r>
                      <a:r>
                        <a:rPr sz="1800" spc="3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𝐴</a:t>
                      </a:r>
                      <a:r>
                        <a:rPr sz="1800" spc="3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1800" spc="-1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𝑅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MOV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𝑏</a:t>
                      </a:r>
                      <a:r>
                        <a:rPr sz="1800" spc="39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1800" spc="4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𝑅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  <a:tabLst>
                          <a:tab pos="436245" algn="l"/>
                        </a:tabLst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1800" spc="2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	=</a:t>
                      </a:r>
                      <a:r>
                        <a:rPr sz="1800" spc="9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𝑏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MOV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𝑏,</a:t>
                      </a:r>
                      <a:r>
                        <a:rPr sz="1800" spc="-9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0" dirty="0">
                          <a:latin typeface="Cambria Math"/>
                          <a:cs typeface="Cambria Math"/>
                        </a:rPr>
                        <a:t>𝑎(𝑅𝑖)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MOV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𝑀𝑖,</a:t>
                      </a:r>
                      <a:r>
                        <a:rPr sz="1800" spc="-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𝑅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MOV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𝑏,</a:t>
                      </a:r>
                      <a:r>
                        <a:rPr sz="1800" spc="-9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0" dirty="0">
                          <a:latin typeface="Cambria Math"/>
                          <a:cs typeface="Cambria Math"/>
                        </a:rPr>
                        <a:t>𝑎(𝑅)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MOV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𝑆𝑖</a:t>
                      </a:r>
                      <a:r>
                        <a:rPr sz="1800" spc="4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𝐴</a:t>
                      </a:r>
                      <a:r>
                        <a:rPr sz="1800" spc="3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1800" spc="-1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𝑅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MOV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𝑏,</a:t>
                      </a:r>
                      <a:r>
                        <a:rPr sz="1800" spc="-9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0" dirty="0">
                          <a:latin typeface="Cambria Math"/>
                          <a:cs typeface="Cambria Math"/>
                        </a:rPr>
                        <a:t>𝑎(𝑅)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2049272" y="3027679"/>
            <a:ext cx="50165" cy="212090"/>
          </a:xfrm>
          <a:custGeom>
            <a:avLst/>
            <a:gdLst/>
            <a:ahLst/>
            <a:cxnLst/>
            <a:rect l="l" t="t" r="r" b="b"/>
            <a:pathLst>
              <a:path w="50164" h="212089">
                <a:moveTo>
                  <a:pt x="49784" y="0"/>
                </a:moveTo>
                <a:lnTo>
                  <a:pt x="0" y="0"/>
                </a:lnTo>
                <a:lnTo>
                  <a:pt x="0" y="7620"/>
                </a:lnTo>
                <a:lnTo>
                  <a:pt x="31242" y="7620"/>
                </a:lnTo>
                <a:lnTo>
                  <a:pt x="31242" y="203200"/>
                </a:lnTo>
                <a:lnTo>
                  <a:pt x="0" y="20320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3200"/>
                </a:lnTo>
                <a:lnTo>
                  <a:pt x="49784" y="762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9826" y="3027679"/>
            <a:ext cx="50165" cy="212090"/>
          </a:xfrm>
          <a:custGeom>
            <a:avLst/>
            <a:gdLst/>
            <a:ahLst/>
            <a:cxnLst/>
            <a:rect l="l" t="t" r="r" b="b"/>
            <a:pathLst>
              <a:path w="50164" h="212089">
                <a:moveTo>
                  <a:pt x="49784" y="0"/>
                </a:moveTo>
                <a:lnTo>
                  <a:pt x="0" y="0"/>
                </a:lnTo>
                <a:lnTo>
                  <a:pt x="0" y="7620"/>
                </a:lnTo>
                <a:lnTo>
                  <a:pt x="0" y="20320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3200"/>
                </a:lnTo>
                <a:lnTo>
                  <a:pt x="18542" y="203200"/>
                </a:lnTo>
                <a:lnTo>
                  <a:pt x="18542" y="7620"/>
                </a:lnTo>
                <a:lnTo>
                  <a:pt x="49784" y="762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8724900" y="4457065"/>
            <a:ext cx="2628900" cy="640080"/>
            <a:chOff x="8724900" y="4457065"/>
            <a:chExt cx="2628900" cy="640080"/>
          </a:xfrm>
        </p:grpSpPr>
        <p:sp>
          <p:nvSpPr>
            <p:cNvPr id="11" name="object 11"/>
            <p:cNvSpPr/>
            <p:nvPr/>
          </p:nvSpPr>
          <p:spPr>
            <a:xfrm>
              <a:off x="8724900" y="4457065"/>
              <a:ext cx="2628900" cy="640080"/>
            </a:xfrm>
            <a:custGeom>
              <a:avLst/>
              <a:gdLst/>
              <a:ahLst/>
              <a:cxnLst/>
              <a:rect l="l" t="t" r="r" b="b"/>
              <a:pathLst>
                <a:path w="2628900" h="640079">
                  <a:moveTo>
                    <a:pt x="2628900" y="0"/>
                  </a:moveTo>
                  <a:lnTo>
                    <a:pt x="0" y="0"/>
                  </a:lnTo>
                  <a:lnTo>
                    <a:pt x="0" y="640080"/>
                  </a:lnTo>
                  <a:lnTo>
                    <a:pt x="2628900" y="640080"/>
                  </a:lnTo>
                  <a:lnTo>
                    <a:pt x="262890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613646" y="4546473"/>
              <a:ext cx="297180" cy="212090"/>
            </a:xfrm>
            <a:custGeom>
              <a:avLst/>
              <a:gdLst/>
              <a:ahLst/>
              <a:cxnLst/>
              <a:rect l="l" t="t" r="r" b="b"/>
              <a:pathLst>
                <a:path w="297179" h="212089">
                  <a:moveTo>
                    <a:pt x="229488" y="0"/>
                  </a:moveTo>
                  <a:lnTo>
                    <a:pt x="226440" y="8635"/>
                  </a:lnTo>
                  <a:lnTo>
                    <a:pt x="238726" y="13946"/>
                  </a:lnTo>
                  <a:lnTo>
                    <a:pt x="249285" y="21304"/>
                  </a:lnTo>
                  <a:lnTo>
                    <a:pt x="270676" y="55429"/>
                  </a:lnTo>
                  <a:lnTo>
                    <a:pt x="276936" y="86536"/>
                  </a:lnTo>
                  <a:lnTo>
                    <a:pt x="276963" y="86723"/>
                  </a:lnTo>
                  <a:lnTo>
                    <a:pt x="277749" y="104775"/>
                  </a:lnTo>
                  <a:lnTo>
                    <a:pt x="276963" y="123443"/>
                  </a:lnTo>
                  <a:lnTo>
                    <a:pt x="274605" y="140398"/>
                  </a:lnTo>
                  <a:lnTo>
                    <a:pt x="258058" y="180786"/>
                  </a:lnTo>
                  <a:lnTo>
                    <a:pt x="226822" y="203200"/>
                  </a:lnTo>
                  <a:lnTo>
                    <a:pt x="229488" y="211708"/>
                  </a:lnTo>
                  <a:lnTo>
                    <a:pt x="269958" y="187706"/>
                  </a:lnTo>
                  <a:lnTo>
                    <a:pt x="292687" y="143335"/>
                  </a:lnTo>
                  <a:lnTo>
                    <a:pt x="297052" y="105918"/>
                  </a:lnTo>
                  <a:lnTo>
                    <a:pt x="295968" y="86723"/>
                  </a:lnTo>
                  <a:lnTo>
                    <a:pt x="295957" y="86536"/>
                  </a:lnTo>
                  <a:lnTo>
                    <a:pt x="279526" y="37083"/>
                  </a:lnTo>
                  <a:lnTo>
                    <a:pt x="244844" y="5544"/>
                  </a:lnTo>
                  <a:lnTo>
                    <a:pt x="229488" y="0"/>
                  </a:lnTo>
                  <a:close/>
                </a:path>
                <a:path w="297179" h="212089">
                  <a:moveTo>
                    <a:pt x="67563" y="0"/>
                  </a:moveTo>
                  <a:lnTo>
                    <a:pt x="27166" y="24110"/>
                  </a:lnTo>
                  <a:lnTo>
                    <a:pt x="4381" y="68595"/>
                  </a:lnTo>
                  <a:lnTo>
                    <a:pt x="0" y="105918"/>
                  </a:lnTo>
                  <a:lnTo>
                    <a:pt x="985" y="123443"/>
                  </a:lnTo>
                  <a:lnTo>
                    <a:pt x="17399" y="174751"/>
                  </a:lnTo>
                  <a:lnTo>
                    <a:pt x="52153" y="206184"/>
                  </a:lnTo>
                  <a:lnTo>
                    <a:pt x="67563" y="211708"/>
                  </a:lnTo>
                  <a:lnTo>
                    <a:pt x="70230" y="203200"/>
                  </a:lnTo>
                  <a:lnTo>
                    <a:pt x="58183" y="197792"/>
                  </a:lnTo>
                  <a:lnTo>
                    <a:pt x="47767" y="190325"/>
                  </a:lnTo>
                  <a:lnTo>
                    <a:pt x="26376" y="155638"/>
                  </a:lnTo>
                  <a:lnTo>
                    <a:pt x="19352" y="105918"/>
                  </a:lnTo>
                  <a:lnTo>
                    <a:pt x="19303" y="104775"/>
                  </a:lnTo>
                  <a:lnTo>
                    <a:pt x="20089" y="86723"/>
                  </a:lnTo>
                  <a:lnTo>
                    <a:pt x="31876" y="42163"/>
                  </a:lnTo>
                  <a:lnTo>
                    <a:pt x="58398" y="13946"/>
                  </a:lnTo>
                  <a:lnTo>
                    <a:pt x="70611" y="8635"/>
                  </a:lnTo>
                  <a:lnTo>
                    <a:pt x="675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31850" y="4054475"/>
          <a:ext cx="10515600" cy="1675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3AC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𝒑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register 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𝑹𝒑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𝒑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memory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𝑴𝒑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013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𝒑</a:t>
                      </a:r>
                      <a:r>
                        <a:rPr sz="2000" spc="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18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1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∗𝑝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MOV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∗𝑅𝑝,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𝑎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MOV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𝑀𝑝,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𝑅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MOV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∗𝑅,</a:t>
                      </a:r>
                      <a:r>
                        <a:rPr sz="180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𝑅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MOV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𝑆𝑝</a:t>
                      </a:r>
                      <a:r>
                        <a:rPr sz="1800" spc="3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𝐴</a:t>
                      </a:r>
                      <a:r>
                        <a:rPr sz="1800" spc="3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1800" spc="-1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𝑅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MOV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∗𝑅,</a:t>
                      </a:r>
                      <a:r>
                        <a:rPr sz="180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𝑅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∗𝑝</a:t>
                      </a:r>
                      <a:r>
                        <a:rPr sz="18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𝑏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MOV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𝑎,</a:t>
                      </a:r>
                      <a:r>
                        <a:rPr sz="180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∗𝑅𝑝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MOV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𝑀𝑝,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𝑅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MOV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𝑎,</a:t>
                      </a:r>
                      <a:r>
                        <a:rPr sz="180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∗𝑅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MOV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𝑎,</a:t>
                      </a:r>
                      <a:r>
                        <a:rPr sz="1800" spc="-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𝑅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MOV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𝑅,</a:t>
                      </a:r>
                      <a:r>
                        <a:rPr sz="1800" spc="-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∗𝑆𝑝(𝐴)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B2C3DDD-6581-41DE-85C5-6373B781B88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2718308"/>
            <a:ext cx="8702675" cy="176276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  <a:tabLst>
                <a:tab pos="7369809" algn="l"/>
              </a:tabLst>
            </a:pPr>
            <a:r>
              <a:rPr sz="6000" dirty="0"/>
              <a:t>Instruction</a:t>
            </a:r>
            <a:r>
              <a:rPr sz="6000" spc="-80" dirty="0"/>
              <a:t> </a:t>
            </a:r>
            <a:r>
              <a:rPr sz="6000" dirty="0"/>
              <a:t>Selection</a:t>
            </a:r>
            <a:r>
              <a:rPr sz="6000" spc="-65" dirty="0"/>
              <a:t> </a:t>
            </a:r>
            <a:r>
              <a:rPr sz="6000" spc="-25" dirty="0"/>
              <a:t>by</a:t>
            </a:r>
            <a:r>
              <a:rPr sz="6000" dirty="0"/>
              <a:t>	</a:t>
            </a:r>
            <a:r>
              <a:rPr sz="6000" spc="-140" dirty="0"/>
              <a:t>Tree </a:t>
            </a:r>
            <a:r>
              <a:rPr sz="6000" spc="-10" dirty="0"/>
              <a:t>Rewriting</a:t>
            </a:r>
            <a:endParaRPr sz="6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90C64-BE58-F05C-8089-306305B7C61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533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Tree</a:t>
            </a:r>
            <a:r>
              <a:rPr spc="-185" dirty="0"/>
              <a:t> </a:t>
            </a:r>
            <a:r>
              <a:rPr spc="-20" dirty="0"/>
              <a:t>Representation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2688971" y="2406649"/>
            <a:ext cx="77470" cy="331470"/>
          </a:xfrm>
          <a:custGeom>
            <a:avLst/>
            <a:gdLst/>
            <a:ahLst/>
            <a:cxnLst/>
            <a:rect l="l" t="t" r="r" b="b"/>
            <a:pathLst>
              <a:path w="77469" h="331469">
                <a:moveTo>
                  <a:pt x="77470" y="0"/>
                </a:moveTo>
                <a:lnTo>
                  <a:pt x="0" y="0"/>
                </a:lnTo>
                <a:lnTo>
                  <a:pt x="0" y="13970"/>
                </a:lnTo>
                <a:lnTo>
                  <a:pt x="48641" y="13970"/>
                </a:lnTo>
                <a:lnTo>
                  <a:pt x="48641" y="317500"/>
                </a:lnTo>
                <a:lnTo>
                  <a:pt x="0" y="317500"/>
                </a:lnTo>
                <a:lnTo>
                  <a:pt x="0" y="331470"/>
                </a:lnTo>
                <a:lnTo>
                  <a:pt x="77470" y="331470"/>
                </a:lnTo>
                <a:lnTo>
                  <a:pt x="77470" y="317500"/>
                </a:lnTo>
                <a:lnTo>
                  <a:pt x="77470" y="13970"/>
                </a:lnTo>
                <a:lnTo>
                  <a:pt x="7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71928" y="2406649"/>
            <a:ext cx="77470" cy="331470"/>
          </a:xfrm>
          <a:custGeom>
            <a:avLst/>
            <a:gdLst/>
            <a:ahLst/>
            <a:cxnLst/>
            <a:rect l="l" t="t" r="r" b="b"/>
            <a:pathLst>
              <a:path w="77469" h="331469">
                <a:moveTo>
                  <a:pt x="77470" y="0"/>
                </a:moveTo>
                <a:lnTo>
                  <a:pt x="0" y="0"/>
                </a:lnTo>
                <a:lnTo>
                  <a:pt x="0" y="13970"/>
                </a:lnTo>
                <a:lnTo>
                  <a:pt x="0" y="317500"/>
                </a:lnTo>
                <a:lnTo>
                  <a:pt x="0" y="331470"/>
                </a:lnTo>
                <a:lnTo>
                  <a:pt x="77470" y="331470"/>
                </a:lnTo>
                <a:lnTo>
                  <a:pt x="77470" y="317500"/>
                </a:lnTo>
                <a:lnTo>
                  <a:pt x="28829" y="317500"/>
                </a:lnTo>
                <a:lnTo>
                  <a:pt x="28829" y="13970"/>
                </a:lnTo>
                <a:lnTo>
                  <a:pt x="77470" y="13970"/>
                </a:lnTo>
                <a:lnTo>
                  <a:pt x="774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1539" y="1708515"/>
            <a:ext cx="5039360" cy="42697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66065" indent="-2279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66065" algn="l"/>
              </a:tabLst>
            </a:pPr>
            <a:r>
              <a:rPr sz="2800" dirty="0">
                <a:latin typeface="Calibri"/>
                <a:cs typeface="Calibri"/>
              </a:rPr>
              <a:t>Consider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statement</a:t>
            </a:r>
            <a:endParaRPr sz="2800">
              <a:latin typeface="Calibri"/>
              <a:cs typeface="Calibri"/>
            </a:endParaRPr>
          </a:p>
          <a:p>
            <a:pPr marR="500380" algn="ctr">
              <a:lnSpc>
                <a:spcPct val="100000"/>
              </a:lnSpc>
              <a:spcBef>
                <a:spcPts val="670"/>
              </a:spcBef>
              <a:tabLst>
                <a:tab pos="332105" algn="l"/>
                <a:tab pos="678815" algn="l"/>
              </a:tabLst>
            </a:pPr>
            <a:r>
              <a:rPr sz="2800" spc="-50" dirty="0">
                <a:latin typeface="Cambria Math"/>
                <a:cs typeface="Cambria Math"/>
              </a:rPr>
              <a:t>𝑎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𝑖</a:t>
            </a:r>
            <a:r>
              <a:rPr sz="2800" dirty="0">
                <a:latin typeface="Cambria Math"/>
                <a:cs typeface="Cambria Math"/>
              </a:rPr>
              <a:t>	=</a:t>
            </a:r>
            <a:r>
              <a:rPr sz="2800" spc="14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𝑏</a:t>
            </a:r>
            <a:r>
              <a:rPr sz="2800" spc="6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+</a:t>
            </a:r>
            <a:r>
              <a:rPr sz="2800" spc="-15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  <a:p>
            <a:pPr marL="722630" lvl="1" indent="-227329">
              <a:lnSpc>
                <a:spcPts val="2735"/>
              </a:lnSpc>
              <a:spcBef>
                <a:spcPts val="240"/>
              </a:spcBef>
              <a:buFont typeface="Arial MT"/>
              <a:buChar char="•"/>
              <a:tabLst>
                <a:tab pos="722630" algn="l"/>
              </a:tabLst>
            </a:pPr>
            <a:r>
              <a:rPr sz="2400" dirty="0">
                <a:latin typeface="Calibri"/>
                <a:cs typeface="Calibri"/>
              </a:rPr>
              <a:t>Assume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𝑏</a:t>
            </a:r>
            <a:r>
              <a:rPr sz="2400" spc="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location</a:t>
            </a:r>
            <a:endParaRPr sz="2400">
              <a:latin typeface="Calibri"/>
              <a:cs typeface="Calibri"/>
            </a:endParaRPr>
          </a:p>
          <a:p>
            <a:pPr marL="723900">
              <a:lnSpc>
                <a:spcPts val="2735"/>
              </a:lnSpc>
            </a:pPr>
            <a:r>
              <a:rPr sz="2400" spc="-25" dirty="0">
                <a:latin typeface="Cambria Math"/>
                <a:cs typeface="Cambria Math"/>
              </a:rPr>
              <a:t>𝑀</a:t>
            </a:r>
            <a:r>
              <a:rPr sz="2625" spc="-37" baseline="-15873" dirty="0">
                <a:latin typeface="Cambria Math"/>
                <a:cs typeface="Cambria Math"/>
              </a:rPr>
              <a:t>𝑏</a:t>
            </a:r>
            <a:endParaRPr sz="2625" baseline="-15873">
              <a:latin typeface="Cambria Math"/>
              <a:cs typeface="Cambria Math"/>
            </a:endParaRPr>
          </a:p>
          <a:p>
            <a:pPr marL="722630" marR="450215" lvl="1" indent="-227329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723900" algn="l"/>
              </a:tabLst>
            </a:pP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chars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𝑎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 	</a:t>
            </a:r>
            <a:r>
              <a:rPr sz="2400" dirty="0">
                <a:latin typeface="Calibri"/>
                <a:cs typeface="Calibri"/>
              </a:rPr>
              <a:t>stored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stack</a:t>
            </a:r>
            <a:endParaRPr sz="2400">
              <a:latin typeface="Calibri"/>
              <a:cs typeface="Calibri"/>
            </a:endParaRPr>
          </a:p>
          <a:p>
            <a:pPr marL="722630" marR="242570" lvl="1" indent="-227329">
              <a:lnSpc>
                <a:spcPts val="2590"/>
              </a:lnSpc>
              <a:spcBef>
                <a:spcPts val="500"/>
              </a:spcBef>
              <a:buFont typeface="Arial MT"/>
              <a:buChar char="•"/>
              <a:tabLst>
                <a:tab pos="723900" algn="l"/>
              </a:tabLst>
            </a:pPr>
            <a:r>
              <a:rPr sz="2400" dirty="0">
                <a:latin typeface="Cambria Math"/>
                <a:cs typeface="Cambria Math"/>
              </a:rPr>
              <a:t>SP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points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beginning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current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activation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record</a:t>
            </a:r>
            <a:endParaRPr sz="2400">
              <a:latin typeface="Calibri"/>
              <a:cs typeface="Calibri"/>
            </a:endParaRPr>
          </a:p>
          <a:p>
            <a:pPr marL="722630" marR="43180" lvl="1" indent="-227329">
              <a:lnSpc>
                <a:spcPct val="90000"/>
              </a:lnSpc>
              <a:spcBef>
                <a:spcPts val="470"/>
              </a:spcBef>
              <a:buFont typeface="Arial MT"/>
              <a:buChar char="•"/>
              <a:tabLst>
                <a:tab pos="723900" algn="l"/>
              </a:tabLst>
            </a:pPr>
            <a:r>
              <a:rPr sz="2400" dirty="0">
                <a:latin typeface="Calibri"/>
                <a:cs typeface="Calibri"/>
              </a:rPr>
              <a:t>Addresses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𝑎</a:t>
            </a:r>
            <a:r>
              <a:rPr sz="2400" spc="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𝑖</a:t>
            </a:r>
            <a:r>
              <a:rPr sz="2400" spc="5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libri"/>
                <a:cs typeface="Calibri"/>
              </a:rPr>
              <a:t>are 	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constant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offsets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𝐶</a:t>
            </a:r>
            <a:r>
              <a:rPr sz="2625" baseline="-15873" dirty="0">
                <a:latin typeface="Cambria Math"/>
                <a:cs typeface="Cambria Math"/>
              </a:rPr>
              <a:t>𝑎</a:t>
            </a:r>
            <a:r>
              <a:rPr sz="2625" spc="367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𝐶</a:t>
            </a:r>
            <a:r>
              <a:rPr sz="2625" spc="-37" baseline="-15873" dirty="0">
                <a:latin typeface="Cambria Math"/>
                <a:cs typeface="Cambria Math"/>
              </a:rPr>
              <a:t>𝑖 	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SP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46589" y="2634614"/>
            <a:ext cx="995680" cy="397510"/>
          </a:xfrm>
          <a:custGeom>
            <a:avLst/>
            <a:gdLst/>
            <a:ahLst/>
            <a:cxnLst/>
            <a:rect l="l" t="t" r="r" b="b"/>
            <a:pathLst>
              <a:path w="995679" h="397510">
                <a:moveTo>
                  <a:pt x="455802" y="0"/>
                </a:moveTo>
                <a:lnTo>
                  <a:pt x="0" y="397383"/>
                </a:lnTo>
              </a:path>
              <a:path w="995679" h="397510">
                <a:moveTo>
                  <a:pt x="455675" y="0"/>
                </a:moveTo>
                <a:lnTo>
                  <a:pt x="995426" y="397383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412221" y="2281936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44785" y="3043174"/>
            <a:ext cx="3879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𝑀</a:t>
            </a:r>
            <a:r>
              <a:rPr sz="2175" spc="-37" baseline="-15325" dirty="0">
                <a:latin typeface="Cambria Math"/>
                <a:cs typeface="Cambria Math"/>
              </a:rPr>
              <a:t>𝑏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80090" y="3043174"/>
            <a:ext cx="3136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12580" y="1444751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=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51545" y="2284221"/>
            <a:ext cx="44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9" dirty="0">
                <a:latin typeface="Trebuchet MS"/>
                <a:cs typeface="Trebuchet MS"/>
              </a:rPr>
              <a:t>ind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71891" y="1797939"/>
            <a:ext cx="2230755" cy="476250"/>
          </a:xfrm>
          <a:custGeom>
            <a:avLst/>
            <a:gdLst/>
            <a:ahLst/>
            <a:cxnLst/>
            <a:rect l="l" t="t" r="r" b="b"/>
            <a:pathLst>
              <a:path w="2230754" h="476250">
                <a:moveTo>
                  <a:pt x="1031493" y="0"/>
                </a:moveTo>
                <a:lnTo>
                  <a:pt x="0" y="476250"/>
                </a:lnTo>
              </a:path>
              <a:path w="2230754" h="476250">
                <a:moveTo>
                  <a:pt x="1030985" y="0"/>
                </a:moveTo>
                <a:lnTo>
                  <a:pt x="2230374" y="47625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71891" y="2643758"/>
            <a:ext cx="0" cy="389255"/>
          </a:xfrm>
          <a:custGeom>
            <a:avLst/>
            <a:gdLst/>
            <a:ahLst/>
            <a:cxnLst/>
            <a:rect l="l" t="t" r="r" b="b"/>
            <a:pathLst>
              <a:path h="389255">
                <a:moveTo>
                  <a:pt x="0" y="0"/>
                </a:moveTo>
                <a:lnTo>
                  <a:pt x="0" y="38874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81085" y="3040125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60361" y="4582414"/>
            <a:ext cx="3282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latin typeface="Cambria Math"/>
                <a:cs typeface="Cambria Math"/>
              </a:rPr>
              <a:t>𝑎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07019" y="4634229"/>
            <a:ext cx="4495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spc="-37" baseline="11111" dirty="0">
                <a:latin typeface="Cambria Math"/>
                <a:cs typeface="Cambria Math"/>
              </a:rPr>
              <a:t>𝑅</a:t>
            </a:r>
            <a:r>
              <a:rPr sz="1450" spc="-25" dirty="0">
                <a:latin typeface="Cambria Math"/>
                <a:cs typeface="Cambria Math"/>
              </a:rPr>
              <a:t>𝑆𝑃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45323" y="3826002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31939" y="4178427"/>
            <a:ext cx="1007744" cy="393065"/>
          </a:xfrm>
          <a:custGeom>
            <a:avLst/>
            <a:gdLst/>
            <a:ahLst/>
            <a:cxnLst/>
            <a:rect l="l" t="t" r="r" b="b"/>
            <a:pathLst>
              <a:path w="1007745" h="393064">
                <a:moveTo>
                  <a:pt x="503808" y="0"/>
                </a:moveTo>
                <a:lnTo>
                  <a:pt x="0" y="392811"/>
                </a:lnTo>
              </a:path>
              <a:path w="1007745" h="393064">
                <a:moveTo>
                  <a:pt x="503681" y="0"/>
                </a:moveTo>
                <a:lnTo>
                  <a:pt x="1007490" y="392811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975090" y="3842004"/>
            <a:ext cx="44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9" dirty="0">
                <a:latin typeface="Trebuchet MS"/>
                <a:cs typeface="Trebuchet MS"/>
              </a:rPr>
              <a:t>ind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04250" y="5438902"/>
            <a:ext cx="278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latin typeface="Cambria Math"/>
                <a:cs typeface="Cambria Math"/>
              </a:rPr>
              <a:t>𝑖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04630" y="4579365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06381" y="5490717"/>
            <a:ext cx="4495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spc="-37" baseline="11111" dirty="0">
                <a:latin typeface="Cambria Math"/>
                <a:cs typeface="Cambria Math"/>
              </a:rPr>
              <a:t>𝑅</a:t>
            </a:r>
            <a:r>
              <a:rPr sz="1450" spc="-25" dirty="0">
                <a:latin typeface="Cambria Math"/>
                <a:cs typeface="Cambria Math"/>
              </a:rPr>
              <a:t>𝑆𝑃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195434" y="4201286"/>
            <a:ext cx="0" cy="370205"/>
          </a:xfrm>
          <a:custGeom>
            <a:avLst/>
            <a:gdLst/>
            <a:ahLst/>
            <a:cxnLst/>
            <a:rect l="l" t="t" r="r" b="b"/>
            <a:pathLst>
              <a:path h="370204">
                <a:moveTo>
                  <a:pt x="0" y="0"/>
                </a:moveTo>
                <a:lnTo>
                  <a:pt x="0" y="370205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8744711" y="4089636"/>
            <a:ext cx="2797810" cy="1344930"/>
            <a:chOff x="8744711" y="4089636"/>
            <a:chExt cx="2797810" cy="1344930"/>
          </a:xfrm>
        </p:grpSpPr>
        <p:sp>
          <p:nvSpPr>
            <p:cNvPr id="25" name="object 25"/>
            <p:cNvSpPr/>
            <p:nvPr/>
          </p:nvSpPr>
          <p:spPr>
            <a:xfrm>
              <a:off x="8751188" y="4932044"/>
              <a:ext cx="888365" cy="495934"/>
            </a:xfrm>
            <a:custGeom>
              <a:avLst/>
              <a:gdLst/>
              <a:ahLst/>
              <a:cxnLst/>
              <a:rect l="l" t="t" r="r" b="b"/>
              <a:pathLst>
                <a:path w="888365" h="495935">
                  <a:moveTo>
                    <a:pt x="443737" y="0"/>
                  </a:moveTo>
                  <a:lnTo>
                    <a:pt x="0" y="495680"/>
                  </a:lnTo>
                </a:path>
                <a:path w="888365" h="495935">
                  <a:moveTo>
                    <a:pt x="444245" y="0"/>
                  </a:moveTo>
                  <a:lnTo>
                    <a:pt x="887983" y="495680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441179" y="4096113"/>
              <a:ext cx="2094864" cy="856615"/>
            </a:xfrm>
            <a:custGeom>
              <a:avLst/>
              <a:gdLst/>
              <a:ahLst/>
              <a:cxnLst/>
              <a:rect l="l" t="t" r="r" b="b"/>
              <a:pathLst>
                <a:path w="2094865" h="856614">
                  <a:moveTo>
                    <a:pt x="1116838" y="0"/>
                  </a:moveTo>
                  <a:lnTo>
                    <a:pt x="1063455" y="772"/>
                  </a:lnTo>
                  <a:lnTo>
                    <a:pt x="1010156" y="2836"/>
                  </a:lnTo>
                  <a:lnTo>
                    <a:pt x="957070" y="6197"/>
                  </a:lnTo>
                  <a:lnTo>
                    <a:pt x="904325" y="10860"/>
                  </a:lnTo>
                  <a:lnTo>
                    <a:pt x="852048" y="16832"/>
                  </a:lnTo>
                  <a:lnTo>
                    <a:pt x="800370" y="24119"/>
                  </a:lnTo>
                  <a:lnTo>
                    <a:pt x="749417" y="32726"/>
                  </a:lnTo>
                  <a:lnTo>
                    <a:pt x="699318" y="42660"/>
                  </a:lnTo>
                  <a:lnTo>
                    <a:pt x="650202" y="53925"/>
                  </a:lnTo>
                  <a:lnTo>
                    <a:pt x="602197" y="66529"/>
                  </a:lnTo>
                  <a:lnTo>
                    <a:pt x="555430" y="80477"/>
                  </a:lnTo>
                  <a:lnTo>
                    <a:pt x="510031" y="95775"/>
                  </a:lnTo>
                  <a:lnTo>
                    <a:pt x="0" y="14241"/>
                  </a:lnTo>
                  <a:lnTo>
                    <a:pt x="271906" y="221124"/>
                  </a:lnTo>
                  <a:lnTo>
                    <a:pt x="234323" y="254380"/>
                  </a:lnTo>
                  <a:lnTo>
                    <a:pt x="203733" y="288542"/>
                  </a:lnTo>
                  <a:lnTo>
                    <a:pt x="180098" y="323414"/>
                  </a:lnTo>
                  <a:lnTo>
                    <a:pt x="163378" y="358802"/>
                  </a:lnTo>
                  <a:lnTo>
                    <a:pt x="153535" y="394509"/>
                  </a:lnTo>
                  <a:lnTo>
                    <a:pt x="150529" y="430343"/>
                  </a:lnTo>
                  <a:lnTo>
                    <a:pt x="154320" y="466107"/>
                  </a:lnTo>
                  <a:lnTo>
                    <a:pt x="182141" y="536647"/>
                  </a:lnTo>
                  <a:lnTo>
                    <a:pt x="206092" y="571033"/>
                  </a:lnTo>
                  <a:lnTo>
                    <a:pt x="236685" y="604570"/>
                  </a:lnTo>
                  <a:lnTo>
                    <a:pt x="273879" y="637063"/>
                  </a:lnTo>
                  <a:lnTo>
                    <a:pt x="317637" y="668316"/>
                  </a:lnTo>
                  <a:lnTo>
                    <a:pt x="367919" y="698136"/>
                  </a:lnTo>
                  <a:lnTo>
                    <a:pt x="405195" y="717216"/>
                  </a:lnTo>
                  <a:lnTo>
                    <a:pt x="444441" y="735099"/>
                  </a:lnTo>
                  <a:lnTo>
                    <a:pt x="485528" y="751779"/>
                  </a:lnTo>
                  <a:lnTo>
                    <a:pt x="528327" y="767252"/>
                  </a:lnTo>
                  <a:lnTo>
                    <a:pt x="572710" y="781510"/>
                  </a:lnTo>
                  <a:lnTo>
                    <a:pt x="618549" y="794548"/>
                  </a:lnTo>
                  <a:lnTo>
                    <a:pt x="665716" y="806360"/>
                  </a:lnTo>
                  <a:lnTo>
                    <a:pt x="714081" y="816940"/>
                  </a:lnTo>
                  <a:lnTo>
                    <a:pt x="763518" y="826282"/>
                  </a:lnTo>
                  <a:lnTo>
                    <a:pt x="813897" y="834380"/>
                  </a:lnTo>
                  <a:lnTo>
                    <a:pt x="865090" y="841229"/>
                  </a:lnTo>
                  <a:lnTo>
                    <a:pt x="916968" y="846823"/>
                  </a:lnTo>
                  <a:lnTo>
                    <a:pt x="969405" y="851154"/>
                  </a:lnTo>
                  <a:lnTo>
                    <a:pt x="1022270" y="854219"/>
                  </a:lnTo>
                  <a:lnTo>
                    <a:pt x="1075436" y="856010"/>
                  </a:lnTo>
                  <a:lnTo>
                    <a:pt x="1128775" y="856522"/>
                  </a:lnTo>
                  <a:lnTo>
                    <a:pt x="1182158" y="855749"/>
                  </a:lnTo>
                  <a:lnTo>
                    <a:pt x="1235457" y="853686"/>
                  </a:lnTo>
                  <a:lnTo>
                    <a:pt x="1288543" y="850325"/>
                  </a:lnTo>
                  <a:lnTo>
                    <a:pt x="1341288" y="845661"/>
                  </a:lnTo>
                  <a:lnTo>
                    <a:pt x="1393565" y="839689"/>
                  </a:lnTo>
                  <a:lnTo>
                    <a:pt x="1445243" y="832403"/>
                  </a:lnTo>
                  <a:lnTo>
                    <a:pt x="1496196" y="823796"/>
                  </a:lnTo>
                  <a:lnTo>
                    <a:pt x="1546295" y="813862"/>
                  </a:lnTo>
                  <a:lnTo>
                    <a:pt x="1595411" y="802596"/>
                  </a:lnTo>
                  <a:lnTo>
                    <a:pt x="1643416" y="789993"/>
                  </a:lnTo>
                  <a:lnTo>
                    <a:pt x="1690183" y="776045"/>
                  </a:lnTo>
                  <a:lnTo>
                    <a:pt x="1735581" y="760747"/>
                  </a:lnTo>
                  <a:lnTo>
                    <a:pt x="1790243" y="739688"/>
                  </a:lnTo>
                  <a:lnTo>
                    <a:pt x="1840496" y="717251"/>
                  </a:lnTo>
                  <a:lnTo>
                    <a:pt x="1886315" y="693553"/>
                  </a:lnTo>
                  <a:lnTo>
                    <a:pt x="1927671" y="668709"/>
                  </a:lnTo>
                  <a:lnTo>
                    <a:pt x="1964538" y="642837"/>
                  </a:lnTo>
                  <a:lnTo>
                    <a:pt x="1996887" y="616053"/>
                  </a:lnTo>
                  <a:lnTo>
                    <a:pt x="2024692" y="588473"/>
                  </a:lnTo>
                  <a:lnTo>
                    <a:pt x="2066556" y="531390"/>
                  </a:lnTo>
                  <a:lnTo>
                    <a:pt x="2089912" y="472520"/>
                  </a:lnTo>
                  <a:lnTo>
                    <a:pt x="2094580" y="442706"/>
                  </a:lnTo>
                  <a:lnTo>
                    <a:pt x="2094538" y="412794"/>
                  </a:lnTo>
                  <a:lnTo>
                    <a:pt x="2080216" y="353142"/>
                  </a:lnTo>
                  <a:lnTo>
                    <a:pt x="2046726" y="294495"/>
                  </a:lnTo>
                  <a:lnTo>
                    <a:pt x="1993847" y="237785"/>
                  </a:lnTo>
                  <a:lnTo>
                    <a:pt x="1960068" y="210447"/>
                  </a:lnTo>
                  <a:lnTo>
                    <a:pt x="1921360" y="183942"/>
                  </a:lnTo>
                  <a:lnTo>
                    <a:pt x="1877695" y="158386"/>
                  </a:lnTo>
                  <a:lnTo>
                    <a:pt x="1840418" y="139306"/>
                  </a:lnTo>
                  <a:lnTo>
                    <a:pt x="1801172" y="121423"/>
                  </a:lnTo>
                  <a:lnTo>
                    <a:pt x="1760085" y="104742"/>
                  </a:lnTo>
                  <a:lnTo>
                    <a:pt x="1717286" y="89270"/>
                  </a:lnTo>
                  <a:lnTo>
                    <a:pt x="1672903" y="75012"/>
                  </a:lnTo>
                  <a:lnTo>
                    <a:pt x="1627064" y="61974"/>
                  </a:lnTo>
                  <a:lnTo>
                    <a:pt x="1579897" y="50162"/>
                  </a:lnTo>
                  <a:lnTo>
                    <a:pt x="1531532" y="39582"/>
                  </a:lnTo>
                  <a:lnTo>
                    <a:pt x="1482095" y="30240"/>
                  </a:lnTo>
                  <a:lnTo>
                    <a:pt x="1431716" y="22141"/>
                  </a:lnTo>
                  <a:lnTo>
                    <a:pt x="1380523" y="15293"/>
                  </a:lnTo>
                  <a:lnTo>
                    <a:pt x="1328645" y="9699"/>
                  </a:lnTo>
                  <a:lnTo>
                    <a:pt x="1276208" y="5367"/>
                  </a:lnTo>
                  <a:lnTo>
                    <a:pt x="1223343" y="2303"/>
                  </a:lnTo>
                  <a:lnTo>
                    <a:pt x="1170177" y="512"/>
                  </a:lnTo>
                  <a:lnTo>
                    <a:pt x="111683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441179" y="4096113"/>
              <a:ext cx="2094864" cy="856615"/>
            </a:xfrm>
            <a:custGeom>
              <a:avLst/>
              <a:gdLst/>
              <a:ahLst/>
              <a:cxnLst/>
              <a:rect l="l" t="t" r="r" b="b"/>
              <a:pathLst>
                <a:path w="2094865" h="856614">
                  <a:moveTo>
                    <a:pt x="0" y="14241"/>
                  </a:moveTo>
                  <a:lnTo>
                    <a:pt x="510031" y="95775"/>
                  </a:lnTo>
                  <a:lnTo>
                    <a:pt x="555430" y="80477"/>
                  </a:lnTo>
                  <a:lnTo>
                    <a:pt x="602197" y="66529"/>
                  </a:lnTo>
                  <a:lnTo>
                    <a:pt x="650202" y="53925"/>
                  </a:lnTo>
                  <a:lnTo>
                    <a:pt x="699318" y="42660"/>
                  </a:lnTo>
                  <a:lnTo>
                    <a:pt x="749417" y="32726"/>
                  </a:lnTo>
                  <a:lnTo>
                    <a:pt x="800370" y="24119"/>
                  </a:lnTo>
                  <a:lnTo>
                    <a:pt x="852048" y="16832"/>
                  </a:lnTo>
                  <a:lnTo>
                    <a:pt x="904325" y="10860"/>
                  </a:lnTo>
                  <a:lnTo>
                    <a:pt x="957070" y="6197"/>
                  </a:lnTo>
                  <a:lnTo>
                    <a:pt x="1010156" y="2836"/>
                  </a:lnTo>
                  <a:lnTo>
                    <a:pt x="1063455" y="772"/>
                  </a:lnTo>
                  <a:lnTo>
                    <a:pt x="1116838" y="0"/>
                  </a:lnTo>
                  <a:lnTo>
                    <a:pt x="1170177" y="512"/>
                  </a:lnTo>
                  <a:lnTo>
                    <a:pt x="1223343" y="2303"/>
                  </a:lnTo>
                  <a:lnTo>
                    <a:pt x="1276208" y="5367"/>
                  </a:lnTo>
                  <a:lnTo>
                    <a:pt x="1328645" y="9699"/>
                  </a:lnTo>
                  <a:lnTo>
                    <a:pt x="1380523" y="15293"/>
                  </a:lnTo>
                  <a:lnTo>
                    <a:pt x="1431716" y="22141"/>
                  </a:lnTo>
                  <a:lnTo>
                    <a:pt x="1482095" y="30240"/>
                  </a:lnTo>
                  <a:lnTo>
                    <a:pt x="1531532" y="39582"/>
                  </a:lnTo>
                  <a:lnTo>
                    <a:pt x="1579897" y="50162"/>
                  </a:lnTo>
                  <a:lnTo>
                    <a:pt x="1627064" y="61974"/>
                  </a:lnTo>
                  <a:lnTo>
                    <a:pt x="1672903" y="75012"/>
                  </a:lnTo>
                  <a:lnTo>
                    <a:pt x="1717286" y="89270"/>
                  </a:lnTo>
                  <a:lnTo>
                    <a:pt x="1760085" y="104742"/>
                  </a:lnTo>
                  <a:lnTo>
                    <a:pt x="1801172" y="121423"/>
                  </a:lnTo>
                  <a:lnTo>
                    <a:pt x="1840418" y="139306"/>
                  </a:lnTo>
                  <a:lnTo>
                    <a:pt x="1877695" y="158386"/>
                  </a:lnTo>
                  <a:lnTo>
                    <a:pt x="1921360" y="183942"/>
                  </a:lnTo>
                  <a:lnTo>
                    <a:pt x="1960068" y="210447"/>
                  </a:lnTo>
                  <a:lnTo>
                    <a:pt x="1993847" y="237785"/>
                  </a:lnTo>
                  <a:lnTo>
                    <a:pt x="2022724" y="265840"/>
                  </a:lnTo>
                  <a:lnTo>
                    <a:pt x="2065881" y="323635"/>
                  </a:lnTo>
                  <a:lnTo>
                    <a:pt x="2089760" y="382901"/>
                  </a:lnTo>
                  <a:lnTo>
                    <a:pt x="2094580" y="442706"/>
                  </a:lnTo>
                  <a:lnTo>
                    <a:pt x="2089912" y="472520"/>
                  </a:lnTo>
                  <a:lnTo>
                    <a:pt x="2066556" y="531390"/>
                  </a:lnTo>
                  <a:lnTo>
                    <a:pt x="2024692" y="588473"/>
                  </a:lnTo>
                  <a:lnTo>
                    <a:pt x="1996887" y="616053"/>
                  </a:lnTo>
                  <a:lnTo>
                    <a:pt x="1964538" y="642837"/>
                  </a:lnTo>
                  <a:lnTo>
                    <a:pt x="1927671" y="668709"/>
                  </a:lnTo>
                  <a:lnTo>
                    <a:pt x="1886315" y="693553"/>
                  </a:lnTo>
                  <a:lnTo>
                    <a:pt x="1840496" y="717251"/>
                  </a:lnTo>
                  <a:lnTo>
                    <a:pt x="1790243" y="739688"/>
                  </a:lnTo>
                  <a:lnTo>
                    <a:pt x="1735581" y="760747"/>
                  </a:lnTo>
                  <a:lnTo>
                    <a:pt x="1690183" y="776045"/>
                  </a:lnTo>
                  <a:lnTo>
                    <a:pt x="1643416" y="789993"/>
                  </a:lnTo>
                  <a:lnTo>
                    <a:pt x="1595411" y="802596"/>
                  </a:lnTo>
                  <a:lnTo>
                    <a:pt x="1546295" y="813862"/>
                  </a:lnTo>
                  <a:lnTo>
                    <a:pt x="1496196" y="823796"/>
                  </a:lnTo>
                  <a:lnTo>
                    <a:pt x="1445243" y="832403"/>
                  </a:lnTo>
                  <a:lnTo>
                    <a:pt x="1393565" y="839689"/>
                  </a:lnTo>
                  <a:lnTo>
                    <a:pt x="1341288" y="845661"/>
                  </a:lnTo>
                  <a:lnTo>
                    <a:pt x="1288543" y="850325"/>
                  </a:lnTo>
                  <a:lnTo>
                    <a:pt x="1235457" y="853686"/>
                  </a:lnTo>
                  <a:lnTo>
                    <a:pt x="1182158" y="855749"/>
                  </a:lnTo>
                  <a:lnTo>
                    <a:pt x="1128775" y="856522"/>
                  </a:lnTo>
                  <a:lnTo>
                    <a:pt x="1075436" y="856010"/>
                  </a:lnTo>
                  <a:lnTo>
                    <a:pt x="1022270" y="854219"/>
                  </a:lnTo>
                  <a:lnTo>
                    <a:pt x="969405" y="851154"/>
                  </a:lnTo>
                  <a:lnTo>
                    <a:pt x="916968" y="846823"/>
                  </a:lnTo>
                  <a:lnTo>
                    <a:pt x="865090" y="841229"/>
                  </a:lnTo>
                  <a:lnTo>
                    <a:pt x="813897" y="834380"/>
                  </a:lnTo>
                  <a:lnTo>
                    <a:pt x="763518" y="826282"/>
                  </a:lnTo>
                  <a:lnTo>
                    <a:pt x="714081" y="816940"/>
                  </a:lnTo>
                  <a:lnTo>
                    <a:pt x="665716" y="806360"/>
                  </a:lnTo>
                  <a:lnTo>
                    <a:pt x="618549" y="794548"/>
                  </a:lnTo>
                  <a:lnTo>
                    <a:pt x="572710" y="781510"/>
                  </a:lnTo>
                  <a:lnTo>
                    <a:pt x="528327" y="767252"/>
                  </a:lnTo>
                  <a:lnTo>
                    <a:pt x="485528" y="751779"/>
                  </a:lnTo>
                  <a:lnTo>
                    <a:pt x="444441" y="735099"/>
                  </a:lnTo>
                  <a:lnTo>
                    <a:pt x="405195" y="717216"/>
                  </a:lnTo>
                  <a:lnTo>
                    <a:pt x="367919" y="698136"/>
                  </a:lnTo>
                  <a:lnTo>
                    <a:pt x="317637" y="668316"/>
                  </a:lnTo>
                  <a:lnTo>
                    <a:pt x="273879" y="637063"/>
                  </a:lnTo>
                  <a:lnTo>
                    <a:pt x="236685" y="604570"/>
                  </a:lnTo>
                  <a:lnTo>
                    <a:pt x="206092" y="571033"/>
                  </a:lnTo>
                  <a:lnTo>
                    <a:pt x="182141" y="536647"/>
                  </a:lnTo>
                  <a:lnTo>
                    <a:pt x="164871" y="501607"/>
                  </a:lnTo>
                  <a:lnTo>
                    <a:pt x="150529" y="430343"/>
                  </a:lnTo>
                  <a:lnTo>
                    <a:pt x="153535" y="394509"/>
                  </a:lnTo>
                  <a:lnTo>
                    <a:pt x="180098" y="323414"/>
                  </a:lnTo>
                  <a:lnTo>
                    <a:pt x="203733" y="288542"/>
                  </a:lnTo>
                  <a:lnTo>
                    <a:pt x="234323" y="254380"/>
                  </a:lnTo>
                  <a:lnTo>
                    <a:pt x="271906" y="221124"/>
                  </a:lnTo>
                  <a:lnTo>
                    <a:pt x="0" y="14241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7632192" y="3386328"/>
            <a:ext cx="1569720" cy="452120"/>
            <a:chOff x="7632192" y="3386328"/>
            <a:chExt cx="1569720" cy="452120"/>
          </a:xfrm>
        </p:grpSpPr>
        <p:sp>
          <p:nvSpPr>
            <p:cNvPr id="29" name="object 29"/>
            <p:cNvSpPr/>
            <p:nvPr/>
          </p:nvSpPr>
          <p:spPr>
            <a:xfrm>
              <a:off x="7635240" y="3392424"/>
              <a:ext cx="636270" cy="425450"/>
            </a:xfrm>
            <a:custGeom>
              <a:avLst/>
              <a:gdLst/>
              <a:ahLst/>
              <a:cxnLst/>
              <a:rect l="l" t="t" r="r" b="b"/>
              <a:pathLst>
                <a:path w="636270" h="425450">
                  <a:moveTo>
                    <a:pt x="635761" y="0"/>
                  </a:moveTo>
                  <a:lnTo>
                    <a:pt x="0" y="425195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271891" y="3392805"/>
              <a:ext cx="923925" cy="439420"/>
            </a:xfrm>
            <a:custGeom>
              <a:avLst/>
              <a:gdLst/>
              <a:ahLst/>
              <a:cxnLst/>
              <a:rect l="l" t="t" r="r" b="b"/>
              <a:pathLst>
                <a:path w="923925" h="439420">
                  <a:moveTo>
                    <a:pt x="0" y="0"/>
                  </a:moveTo>
                  <a:lnTo>
                    <a:pt x="923543" y="439039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0006583" y="4133088"/>
            <a:ext cx="11163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400" spc="204" dirty="0">
                <a:latin typeface="Trebuchet MS"/>
                <a:cs typeface="Trebuchet MS"/>
              </a:rPr>
              <a:t>ind</a:t>
            </a:r>
            <a:r>
              <a:rPr sz="1400" spc="-80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Calibri"/>
                <a:cs typeface="Calibri"/>
              </a:rPr>
              <a:t>operator </a:t>
            </a:r>
            <a:r>
              <a:rPr sz="1600" spc="-10" dirty="0">
                <a:latin typeface="Calibri"/>
                <a:cs typeface="Calibri"/>
              </a:rPr>
              <a:t>denotes indirection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FC04C8C1-F350-F424-D88A-72CD51A0B2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1404"/>
            <a:ext cx="324612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Tree</a:t>
            </a:r>
            <a:r>
              <a:rPr spc="-185" dirty="0"/>
              <a:t> </a:t>
            </a:r>
            <a:r>
              <a:rPr spc="-10" dirty="0"/>
              <a:t>Rewriting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01242"/>
            <a:ext cx="10280650" cy="327914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1182370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5" dirty="0">
                <a:latin typeface="Calibri"/>
                <a:cs typeface="Calibri"/>
              </a:rPr>
              <a:t>Target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generated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applying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tree- </a:t>
            </a:r>
            <a:r>
              <a:rPr sz="2800" dirty="0">
                <a:latin typeface="Calibri"/>
                <a:cs typeface="Calibri"/>
              </a:rPr>
              <a:t>rewriting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rules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reduce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input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single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node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Each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rewrite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rule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</a:t>
            </a:r>
            <a:endParaRPr sz="2800">
              <a:latin typeface="Calibri"/>
              <a:cs typeface="Calibri"/>
            </a:endParaRPr>
          </a:p>
          <a:p>
            <a:pPr marL="77470" algn="ctr">
              <a:lnSpc>
                <a:spcPct val="100000"/>
              </a:lnSpc>
              <a:spcBef>
                <a:spcPts val="780"/>
              </a:spcBef>
            </a:pPr>
            <a:r>
              <a:rPr sz="2800" dirty="0">
                <a:latin typeface="Cambria Math"/>
                <a:cs typeface="Cambria Math"/>
              </a:rPr>
              <a:t>𝑟𝑒𝑝𝑙𝑎𝑐𝑒𝑚𝑒𝑛𝑡</a:t>
            </a:r>
            <a:r>
              <a:rPr sz="2800" spc="17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←</a:t>
            </a:r>
            <a:r>
              <a:rPr sz="2800" spc="12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𝑡𝑒𝑚𝑝𝑙𝑎𝑡𝑒</a:t>
            </a:r>
            <a:r>
              <a:rPr sz="2800" spc="1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{</a:t>
            </a:r>
            <a:r>
              <a:rPr sz="2800" spc="-3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𝑎𝑐𝑡𝑖𝑜𝑛</a:t>
            </a:r>
            <a:r>
              <a:rPr sz="2800" spc="5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}</a:t>
            </a:r>
            <a:endParaRPr sz="2800">
              <a:latin typeface="Cambria Math"/>
              <a:cs typeface="Cambria Math"/>
            </a:endParaRPr>
          </a:p>
          <a:p>
            <a:pPr marL="12700" marR="5080">
              <a:lnSpc>
                <a:spcPts val="3020"/>
              </a:lnSpc>
              <a:spcBef>
                <a:spcPts val="1045"/>
              </a:spcBef>
            </a:pPr>
            <a:r>
              <a:rPr sz="2800" dirty="0">
                <a:latin typeface="Calibri"/>
                <a:cs typeface="Calibri"/>
              </a:rPr>
              <a:t>where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𝑟𝑒𝑝𝑙𝑎𝑐𝑒𝑚𝑒𝑛𝑡</a:t>
            </a:r>
            <a:r>
              <a:rPr sz="2800" spc="50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single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𝑡𝑒𝑚𝑝𝑙𝑎𝑡𝑒</a:t>
            </a:r>
            <a:r>
              <a:rPr sz="2800" spc="4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tree,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𝑎𝑐𝑡𝑖𝑜𝑛</a:t>
            </a:r>
            <a:r>
              <a:rPr sz="2800" spc="3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fragment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like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SDT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rewriting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rules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tree-</a:t>
            </a:r>
            <a:r>
              <a:rPr sz="2800" dirty="0">
                <a:latin typeface="Calibri"/>
                <a:cs typeface="Calibri"/>
              </a:rPr>
              <a:t>translation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scheme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3965" y="5732271"/>
            <a:ext cx="2984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𝑖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5776" y="4815078"/>
            <a:ext cx="34188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600835" algn="l"/>
              </a:tabLst>
            </a:pPr>
            <a:r>
              <a:rPr sz="3000" spc="187" baseline="2777" dirty="0">
                <a:latin typeface="Trebuchet MS"/>
                <a:cs typeface="Trebuchet MS"/>
              </a:rPr>
              <a:t>+</a:t>
            </a:r>
            <a:r>
              <a:rPr sz="3000" baseline="2777" dirty="0">
                <a:latin typeface="Trebuchet MS"/>
                <a:cs typeface="Trebuchet MS"/>
              </a:rPr>
              <a:t>	</a:t>
            </a:r>
            <a:r>
              <a:rPr sz="2000" dirty="0">
                <a:latin typeface="Cambria Math"/>
                <a:cs typeface="Cambria Math"/>
              </a:rPr>
              <a:t>{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ADD</a:t>
            </a:r>
            <a:r>
              <a:rPr sz="2000" spc="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9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8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𝑗</a:t>
            </a:r>
            <a:r>
              <a:rPr sz="2175" spc="450" baseline="-1532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}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93765" y="5742178"/>
            <a:ext cx="2978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𝑗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11827" y="5197983"/>
            <a:ext cx="940435" cy="523875"/>
          </a:xfrm>
          <a:custGeom>
            <a:avLst/>
            <a:gdLst/>
            <a:ahLst/>
            <a:cxnLst/>
            <a:rect l="l" t="t" r="r" b="b"/>
            <a:pathLst>
              <a:path w="940435" h="523875">
                <a:moveTo>
                  <a:pt x="469900" y="0"/>
                </a:moveTo>
                <a:lnTo>
                  <a:pt x="0" y="523341"/>
                </a:lnTo>
              </a:path>
              <a:path w="940435" h="523875">
                <a:moveTo>
                  <a:pt x="470153" y="0"/>
                </a:moveTo>
                <a:lnTo>
                  <a:pt x="940053" y="523341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67961" y="4720589"/>
            <a:ext cx="3657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0" dirty="0">
                <a:latin typeface="Cambria Math"/>
                <a:cs typeface="Cambria Math"/>
              </a:rPr>
              <a:t>←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9565" y="4817871"/>
            <a:ext cx="2984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𝑖</a:t>
            </a:r>
            <a:endParaRPr sz="2175" baseline="-15325">
              <a:latin typeface="Cambria Math"/>
              <a:cs typeface="Cambria Math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72015" y="5166614"/>
            <a:ext cx="2184400" cy="1242695"/>
            <a:chOff x="2272015" y="5166614"/>
            <a:chExt cx="2184400" cy="1242695"/>
          </a:xfrm>
        </p:grpSpPr>
        <p:sp>
          <p:nvSpPr>
            <p:cNvPr id="11" name="object 11"/>
            <p:cNvSpPr/>
            <p:nvPr/>
          </p:nvSpPr>
          <p:spPr>
            <a:xfrm>
              <a:off x="2278481" y="5173091"/>
              <a:ext cx="2171700" cy="1229995"/>
            </a:xfrm>
            <a:custGeom>
              <a:avLst/>
              <a:gdLst/>
              <a:ahLst/>
              <a:cxnLst/>
              <a:rect l="l" t="t" r="r" b="b"/>
              <a:pathLst>
                <a:path w="2171700" h="1229995">
                  <a:moveTo>
                    <a:pt x="2155101" y="713854"/>
                  </a:moveTo>
                  <a:lnTo>
                    <a:pt x="2152827" y="676719"/>
                  </a:lnTo>
                  <a:lnTo>
                    <a:pt x="2140597" y="640067"/>
                  </a:lnTo>
                  <a:lnTo>
                    <a:pt x="2118258" y="604735"/>
                  </a:lnTo>
                  <a:lnTo>
                    <a:pt x="2085619" y="571601"/>
                  </a:lnTo>
                  <a:lnTo>
                    <a:pt x="2089086" y="566077"/>
                  </a:lnTo>
                  <a:lnTo>
                    <a:pt x="2092286" y="560476"/>
                  </a:lnTo>
                  <a:lnTo>
                    <a:pt x="2095182" y="554812"/>
                  </a:lnTo>
                  <a:lnTo>
                    <a:pt x="2097811" y="549071"/>
                  </a:lnTo>
                  <a:lnTo>
                    <a:pt x="2107019" y="509943"/>
                  </a:lnTo>
                  <a:lnTo>
                    <a:pt x="2102421" y="471703"/>
                  </a:lnTo>
                  <a:lnTo>
                    <a:pt x="2085124" y="435648"/>
                  </a:lnTo>
                  <a:lnTo>
                    <a:pt x="2056231" y="403021"/>
                  </a:lnTo>
                  <a:lnTo>
                    <a:pt x="2016887" y="375107"/>
                  </a:lnTo>
                  <a:lnTo>
                    <a:pt x="1968182" y="353174"/>
                  </a:lnTo>
                  <a:lnTo>
                    <a:pt x="1911248" y="338455"/>
                  </a:lnTo>
                  <a:lnTo>
                    <a:pt x="1900262" y="312572"/>
                  </a:lnTo>
                  <a:lnTo>
                    <a:pt x="1858937" y="266509"/>
                  </a:lnTo>
                  <a:lnTo>
                    <a:pt x="1782991" y="227495"/>
                  </a:lnTo>
                  <a:lnTo>
                    <a:pt x="1732356" y="215265"/>
                  </a:lnTo>
                  <a:lnTo>
                    <a:pt x="1679613" y="210616"/>
                  </a:lnTo>
                  <a:lnTo>
                    <a:pt x="1626793" y="213423"/>
                  </a:lnTo>
                  <a:lnTo>
                    <a:pt x="1575943" y="223596"/>
                  </a:lnTo>
                  <a:lnTo>
                    <a:pt x="1529105" y="241007"/>
                  </a:lnTo>
                  <a:lnTo>
                    <a:pt x="1488338" y="265557"/>
                  </a:lnTo>
                  <a:lnTo>
                    <a:pt x="1472196" y="253352"/>
                  </a:lnTo>
                  <a:lnTo>
                    <a:pt x="1434071" y="233045"/>
                  </a:lnTo>
                  <a:lnTo>
                    <a:pt x="1365338" y="214020"/>
                  </a:lnTo>
                  <a:lnTo>
                    <a:pt x="1317066" y="210299"/>
                  </a:lnTo>
                  <a:lnTo>
                    <a:pt x="1269466" y="213499"/>
                  </a:lnTo>
                  <a:lnTo>
                    <a:pt x="1224280" y="223240"/>
                  </a:lnTo>
                  <a:lnTo>
                    <a:pt x="1183271" y="239141"/>
                  </a:lnTo>
                  <a:lnTo>
                    <a:pt x="1148194" y="260832"/>
                  </a:lnTo>
                  <a:lnTo>
                    <a:pt x="1120800" y="287909"/>
                  </a:lnTo>
                  <a:lnTo>
                    <a:pt x="1106614" y="279565"/>
                  </a:lnTo>
                  <a:lnTo>
                    <a:pt x="1059078" y="258699"/>
                  </a:lnTo>
                  <a:lnTo>
                    <a:pt x="1009218" y="245605"/>
                  </a:lnTo>
                  <a:lnTo>
                    <a:pt x="957884" y="239344"/>
                  </a:lnTo>
                  <a:lnTo>
                    <a:pt x="906513" y="239661"/>
                  </a:lnTo>
                  <a:lnTo>
                    <a:pt x="856551" y="246240"/>
                  </a:lnTo>
                  <a:lnTo>
                    <a:pt x="809447" y="258826"/>
                  </a:lnTo>
                  <a:lnTo>
                    <a:pt x="766622" y="277114"/>
                  </a:lnTo>
                  <a:lnTo>
                    <a:pt x="729551" y="300837"/>
                  </a:lnTo>
                  <a:lnTo>
                    <a:pt x="699668" y="329692"/>
                  </a:lnTo>
                  <a:lnTo>
                    <a:pt x="649058" y="314096"/>
                  </a:lnTo>
                  <a:lnTo>
                    <a:pt x="595541" y="304165"/>
                  </a:lnTo>
                  <a:lnTo>
                    <a:pt x="540232" y="300050"/>
                  </a:lnTo>
                  <a:lnTo>
                    <a:pt x="484276" y="301879"/>
                  </a:lnTo>
                  <a:lnTo>
                    <a:pt x="425069" y="310591"/>
                  </a:lnTo>
                  <a:lnTo>
                    <a:pt x="370751" y="325513"/>
                  </a:lnTo>
                  <a:lnTo>
                    <a:pt x="322160" y="345960"/>
                  </a:lnTo>
                  <a:lnTo>
                    <a:pt x="280085" y="371233"/>
                  </a:lnTo>
                  <a:lnTo>
                    <a:pt x="245351" y="400646"/>
                  </a:lnTo>
                  <a:lnTo>
                    <a:pt x="218770" y="433514"/>
                  </a:lnTo>
                  <a:lnTo>
                    <a:pt x="201168" y="469138"/>
                  </a:lnTo>
                  <a:lnTo>
                    <a:pt x="193332" y="506831"/>
                  </a:lnTo>
                  <a:lnTo>
                    <a:pt x="196113" y="545896"/>
                  </a:lnTo>
                  <a:lnTo>
                    <a:pt x="194335" y="549071"/>
                  </a:lnTo>
                  <a:lnTo>
                    <a:pt x="144576" y="556310"/>
                  </a:lnTo>
                  <a:lnTo>
                    <a:pt x="99364" y="570649"/>
                  </a:lnTo>
                  <a:lnTo>
                    <a:pt x="60490" y="591350"/>
                  </a:lnTo>
                  <a:lnTo>
                    <a:pt x="29743" y="617689"/>
                  </a:lnTo>
                  <a:lnTo>
                    <a:pt x="7315" y="652386"/>
                  </a:lnTo>
                  <a:lnTo>
                    <a:pt x="0" y="688428"/>
                  </a:lnTo>
                  <a:lnTo>
                    <a:pt x="7073" y="723988"/>
                  </a:lnTo>
                  <a:lnTo>
                    <a:pt x="27762" y="757250"/>
                  </a:lnTo>
                  <a:lnTo>
                    <a:pt x="61341" y="786371"/>
                  </a:lnTo>
                  <a:lnTo>
                    <a:pt x="107086" y="809523"/>
                  </a:lnTo>
                  <a:lnTo>
                    <a:pt x="78663" y="833882"/>
                  </a:lnTo>
                  <a:lnTo>
                    <a:pt x="59309" y="861288"/>
                  </a:lnTo>
                  <a:lnTo>
                    <a:pt x="49555" y="890727"/>
                  </a:lnTo>
                  <a:lnTo>
                    <a:pt x="49936" y="921156"/>
                  </a:lnTo>
                  <a:lnTo>
                    <a:pt x="64363" y="957427"/>
                  </a:lnTo>
                  <a:lnTo>
                    <a:pt x="92163" y="988898"/>
                  </a:lnTo>
                  <a:lnTo>
                    <a:pt x="131038" y="1014412"/>
                  </a:lnTo>
                  <a:lnTo>
                    <a:pt x="178676" y="1032802"/>
                  </a:lnTo>
                  <a:lnTo>
                    <a:pt x="232803" y="1042885"/>
                  </a:lnTo>
                  <a:lnTo>
                    <a:pt x="291109" y="1043508"/>
                  </a:lnTo>
                  <a:lnTo>
                    <a:pt x="293776" y="1046505"/>
                  </a:lnTo>
                  <a:lnTo>
                    <a:pt x="325069" y="1075728"/>
                  </a:lnTo>
                  <a:lnTo>
                    <a:pt x="359638" y="1100061"/>
                  </a:lnTo>
                  <a:lnTo>
                    <a:pt x="398233" y="1120863"/>
                  </a:lnTo>
                  <a:lnTo>
                    <a:pt x="440220" y="1138047"/>
                  </a:lnTo>
                  <a:lnTo>
                    <a:pt x="484974" y="1151509"/>
                  </a:lnTo>
                  <a:lnTo>
                    <a:pt x="531876" y="1161148"/>
                  </a:lnTo>
                  <a:lnTo>
                    <a:pt x="580288" y="1166863"/>
                  </a:lnTo>
                  <a:lnTo>
                    <a:pt x="629577" y="1168552"/>
                  </a:lnTo>
                  <a:lnTo>
                    <a:pt x="679119" y="1166101"/>
                  </a:lnTo>
                  <a:lnTo>
                    <a:pt x="728294" y="1159433"/>
                  </a:lnTo>
                  <a:lnTo>
                    <a:pt x="776452" y="1148422"/>
                  </a:lnTo>
                  <a:lnTo>
                    <a:pt x="822985" y="1132979"/>
                  </a:lnTo>
                  <a:lnTo>
                    <a:pt x="859243" y="1162202"/>
                  </a:lnTo>
                  <a:lnTo>
                    <a:pt x="902385" y="1186815"/>
                  </a:lnTo>
                  <a:lnTo>
                    <a:pt x="951382" y="1206309"/>
                  </a:lnTo>
                  <a:lnTo>
                    <a:pt x="1005230" y="1220203"/>
                  </a:lnTo>
                  <a:lnTo>
                    <a:pt x="1058722" y="1227709"/>
                  </a:lnTo>
                  <a:lnTo>
                    <a:pt x="1111961" y="1229512"/>
                  </a:lnTo>
                  <a:lnTo>
                    <a:pt x="1164069" y="1225931"/>
                  </a:lnTo>
                  <a:lnTo>
                    <a:pt x="1214183" y="1217269"/>
                  </a:lnTo>
                  <a:lnTo>
                    <a:pt x="1261440" y="1203820"/>
                  </a:lnTo>
                  <a:lnTo>
                    <a:pt x="1304988" y="1185875"/>
                  </a:lnTo>
                  <a:lnTo>
                    <a:pt x="1343952" y="1163751"/>
                  </a:lnTo>
                  <a:lnTo>
                    <a:pt x="1377467" y="1137716"/>
                  </a:lnTo>
                  <a:lnTo>
                    <a:pt x="1404670" y="1108100"/>
                  </a:lnTo>
                  <a:lnTo>
                    <a:pt x="1424711" y="1075182"/>
                  </a:lnTo>
                  <a:lnTo>
                    <a:pt x="1459788" y="1087196"/>
                  </a:lnTo>
                  <a:lnTo>
                    <a:pt x="1496885" y="1095959"/>
                  </a:lnTo>
                  <a:lnTo>
                    <a:pt x="1535480" y="1101369"/>
                  </a:lnTo>
                  <a:lnTo>
                    <a:pt x="1575079" y="1103325"/>
                  </a:lnTo>
                  <a:lnTo>
                    <a:pt x="1633232" y="1099858"/>
                  </a:lnTo>
                  <a:lnTo>
                    <a:pt x="1687487" y="1089329"/>
                  </a:lnTo>
                  <a:lnTo>
                    <a:pt x="1736661" y="1072476"/>
                  </a:lnTo>
                  <a:lnTo>
                    <a:pt x="1779612" y="1050048"/>
                  </a:lnTo>
                  <a:lnTo>
                    <a:pt x="1815147" y="1022769"/>
                  </a:lnTo>
                  <a:lnTo>
                    <a:pt x="1842109" y="991400"/>
                  </a:lnTo>
                  <a:lnTo>
                    <a:pt x="1859330" y="956652"/>
                  </a:lnTo>
                  <a:lnTo>
                    <a:pt x="1865655" y="919289"/>
                  </a:lnTo>
                  <a:lnTo>
                    <a:pt x="1908048" y="913587"/>
                  </a:lnTo>
                  <a:lnTo>
                    <a:pt x="1948815" y="904455"/>
                  </a:lnTo>
                  <a:lnTo>
                    <a:pt x="1987473" y="892048"/>
                  </a:lnTo>
                  <a:lnTo>
                    <a:pt x="2023516" y="876490"/>
                  </a:lnTo>
                  <a:lnTo>
                    <a:pt x="2068309" y="849909"/>
                  </a:lnTo>
                  <a:lnTo>
                    <a:pt x="2104047" y="819492"/>
                  </a:lnTo>
                  <a:lnTo>
                    <a:pt x="2130539" y="786104"/>
                  </a:lnTo>
                  <a:lnTo>
                    <a:pt x="2147620" y="750608"/>
                  </a:lnTo>
                  <a:lnTo>
                    <a:pt x="2155101" y="713854"/>
                  </a:lnTo>
                  <a:close/>
                </a:path>
                <a:path w="2171700" h="1229995">
                  <a:moveTo>
                    <a:pt x="2171217" y="28206"/>
                  </a:moveTo>
                  <a:lnTo>
                    <a:pt x="2168982" y="17208"/>
                  </a:lnTo>
                  <a:lnTo>
                    <a:pt x="2162911" y="8242"/>
                  </a:lnTo>
                  <a:lnTo>
                    <a:pt x="2153907" y="2209"/>
                  </a:lnTo>
                  <a:lnTo>
                    <a:pt x="2142896" y="0"/>
                  </a:lnTo>
                  <a:lnTo>
                    <a:pt x="2131872" y="2209"/>
                  </a:lnTo>
                  <a:lnTo>
                    <a:pt x="2122868" y="8242"/>
                  </a:lnTo>
                  <a:lnTo>
                    <a:pt x="2116798" y="17208"/>
                  </a:lnTo>
                  <a:lnTo>
                    <a:pt x="2114575" y="28206"/>
                  </a:lnTo>
                  <a:lnTo>
                    <a:pt x="2116798" y="39217"/>
                  </a:lnTo>
                  <a:lnTo>
                    <a:pt x="2122868" y="48221"/>
                  </a:lnTo>
                  <a:lnTo>
                    <a:pt x="2131872" y="54292"/>
                  </a:lnTo>
                  <a:lnTo>
                    <a:pt x="2142896" y="56515"/>
                  </a:lnTo>
                  <a:lnTo>
                    <a:pt x="2153907" y="54292"/>
                  </a:lnTo>
                  <a:lnTo>
                    <a:pt x="2162911" y="48221"/>
                  </a:lnTo>
                  <a:lnTo>
                    <a:pt x="2168982" y="39217"/>
                  </a:lnTo>
                  <a:lnTo>
                    <a:pt x="2171217" y="28206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7609" y="5226939"/>
              <a:ext cx="113283" cy="11315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4663" y="5311521"/>
              <a:ext cx="169799" cy="16979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278492" y="5383383"/>
              <a:ext cx="2155190" cy="1019810"/>
            </a:xfrm>
            <a:custGeom>
              <a:avLst/>
              <a:gdLst/>
              <a:ahLst/>
              <a:cxnLst/>
              <a:rect l="l" t="t" r="r" b="b"/>
              <a:pathLst>
                <a:path w="2155190" h="1019810">
                  <a:moveTo>
                    <a:pt x="196102" y="335604"/>
                  </a:moveTo>
                  <a:lnTo>
                    <a:pt x="193332" y="296529"/>
                  </a:lnTo>
                  <a:lnTo>
                    <a:pt x="201159" y="258834"/>
                  </a:lnTo>
                  <a:lnTo>
                    <a:pt x="218769" y="223210"/>
                  </a:lnTo>
                  <a:lnTo>
                    <a:pt x="245347" y="190347"/>
                  </a:lnTo>
                  <a:lnTo>
                    <a:pt x="280079" y="160934"/>
                  </a:lnTo>
                  <a:lnTo>
                    <a:pt x="322151" y="135661"/>
                  </a:lnTo>
                  <a:lnTo>
                    <a:pt x="370749" y="115219"/>
                  </a:lnTo>
                  <a:lnTo>
                    <a:pt x="425058" y="100297"/>
                  </a:lnTo>
                  <a:lnTo>
                    <a:pt x="484265" y="91586"/>
                  </a:lnTo>
                  <a:lnTo>
                    <a:pt x="540226" y="89752"/>
                  </a:lnTo>
                  <a:lnTo>
                    <a:pt x="595532" y="93872"/>
                  </a:lnTo>
                  <a:lnTo>
                    <a:pt x="649053" y="103802"/>
                  </a:lnTo>
                  <a:lnTo>
                    <a:pt x="699657" y="119399"/>
                  </a:lnTo>
                  <a:lnTo>
                    <a:pt x="729545" y="90538"/>
                  </a:lnTo>
                  <a:lnTo>
                    <a:pt x="766619" y="66819"/>
                  </a:lnTo>
                  <a:lnTo>
                    <a:pt x="809436" y="48526"/>
                  </a:lnTo>
                  <a:lnTo>
                    <a:pt x="856549" y="35944"/>
                  </a:lnTo>
                  <a:lnTo>
                    <a:pt x="906514" y="29356"/>
                  </a:lnTo>
                  <a:lnTo>
                    <a:pt x="957885" y="29048"/>
                  </a:lnTo>
                  <a:lnTo>
                    <a:pt x="1009218" y="35303"/>
                  </a:lnTo>
                  <a:lnTo>
                    <a:pt x="1059067" y="48406"/>
                  </a:lnTo>
                  <a:lnTo>
                    <a:pt x="1106608" y="69266"/>
                  </a:lnTo>
                  <a:lnTo>
                    <a:pt x="1120789" y="77616"/>
                  </a:lnTo>
                  <a:lnTo>
                    <a:pt x="1148185" y="50527"/>
                  </a:lnTo>
                  <a:lnTo>
                    <a:pt x="1183265" y="28841"/>
                  </a:lnTo>
                  <a:lnTo>
                    <a:pt x="1224275" y="12938"/>
                  </a:lnTo>
                  <a:lnTo>
                    <a:pt x="1269459" y="3197"/>
                  </a:lnTo>
                  <a:lnTo>
                    <a:pt x="1317063" y="0"/>
                  </a:lnTo>
                  <a:lnTo>
                    <a:pt x="1365331" y="3724"/>
                  </a:lnTo>
                  <a:lnTo>
                    <a:pt x="1412508" y="14751"/>
                  </a:lnTo>
                  <a:lnTo>
                    <a:pt x="1454037" y="32197"/>
                  </a:lnTo>
                  <a:lnTo>
                    <a:pt x="1488327" y="55264"/>
                  </a:lnTo>
                  <a:lnTo>
                    <a:pt x="1529103" y="30711"/>
                  </a:lnTo>
                  <a:lnTo>
                    <a:pt x="1575937" y="13297"/>
                  </a:lnTo>
                  <a:lnTo>
                    <a:pt x="1626786" y="3129"/>
                  </a:lnTo>
                  <a:lnTo>
                    <a:pt x="1679606" y="317"/>
                  </a:lnTo>
                  <a:lnTo>
                    <a:pt x="1732352" y="4969"/>
                  </a:lnTo>
                  <a:lnTo>
                    <a:pt x="1782981" y="17195"/>
                  </a:lnTo>
                  <a:lnTo>
                    <a:pt x="1829449" y="37103"/>
                  </a:lnTo>
                  <a:lnTo>
                    <a:pt x="1882677" y="78108"/>
                  </a:lnTo>
                  <a:lnTo>
                    <a:pt x="1911237" y="128162"/>
                  </a:lnTo>
                  <a:lnTo>
                    <a:pt x="1968177" y="142870"/>
                  </a:lnTo>
                  <a:lnTo>
                    <a:pt x="2016881" y="164814"/>
                  </a:lnTo>
                  <a:lnTo>
                    <a:pt x="2056231" y="192728"/>
                  </a:lnTo>
                  <a:lnTo>
                    <a:pt x="2085113" y="225348"/>
                  </a:lnTo>
                  <a:lnTo>
                    <a:pt x="2102412" y="261406"/>
                  </a:lnTo>
                  <a:lnTo>
                    <a:pt x="2107013" y="299638"/>
                  </a:lnTo>
                  <a:lnTo>
                    <a:pt x="2097800" y="338779"/>
                  </a:lnTo>
                  <a:lnTo>
                    <a:pt x="2095180" y="344512"/>
                  </a:lnTo>
                  <a:lnTo>
                    <a:pt x="2092275" y="350182"/>
                  </a:lnTo>
                  <a:lnTo>
                    <a:pt x="2089084" y="355782"/>
                  </a:lnTo>
                  <a:lnTo>
                    <a:pt x="2085608" y="361308"/>
                  </a:lnTo>
                  <a:lnTo>
                    <a:pt x="2118248" y="394439"/>
                  </a:lnTo>
                  <a:lnTo>
                    <a:pt x="2140593" y="429765"/>
                  </a:lnTo>
                  <a:lnTo>
                    <a:pt x="2152819" y="466425"/>
                  </a:lnTo>
                  <a:lnTo>
                    <a:pt x="2155101" y="503559"/>
                  </a:lnTo>
                  <a:lnTo>
                    <a:pt x="2147615" y="540306"/>
                  </a:lnTo>
                  <a:lnTo>
                    <a:pt x="2130537" y="575804"/>
                  </a:lnTo>
                  <a:lnTo>
                    <a:pt x="2104042" y="609192"/>
                  </a:lnTo>
                  <a:lnTo>
                    <a:pt x="2068306" y="639611"/>
                  </a:lnTo>
                  <a:lnTo>
                    <a:pt x="2023505" y="666197"/>
                  </a:lnTo>
                  <a:lnTo>
                    <a:pt x="1987462" y="681748"/>
                  </a:lnTo>
                  <a:lnTo>
                    <a:pt x="1948813" y="694155"/>
                  </a:lnTo>
                  <a:lnTo>
                    <a:pt x="1908044" y="703282"/>
                  </a:lnTo>
                  <a:lnTo>
                    <a:pt x="1865644" y="708996"/>
                  </a:lnTo>
                  <a:lnTo>
                    <a:pt x="1859325" y="746356"/>
                  </a:lnTo>
                  <a:lnTo>
                    <a:pt x="1842101" y="781095"/>
                  </a:lnTo>
                  <a:lnTo>
                    <a:pt x="1815137" y="812472"/>
                  </a:lnTo>
                  <a:lnTo>
                    <a:pt x="1779601" y="839748"/>
                  </a:lnTo>
                  <a:lnTo>
                    <a:pt x="1736659" y="862181"/>
                  </a:lnTo>
                  <a:lnTo>
                    <a:pt x="1687478" y="879034"/>
                  </a:lnTo>
                  <a:lnTo>
                    <a:pt x="1633226" y="889564"/>
                  </a:lnTo>
                  <a:lnTo>
                    <a:pt x="1575068" y="893032"/>
                  </a:lnTo>
                  <a:lnTo>
                    <a:pt x="1535481" y="891072"/>
                  </a:lnTo>
                  <a:lnTo>
                    <a:pt x="1496883" y="885661"/>
                  </a:lnTo>
                  <a:lnTo>
                    <a:pt x="1459785" y="876900"/>
                  </a:lnTo>
                  <a:lnTo>
                    <a:pt x="1424700" y="864889"/>
                  </a:lnTo>
                  <a:lnTo>
                    <a:pt x="1404670" y="897802"/>
                  </a:lnTo>
                  <a:lnTo>
                    <a:pt x="1377465" y="927421"/>
                  </a:lnTo>
                  <a:lnTo>
                    <a:pt x="1343949" y="953446"/>
                  </a:lnTo>
                  <a:lnTo>
                    <a:pt x="1304986" y="975579"/>
                  </a:lnTo>
                  <a:lnTo>
                    <a:pt x="1261441" y="993521"/>
                  </a:lnTo>
                  <a:lnTo>
                    <a:pt x="1214177" y="1006973"/>
                  </a:lnTo>
                  <a:lnTo>
                    <a:pt x="1164059" y="1015636"/>
                  </a:lnTo>
                  <a:lnTo>
                    <a:pt x="1111950" y="1019213"/>
                  </a:lnTo>
                  <a:lnTo>
                    <a:pt x="1058716" y="1017404"/>
                  </a:lnTo>
                  <a:lnTo>
                    <a:pt x="1005219" y="1009910"/>
                  </a:lnTo>
                  <a:lnTo>
                    <a:pt x="951383" y="996012"/>
                  </a:lnTo>
                  <a:lnTo>
                    <a:pt x="902380" y="976514"/>
                  </a:lnTo>
                  <a:lnTo>
                    <a:pt x="859236" y="951908"/>
                  </a:lnTo>
                  <a:lnTo>
                    <a:pt x="822974" y="922686"/>
                  </a:lnTo>
                  <a:lnTo>
                    <a:pt x="776448" y="938124"/>
                  </a:lnTo>
                  <a:lnTo>
                    <a:pt x="728287" y="949130"/>
                  </a:lnTo>
                  <a:lnTo>
                    <a:pt x="679120" y="955804"/>
                  </a:lnTo>
                  <a:lnTo>
                    <a:pt x="629576" y="958248"/>
                  </a:lnTo>
                  <a:lnTo>
                    <a:pt x="580284" y="956563"/>
                  </a:lnTo>
                  <a:lnTo>
                    <a:pt x="531874" y="950852"/>
                  </a:lnTo>
                  <a:lnTo>
                    <a:pt x="484974" y="941214"/>
                  </a:lnTo>
                  <a:lnTo>
                    <a:pt x="440214" y="927752"/>
                  </a:lnTo>
                  <a:lnTo>
                    <a:pt x="398224" y="910567"/>
                  </a:lnTo>
                  <a:lnTo>
                    <a:pt x="359632" y="889760"/>
                  </a:lnTo>
                  <a:lnTo>
                    <a:pt x="325068" y="865432"/>
                  </a:lnTo>
                  <a:lnTo>
                    <a:pt x="295162" y="837685"/>
                  </a:lnTo>
                  <a:lnTo>
                    <a:pt x="291098" y="833215"/>
                  </a:lnTo>
                  <a:lnTo>
                    <a:pt x="232796" y="832586"/>
                  </a:lnTo>
                  <a:lnTo>
                    <a:pt x="178674" y="822497"/>
                  </a:lnTo>
                  <a:lnTo>
                    <a:pt x="131030" y="804114"/>
                  </a:lnTo>
                  <a:lnTo>
                    <a:pt x="92159" y="778604"/>
                  </a:lnTo>
                  <a:lnTo>
                    <a:pt x="64359" y="747132"/>
                  </a:lnTo>
                  <a:lnTo>
                    <a:pt x="49925" y="710863"/>
                  </a:lnTo>
                  <a:lnTo>
                    <a:pt x="49550" y="680422"/>
                  </a:lnTo>
                  <a:lnTo>
                    <a:pt x="59307" y="650989"/>
                  </a:lnTo>
                  <a:lnTo>
                    <a:pt x="78660" y="623584"/>
                  </a:lnTo>
                  <a:lnTo>
                    <a:pt x="107075" y="599230"/>
                  </a:lnTo>
                  <a:lnTo>
                    <a:pt x="61340" y="576074"/>
                  </a:lnTo>
                  <a:lnTo>
                    <a:pt x="27756" y="546953"/>
                  </a:lnTo>
                  <a:lnTo>
                    <a:pt x="7062" y="513696"/>
                  </a:lnTo>
                  <a:lnTo>
                    <a:pt x="0" y="478131"/>
                  </a:lnTo>
                  <a:lnTo>
                    <a:pt x="7309" y="442089"/>
                  </a:lnTo>
                  <a:lnTo>
                    <a:pt x="29732" y="407397"/>
                  </a:lnTo>
                  <a:lnTo>
                    <a:pt x="60485" y="381053"/>
                  </a:lnTo>
                  <a:lnTo>
                    <a:pt x="99359" y="360348"/>
                  </a:lnTo>
                  <a:lnTo>
                    <a:pt x="144567" y="346012"/>
                  </a:lnTo>
                  <a:lnTo>
                    <a:pt x="194324" y="338779"/>
                  </a:lnTo>
                  <a:lnTo>
                    <a:pt x="196102" y="335604"/>
                  </a:lnTo>
                  <a:close/>
                </a:path>
              </a:pathLst>
            </a:custGeom>
            <a:ln w="12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6580" y="5166614"/>
              <a:ext cx="69595" cy="6946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1132" y="5220462"/>
              <a:ext cx="126237" cy="12611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387854" y="5311521"/>
              <a:ext cx="1975485" cy="990600"/>
            </a:xfrm>
            <a:custGeom>
              <a:avLst/>
              <a:gdLst/>
              <a:ahLst/>
              <a:cxnLst/>
              <a:rect l="l" t="t" r="r" b="b"/>
              <a:pathLst>
                <a:path w="1975485" h="990600">
                  <a:moveTo>
                    <a:pt x="1816608" y="84835"/>
                  </a:moveTo>
                  <a:lnTo>
                    <a:pt x="1809942" y="117881"/>
                  </a:lnTo>
                  <a:lnTo>
                    <a:pt x="1791763" y="144891"/>
                  </a:lnTo>
                  <a:lnTo>
                    <a:pt x="1764797" y="163113"/>
                  </a:lnTo>
                  <a:lnTo>
                    <a:pt x="1731771" y="169798"/>
                  </a:lnTo>
                  <a:lnTo>
                    <a:pt x="1698726" y="163113"/>
                  </a:lnTo>
                  <a:lnTo>
                    <a:pt x="1671716" y="144891"/>
                  </a:lnTo>
                  <a:lnTo>
                    <a:pt x="1653494" y="117881"/>
                  </a:lnTo>
                  <a:lnTo>
                    <a:pt x="1646808" y="84835"/>
                  </a:lnTo>
                  <a:lnTo>
                    <a:pt x="1653494" y="51810"/>
                  </a:lnTo>
                  <a:lnTo>
                    <a:pt x="1671716" y="24844"/>
                  </a:lnTo>
                  <a:lnTo>
                    <a:pt x="1698726" y="6665"/>
                  </a:lnTo>
                  <a:lnTo>
                    <a:pt x="1731771" y="0"/>
                  </a:lnTo>
                  <a:lnTo>
                    <a:pt x="1764797" y="6665"/>
                  </a:lnTo>
                  <a:lnTo>
                    <a:pt x="1791763" y="24844"/>
                  </a:lnTo>
                  <a:lnTo>
                    <a:pt x="1809942" y="51810"/>
                  </a:lnTo>
                  <a:lnTo>
                    <a:pt x="1816608" y="84835"/>
                  </a:lnTo>
                  <a:close/>
                </a:path>
                <a:path w="1975485" h="990600">
                  <a:moveTo>
                    <a:pt x="126237" y="685914"/>
                  </a:moveTo>
                  <a:lnTo>
                    <a:pt x="93297" y="685949"/>
                  </a:lnTo>
                  <a:lnTo>
                    <a:pt x="60928" y="682774"/>
                  </a:lnTo>
                  <a:lnTo>
                    <a:pt x="29654" y="676470"/>
                  </a:lnTo>
                  <a:lnTo>
                    <a:pt x="0" y="667118"/>
                  </a:lnTo>
                </a:path>
                <a:path w="1975485" h="990600">
                  <a:moveTo>
                    <a:pt x="237616" y="891603"/>
                  </a:moveTo>
                  <a:lnTo>
                    <a:pt x="224216" y="894726"/>
                  </a:lnTo>
                  <a:lnTo>
                    <a:pt x="210518" y="897272"/>
                  </a:lnTo>
                  <a:lnTo>
                    <a:pt x="196558" y="899234"/>
                  </a:lnTo>
                  <a:lnTo>
                    <a:pt x="182371" y="900607"/>
                  </a:lnTo>
                </a:path>
                <a:path w="1975485" h="990600">
                  <a:moveTo>
                    <a:pt x="713485" y="990447"/>
                  </a:moveTo>
                  <a:lnTo>
                    <a:pt x="703911" y="980628"/>
                  </a:lnTo>
                  <a:lnTo>
                    <a:pt x="695182" y="970502"/>
                  </a:lnTo>
                  <a:lnTo>
                    <a:pt x="687286" y="960090"/>
                  </a:lnTo>
                  <a:lnTo>
                    <a:pt x="680212" y="949413"/>
                  </a:lnTo>
                </a:path>
                <a:path w="1975485" h="990600">
                  <a:moveTo>
                    <a:pt x="1328928" y="888123"/>
                  </a:moveTo>
                  <a:lnTo>
                    <a:pt x="1326951" y="899535"/>
                  </a:lnTo>
                  <a:lnTo>
                    <a:pt x="1324070" y="910858"/>
                  </a:lnTo>
                  <a:lnTo>
                    <a:pt x="1320284" y="922069"/>
                  </a:lnTo>
                  <a:lnTo>
                    <a:pt x="1315593" y="933145"/>
                  </a:lnTo>
                </a:path>
                <a:path w="1975485" h="990600">
                  <a:moveTo>
                    <a:pt x="1593087" y="609904"/>
                  </a:moveTo>
                  <a:lnTo>
                    <a:pt x="1648358" y="632568"/>
                  </a:lnTo>
                  <a:lnTo>
                    <a:pt x="1693509" y="662079"/>
                  </a:lnTo>
                  <a:lnTo>
                    <a:pt x="1727230" y="697086"/>
                  </a:lnTo>
                  <a:lnTo>
                    <a:pt x="1748210" y="736240"/>
                  </a:lnTo>
                  <a:lnTo>
                    <a:pt x="1755140" y="778192"/>
                  </a:lnTo>
                </a:path>
                <a:path w="1975485" h="990600">
                  <a:moveTo>
                    <a:pt x="1975231" y="430682"/>
                  </a:moveTo>
                  <a:lnTo>
                    <a:pt x="1961548" y="448398"/>
                  </a:lnTo>
                  <a:lnTo>
                    <a:pt x="1944830" y="464924"/>
                  </a:lnTo>
                  <a:lnTo>
                    <a:pt x="1925278" y="480102"/>
                  </a:lnTo>
                  <a:lnTo>
                    <a:pt x="1903095" y="493775"/>
                  </a:lnTo>
                </a:path>
                <a:path w="1975485" h="990600">
                  <a:moveTo>
                    <a:pt x="1802130" y="196595"/>
                  </a:moveTo>
                  <a:lnTo>
                    <a:pt x="1803939" y="203971"/>
                  </a:lnTo>
                  <a:lnTo>
                    <a:pt x="1805178" y="211407"/>
                  </a:lnTo>
                  <a:lnTo>
                    <a:pt x="1805844" y="218866"/>
                  </a:lnTo>
                  <a:lnTo>
                    <a:pt x="1805940" y="226313"/>
                  </a:lnTo>
                </a:path>
                <a:path w="1975485" h="990600">
                  <a:moveTo>
                    <a:pt x="1341373" y="161797"/>
                  </a:moveTo>
                  <a:lnTo>
                    <a:pt x="1348988" y="151685"/>
                  </a:lnTo>
                  <a:lnTo>
                    <a:pt x="1357709" y="141954"/>
                  </a:lnTo>
                  <a:lnTo>
                    <a:pt x="1367502" y="132651"/>
                  </a:lnTo>
                  <a:lnTo>
                    <a:pt x="1378331" y="123824"/>
                  </a:lnTo>
                </a:path>
                <a:path w="1975485" h="990600">
                  <a:moveTo>
                    <a:pt x="995680" y="179831"/>
                  </a:moveTo>
                  <a:lnTo>
                    <a:pt x="998960" y="171408"/>
                  </a:lnTo>
                  <a:lnTo>
                    <a:pt x="1003061" y="163115"/>
                  </a:lnTo>
                  <a:lnTo>
                    <a:pt x="1007949" y="154989"/>
                  </a:lnTo>
                  <a:lnTo>
                    <a:pt x="1013586" y="147065"/>
                  </a:lnTo>
                </a:path>
                <a:path w="1975485" h="990600">
                  <a:moveTo>
                    <a:pt x="590041" y="191007"/>
                  </a:moveTo>
                  <a:lnTo>
                    <a:pt x="607323" y="198006"/>
                  </a:lnTo>
                  <a:lnTo>
                    <a:pt x="623903" y="205660"/>
                  </a:lnTo>
                  <a:lnTo>
                    <a:pt x="639744" y="213957"/>
                  </a:lnTo>
                  <a:lnTo>
                    <a:pt x="654812" y="222884"/>
                  </a:lnTo>
                </a:path>
                <a:path w="1975485" h="990600">
                  <a:moveTo>
                    <a:pt x="98043" y="440931"/>
                  </a:moveTo>
                  <a:lnTo>
                    <a:pt x="94474" y="432684"/>
                  </a:lnTo>
                  <a:lnTo>
                    <a:pt x="91392" y="424353"/>
                  </a:lnTo>
                  <a:lnTo>
                    <a:pt x="88810" y="415947"/>
                  </a:lnTo>
                  <a:lnTo>
                    <a:pt x="86740" y="407479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74111" y="5532628"/>
            <a:ext cx="12103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1454" marR="5080" indent="-19939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tiling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the </a:t>
            </a:r>
            <a:r>
              <a:rPr sz="2000" spc="-10" dirty="0">
                <a:latin typeface="Calibri"/>
                <a:cs typeface="Calibri"/>
              </a:rPr>
              <a:t>subtree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 rot="10860000">
            <a:off x="5747468" y="4782812"/>
            <a:ext cx="534611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40"/>
              </a:lnSpc>
            </a:pPr>
            <a:r>
              <a:rPr sz="3200" spc="-50" dirty="0">
                <a:latin typeface="Cambria Math"/>
                <a:cs typeface="Cambria Math"/>
              </a:rPr>
              <a:t>←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622CE6FE-30D1-FD60-7490-78C8766638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Tree</a:t>
            </a:r>
            <a:r>
              <a:rPr spc="-180" dirty="0"/>
              <a:t> </a:t>
            </a:r>
            <a:r>
              <a:rPr spc="-10" dirty="0"/>
              <a:t>Rewriting</a:t>
            </a:r>
            <a:r>
              <a:rPr spc="-175" dirty="0"/>
              <a:t> </a:t>
            </a:r>
            <a:r>
              <a:rPr spc="-10"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03577" y="1943354"/>
            <a:ext cx="8788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75310" algn="l"/>
              </a:tabLst>
            </a:pPr>
            <a:r>
              <a:rPr sz="2000" spc="-50" dirty="0">
                <a:latin typeface="Cambria Math"/>
                <a:cs typeface="Cambria Math"/>
              </a:rPr>
              <a:t>←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25" dirty="0"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latin typeface="Cambria Math"/>
                <a:cs typeface="Cambria Math"/>
              </a:rPr>
              <a:t>𝑎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4711" y="1943354"/>
            <a:ext cx="2984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𝑖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6000" y="1950212"/>
            <a:ext cx="13843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mbria Math"/>
                <a:cs typeface="Cambria Math"/>
              </a:rPr>
              <a:t>{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LD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9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#𝑎</a:t>
            </a:r>
            <a:r>
              <a:rPr sz="2000" spc="7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}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4985" y="1943354"/>
            <a:ext cx="9067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545465" algn="l"/>
              </a:tabLst>
            </a:pPr>
            <a:r>
              <a:rPr sz="2000" spc="-50" dirty="0">
                <a:latin typeface="Cambria Math"/>
                <a:cs typeface="Cambria Math"/>
              </a:rPr>
              <a:t>←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25" dirty="0">
                <a:latin typeface="Cambria Math"/>
                <a:cs typeface="Cambria Math"/>
              </a:rPr>
              <a:t>𝑀</a:t>
            </a:r>
            <a:r>
              <a:rPr sz="2175" spc="-37" baseline="-15325" dirty="0">
                <a:latin typeface="Cambria Math"/>
                <a:cs typeface="Cambria Math"/>
              </a:rPr>
              <a:t>𝑥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56119" y="1943354"/>
            <a:ext cx="2984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𝑖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68180" y="1950212"/>
            <a:ext cx="12217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mbria Math"/>
                <a:cs typeface="Cambria Math"/>
              </a:rPr>
              <a:t>{</a:t>
            </a:r>
            <a:r>
              <a:rPr sz="2000" spc="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LD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9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8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}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7077" y="4529073"/>
            <a:ext cx="3860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𝑀</a:t>
            </a:r>
            <a:r>
              <a:rPr sz="2175" spc="-37" baseline="-15325" dirty="0">
                <a:latin typeface="Cambria Math"/>
                <a:cs typeface="Cambria Math"/>
              </a:rPr>
              <a:t>𝑥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58494" y="3579114"/>
            <a:ext cx="13709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5630" algn="l"/>
                <a:tab pos="1201420" algn="l"/>
              </a:tabLst>
            </a:pPr>
            <a:r>
              <a:rPr sz="2000" spc="-50" dirty="0">
                <a:latin typeface="Cambria Math"/>
                <a:cs typeface="Cambria Math"/>
              </a:rPr>
              <a:t>𝑀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←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=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50311" y="4529073"/>
            <a:ext cx="2984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𝑖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68626" y="3968115"/>
            <a:ext cx="940435" cy="549910"/>
          </a:xfrm>
          <a:custGeom>
            <a:avLst/>
            <a:gdLst/>
            <a:ahLst/>
            <a:cxnLst/>
            <a:rect l="l" t="t" r="r" b="b"/>
            <a:pathLst>
              <a:path w="940435" h="549910">
                <a:moveTo>
                  <a:pt x="469900" y="0"/>
                </a:moveTo>
                <a:lnTo>
                  <a:pt x="0" y="549910"/>
                </a:lnTo>
              </a:path>
              <a:path w="940435" h="549910">
                <a:moveTo>
                  <a:pt x="470154" y="0"/>
                </a:moveTo>
                <a:lnTo>
                  <a:pt x="940054" y="54991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35350" y="3585971"/>
            <a:ext cx="11938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mbria Math"/>
                <a:cs typeface="Cambria Math"/>
              </a:rPr>
              <a:t>{ ST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𝑥,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412" baseline="-1532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}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81719" y="4534153"/>
            <a:ext cx="2978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𝑗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874127" y="3963542"/>
            <a:ext cx="965200" cy="577850"/>
          </a:xfrm>
          <a:custGeom>
            <a:avLst/>
            <a:gdLst/>
            <a:ahLst/>
            <a:cxnLst/>
            <a:rect l="l" t="t" r="r" b="b"/>
            <a:pathLst>
              <a:path w="965200" h="577850">
                <a:moveTo>
                  <a:pt x="495300" y="0"/>
                </a:moveTo>
                <a:lnTo>
                  <a:pt x="0" y="577595"/>
                </a:lnTo>
              </a:path>
              <a:path w="965200" h="577850">
                <a:moveTo>
                  <a:pt x="495300" y="0"/>
                </a:moveTo>
                <a:lnTo>
                  <a:pt x="965200" y="549909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422130" y="3580891"/>
            <a:ext cx="14122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mbria Math"/>
                <a:cs typeface="Cambria Math"/>
              </a:rPr>
              <a:t>{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ST</a:t>
            </a:r>
            <a:r>
              <a:rPr sz="2000" spc="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∗𝑅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9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442" baseline="-1532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}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16519" y="5308600"/>
            <a:ext cx="2984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𝑖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49718" y="4551171"/>
            <a:ext cx="4483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40" dirty="0">
                <a:latin typeface="Trebuchet MS"/>
                <a:cs typeface="Trebuchet MS"/>
              </a:rPr>
              <a:t>ind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74127" y="4909946"/>
            <a:ext cx="0" cy="387350"/>
          </a:xfrm>
          <a:custGeom>
            <a:avLst/>
            <a:gdLst/>
            <a:ahLst/>
            <a:cxnLst/>
            <a:rect l="l" t="t" r="r" b="b"/>
            <a:pathLst>
              <a:path h="387350">
                <a:moveTo>
                  <a:pt x="0" y="0"/>
                </a:moveTo>
                <a:lnTo>
                  <a:pt x="0" y="387349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1969" y="1984248"/>
            <a:ext cx="430530" cy="365125"/>
          </a:xfrm>
          <a:custGeom>
            <a:avLst/>
            <a:gdLst/>
            <a:ahLst/>
            <a:cxnLst/>
            <a:rect l="l" t="t" r="r" b="b"/>
            <a:pathLst>
              <a:path w="430530" h="365125">
                <a:moveTo>
                  <a:pt x="215264" y="0"/>
                </a:moveTo>
                <a:lnTo>
                  <a:pt x="165907" y="4817"/>
                </a:lnTo>
                <a:lnTo>
                  <a:pt x="120598" y="18541"/>
                </a:lnTo>
                <a:lnTo>
                  <a:pt x="80628" y="40078"/>
                </a:lnTo>
                <a:lnTo>
                  <a:pt x="47292" y="68335"/>
                </a:lnTo>
                <a:lnTo>
                  <a:pt x="21880" y="102220"/>
                </a:lnTo>
                <a:lnTo>
                  <a:pt x="5685" y="140638"/>
                </a:lnTo>
                <a:lnTo>
                  <a:pt x="0" y="182499"/>
                </a:lnTo>
                <a:lnTo>
                  <a:pt x="5685" y="224359"/>
                </a:lnTo>
                <a:lnTo>
                  <a:pt x="21880" y="262777"/>
                </a:lnTo>
                <a:lnTo>
                  <a:pt x="47292" y="296662"/>
                </a:lnTo>
                <a:lnTo>
                  <a:pt x="80628" y="324919"/>
                </a:lnTo>
                <a:lnTo>
                  <a:pt x="120598" y="346456"/>
                </a:lnTo>
                <a:lnTo>
                  <a:pt x="165907" y="360180"/>
                </a:lnTo>
                <a:lnTo>
                  <a:pt x="215264" y="364998"/>
                </a:lnTo>
                <a:lnTo>
                  <a:pt x="264622" y="360180"/>
                </a:lnTo>
                <a:lnTo>
                  <a:pt x="309931" y="346456"/>
                </a:lnTo>
                <a:lnTo>
                  <a:pt x="349901" y="324919"/>
                </a:lnTo>
                <a:lnTo>
                  <a:pt x="383237" y="296662"/>
                </a:lnTo>
                <a:lnTo>
                  <a:pt x="408649" y="262777"/>
                </a:lnTo>
                <a:lnTo>
                  <a:pt x="424844" y="224359"/>
                </a:lnTo>
                <a:lnTo>
                  <a:pt x="430530" y="182499"/>
                </a:lnTo>
                <a:lnTo>
                  <a:pt x="424844" y="140638"/>
                </a:lnTo>
                <a:lnTo>
                  <a:pt x="408649" y="102220"/>
                </a:lnTo>
                <a:lnTo>
                  <a:pt x="383237" y="68335"/>
                </a:lnTo>
                <a:lnTo>
                  <a:pt x="349901" y="40078"/>
                </a:lnTo>
                <a:lnTo>
                  <a:pt x="309931" y="18541"/>
                </a:lnTo>
                <a:lnTo>
                  <a:pt x="264622" y="4817"/>
                </a:lnTo>
                <a:lnTo>
                  <a:pt x="2152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66750" y="20027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85559" y="1984248"/>
            <a:ext cx="430530" cy="365125"/>
          </a:xfrm>
          <a:custGeom>
            <a:avLst/>
            <a:gdLst/>
            <a:ahLst/>
            <a:cxnLst/>
            <a:rect l="l" t="t" r="r" b="b"/>
            <a:pathLst>
              <a:path w="430529" h="365125">
                <a:moveTo>
                  <a:pt x="215264" y="0"/>
                </a:moveTo>
                <a:lnTo>
                  <a:pt x="165911" y="4817"/>
                </a:lnTo>
                <a:lnTo>
                  <a:pt x="120603" y="18541"/>
                </a:lnTo>
                <a:lnTo>
                  <a:pt x="80634" y="40078"/>
                </a:lnTo>
                <a:lnTo>
                  <a:pt x="47296" y="68335"/>
                </a:lnTo>
                <a:lnTo>
                  <a:pt x="21882" y="102220"/>
                </a:lnTo>
                <a:lnTo>
                  <a:pt x="5686" y="140638"/>
                </a:lnTo>
                <a:lnTo>
                  <a:pt x="0" y="182499"/>
                </a:lnTo>
                <a:lnTo>
                  <a:pt x="5686" y="224359"/>
                </a:lnTo>
                <a:lnTo>
                  <a:pt x="21882" y="262777"/>
                </a:lnTo>
                <a:lnTo>
                  <a:pt x="47296" y="296662"/>
                </a:lnTo>
                <a:lnTo>
                  <a:pt x="80634" y="324919"/>
                </a:lnTo>
                <a:lnTo>
                  <a:pt x="120603" y="346456"/>
                </a:lnTo>
                <a:lnTo>
                  <a:pt x="165911" y="360180"/>
                </a:lnTo>
                <a:lnTo>
                  <a:pt x="215264" y="364998"/>
                </a:lnTo>
                <a:lnTo>
                  <a:pt x="264618" y="360180"/>
                </a:lnTo>
                <a:lnTo>
                  <a:pt x="309926" y="346456"/>
                </a:lnTo>
                <a:lnTo>
                  <a:pt x="349895" y="324919"/>
                </a:lnTo>
                <a:lnTo>
                  <a:pt x="383233" y="296662"/>
                </a:lnTo>
                <a:lnTo>
                  <a:pt x="408647" y="262777"/>
                </a:lnTo>
                <a:lnTo>
                  <a:pt x="424843" y="224359"/>
                </a:lnTo>
                <a:lnTo>
                  <a:pt x="430530" y="182499"/>
                </a:lnTo>
                <a:lnTo>
                  <a:pt x="424843" y="140638"/>
                </a:lnTo>
                <a:lnTo>
                  <a:pt x="408647" y="102220"/>
                </a:lnTo>
                <a:lnTo>
                  <a:pt x="383233" y="68335"/>
                </a:lnTo>
                <a:lnTo>
                  <a:pt x="349895" y="40078"/>
                </a:lnTo>
                <a:lnTo>
                  <a:pt x="309926" y="18541"/>
                </a:lnTo>
                <a:lnTo>
                  <a:pt x="264618" y="4817"/>
                </a:lnTo>
                <a:lnTo>
                  <a:pt x="2152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530593" y="20027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21969" y="3563111"/>
            <a:ext cx="430530" cy="365125"/>
          </a:xfrm>
          <a:custGeom>
            <a:avLst/>
            <a:gdLst/>
            <a:ahLst/>
            <a:cxnLst/>
            <a:rect l="l" t="t" r="r" b="b"/>
            <a:pathLst>
              <a:path w="430530" h="365125">
                <a:moveTo>
                  <a:pt x="215264" y="0"/>
                </a:moveTo>
                <a:lnTo>
                  <a:pt x="165907" y="4817"/>
                </a:lnTo>
                <a:lnTo>
                  <a:pt x="120598" y="18541"/>
                </a:lnTo>
                <a:lnTo>
                  <a:pt x="80628" y="40078"/>
                </a:lnTo>
                <a:lnTo>
                  <a:pt x="47292" y="68335"/>
                </a:lnTo>
                <a:lnTo>
                  <a:pt x="21880" y="102220"/>
                </a:lnTo>
                <a:lnTo>
                  <a:pt x="5685" y="140638"/>
                </a:lnTo>
                <a:lnTo>
                  <a:pt x="0" y="182499"/>
                </a:lnTo>
                <a:lnTo>
                  <a:pt x="5685" y="224359"/>
                </a:lnTo>
                <a:lnTo>
                  <a:pt x="21880" y="262777"/>
                </a:lnTo>
                <a:lnTo>
                  <a:pt x="47292" y="296662"/>
                </a:lnTo>
                <a:lnTo>
                  <a:pt x="80628" y="324919"/>
                </a:lnTo>
                <a:lnTo>
                  <a:pt x="120598" y="346456"/>
                </a:lnTo>
                <a:lnTo>
                  <a:pt x="165907" y="360180"/>
                </a:lnTo>
                <a:lnTo>
                  <a:pt x="215264" y="364998"/>
                </a:lnTo>
                <a:lnTo>
                  <a:pt x="264622" y="360180"/>
                </a:lnTo>
                <a:lnTo>
                  <a:pt x="309931" y="346456"/>
                </a:lnTo>
                <a:lnTo>
                  <a:pt x="349901" y="324919"/>
                </a:lnTo>
                <a:lnTo>
                  <a:pt x="383237" y="296662"/>
                </a:lnTo>
                <a:lnTo>
                  <a:pt x="408649" y="262777"/>
                </a:lnTo>
                <a:lnTo>
                  <a:pt x="424844" y="224359"/>
                </a:lnTo>
                <a:lnTo>
                  <a:pt x="430530" y="182499"/>
                </a:lnTo>
                <a:lnTo>
                  <a:pt x="424844" y="140638"/>
                </a:lnTo>
                <a:lnTo>
                  <a:pt x="408649" y="102220"/>
                </a:lnTo>
                <a:lnTo>
                  <a:pt x="383237" y="68335"/>
                </a:lnTo>
                <a:lnTo>
                  <a:pt x="349901" y="40078"/>
                </a:lnTo>
                <a:lnTo>
                  <a:pt x="309931" y="18541"/>
                </a:lnTo>
                <a:lnTo>
                  <a:pt x="264622" y="4817"/>
                </a:lnTo>
                <a:lnTo>
                  <a:pt x="2152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66750" y="35814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90132" y="3580638"/>
            <a:ext cx="430530" cy="365125"/>
          </a:xfrm>
          <a:custGeom>
            <a:avLst/>
            <a:gdLst/>
            <a:ahLst/>
            <a:cxnLst/>
            <a:rect l="l" t="t" r="r" b="b"/>
            <a:pathLst>
              <a:path w="430529" h="365125">
                <a:moveTo>
                  <a:pt x="215264" y="0"/>
                </a:moveTo>
                <a:lnTo>
                  <a:pt x="165911" y="4817"/>
                </a:lnTo>
                <a:lnTo>
                  <a:pt x="120603" y="18541"/>
                </a:lnTo>
                <a:lnTo>
                  <a:pt x="80634" y="40078"/>
                </a:lnTo>
                <a:lnTo>
                  <a:pt x="47296" y="68335"/>
                </a:lnTo>
                <a:lnTo>
                  <a:pt x="21882" y="102220"/>
                </a:lnTo>
                <a:lnTo>
                  <a:pt x="5686" y="140638"/>
                </a:lnTo>
                <a:lnTo>
                  <a:pt x="0" y="182499"/>
                </a:lnTo>
                <a:lnTo>
                  <a:pt x="5686" y="224359"/>
                </a:lnTo>
                <a:lnTo>
                  <a:pt x="21882" y="262777"/>
                </a:lnTo>
                <a:lnTo>
                  <a:pt x="47296" y="296662"/>
                </a:lnTo>
                <a:lnTo>
                  <a:pt x="80634" y="324919"/>
                </a:lnTo>
                <a:lnTo>
                  <a:pt x="120603" y="346456"/>
                </a:lnTo>
                <a:lnTo>
                  <a:pt x="165911" y="360180"/>
                </a:lnTo>
                <a:lnTo>
                  <a:pt x="215264" y="364998"/>
                </a:lnTo>
                <a:lnTo>
                  <a:pt x="264618" y="360180"/>
                </a:lnTo>
                <a:lnTo>
                  <a:pt x="309926" y="346456"/>
                </a:lnTo>
                <a:lnTo>
                  <a:pt x="349895" y="324919"/>
                </a:lnTo>
                <a:lnTo>
                  <a:pt x="383233" y="296662"/>
                </a:lnTo>
                <a:lnTo>
                  <a:pt x="408647" y="262777"/>
                </a:lnTo>
                <a:lnTo>
                  <a:pt x="424843" y="224359"/>
                </a:lnTo>
                <a:lnTo>
                  <a:pt x="430529" y="182499"/>
                </a:lnTo>
                <a:lnTo>
                  <a:pt x="424843" y="140638"/>
                </a:lnTo>
                <a:lnTo>
                  <a:pt x="408647" y="102220"/>
                </a:lnTo>
                <a:lnTo>
                  <a:pt x="383233" y="68335"/>
                </a:lnTo>
                <a:lnTo>
                  <a:pt x="349895" y="40078"/>
                </a:lnTo>
                <a:lnTo>
                  <a:pt x="309926" y="18541"/>
                </a:lnTo>
                <a:lnTo>
                  <a:pt x="264618" y="4817"/>
                </a:lnTo>
                <a:lnTo>
                  <a:pt x="2152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35166" y="3574033"/>
            <a:ext cx="19259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7055" algn="l"/>
                <a:tab pos="1149985" algn="l"/>
                <a:tab pos="1756410" algn="l"/>
              </a:tabLst>
            </a:pP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𝑀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←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=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5D9218D5-641F-FCB4-BF73-E7392CA7DC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Tree</a:t>
            </a:r>
            <a:r>
              <a:rPr spc="-180" dirty="0"/>
              <a:t> </a:t>
            </a:r>
            <a:r>
              <a:rPr spc="-10" dirty="0"/>
              <a:t>Rewriting</a:t>
            </a:r>
            <a:r>
              <a:rPr spc="-175" dirty="0"/>
              <a:t> </a:t>
            </a:r>
            <a:r>
              <a:rPr spc="-10"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91182" y="1701038"/>
            <a:ext cx="44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9" dirty="0">
                <a:latin typeface="Trebuchet MS"/>
                <a:cs typeface="Trebuchet MS"/>
              </a:rPr>
              <a:t>ind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5011" y="1711706"/>
            <a:ext cx="39598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654685" algn="l"/>
                <a:tab pos="2286635" algn="l"/>
              </a:tabLst>
            </a:pPr>
            <a:r>
              <a:rPr sz="3000" spc="-37" baseline="2777" dirty="0">
                <a:latin typeface="Cambria Math"/>
                <a:cs typeface="Cambria Math"/>
              </a:rPr>
              <a:t>𝑅</a:t>
            </a:r>
            <a:r>
              <a:rPr sz="2175" spc="-37" baseline="-13409" dirty="0">
                <a:latin typeface="Cambria Math"/>
                <a:cs typeface="Cambria Math"/>
              </a:rPr>
              <a:t>𝑖</a:t>
            </a:r>
            <a:r>
              <a:rPr sz="2175" baseline="-13409" dirty="0">
                <a:latin typeface="Cambria Math"/>
                <a:cs typeface="Cambria Math"/>
              </a:rPr>
              <a:t>	</a:t>
            </a:r>
            <a:r>
              <a:rPr sz="3000" spc="-75" baseline="2777" dirty="0">
                <a:latin typeface="Cambria Math"/>
                <a:cs typeface="Cambria Math"/>
              </a:rPr>
              <a:t>←</a:t>
            </a:r>
            <a:r>
              <a:rPr sz="3000" baseline="2777" dirty="0">
                <a:latin typeface="Cambria Math"/>
                <a:cs typeface="Cambria Math"/>
              </a:rPr>
              <a:t>	</a:t>
            </a:r>
            <a:r>
              <a:rPr sz="2000" dirty="0">
                <a:latin typeface="Cambria Math"/>
                <a:cs typeface="Cambria Math"/>
              </a:rPr>
              <a:t>{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LD</a:t>
            </a:r>
            <a:r>
              <a:rPr sz="2000" spc="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85" dirty="0">
                <a:latin typeface="Cambria Math"/>
                <a:cs typeface="Cambria Math"/>
              </a:rPr>
              <a:t> </a:t>
            </a:r>
            <a:r>
              <a:rPr sz="2000" spc="55" dirty="0">
                <a:latin typeface="Cambria Math"/>
                <a:cs typeface="Cambria Math"/>
              </a:rPr>
              <a:t>𝑎(𝑅</a:t>
            </a:r>
            <a:r>
              <a:rPr sz="2175" spc="82" baseline="-15325" dirty="0">
                <a:latin typeface="Cambria Math"/>
                <a:cs typeface="Cambria Math"/>
              </a:rPr>
              <a:t>𝑗</a:t>
            </a:r>
            <a:r>
              <a:rPr sz="2000" spc="55" dirty="0">
                <a:latin typeface="Cambria Math"/>
                <a:cs typeface="Cambria Math"/>
              </a:rPr>
              <a:t>)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}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9511" y="3217925"/>
            <a:ext cx="2978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𝑗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11526" y="2060067"/>
            <a:ext cx="0" cy="316230"/>
          </a:xfrm>
          <a:custGeom>
            <a:avLst/>
            <a:gdLst/>
            <a:ahLst/>
            <a:cxnLst/>
            <a:rect l="l" t="t" r="r" b="b"/>
            <a:pathLst>
              <a:path h="316230">
                <a:moveTo>
                  <a:pt x="0" y="0"/>
                </a:moveTo>
                <a:lnTo>
                  <a:pt x="0" y="31623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93596" y="3220466"/>
            <a:ext cx="3282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latin typeface="Cambria Math"/>
                <a:cs typeface="Cambria Math"/>
              </a:rPr>
              <a:t>𝑎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8342" y="2386584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Trebuchet MS"/>
                <a:cs typeface="Trebuchet MS"/>
              </a:rPr>
              <a:t>+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65935" y="2745867"/>
            <a:ext cx="1092200" cy="463550"/>
          </a:xfrm>
          <a:custGeom>
            <a:avLst/>
            <a:gdLst/>
            <a:ahLst/>
            <a:cxnLst/>
            <a:rect l="l" t="t" r="r" b="b"/>
            <a:pathLst>
              <a:path w="1092200" h="463550">
                <a:moveTo>
                  <a:pt x="546100" y="0"/>
                </a:moveTo>
                <a:lnTo>
                  <a:pt x="0" y="463550"/>
                </a:lnTo>
              </a:path>
              <a:path w="1092200" h="463550">
                <a:moveTo>
                  <a:pt x="545591" y="0"/>
                </a:moveTo>
                <a:lnTo>
                  <a:pt x="1091691" y="451104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720330" y="1773554"/>
            <a:ext cx="422909" cy="306705"/>
          </a:xfrm>
          <a:custGeom>
            <a:avLst/>
            <a:gdLst/>
            <a:ahLst/>
            <a:cxnLst/>
            <a:rect l="l" t="t" r="r" b="b"/>
            <a:pathLst>
              <a:path w="422909" h="306705">
                <a:moveTo>
                  <a:pt x="342386" y="0"/>
                </a:moveTo>
                <a:lnTo>
                  <a:pt x="339211" y="10160"/>
                </a:lnTo>
                <a:lnTo>
                  <a:pt x="353333" y="17446"/>
                </a:lnTo>
                <a:lnTo>
                  <a:pt x="365611" y="28067"/>
                </a:lnTo>
                <a:lnTo>
                  <a:pt x="391418" y="79406"/>
                </a:lnTo>
                <a:lnTo>
                  <a:pt x="399089" y="126460"/>
                </a:lnTo>
                <a:lnTo>
                  <a:pt x="400044" y="153416"/>
                </a:lnTo>
                <a:lnTo>
                  <a:pt x="399089" y="180278"/>
                </a:lnTo>
                <a:lnTo>
                  <a:pt x="391418" y="227193"/>
                </a:lnTo>
                <a:lnTo>
                  <a:pt x="376054" y="264485"/>
                </a:lnTo>
                <a:lnTo>
                  <a:pt x="339211" y="296418"/>
                </a:lnTo>
                <a:lnTo>
                  <a:pt x="342386" y="306578"/>
                </a:lnTo>
                <a:lnTo>
                  <a:pt x="376596" y="288274"/>
                </a:lnTo>
                <a:lnTo>
                  <a:pt x="401949" y="253873"/>
                </a:lnTo>
                <a:lnTo>
                  <a:pt x="417665" y="207486"/>
                </a:lnTo>
                <a:lnTo>
                  <a:pt x="422898" y="153416"/>
                </a:lnTo>
                <a:lnTo>
                  <a:pt x="421652" y="126460"/>
                </a:lnTo>
                <a:lnTo>
                  <a:pt x="411116" y="74922"/>
                </a:lnTo>
                <a:lnTo>
                  <a:pt x="390374" y="33468"/>
                </a:lnTo>
                <a:lnTo>
                  <a:pt x="360604" y="7092"/>
                </a:lnTo>
                <a:lnTo>
                  <a:pt x="342386" y="0"/>
                </a:lnTo>
                <a:close/>
              </a:path>
              <a:path w="422909" h="306705">
                <a:moveTo>
                  <a:pt x="80512" y="0"/>
                </a:moveTo>
                <a:lnTo>
                  <a:pt x="46237" y="18256"/>
                </a:lnTo>
                <a:lnTo>
                  <a:pt x="20822" y="52705"/>
                </a:lnTo>
                <a:lnTo>
                  <a:pt x="5216" y="99091"/>
                </a:lnTo>
                <a:lnTo>
                  <a:pt x="0" y="153416"/>
                </a:lnTo>
                <a:lnTo>
                  <a:pt x="1251" y="180278"/>
                </a:lnTo>
                <a:lnTo>
                  <a:pt x="11727" y="231655"/>
                </a:lnTo>
                <a:lnTo>
                  <a:pt x="32416" y="273091"/>
                </a:lnTo>
                <a:lnTo>
                  <a:pt x="62273" y="299432"/>
                </a:lnTo>
                <a:lnTo>
                  <a:pt x="80512" y="306578"/>
                </a:lnTo>
                <a:lnTo>
                  <a:pt x="83560" y="296418"/>
                </a:lnTo>
                <a:lnTo>
                  <a:pt x="69510" y="289059"/>
                </a:lnTo>
                <a:lnTo>
                  <a:pt x="57271" y="278415"/>
                </a:lnTo>
                <a:lnTo>
                  <a:pt x="31460" y="227193"/>
                </a:lnTo>
                <a:lnTo>
                  <a:pt x="23701" y="180278"/>
                </a:lnTo>
                <a:lnTo>
                  <a:pt x="22727" y="153416"/>
                </a:lnTo>
                <a:lnTo>
                  <a:pt x="23701" y="126460"/>
                </a:lnTo>
                <a:lnTo>
                  <a:pt x="31460" y="79406"/>
                </a:lnTo>
                <a:lnTo>
                  <a:pt x="46841" y="42021"/>
                </a:lnTo>
                <a:lnTo>
                  <a:pt x="83560" y="10160"/>
                </a:lnTo>
                <a:lnTo>
                  <a:pt x="805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26981" y="1733042"/>
            <a:ext cx="22320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094864" algn="l"/>
              </a:tabLst>
            </a:pPr>
            <a:r>
              <a:rPr sz="2000" dirty="0">
                <a:latin typeface="Cambria Math"/>
                <a:cs typeface="Cambria Math"/>
              </a:rPr>
              <a:t>{</a:t>
            </a:r>
            <a:r>
              <a:rPr sz="2000" spc="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ADD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8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7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𝑎</a:t>
            </a:r>
            <a:r>
              <a:rPr sz="2000" spc="65" dirty="0">
                <a:latin typeface="Cambria Math"/>
                <a:cs typeface="Cambria Math"/>
              </a:rPr>
              <a:t>  </a:t>
            </a: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𝑗</a:t>
            </a:r>
            <a:r>
              <a:rPr sz="2175" baseline="-15325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}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24088" y="2449067"/>
            <a:ext cx="44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9" dirty="0">
                <a:latin typeface="Trebuchet MS"/>
                <a:cs typeface="Trebuchet MS"/>
              </a:rPr>
              <a:t>ind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69327" y="2091308"/>
            <a:ext cx="974725" cy="347980"/>
          </a:xfrm>
          <a:custGeom>
            <a:avLst/>
            <a:gdLst/>
            <a:ahLst/>
            <a:cxnLst/>
            <a:rect l="l" t="t" r="r" b="b"/>
            <a:pathLst>
              <a:path w="974725" h="347980">
                <a:moveTo>
                  <a:pt x="495300" y="0"/>
                </a:moveTo>
                <a:lnTo>
                  <a:pt x="0" y="347852"/>
                </a:lnTo>
              </a:path>
              <a:path w="974725" h="347980">
                <a:moveTo>
                  <a:pt x="495300" y="0"/>
                </a:moveTo>
                <a:lnTo>
                  <a:pt x="974725" y="347852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738619" y="1701800"/>
            <a:ext cx="14427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641985" algn="l"/>
                <a:tab pos="1247775" algn="l"/>
              </a:tabLst>
            </a:pP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𝑖</a:t>
            </a:r>
            <a:r>
              <a:rPr sz="2175" baseline="-15325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←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53045" y="2452115"/>
            <a:ext cx="276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𝑅</a:t>
            </a:r>
            <a:r>
              <a:rPr sz="1950" spc="-37" baseline="-14957" dirty="0">
                <a:latin typeface="Cambria Math"/>
                <a:cs typeface="Cambria Math"/>
              </a:rPr>
              <a:t>𝑖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35719" y="3825494"/>
            <a:ext cx="2978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𝑗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29804" y="3828033"/>
            <a:ext cx="3282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latin typeface="Cambria Math"/>
                <a:cs typeface="Cambria Math"/>
              </a:rPr>
              <a:t>𝑎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61247" y="3044952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latin typeface="Trebuchet MS"/>
                <a:cs typeface="Trebuchet MS"/>
              </a:rPr>
              <a:t>+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001381" y="3404234"/>
            <a:ext cx="1092835" cy="412750"/>
          </a:xfrm>
          <a:custGeom>
            <a:avLst/>
            <a:gdLst/>
            <a:ahLst/>
            <a:cxnLst/>
            <a:rect l="l" t="t" r="r" b="b"/>
            <a:pathLst>
              <a:path w="1092834" h="412750">
                <a:moveTo>
                  <a:pt x="542925" y="0"/>
                </a:moveTo>
                <a:lnTo>
                  <a:pt x="0" y="412750"/>
                </a:lnTo>
              </a:path>
              <a:path w="1092834" h="412750">
                <a:moveTo>
                  <a:pt x="543305" y="0"/>
                </a:moveTo>
                <a:lnTo>
                  <a:pt x="1092580" y="400303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44686" y="2808351"/>
            <a:ext cx="0" cy="226695"/>
          </a:xfrm>
          <a:custGeom>
            <a:avLst/>
            <a:gdLst/>
            <a:ahLst/>
            <a:cxnLst/>
            <a:rect l="l" t="t" r="r" b="b"/>
            <a:pathLst>
              <a:path h="226694">
                <a:moveTo>
                  <a:pt x="0" y="0"/>
                </a:moveTo>
                <a:lnTo>
                  <a:pt x="0" y="226695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72666" y="5588761"/>
            <a:ext cx="2984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𝑖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44927" y="4635753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82823" y="5598667"/>
            <a:ext cx="2978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𝑗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30526" y="5028057"/>
            <a:ext cx="1010285" cy="549910"/>
          </a:xfrm>
          <a:custGeom>
            <a:avLst/>
            <a:gdLst/>
            <a:ahLst/>
            <a:cxnLst/>
            <a:rect l="l" t="t" r="r" b="b"/>
            <a:pathLst>
              <a:path w="1010285" h="549910">
                <a:moveTo>
                  <a:pt x="504952" y="0"/>
                </a:moveTo>
                <a:lnTo>
                  <a:pt x="0" y="549910"/>
                </a:lnTo>
              </a:path>
              <a:path w="1010285" h="549910">
                <a:moveTo>
                  <a:pt x="505206" y="0"/>
                </a:moveTo>
                <a:lnTo>
                  <a:pt x="1010158" y="54991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22858" y="4638802"/>
            <a:ext cx="9359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684530" algn="l"/>
              </a:tabLst>
            </a:pP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𝑖</a:t>
            </a:r>
            <a:r>
              <a:rPr sz="2175" baseline="-15325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←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15461" y="4648708"/>
            <a:ext cx="18427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mbria Math"/>
                <a:cs typeface="Cambria Math"/>
              </a:rPr>
              <a:t>{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ADD</a:t>
            </a:r>
            <a:r>
              <a:rPr sz="2000" spc="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8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9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𝑗</a:t>
            </a:r>
            <a:r>
              <a:rPr sz="2175" spc="442" baseline="-1532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}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13573" y="5588761"/>
            <a:ext cx="2984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𝑖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085835" y="4635753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518906" y="5588761"/>
            <a:ext cx="3136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670672" y="5028057"/>
            <a:ext cx="1010285" cy="549910"/>
          </a:xfrm>
          <a:custGeom>
            <a:avLst/>
            <a:gdLst/>
            <a:ahLst/>
            <a:cxnLst/>
            <a:rect l="l" t="t" r="r" b="b"/>
            <a:pathLst>
              <a:path w="1010284" h="549910">
                <a:moveTo>
                  <a:pt x="504951" y="0"/>
                </a:moveTo>
                <a:lnTo>
                  <a:pt x="0" y="549910"/>
                </a:lnTo>
              </a:path>
              <a:path w="1010284" h="549910">
                <a:moveTo>
                  <a:pt x="505205" y="0"/>
                </a:moveTo>
                <a:lnTo>
                  <a:pt x="1010157" y="54991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763766" y="4638802"/>
            <a:ext cx="9359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684530" algn="l"/>
              </a:tabLst>
            </a:pP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𝑖</a:t>
            </a:r>
            <a:r>
              <a:rPr sz="2175" baseline="-15325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←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34093" y="4645659"/>
            <a:ext cx="10775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mbria Math"/>
                <a:cs typeface="Cambria Math"/>
              </a:rPr>
              <a:t>{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INC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359" baseline="-1532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}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02920" y="1700783"/>
            <a:ext cx="431800" cy="365760"/>
          </a:xfrm>
          <a:custGeom>
            <a:avLst/>
            <a:gdLst/>
            <a:ahLst/>
            <a:cxnLst/>
            <a:rect l="l" t="t" r="r" b="b"/>
            <a:pathLst>
              <a:path w="431800" h="365760">
                <a:moveTo>
                  <a:pt x="431292" y="182880"/>
                </a:moveTo>
                <a:lnTo>
                  <a:pt x="425602" y="140970"/>
                </a:lnTo>
                <a:lnTo>
                  <a:pt x="409409" y="102476"/>
                </a:lnTo>
                <a:lnTo>
                  <a:pt x="383997" y="68516"/>
                </a:lnTo>
                <a:lnTo>
                  <a:pt x="350659" y="40195"/>
                </a:lnTo>
                <a:lnTo>
                  <a:pt x="310692" y="18605"/>
                </a:lnTo>
                <a:lnTo>
                  <a:pt x="265379" y="4838"/>
                </a:lnTo>
                <a:lnTo>
                  <a:pt x="216027" y="0"/>
                </a:lnTo>
                <a:lnTo>
                  <a:pt x="215646" y="38"/>
                </a:lnTo>
                <a:lnTo>
                  <a:pt x="215265" y="0"/>
                </a:lnTo>
                <a:lnTo>
                  <a:pt x="165900" y="4826"/>
                </a:lnTo>
                <a:lnTo>
                  <a:pt x="120586" y="18542"/>
                </a:lnTo>
                <a:lnTo>
                  <a:pt x="80619" y="40081"/>
                </a:lnTo>
                <a:lnTo>
                  <a:pt x="47282" y="68338"/>
                </a:lnTo>
                <a:lnTo>
                  <a:pt x="21869" y="102222"/>
                </a:lnTo>
                <a:lnTo>
                  <a:pt x="5676" y="140639"/>
                </a:lnTo>
                <a:lnTo>
                  <a:pt x="0" y="182499"/>
                </a:lnTo>
                <a:lnTo>
                  <a:pt x="5676" y="224370"/>
                </a:lnTo>
                <a:lnTo>
                  <a:pt x="21869" y="262788"/>
                </a:lnTo>
                <a:lnTo>
                  <a:pt x="47282" y="296672"/>
                </a:lnTo>
                <a:lnTo>
                  <a:pt x="80429" y="324777"/>
                </a:lnTo>
                <a:lnTo>
                  <a:pt x="121348" y="347167"/>
                </a:lnTo>
                <a:lnTo>
                  <a:pt x="166662" y="360934"/>
                </a:lnTo>
                <a:lnTo>
                  <a:pt x="216027" y="365760"/>
                </a:lnTo>
                <a:lnTo>
                  <a:pt x="265379" y="360934"/>
                </a:lnTo>
                <a:lnTo>
                  <a:pt x="310692" y="347167"/>
                </a:lnTo>
                <a:lnTo>
                  <a:pt x="350659" y="325577"/>
                </a:lnTo>
                <a:lnTo>
                  <a:pt x="383997" y="297256"/>
                </a:lnTo>
                <a:lnTo>
                  <a:pt x="409409" y="263296"/>
                </a:lnTo>
                <a:lnTo>
                  <a:pt x="425602" y="224802"/>
                </a:lnTo>
                <a:lnTo>
                  <a:pt x="431292" y="182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70626" y="1700783"/>
            <a:ext cx="436880" cy="365760"/>
          </a:xfrm>
          <a:custGeom>
            <a:avLst/>
            <a:gdLst/>
            <a:ahLst/>
            <a:cxnLst/>
            <a:rect l="l" t="t" r="r" b="b"/>
            <a:pathLst>
              <a:path w="436879" h="365760">
                <a:moveTo>
                  <a:pt x="436626" y="182499"/>
                </a:moveTo>
                <a:lnTo>
                  <a:pt x="430936" y="140639"/>
                </a:lnTo>
                <a:lnTo>
                  <a:pt x="414731" y="102222"/>
                </a:lnTo>
                <a:lnTo>
                  <a:pt x="389318" y="68338"/>
                </a:lnTo>
                <a:lnTo>
                  <a:pt x="355981" y="40081"/>
                </a:lnTo>
                <a:lnTo>
                  <a:pt x="316014" y="18542"/>
                </a:lnTo>
                <a:lnTo>
                  <a:pt x="270713" y="4826"/>
                </a:lnTo>
                <a:lnTo>
                  <a:pt x="221361" y="0"/>
                </a:lnTo>
                <a:lnTo>
                  <a:pt x="219252" y="215"/>
                </a:lnTo>
                <a:lnTo>
                  <a:pt x="217170" y="0"/>
                </a:lnTo>
                <a:lnTo>
                  <a:pt x="216217" y="101"/>
                </a:lnTo>
                <a:lnTo>
                  <a:pt x="215265" y="0"/>
                </a:lnTo>
                <a:lnTo>
                  <a:pt x="165900" y="4838"/>
                </a:lnTo>
                <a:lnTo>
                  <a:pt x="120599" y="18605"/>
                </a:lnTo>
                <a:lnTo>
                  <a:pt x="80632" y="40195"/>
                </a:lnTo>
                <a:lnTo>
                  <a:pt x="47294" y="68516"/>
                </a:lnTo>
                <a:lnTo>
                  <a:pt x="21882" y="102476"/>
                </a:lnTo>
                <a:lnTo>
                  <a:pt x="5676" y="140970"/>
                </a:lnTo>
                <a:lnTo>
                  <a:pt x="0" y="182880"/>
                </a:lnTo>
                <a:lnTo>
                  <a:pt x="5676" y="224802"/>
                </a:lnTo>
                <a:lnTo>
                  <a:pt x="21882" y="263296"/>
                </a:lnTo>
                <a:lnTo>
                  <a:pt x="47294" y="297256"/>
                </a:lnTo>
                <a:lnTo>
                  <a:pt x="80632" y="325577"/>
                </a:lnTo>
                <a:lnTo>
                  <a:pt x="120599" y="347167"/>
                </a:lnTo>
                <a:lnTo>
                  <a:pt x="165900" y="360934"/>
                </a:lnTo>
                <a:lnTo>
                  <a:pt x="215265" y="365760"/>
                </a:lnTo>
                <a:lnTo>
                  <a:pt x="216217" y="365671"/>
                </a:lnTo>
                <a:lnTo>
                  <a:pt x="217170" y="365760"/>
                </a:lnTo>
                <a:lnTo>
                  <a:pt x="266420" y="360934"/>
                </a:lnTo>
                <a:lnTo>
                  <a:pt x="268008" y="360451"/>
                </a:lnTo>
                <a:lnTo>
                  <a:pt x="270713" y="360184"/>
                </a:lnTo>
                <a:lnTo>
                  <a:pt x="316014" y="346468"/>
                </a:lnTo>
                <a:lnTo>
                  <a:pt x="355981" y="324929"/>
                </a:lnTo>
                <a:lnTo>
                  <a:pt x="389318" y="296672"/>
                </a:lnTo>
                <a:lnTo>
                  <a:pt x="414731" y="262788"/>
                </a:lnTo>
                <a:lnTo>
                  <a:pt x="430936" y="224370"/>
                </a:lnTo>
                <a:lnTo>
                  <a:pt x="436626" y="182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48208" y="171957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03681" y="4627626"/>
            <a:ext cx="430530" cy="365125"/>
          </a:xfrm>
          <a:custGeom>
            <a:avLst/>
            <a:gdLst/>
            <a:ahLst/>
            <a:cxnLst/>
            <a:rect l="l" t="t" r="r" b="b"/>
            <a:pathLst>
              <a:path w="430530" h="365125">
                <a:moveTo>
                  <a:pt x="215265" y="0"/>
                </a:moveTo>
                <a:lnTo>
                  <a:pt x="165907" y="4817"/>
                </a:lnTo>
                <a:lnTo>
                  <a:pt x="120598" y="18541"/>
                </a:lnTo>
                <a:lnTo>
                  <a:pt x="80628" y="40078"/>
                </a:lnTo>
                <a:lnTo>
                  <a:pt x="47292" y="68335"/>
                </a:lnTo>
                <a:lnTo>
                  <a:pt x="21880" y="102220"/>
                </a:lnTo>
                <a:lnTo>
                  <a:pt x="5685" y="140638"/>
                </a:lnTo>
                <a:lnTo>
                  <a:pt x="0" y="182499"/>
                </a:lnTo>
                <a:lnTo>
                  <a:pt x="5685" y="224359"/>
                </a:lnTo>
                <a:lnTo>
                  <a:pt x="21880" y="262777"/>
                </a:lnTo>
                <a:lnTo>
                  <a:pt x="47292" y="296662"/>
                </a:lnTo>
                <a:lnTo>
                  <a:pt x="80628" y="324919"/>
                </a:lnTo>
                <a:lnTo>
                  <a:pt x="120598" y="346456"/>
                </a:lnTo>
                <a:lnTo>
                  <a:pt x="165907" y="360180"/>
                </a:lnTo>
                <a:lnTo>
                  <a:pt x="215265" y="364998"/>
                </a:lnTo>
                <a:lnTo>
                  <a:pt x="264622" y="360180"/>
                </a:lnTo>
                <a:lnTo>
                  <a:pt x="309931" y="346456"/>
                </a:lnTo>
                <a:lnTo>
                  <a:pt x="349901" y="324919"/>
                </a:lnTo>
                <a:lnTo>
                  <a:pt x="383237" y="296662"/>
                </a:lnTo>
                <a:lnTo>
                  <a:pt x="408649" y="262777"/>
                </a:lnTo>
                <a:lnTo>
                  <a:pt x="424844" y="224359"/>
                </a:lnTo>
                <a:lnTo>
                  <a:pt x="430530" y="182499"/>
                </a:lnTo>
                <a:lnTo>
                  <a:pt x="424844" y="140638"/>
                </a:lnTo>
                <a:lnTo>
                  <a:pt x="408649" y="102220"/>
                </a:lnTo>
                <a:lnTo>
                  <a:pt x="383237" y="68335"/>
                </a:lnTo>
                <a:lnTo>
                  <a:pt x="349901" y="40078"/>
                </a:lnTo>
                <a:lnTo>
                  <a:pt x="309931" y="18541"/>
                </a:lnTo>
                <a:lnTo>
                  <a:pt x="264622" y="4817"/>
                </a:lnTo>
                <a:lnTo>
                  <a:pt x="215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48208" y="464591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770626" y="4627626"/>
            <a:ext cx="430530" cy="365125"/>
          </a:xfrm>
          <a:custGeom>
            <a:avLst/>
            <a:gdLst/>
            <a:ahLst/>
            <a:cxnLst/>
            <a:rect l="l" t="t" r="r" b="b"/>
            <a:pathLst>
              <a:path w="430529" h="365125">
                <a:moveTo>
                  <a:pt x="215264" y="0"/>
                </a:moveTo>
                <a:lnTo>
                  <a:pt x="165911" y="4817"/>
                </a:lnTo>
                <a:lnTo>
                  <a:pt x="120603" y="18541"/>
                </a:lnTo>
                <a:lnTo>
                  <a:pt x="80634" y="40078"/>
                </a:lnTo>
                <a:lnTo>
                  <a:pt x="47296" y="68335"/>
                </a:lnTo>
                <a:lnTo>
                  <a:pt x="21882" y="102220"/>
                </a:lnTo>
                <a:lnTo>
                  <a:pt x="5686" y="140638"/>
                </a:lnTo>
                <a:lnTo>
                  <a:pt x="0" y="182499"/>
                </a:lnTo>
                <a:lnTo>
                  <a:pt x="5686" y="224359"/>
                </a:lnTo>
                <a:lnTo>
                  <a:pt x="21882" y="262777"/>
                </a:lnTo>
                <a:lnTo>
                  <a:pt x="47296" y="296662"/>
                </a:lnTo>
                <a:lnTo>
                  <a:pt x="80634" y="324919"/>
                </a:lnTo>
                <a:lnTo>
                  <a:pt x="120603" y="346456"/>
                </a:lnTo>
                <a:lnTo>
                  <a:pt x="165911" y="360180"/>
                </a:lnTo>
                <a:lnTo>
                  <a:pt x="215264" y="364998"/>
                </a:lnTo>
                <a:lnTo>
                  <a:pt x="264618" y="360180"/>
                </a:lnTo>
                <a:lnTo>
                  <a:pt x="309926" y="346456"/>
                </a:lnTo>
                <a:lnTo>
                  <a:pt x="349895" y="324919"/>
                </a:lnTo>
                <a:lnTo>
                  <a:pt x="383233" y="296662"/>
                </a:lnTo>
                <a:lnTo>
                  <a:pt x="408647" y="262777"/>
                </a:lnTo>
                <a:lnTo>
                  <a:pt x="424843" y="224359"/>
                </a:lnTo>
                <a:lnTo>
                  <a:pt x="430529" y="182499"/>
                </a:lnTo>
                <a:lnTo>
                  <a:pt x="424843" y="140638"/>
                </a:lnTo>
                <a:lnTo>
                  <a:pt x="408647" y="102220"/>
                </a:lnTo>
                <a:lnTo>
                  <a:pt x="383233" y="68335"/>
                </a:lnTo>
                <a:lnTo>
                  <a:pt x="349895" y="40078"/>
                </a:lnTo>
                <a:lnTo>
                  <a:pt x="309926" y="18541"/>
                </a:lnTo>
                <a:lnTo>
                  <a:pt x="264618" y="4817"/>
                </a:lnTo>
                <a:lnTo>
                  <a:pt x="2152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915405" y="464591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15405" y="171957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4315660D-82CF-05B7-1A0F-C20708A54B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Steps</a:t>
            </a:r>
            <a:r>
              <a:rPr spc="-85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dirty="0"/>
              <a:t>Code</a:t>
            </a:r>
            <a:r>
              <a:rPr spc="-80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10165080" cy="31845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94615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Compiler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backend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performs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three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steps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translate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executable </a:t>
            </a:r>
            <a:r>
              <a:rPr sz="2800" spc="-20" dirty="0">
                <a:latin typeface="Calibri"/>
                <a:cs typeface="Calibri"/>
              </a:rPr>
              <a:t>code</a:t>
            </a:r>
            <a:endParaRPr sz="2800">
              <a:latin typeface="Calibri"/>
              <a:cs typeface="Calibri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52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Instruction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Choose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appropriate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target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instructions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while 	generating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Register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allocation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Decide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keep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registers</a:t>
            </a:r>
            <a:endParaRPr sz="2400">
              <a:latin typeface="Calibri"/>
              <a:cs typeface="Calibri"/>
            </a:endParaRPr>
          </a:p>
          <a:p>
            <a:pPr marL="697230" marR="268605" lvl="1" indent="-227329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Instruction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scheduling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Decide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schedule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execution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	</a:t>
            </a:r>
            <a:r>
              <a:rPr sz="2400" spc="-10" dirty="0">
                <a:latin typeface="Calibri"/>
                <a:cs typeface="Calibri"/>
              </a:rPr>
              <a:t>instructions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Manage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memory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during</a:t>
            </a:r>
            <a:r>
              <a:rPr sz="2800" spc="-10" dirty="0">
                <a:latin typeface="Calibri"/>
                <a:cs typeface="Calibri"/>
              </a:rPr>
              <a:t> execution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08838-BBB8-9E89-5EF9-CE15F99132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Code</a:t>
            </a:r>
            <a:r>
              <a:rPr spc="-105" dirty="0"/>
              <a:t> </a:t>
            </a:r>
            <a:r>
              <a:rPr dirty="0"/>
              <a:t>Generation</a:t>
            </a:r>
            <a:r>
              <a:rPr spc="-85" dirty="0"/>
              <a:t> </a:t>
            </a:r>
            <a:r>
              <a:rPr dirty="0"/>
              <a:t>by</a:t>
            </a:r>
            <a:r>
              <a:rPr spc="-100" dirty="0"/>
              <a:t> </a:t>
            </a:r>
            <a:r>
              <a:rPr dirty="0"/>
              <a:t>Tiling</a:t>
            </a:r>
            <a:r>
              <a:rPr spc="-85" dirty="0"/>
              <a:t> </a:t>
            </a:r>
            <a:r>
              <a:rPr dirty="0"/>
              <a:t>an</a:t>
            </a:r>
            <a:r>
              <a:rPr spc="-100" dirty="0"/>
              <a:t> </a:t>
            </a:r>
            <a:r>
              <a:rPr dirty="0"/>
              <a:t>Input</a:t>
            </a:r>
            <a:r>
              <a:rPr spc="-90" dirty="0"/>
              <a:t> </a:t>
            </a:r>
            <a:r>
              <a:rPr spc="-20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8335"/>
            <a:ext cx="10091420" cy="42240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cs typeface="Calibri"/>
              </a:rPr>
              <a:t>High-</a:t>
            </a:r>
            <a:r>
              <a:rPr sz="2800" dirty="0">
                <a:latin typeface="Calibri"/>
                <a:cs typeface="Calibri"/>
              </a:rPr>
              <a:t>level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steps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tree-</a:t>
            </a:r>
            <a:r>
              <a:rPr sz="2800" dirty="0">
                <a:latin typeface="Calibri"/>
                <a:cs typeface="Calibri"/>
              </a:rPr>
              <a:t>translation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scheme</a:t>
            </a:r>
            <a:endParaRPr sz="2800">
              <a:latin typeface="Calibri"/>
              <a:cs typeface="Calibri"/>
            </a:endParaRPr>
          </a:p>
          <a:p>
            <a:pPr marL="697230" marR="104775" lvl="1" indent="-227329">
              <a:lnSpc>
                <a:spcPts val="2590"/>
              </a:lnSpc>
              <a:spcBef>
                <a:spcPts val="56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templates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tree-</a:t>
            </a:r>
            <a:r>
              <a:rPr sz="2400" dirty="0">
                <a:latin typeface="Calibri"/>
                <a:cs typeface="Calibri"/>
              </a:rPr>
              <a:t>rewriting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rules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	</a:t>
            </a:r>
            <a:r>
              <a:rPr sz="2400" dirty="0">
                <a:latin typeface="Calibri"/>
                <a:cs typeface="Calibri"/>
              </a:rPr>
              <a:t>tile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subtrees</a:t>
            </a:r>
            <a:endParaRPr sz="2400">
              <a:latin typeface="Calibri"/>
              <a:cs typeface="Calibri"/>
            </a:endParaRPr>
          </a:p>
          <a:p>
            <a:pPr marL="697230" marR="190500" lvl="1" indent="-227329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template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matches,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replace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subtree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replacement 	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rule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spc="-10" dirty="0">
                <a:latin typeface="Calibri"/>
                <a:cs typeface="Calibri"/>
              </a:rPr>
              <a:t>Execute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associated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rule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sequence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instructions,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instructions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emitted</a:t>
            </a:r>
            <a:endParaRPr sz="2000">
              <a:latin typeface="Calibri"/>
              <a:cs typeface="Calibri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51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Repeat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steps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until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reduced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until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no 	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templates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match</a:t>
            </a:r>
            <a:endParaRPr sz="2400">
              <a:latin typeface="Calibri"/>
              <a:cs typeface="Calibri"/>
            </a:endParaRPr>
          </a:p>
          <a:p>
            <a:pPr marL="241300" marR="367665" indent="-228600">
              <a:lnSpc>
                <a:spcPts val="302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Output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tree-</a:t>
            </a:r>
            <a:r>
              <a:rPr sz="2800" dirty="0">
                <a:latin typeface="Calibri"/>
                <a:cs typeface="Calibri"/>
              </a:rPr>
              <a:t>translation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scheme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instruction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sequence generated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input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reduced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single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node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9D93A-16C8-08A4-EE29-ABC9BDAE57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863"/>
            <a:ext cx="8646795" cy="12992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695"/>
              </a:spcBef>
            </a:pPr>
            <a:r>
              <a:rPr dirty="0"/>
              <a:t>Example</a:t>
            </a:r>
            <a:r>
              <a:rPr spc="-140" dirty="0"/>
              <a:t> </a:t>
            </a:r>
            <a:r>
              <a:rPr dirty="0"/>
              <a:t>of</a:t>
            </a:r>
            <a:r>
              <a:rPr spc="-120" dirty="0"/>
              <a:t> </a:t>
            </a:r>
            <a:r>
              <a:rPr dirty="0"/>
              <a:t>Code</a:t>
            </a:r>
            <a:r>
              <a:rPr spc="-140" dirty="0"/>
              <a:t> </a:t>
            </a:r>
            <a:r>
              <a:rPr spc="-10" dirty="0"/>
              <a:t>Generation</a:t>
            </a:r>
            <a:r>
              <a:rPr spc="-110" dirty="0"/>
              <a:t> </a:t>
            </a:r>
            <a:r>
              <a:rPr dirty="0"/>
              <a:t>with</a:t>
            </a:r>
            <a:r>
              <a:rPr spc="-130" dirty="0"/>
              <a:t> </a:t>
            </a:r>
            <a:r>
              <a:rPr spc="-20" dirty="0"/>
              <a:t>Tree </a:t>
            </a:r>
            <a:r>
              <a:rPr spc="-10" dirty="0"/>
              <a:t>Rewriting</a:t>
            </a:r>
          </a:p>
        </p:txBody>
      </p:sp>
      <p:sp>
        <p:nvSpPr>
          <p:cNvPr id="3" name="object 3"/>
          <p:cNvSpPr/>
          <p:nvPr/>
        </p:nvSpPr>
        <p:spPr>
          <a:xfrm>
            <a:off x="4711827" y="2857880"/>
            <a:ext cx="1054735" cy="441325"/>
          </a:xfrm>
          <a:custGeom>
            <a:avLst/>
            <a:gdLst/>
            <a:ahLst/>
            <a:cxnLst/>
            <a:rect l="l" t="t" r="r" b="b"/>
            <a:pathLst>
              <a:path w="1054735" h="441325">
                <a:moveTo>
                  <a:pt x="482600" y="0"/>
                </a:moveTo>
                <a:lnTo>
                  <a:pt x="0" y="440817"/>
                </a:lnTo>
              </a:path>
              <a:path w="1054735" h="441325">
                <a:moveTo>
                  <a:pt x="483108" y="0"/>
                </a:moveTo>
                <a:lnTo>
                  <a:pt x="1054608" y="44081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03876" y="2465832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9770" y="3309873"/>
            <a:ext cx="3879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𝑀</a:t>
            </a:r>
            <a:r>
              <a:rPr sz="2175" spc="-37" baseline="-15325" dirty="0">
                <a:latin typeface="Cambria Math"/>
                <a:cs typeface="Cambria Math"/>
              </a:rPr>
              <a:t>𝑏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03494" y="3309873"/>
            <a:ext cx="3136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3876" y="1537207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=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11882" y="2468117"/>
            <a:ext cx="44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9" dirty="0">
                <a:latin typeface="Trebuchet MS"/>
                <a:cs typeface="Trebuchet MS"/>
              </a:rPr>
              <a:t>ind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832735" y="1929764"/>
            <a:ext cx="2362200" cy="528955"/>
          </a:xfrm>
          <a:custGeom>
            <a:avLst/>
            <a:gdLst/>
            <a:ahLst/>
            <a:cxnLst/>
            <a:rect l="l" t="t" r="r" b="b"/>
            <a:pathLst>
              <a:path w="2362200" h="528955">
                <a:moveTo>
                  <a:pt x="1092200" y="0"/>
                </a:moveTo>
                <a:lnTo>
                  <a:pt x="0" y="528447"/>
                </a:lnTo>
              </a:path>
              <a:path w="2362200" h="528955">
                <a:moveTo>
                  <a:pt x="1091945" y="0"/>
                </a:moveTo>
                <a:lnTo>
                  <a:pt x="2361945" y="52844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2735" y="2827401"/>
            <a:ext cx="0" cy="471805"/>
          </a:xfrm>
          <a:custGeom>
            <a:avLst/>
            <a:gdLst/>
            <a:ahLst/>
            <a:cxnLst/>
            <a:rect l="l" t="t" r="r" b="b"/>
            <a:pathLst>
              <a:path h="471804">
                <a:moveTo>
                  <a:pt x="0" y="0"/>
                </a:moveTo>
                <a:lnTo>
                  <a:pt x="0" y="47167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41422" y="3306825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3896" y="5017770"/>
            <a:ext cx="3282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latin typeface="Cambria Math"/>
                <a:cs typeface="Cambria Math"/>
              </a:rPr>
              <a:t>𝑎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59735" y="5069585"/>
            <a:ext cx="4495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spc="-37" baseline="11111" dirty="0">
                <a:latin typeface="Cambria Math"/>
                <a:cs typeface="Cambria Math"/>
              </a:rPr>
              <a:t>𝑅</a:t>
            </a:r>
            <a:r>
              <a:rPr sz="1450" spc="-25" dirty="0">
                <a:latin typeface="Cambria Math"/>
                <a:cs typeface="Cambria Math"/>
              </a:rPr>
              <a:t>𝑆𝑃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8322" y="4178808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25726" y="4570857"/>
            <a:ext cx="1066800" cy="436245"/>
          </a:xfrm>
          <a:custGeom>
            <a:avLst/>
            <a:gdLst/>
            <a:ahLst/>
            <a:cxnLst/>
            <a:rect l="l" t="t" r="r" b="b"/>
            <a:pathLst>
              <a:path w="1066800" h="436245">
                <a:moveTo>
                  <a:pt x="533400" y="0"/>
                </a:moveTo>
                <a:lnTo>
                  <a:pt x="0" y="435737"/>
                </a:lnTo>
              </a:path>
              <a:path w="1066800" h="436245">
                <a:moveTo>
                  <a:pt x="533400" y="0"/>
                </a:moveTo>
                <a:lnTo>
                  <a:pt x="1066800" y="43573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90035" y="4196333"/>
            <a:ext cx="44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9" dirty="0">
                <a:latin typeface="Trebuchet MS"/>
                <a:cs typeface="Trebuchet MS"/>
              </a:rPr>
              <a:t>ind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92779" y="5967729"/>
            <a:ext cx="278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latin typeface="Cambria Math"/>
                <a:cs typeface="Cambria Math"/>
              </a:rPr>
              <a:t>𝑖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19576" y="5014721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47490" y="6019546"/>
            <a:ext cx="4495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spc="-37" baseline="11111" dirty="0">
                <a:latin typeface="Cambria Math"/>
                <a:cs typeface="Cambria Math"/>
              </a:rPr>
              <a:t>𝑅</a:t>
            </a:r>
            <a:r>
              <a:rPr sz="1450" spc="-25" dirty="0">
                <a:latin typeface="Cambria Math"/>
                <a:cs typeface="Cambria Math"/>
              </a:rPr>
              <a:t>𝑆𝑃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340227" y="5406771"/>
            <a:ext cx="940435" cy="549910"/>
          </a:xfrm>
          <a:custGeom>
            <a:avLst/>
            <a:gdLst/>
            <a:ahLst/>
            <a:cxnLst/>
            <a:rect l="l" t="t" r="r" b="b"/>
            <a:pathLst>
              <a:path w="940435" h="549910">
                <a:moveTo>
                  <a:pt x="469900" y="0"/>
                </a:moveTo>
                <a:lnTo>
                  <a:pt x="0" y="549846"/>
                </a:lnTo>
              </a:path>
              <a:path w="940435" h="549910">
                <a:moveTo>
                  <a:pt x="470153" y="0"/>
                </a:moveTo>
                <a:lnTo>
                  <a:pt x="940053" y="54984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10380" y="4555616"/>
            <a:ext cx="0" cy="451484"/>
          </a:xfrm>
          <a:custGeom>
            <a:avLst/>
            <a:gdLst/>
            <a:ahLst/>
            <a:cxnLst/>
            <a:rect l="l" t="t" r="r" b="b"/>
            <a:pathLst>
              <a:path h="451485">
                <a:moveTo>
                  <a:pt x="0" y="0"/>
                </a:moveTo>
                <a:lnTo>
                  <a:pt x="0" y="451103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2155698" y="3692652"/>
            <a:ext cx="1661795" cy="500380"/>
            <a:chOff x="2155698" y="3692652"/>
            <a:chExt cx="1661795" cy="500380"/>
          </a:xfrm>
        </p:grpSpPr>
        <p:sp>
          <p:nvSpPr>
            <p:cNvPr id="23" name="object 23"/>
            <p:cNvSpPr/>
            <p:nvPr/>
          </p:nvSpPr>
          <p:spPr>
            <a:xfrm>
              <a:off x="2158746" y="3698748"/>
              <a:ext cx="673100" cy="471805"/>
            </a:xfrm>
            <a:custGeom>
              <a:avLst/>
              <a:gdLst/>
              <a:ahLst/>
              <a:cxnLst/>
              <a:rect l="l" t="t" r="r" b="b"/>
              <a:pathLst>
                <a:path w="673100" h="471804">
                  <a:moveTo>
                    <a:pt x="673100" y="0"/>
                  </a:moveTo>
                  <a:lnTo>
                    <a:pt x="0" y="47167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32735" y="3699129"/>
              <a:ext cx="977900" cy="487045"/>
            </a:xfrm>
            <a:custGeom>
              <a:avLst/>
              <a:gdLst/>
              <a:ahLst/>
              <a:cxnLst/>
              <a:rect l="l" t="t" r="r" b="b"/>
              <a:pathLst>
                <a:path w="977900" h="487045">
                  <a:moveTo>
                    <a:pt x="0" y="0"/>
                  </a:moveTo>
                  <a:lnTo>
                    <a:pt x="977900" y="487045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153400" y="1787651"/>
            <a:ext cx="2604135" cy="57340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3200" dirty="0">
                <a:latin typeface="Cambria Math"/>
                <a:cs typeface="Cambria Math"/>
              </a:rPr>
              <a:t>?</a:t>
            </a:r>
            <a:r>
              <a:rPr sz="3200" spc="-175" dirty="0">
                <a:latin typeface="Cambria Math"/>
                <a:cs typeface="Cambria Math"/>
              </a:rPr>
              <a:t> </a:t>
            </a:r>
            <a:r>
              <a:rPr sz="3200" spc="-50" dirty="0">
                <a:latin typeface="Cambria Math"/>
                <a:cs typeface="Cambria Math"/>
              </a:rPr>
              <a:t>?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07073" y="1803654"/>
            <a:ext cx="558165" cy="270510"/>
          </a:xfrm>
          <a:custGeom>
            <a:avLst/>
            <a:gdLst/>
            <a:ahLst/>
            <a:cxnLst/>
            <a:rect l="l" t="t" r="r" b="b"/>
            <a:pathLst>
              <a:path w="558165" h="270510">
                <a:moveTo>
                  <a:pt x="422528" y="0"/>
                </a:moveTo>
                <a:lnTo>
                  <a:pt x="422528" y="67563"/>
                </a:lnTo>
                <a:lnTo>
                  <a:pt x="0" y="67563"/>
                </a:lnTo>
                <a:lnTo>
                  <a:pt x="0" y="202819"/>
                </a:lnTo>
                <a:lnTo>
                  <a:pt x="422528" y="202819"/>
                </a:lnTo>
                <a:lnTo>
                  <a:pt x="422528" y="270510"/>
                </a:lnTo>
                <a:lnTo>
                  <a:pt x="557783" y="135255"/>
                </a:lnTo>
                <a:lnTo>
                  <a:pt x="42252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8767EF8A-CA17-D4E9-A329-EDE7A8494F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863"/>
            <a:ext cx="8646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Example</a:t>
            </a:r>
            <a:r>
              <a:rPr spc="-140" dirty="0"/>
              <a:t> </a:t>
            </a:r>
            <a:r>
              <a:rPr dirty="0"/>
              <a:t>of</a:t>
            </a:r>
            <a:r>
              <a:rPr spc="-120" dirty="0"/>
              <a:t> </a:t>
            </a:r>
            <a:r>
              <a:rPr dirty="0"/>
              <a:t>Code</a:t>
            </a:r>
            <a:r>
              <a:rPr spc="-140" dirty="0"/>
              <a:t> </a:t>
            </a:r>
            <a:r>
              <a:rPr spc="-10" dirty="0"/>
              <a:t>Generation</a:t>
            </a:r>
            <a:r>
              <a:rPr spc="-110" dirty="0"/>
              <a:t> </a:t>
            </a:r>
            <a:r>
              <a:rPr dirty="0"/>
              <a:t>with</a:t>
            </a:r>
            <a:r>
              <a:rPr spc="-130" dirty="0"/>
              <a:t> </a:t>
            </a:r>
            <a:r>
              <a:rPr spc="-20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912114"/>
            <a:ext cx="21513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Calibri Light"/>
                <a:cs typeface="Calibri Light"/>
              </a:rPr>
              <a:t>Rewriting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10836" y="2825114"/>
            <a:ext cx="1054735" cy="441325"/>
          </a:xfrm>
          <a:custGeom>
            <a:avLst/>
            <a:gdLst/>
            <a:ahLst/>
            <a:cxnLst/>
            <a:rect l="l" t="t" r="r" b="b"/>
            <a:pathLst>
              <a:path w="1054735" h="441325">
                <a:moveTo>
                  <a:pt x="482600" y="0"/>
                </a:moveTo>
                <a:lnTo>
                  <a:pt x="0" y="440817"/>
                </a:lnTo>
              </a:path>
              <a:path w="1054735" h="441325">
                <a:moveTo>
                  <a:pt x="483108" y="0"/>
                </a:moveTo>
                <a:lnTo>
                  <a:pt x="1054608" y="44081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02885" y="2432304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8779" y="3276600"/>
            <a:ext cx="3879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𝑀</a:t>
            </a:r>
            <a:r>
              <a:rPr sz="2175" spc="-37" baseline="-15325" dirty="0">
                <a:latin typeface="Cambria Math"/>
                <a:cs typeface="Cambria Math"/>
              </a:rPr>
              <a:t>𝑏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02503" y="3276600"/>
            <a:ext cx="3136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2885" y="1503933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=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0892" y="2434590"/>
            <a:ext cx="44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9" dirty="0">
                <a:latin typeface="Trebuchet MS"/>
                <a:cs typeface="Trebuchet MS"/>
              </a:rPr>
              <a:t>ind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31745" y="1896236"/>
            <a:ext cx="2362200" cy="528955"/>
          </a:xfrm>
          <a:custGeom>
            <a:avLst/>
            <a:gdLst/>
            <a:ahLst/>
            <a:cxnLst/>
            <a:rect l="l" t="t" r="r" b="b"/>
            <a:pathLst>
              <a:path w="2362200" h="528955">
                <a:moveTo>
                  <a:pt x="1092200" y="0"/>
                </a:moveTo>
                <a:lnTo>
                  <a:pt x="0" y="528447"/>
                </a:lnTo>
              </a:path>
              <a:path w="2362200" h="528955">
                <a:moveTo>
                  <a:pt x="1091945" y="0"/>
                </a:moveTo>
                <a:lnTo>
                  <a:pt x="2361946" y="52844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31745" y="2793873"/>
            <a:ext cx="0" cy="471805"/>
          </a:xfrm>
          <a:custGeom>
            <a:avLst/>
            <a:gdLst/>
            <a:ahLst/>
            <a:cxnLst/>
            <a:rect l="l" t="t" r="r" b="b"/>
            <a:pathLst>
              <a:path h="471804">
                <a:moveTo>
                  <a:pt x="0" y="0"/>
                </a:moveTo>
                <a:lnTo>
                  <a:pt x="0" y="47167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40432" y="3273551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2905" y="4984241"/>
            <a:ext cx="3282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latin typeface="Cambria Math"/>
                <a:cs typeface="Cambria Math"/>
              </a:rPr>
              <a:t>𝑎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8745" y="5036058"/>
            <a:ext cx="4495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spc="-37" baseline="11111" dirty="0">
                <a:latin typeface="Cambria Math"/>
                <a:cs typeface="Cambria Math"/>
              </a:rPr>
              <a:t>𝑅</a:t>
            </a:r>
            <a:r>
              <a:rPr sz="1450" spc="-25" dirty="0">
                <a:latin typeface="Cambria Math"/>
                <a:cs typeface="Cambria Math"/>
              </a:rPr>
              <a:t>𝑆𝑃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67332" y="4145279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24736" y="4537328"/>
            <a:ext cx="1066800" cy="436245"/>
          </a:xfrm>
          <a:custGeom>
            <a:avLst/>
            <a:gdLst/>
            <a:ahLst/>
            <a:cxnLst/>
            <a:rect l="l" t="t" r="r" b="b"/>
            <a:pathLst>
              <a:path w="1066800" h="436245">
                <a:moveTo>
                  <a:pt x="533400" y="0"/>
                </a:moveTo>
                <a:lnTo>
                  <a:pt x="0" y="435737"/>
                </a:lnTo>
              </a:path>
              <a:path w="1066800" h="436245">
                <a:moveTo>
                  <a:pt x="533400" y="0"/>
                </a:moveTo>
                <a:lnTo>
                  <a:pt x="1066800" y="43573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89046" y="4163059"/>
            <a:ext cx="44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9" dirty="0">
                <a:latin typeface="Trebuchet MS"/>
                <a:cs typeface="Trebuchet MS"/>
              </a:rPr>
              <a:t>ind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18585" y="4981194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039236" y="5373242"/>
            <a:ext cx="940435" cy="549910"/>
          </a:xfrm>
          <a:custGeom>
            <a:avLst/>
            <a:gdLst/>
            <a:ahLst/>
            <a:cxnLst/>
            <a:rect l="l" t="t" r="r" b="b"/>
            <a:pathLst>
              <a:path w="940435" h="549910">
                <a:moveTo>
                  <a:pt x="469900" y="0"/>
                </a:moveTo>
                <a:lnTo>
                  <a:pt x="0" y="549846"/>
                </a:lnTo>
              </a:path>
              <a:path w="940435" h="549910">
                <a:moveTo>
                  <a:pt x="470153" y="0"/>
                </a:moveTo>
                <a:lnTo>
                  <a:pt x="940053" y="54984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09390" y="4522089"/>
            <a:ext cx="0" cy="451484"/>
          </a:xfrm>
          <a:custGeom>
            <a:avLst/>
            <a:gdLst/>
            <a:ahLst/>
            <a:cxnLst/>
            <a:rect l="l" t="t" r="r" b="b"/>
            <a:pathLst>
              <a:path h="451485">
                <a:moveTo>
                  <a:pt x="0" y="0"/>
                </a:moveTo>
                <a:lnTo>
                  <a:pt x="0" y="451104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1854707" y="3659123"/>
            <a:ext cx="1661795" cy="500380"/>
            <a:chOff x="1854707" y="3659123"/>
            <a:chExt cx="1661795" cy="500380"/>
          </a:xfrm>
        </p:grpSpPr>
        <p:sp>
          <p:nvSpPr>
            <p:cNvPr id="22" name="object 22"/>
            <p:cNvSpPr/>
            <p:nvPr/>
          </p:nvSpPr>
          <p:spPr>
            <a:xfrm>
              <a:off x="1857755" y="3665219"/>
              <a:ext cx="673100" cy="471805"/>
            </a:xfrm>
            <a:custGeom>
              <a:avLst/>
              <a:gdLst/>
              <a:ahLst/>
              <a:cxnLst/>
              <a:rect l="l" t="t" r="r" b="b"/>
              <a:pathLst>
                <a:path w="673100" h="471804">
                  <a:moveTo>
                    <a:pt x="673100" y="0"/>
                  </a:moveTo>
                  <a:lnTo>
                    <a:pt x="0" y="47167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31744" y="3665600"/>
              <a:ext cx="977900" cy="487045"/>
            </a:xfrm>
            <a:custGeom>
              <a:avLst/>
              <a:gdLst/>
              <a:ahLst/>
              <a:cxnLst/>
              <a:rect l="l" t="t" r="r" b="b"/>
              <a:pathLst>
                <a:path w="977900" h="487045">
                  <a:moveTo>
                    <a:pt x="0" y="0"/>
                  </a:moveTo>
                  <a:lnTo>
                    <a:pt x="977900" y="487044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6307073" y="1803654"/>
            <a:ext cx="558165" cy="270510"/>
          </a:xfrm>
          <a:custGeom>
            <a:avLst/>
            <a:gdLst/>
            <a:ahLst/>
            <a:cxnLst/>
            <a:rect l="l" t="t" r="r" b="b"/>
            <a:pathLst>
              <a:path w="558165" h="270510">
                <a:moveTo>
                  <a:pt x="422528" y="0"/>
                </a:moveTo>
                <a:lnTo>
                  <a:pt x="422528" y="67563"/>
                </a:lnTo>
                <a:lnTo>
                  <a:pt x="0" y="67563"/>
                </a:lnTo>
                <a:lnTo>
                  <a:pt x="0" y="202819"/>
                </a:lnTo>
                <a:lnTo>
                  <a:pt x="422528" y="202819"/>
                </a:lnTo>
                <a:lnTo>
                  <a:pt x="422528" y="270510"/>
                </a:lnTo>
                <a:lnTo>
                  <a:pt x="557783" y="135255"/>
                </a:lnTo>
                <a:lnTo>
                  <a:pt x="42252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969627" y="2816732"/>
            <a:ext cx="1054735" cy="441325"/>
          </a:xfrm>
          <a:custGeom>
            <a:avLst/>
            <a:gdLst/>
            <a:ahLst/>
            <a:cxnLst/>
            <a:rect l="l" t="t" r="r" b="b"/>
            <a:pathLst>
              <a:path w="1054734" h="441325">
                <a:moveTo>
                  <a:pt x="482600" y="0"/>
                </a:moveTo>
                <a:lnTo>
                  <a:pt x="0" y="440816"/>
                </a:lnTo>
              </a:path>
              <a:path w="1054734" h="441325">
                <a:moveTo>
                  <a:pt x="483107" y="0"/>
                </a:moveTo>
                <a:lnTo>
                  <a:pt x="1054607" y="44081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0361930" y="2424175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767823" y="3268217"/>
            <a:ext cx="3879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𝑀</a:t>
            </a:r>
            <a:r>
              <a:rPr sz="2175" spc="-37" baseline="-15325" dirty="0">
                <a:latin typeface="Cambria Math"/>
                <a:cs typeface="Cambria Math"/>
              </a:rPr>
              <a:t>𝑏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861802" y="3268217"/>
            <a:ext cx="3136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091930" y="1495551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=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870190" y="2426461"/>
            <a:ext cx="44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9" dirty="0">
                <a:latin typeface="Trebuchet MS"/>
                <a:cs typeface="Trebuchet MS"/>
              </a:rPr>
              <a:t>ind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090534" y="1887854"/>
            <a:ext cx="2362200" cy="528955"/>
          </a:xfrm>
          <a:custGeom>
            <a:avLst/>
            <a:gdLst/>
            <a:ahLst/>
            <a:cxnLst/>
            <a:rect l="l" t="t" r="r" b="b"/>
            <a:pathLst>
              <a:path w="2362200" h="528955">
                <a:moveTo>
                  <a:pt x="1092200" y="0"/>
                </a:moveTo>
                <a:lnTo>
                  <a:pt x="0" y="528447"/>
                </a:lnTo>
              </a:path>
              <a:path w="2362200" h="528955">
                <a:moveTo>
                  <a:pt x="1091946" y="0"/>
                </a:moveTo>
                <a:lnTo>
                  <a:pt x="2361946" y="52844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90534" y="2785491"/>
            <a:ext cx="0" cy="471805"/>
          </a:xfrm>
          <a:custGeom>
            <a:avLst/>
            <a:gdLst/>
            <a:ahLst/>
            <a:cxnLst/>
            <a:rect l="l" t="t" r="r" b="b"/>
            <a:pathLst>
              <a:path h="471804">
                <a:moveTo>
                  <a:pt x="0" y="0"/>
                </a:moveTo>
                <a:lnTo>
                  <a:pt x="0" y="471678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999730" y="3265169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07378" y="4976114"/>
            <a:ext cx="3403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0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18043" y="5027929"/>
            <a:ext cx="4495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spc="-37" baseline="11111" dirty="0">
                <a:latin typeface="Cambria Math"/>
                <a:cs typeface="Cambria Math"/>
              </a:rPr>
              <a:t>𝑅</a:t>
            </a:r>
            <a:r>
              <a:rPr sz="1450" spc="-25" dirty="0">
                <a:latin typeface="Cambria Math"/>
                <a:cs typeface="Cambria Math"/>
              </a:rPr>
              <a:t>𝑆𝑃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26630" y="4137152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883527" y="4529709"/>
            <a:ext cx="1066800" cy="436245"/>
          </a:xfrm>
          <a:custGeom>
            <a:avLst/>
            <a:gdLst/>
            <a:ahLst/>
            <a:cxnLst/>
            <a:rect l="l" t="t" r="r" b="b"/>
            <a:pathLst>
              <a:path w="1066800" h="436245">
                <a:moveTo>
                  <a:pt x="533400" y="0"/>
                </a:moveTo>
                <a:lnTo>
                  <a:pt x="0" y="435737"/>
                </a:lnTo>
              </a:path>
              <a:path w="1066800" h="436245">
                <a:moveTo>
                  <a:pt x="533400" y="0"/>
                </a:moveTo>
                <a:lnTo>
                  <a:pt x="1066800" y="43573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848090" y="4154932"/>
            <a:ext cx="44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9" dirty="0">
                <a:latin typeface="Trebuchet MS"/>
                <a:cs typeface="Trebuchet MS"/>
              </a:rPr>
              <a:t>ind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977630" y="4973065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598027" y="5364860"/>
            <a:ext cx="940435" cy="549910"/>
          </a:xfrm>
          <a:custGeom>
            <a:avLst/>
            <a:gdLst/>
            <a:ahLst/>
            <a:cxnLst/>
            <a:rect l="l" t="t" r="r" b="b"/>
            <a:pathLst>
              <a:path w="940434" h="549910">
                <a:moveTo>
                  <a:pt x="469900" y="0"/>
                </a:moveTo>
                <a:lnTo>
                  <a:pt x="0" y="549846"/>
                </a:lnTo>
              </a:path>
              <a:path w="940434" h="549910">
                <a:moveTo>
                  <a:pt x="470153" y="0"/>
                </a:moveTo>
                <a:lnTo>
                  <a:pt x="940053" y="54984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68181" y="4513707"/>
            <a:ext cx="0" cy="451484"/>
          </a:xfrm>
          <a:custGeom>
            <a:avLst/>
            <a:gdLst/>
            <a:ahLst/>
            <a:cxnLst/>
            <a:rect l="l" t="t" r="r" b="b"/>
            <a:pathLst>
              <a:path h="451485">
                <a:moveTo>
                  <a:pt x="0" y="0"/>
                </a:moveTo>
                <a:lnTo>
                  <a:pt x="0" y="451104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7413497" y="3650741"/>
            <a:ext cx="1661795" cy="500380"/>
            <a:chOff x="7413497" y="3650741"/>
            <a:chExt cx="1661795" cy="500380"/>
          </a:xfrm>
        </p:grpSpPr>
        <p:sp>
          <p:nvSpPr>
            <p:cNvPr id="43" name="object 43"/>
            <p:cNvSpPr/>
            <p:nvPr/>
          </p:nvSpPr>
          <p:spPr>
            <a:xfrm>
              <a:off x="7416545" y="3656837"/>
              <a:ext cx="673100" cy="471805"/>
            </a:xfrm>
            <a:custGeom>
              <a:avLst/>
              <a:gdLst/>
              <a:ahLst/>
              <a:cxnLst/>
              <a:rect l="l" t="t" r="r" b="b"/>
              <a:pathLst>
                <a:path w="673100" h="471804">
                  <a:moveTo>
                    <a:pt x="673100" y="0"/>
                  </a:moveTo>
                  <a:lnTo>
                    <a:pt x="0" y="47167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90534" y="3657218"/>
              <a:ext cx="977900" cy="487045"/>
            </a:xfrm>
            <a:custGeom>
              <a:avLst/>
              <a:gdLst/>
              <a:ahLst/>
              <a:cxnLst/>
              <a:rect l="l" t="t" r="r" b="b"/>
              <a:pathLst>
                <a:path w="977900" h="487045">
                  <a:moveTo>
                    <a:pt x="0" y="0"/>
                  </a:moveTo>
                  <a:lnTo>
                    <a:pt x="977900" y="487044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10297668" y="5715761"/>
            <a:ext cx="1089660" cy="429259"/>
            <a:chOff x="10297668" y="5715761"/>
            <a:chExt cx="1089660" cy="429259"/>
          </a:xfrm>
        </p:grpSpPr>
        <p:sp>
          <p:nvSpPr>
            <p:cNvPr id="46" name="object 46"/>
            <p:cNvSpPr/>
            <p:nvPr/>
          </p:nvSpPr>
          <p:spPr>
            <a:xfrm>
              <a:off x="10312146" y="5730239"/>
              <a:ext cx="1061085" cy="400050"/>
            </a:xfrm>
            <a:custGeom>
              <a:avLst/>
              <a:gdLst/>
              <a:ahLst/>
              <a:cxnLst/>
              <a:rect l="l" t="t" r="r" b="b"/>
              <a:pathLst>
                <a:path w="1061084" h="400050">
                  <a:moveTo>
                    <a:pt x="1060703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1060703" y="400050"/>
                  </a:lnTo>
                  <a:lnTo>
                    <a:pt x="1060703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312146" y="5730239"/>
              <a:ext cx="1061085" cy="400050"/>
            </a:xfrm>
            <a:custGeom>
              <a:avLst/>
              <a:gdLst/>
              <a:ahLst/>
              <a:cxnLst/>
              <a:rect l="l" t="t" r="r" b="b"/>
              <a:pathLst>
                <a:path w="1061084" h="400050">
                  <a:moveTo>
                    <a:pt x="0" y="400050"/>
                  </a:moveTo>
                  <a:lnTo>
                    <a:pt x="1060703" y="400050"/>
                  </a:lnTo>
                  <a:lnTo>
                    <a:pt x="1060703" y="0"/>
                  </a:lnTo>
                  <a:lnTo>
                    <a:pt x="0" y="0"/>
                  </a:lnTo>
                  <a:lnTo>
                    <a:pt x="0" y="40005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0509250" y="5810948"/>
            <a:ext cx="66865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00"/>
              </a:lnSpc>
            </a:pPr>
            <a:r>
              <a:rPr sz="2000" dirty="0">
                <a:latin typeface="Calibri"/>
                <a:cs typeface="Calibri"/>
              </a:rPr>
              <a:t>Rule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476488" y="5982448"/>
            <a:ext cx="227329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5"/>
              </a:lnSpc>
            </a:pPr>
            <a:r>
              <a:rPr sz="2000" spc="-25" dirty="0"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latin typeface="Cambria Math"/>
                <a:cs typeface="Cambria Math"/>
              </a:rPr>
              <a:t>𝑖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330943" y="5982448"/>
            <a:ext cx="398780" cy="31623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3000" spc="-37" baseline="11111" dirty="0">
                <a:latin typeface="Cambria Math"/>
                <a:cs typeface="Cambria Math"/>
              </a:rPr>
              <a:t>𝑅</a:t>
            </a:r>
            <a:r>
              <a:rPr sz="1450" spc="-25" dirty="0">
                <a:latin typeface="Cambria Math"/>
                <a:cs typeface="Cambria Math"/>
              </a:rPr>
              <a:t>𝑆𝑃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917444" y="5990830"/>
            <a:ext cx="227329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5"/>
              </a:lnSpc>
            </a:pPr>
            <a:r>
              <a:rPr sz="2000" spc="-25" dirty="0"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latin typeface="Cambria Math"/>
                <a:cs typeface="Cambria Math"/>
              </a:rPr>
              <a:t>𝑖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771900" y="5990830"/>
            <a:ext cx="398780" cy="31623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3000" spc="-37" baseline="11111" dirty="0">
                <a:latin typeface="Cambria Math"/>
                <a:cs typeface="Cambria Math"/>
              </a:rPr>
              <a:t>𝑅</a:t>
            </a:r>
            <a:r>
              <a:rPr sz="1450" spc="-25" dirty="0">
                <a:latin typeface="Cambria Math"/>
                <a:cs typeface="Cambria Math"/>
              </a:rPr>
              <a:t>𝑆𝑃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55" name="Slide Number Placeholder 54">
            <a:extLst>
              <a:ext uri="{FF2B5EF4-FFF2-40B4-BE49-F238E27FC236}">
                <a16:creationId xmlns:a16="http://schemas.microsoft.com/office/drawing/2014/main" id="{FAFDDDAF-AA58-3CA3-F6B7-14B354B367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863"/>
            <a:ext cx="8646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Example</a:t>
            </a:r>
            <a:r>
              <a:rPr spc="-140" dirty="0"/>
              <a:t> </a:t>
            </a:r>
            <a:r>
              <a:rPr dirty="0"/>
              <a:t>of</a:t>
            </a:r>
            <a:r>
              <a:rPr spc="-120" dirty="0"/>
              <a:t> </a:t>
            </a:r>
            <a:r>
              <a:rPr dirty="0"/>
              <a:t>Code</a:t>
            </a:r>
            <a:r>
              <a:rPr spc="-140" dirty="0"/>
              <a:t> </a:t>
            </a:r>
            <a:r>
              <a:rPr spc="-10" dirty="0"/>
              <a:t>Generation</a:t>
            </a:r>
            <a:r>
              <a:rPr spc="-110" dirty="0"/>
              <a:t> </a:t>
            </a:r>
            <a:r>
              <a:rPr dirty="0"/>
              <a:t>with</a:t>
            </a:r>
            <a:r>
              <a:rPr spc="-130" dirty="0"/>
              <a:t> </a:t>
            </a:r>
            <a:r>
              <a:rPr spc="-20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912114"/>
            <a:ext cx="21513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Calibri Light"/>
                <a:cs typeface="Calibri Light"/>
              </a:rPr>
              <a:t>Rewriting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10836" y="2825114"/>
            <a:ext cx="1054735" cy="441325"/>
          </a:xfrm>
          <a:custGeom>
            <a:avLst/>
            <a:gdLst/>
            <a:ahLst/>
            <a:cxnLst/>
            <a:rect l="l" t="t" r="r" b="b"/>
            <a:pathLst>
              <a:path w="1054735" h="441325">
                <a:moveTo>
                  <a:pt x="482600" y="0"/>
                </a:moveTo>
                <a:lnTo>
                  <a:pt x="0" y="440817"/>
                </a:lnTo>
              </a:path>
              <a:path w="1054735" h="441325">
                <a:moveTo>
                  <a:pt x="483108" y="0"/>
                </a:moveTo>
                <a:lnTo>
                  <a:pt x="1054608" y="44081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02885" y="2432304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8779" y="3276600"/>
            <a:ext cx="3879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𝑀</a:t>
            </a:r>
            <a:r>
              <a:rPr sz="2175" spc="-37" baseline="-15325" dirty="0">
                <a:latin typeface="Cambria Math"/>
                <a:cs typeface="Cambria Math"/>
              </a:rPr>
              <a:t>𝑏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02503" y="3276600"/>
            <a:ext cx="3136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2885" y="1503933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=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10892" y="2434590"/>
            <a:ext cx="44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9" dirty="0">
                <a:latin typeface="Trebuchet MS"/>
                <a:cs typeface="Trebuchet MS"/>
              </a:rPr>
              <a:t>ind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31745" y="1896236"/>
            <a:ext cx="2362200" cy="528955"/>
          </a:xfrm>
          <a:custGeom>
            <a:avLst/>
            <a:gdLst/>
            <a:ahLst/>
            <a:cxnLst/>
            <a:rect l="l" t="t" r="r" b="b"/>
            <a:pathLst>
              <a:path w="2362200" h="528955">
                <a:moveTo>
                  <a:pt x="1092200" y="0"/>
                </a:moveTo>
                <a:lnTo>
                  <a:pt x="0" y="528447"/>
                </a:lnTo>
              </a:path>
              <a:path w="2362200" h="528955">
                <a:moveTo>
                  <a:pt x="1091945" y="0"/>
                </a:moveTo>
                <a:lnTo>
                  <a:pt x="2361946" y="52844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31745" y="2793873"/>
            <a:ext cx="0" cy="471805"/>
          </a:xfrm>
          <a:custGeom>
            <a:avLst/>
            <a:gdLst/>
            <a:ahLst/>
            <a:cxnLst/>
            <a:rect l="l" t="t" r="r" b="b"/>
            <a:pathLst>
              <a:path h="471804">
                <a:moveTo>
                  <a:pt x="0" y="0"/>
                </a:moveTo>
                <a:lnTo>
                  <a:pt x="0" y="47167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40432" y="3273551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8333" y="4984241"/>
            <a:ext cx="3403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0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8745" y="5036058"/>
            <a:ext cx="4495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spc="-37" baseline="11111" dirty="0">
                <a:latin typeface="Cambria Math"/>
                <a:cs typeface="Cambria Math"/>
              </a:rPr>
              <a:t>𝑅</a:t>
            </a:r>
            <a:r>
              <a:rPr sz="1450" spc="-25" dirty="0">
                <a:latin typeface="Cambria Math"/>
                <a:cs typeface="Cambria Math"/>
              </a:rPr>
              <a:t>𝑆𝑃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67332" y="4145279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24736" y="4537328"/>
            <a:ext cx="1066800" cy="436245"/>
          </a:xfrm>
          <a:custGeom>
            <a:avLst/>
            <a:gdLst/>
            <a:ahLst/>
            <a:cxnLst/>
            <a:rect l="l" t="t" r="r" b="b"/>
            <a:pathLst>
              <a:path w="1066800" h="436245">
                <a:moveTo>
                  <a:pt x="533400" y="0"/>
                </a:moveTo>
                <a:lnTo>
                  <a:pt x="0" y="435737"/>
                </a:lnTo>
              </a:path>
              <a:path w="1066800" h="436245">
                <a:moveTo>
                  <a:pt x="533400" y="0"/>
                </a:moveTo>
                <a:lnTo>
                  <a:pt x="1066800" y="43573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89046" y="4163059"/>
            <a:ext cx="44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9" dirty="0">
                <a:latin typeface="Trebuchet MS"/>
                <a:cs typeface="Trebuchet MS"/>
              </a:rPr>
              <a:t>ind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92044" y="5934455"/>
            <a:ext cx="278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latin typeface="Cambria Math"/>
                <a:cs typeface="Cambria Math"/>
              </a:rPr>
              <a:t>𝑖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18585" y="4981194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46500" y="5986271"/>
            <a:ext cx="4495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spc="-37" baseline="11111" dirty="0">
                <a:latin typeface="Cambria Math"/>
                <a:cs typeface="Cambria Math"/>
              </a:rPr>
              <a:t>𝑅</a:t>
            </a:r>
            <a:r>
              <a:rPr sz="1450" spc="-25" dirty="0">
                <a:latin typeface="Cambria Math"/>
                <a:cs typeface="Cambria Math"/>
              </a:rPr>
              <a:t>𝑆𝑃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39236" y="5373242"/>
            <a:ext cx="940435" cy="549910"/>
          </a:xfrm>
          <a:custGeom>
            <a:avLst/>
            <a:gdLst/>
            <a:ahLst/>
            <a:cxnLst/>
            <a:rect l="l" t="t" r="r" b="b"/>
            <a:pathLst>
              <a:path w="940435" h="549910">
                <a:moveTo>
                  <a:pt x="469900" y="0"/>
                </a:moveTo>
                <a:lnTo>
                  <a:pt x="0" y="549846"/>
                </a:lnTo>
              </a:path>
              <a:path w="940435" h="549910">
                <a:moveTo>
                  <a:pt x="470153" y="0"/>
                </a:moveTo>
                <a:lnTo>
                  <a:pt x="940053" y="54984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09390" y="4522089"/>
            <a:ext cx="0" cy="451484"/>
          </a:xfrm>
          <a:custGeom>
            <a:avLst/>
            <a:gdLst/>
            <a:ahLst/>
            <a:cxnLst/>
            <a:rect l="l" t="t" r="r" b="b"/>
            <a:pathLst>
              <a:path h="451485">
                <a:moveTo>
                  <a:pt x="0" y="0"/>
                </a:moveTo>
                <a:lnTo>
                  <a:pt x="0" y="451104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1854707" y="3659123"/>
            <a:ext cx="1661795" cy="500380"/>
            <a:chOff x="1854707" y="3659123"/>
            <a:chExt cx="1661795" cy="500380"/>
          </a:xfrm>
        </p:grpSpPr>
        <p:sp>
          <p:nvSpPr>
            <p:cNvPr id="24" name="object 24"/>
            <p:cNvSpPr/>
            <p:nvPr/>
          </p:nvSpPr>
          <p:spPr>
            <a:xfrm>
              <a:off x="1857755" y="3665219"/>
              <a:ext cx="673100" cy="471805"/>
            </a:xfrm>
            <a:custGeom>
              <a:avLst/>
              <a:gdLst/>
              <a:ahLst/>
              <a:cxnLst/>
              <a:rect l="l" t="t" r="r" b="b"/>
              <a:pathLst>
                <a:path w="673100" h="471804">
                  <a:moveTo>
                    <a:pt x="673100" y="0"/>
                  </a:moveTo>
                  <a:lnTo>
                    <a:pt x="0" y="47167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31744" y="3665600"/>
              <a:ext cx="977900" cy="487045"/>
            </a:xfrm>
            <a:custGeom>
              <a:avLst/>
              <a:gdLst/>
              <a:ahLst/>
              <a:cxnLst/>
              <a:rect l="l" t="t" r="r" b="b"/>
              <a:pathLst>
                <a:path w="977900" h="487045">
                  <a:moveTo>
                    <a:pt x="0" y="0"/>
                  </a:moveTo>
                  <a:lnTo>
                    <a:pt x="977900" y="487044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6307073" y="1803654"/>
            <a:ext cx="558165" cy="270510"/>
          </a:xfrm>
          <a:custGeom>
            <a:avLst/>
            <a:gdLst/>
            <a:ahLst/>
            <a:cxnLst/>
            <a:rect l="l" t="t" r="r" b="b"/>
            <a:pathLst>
              <a:path w="558165" h="270510">
                <a:moveTo>
                  <a:pt x="422528" y="0"/>
                </a:moveTo>
                <a:lnTo>
                  <a:pt x="422528" y="67563"/>
                </a:lnTo>
                <a:lnTo>
                  <a:pt x="0" y="67563"/>
                </a:lnTo>
                <a:lnTo>
                  <a:pt x="0" y="202819"/>
                </a:lnTo>
                <a:lnTo>
                  <a:pt x="422528" y="202819"/>
                </a:lnTo>
                <a:lnTo>
                  <a:pt x="422528" y="270510"/>
                </a:lnTo>
                <a:lnTo>
                  <a:pt x="557783" y="135255"/>
                </a:lnTo>
                <a:lnTo>
                  <a:pt x="42252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969627" y="2816732"/>
            <a:ext cx="1054735" cy="441325"/>
          </a:xfrm>
          <a:custGeom>
            <a:avLst/>
            <a:gdLst/>
            <a:ahLst/>
            <a:cxnLst/>
            <a:rect l="l" t="t" r="r" b="b"/>
            <a:pathLst>
              <a:path w="1054734" h="441325">
                <a:moveTo>
                  <a:pt x="482600" y="0"/>
                </a:moveTo>
                <a:lnTo>
                  <a:pt x="0" y="440816"/>
                </a:lnTo>
              </a:path>
              <a:path w="1054734" h="441325">
                <a:moveTo>
                  <a:pt x="483107" y="0"/>
                </a:moveTo>
                <a:lnTo>
                  <a:pt x="1054607" y="44081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361930" y="2424175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767823" y="3268217"/>
            <a:ext cx="3879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𝑀</a:t>
            </a:r>
            <a:r>
              <a:rPr sz="2175" spc="-37" baseline="-15325" dirty="0">
                <a:latin typeface="Cambria Math"/>
                <a:cs typeface="Cambria Math"/>
              </a:rPr>
              <a:t>𝑏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861802" y="3268217"/>
            <a:ext cx="3136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091930" y="1495551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=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870190" y="2426461"/>
            <a:ext cx="44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9" dirty="0">
                <a:latin typeface="Trebuchet MS"/>
                <a:cs typeface="Trebuchet MS"/>
              </a:rPr>
              <a:t>ind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090534" y="1887854"/>
            <a:ext cx="2362200" cy="528955"/>
          </a:xfrm>
          <a:custGeom>
            <a:avLst/>
            <a:gdLst/>
            <a:ahLst/>
            <a:cxnLst/>
            <a:rect l="l" t="t" r="r" b="b"/>
            <a:pathLst>
              <a:path w="2362200" h="528955">
                <a:moveTo>
                  <a:pt x="1092200" y="0"/>
                </a:moveTo>
                <a:lnTo>
                  <a:pt x="0" y="528447"/>
                </a:lnTo>
              </a:path>
              <a:path w="2362200" h="528955">
                <a:moveTo>
                  <a:pt x="1091946" y="0"/>
                </a:moveTo>
                <a:lnTo>
                  <a:pt x="2361946" y="52844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90534" y="2785491"/>
            <a:ext cx="0" cy="471805"/>
          </a:xfrm>
          <a:custGeom>
            <a:avLst/>
            <a:gdLst/>
            <a:ahLst/>
            <a:cxnLst/>
            <a:rect l="l" t="t" r="r" b="b"/>
            <a:pathLst>
              <a:path h="471804">
                <a:moveTo>
                  <a:pt x="0" y="0"/>
                </a:moveTo>
                <a:lnTo>
                  <a:pt x="0" y="471678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999730" y="3265169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41031" y="4140200"/>
            <a:ext cx="3403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0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848090" y="4154932"/>
            <a:ext cx="44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9" dirty="0">
                <a:latin typeface="Trebuchet MS"/>
                <a:cs typeface="Trebuchet MS"/>
              </a:rPr>
              <a:t>ind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451088" y="5926073"/>
            <a:ext cx="278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latin typeface="Cambria Math"/>
                <a:cs typeface="Cambria Math"/>
              </a:rPr>
              <a:t>𝑖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977630" y="4973065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305543" y="5977890"/>
            <a:ext cx="4495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spc="-37" baseline="11111" dirty="0">
                <a:latin typeface="Cambria Math"/>
                <a:cs typeface="Cambria Math"/>
              </a:rPr>
              <a:t>𝑅</a:t>
            </a:r>
            <a:r>
              <a:rPr sz="1450" spc="-25" dirty="0">
                <a:latin typeface="Cambria Math"/>
                <a:cs typeface="Cambria Math"/>
              </a:rPr>
              <a:t>𝑆𝑃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598027" y="5364860"/>
            <a:ext cx="940435" cy="549910"/>
          </a:xfrm>
          <a:custGeom>
            <a:avLst/>
            <a:gdLst/>
            <a:ahLst/>
            <a:cxnLst/>
            <a:rect l="l" t="t" r="r" b="b"/>
            <a:pathLst>
              <a:path w="940434" h="549910">
                <a:moveTo>
                  <a:pt x="469900" y="0"/>
                </a:moveTo>
                <a:lnTo>
                  <a:pt x="0" y="549846"/>
                </a:lnTo>
              </a:path>
              <a:path w="940434" h="549910">
                <a:moveTo>
                  <a:pt x="470153" y="0"/>
                </a:moveTo>
                <a:lnTo>
                  <a:pt x="940053" y="54984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068181" y="4513707"/>
            <a:ext cx="0" cy="451484"/>
          </a:xfrm>
          <a:custGeom>
            <a:avLst/>
            <a:gdLst/>
            <a:ahLst/>
            <a:cxnLst/>
            <a:rect l="l" t="t" r="r" b="b"/>
            <a:pathLst>
              <a:path h="451485">
                <a:moveTo>
                  <a:pt x="0" y="0"/>
                </a:moveTo>
                <a:lnTo>
                  <a:pt x="0" y="451104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7413497" y="3650741"/>
            <a:ext cx="1661795" cy="500380"/>
            <a:chOff x="7413497" y="3650741"/>
            <a:chExt cx="1661795" cy="500380"/>
          </a:xfrm>
        </p:grpSpPr>
        <p:sp>
          <p:nvSpPr>
            <p:cNvPr id="44" name="object 44"/>
            <p:cNvSpPr/>
            <p:nvPr/>
          </p:nvSpPr>
          <p:spPr>
            <a:xfrm>
              <a:off x="7416545" y="3656837"/>
              <a:ext cx="673100" cy="471805"/>
            </a:xfrm>
            <a:custGeom>
              <a:avLst/>
              <a:gdLst/>
              <a:ahLst/>
              <a:cxnLst/>
              <a:rect l="l" t="t" r="r" b="b"/>
              <a:pathLst>
                <a:path w="673100" h="471804">
                  <a:moveTo>
                    <a:pt x="673100" y="0"/>
                  </a:moveTo>
                  <a:lnTo>
                    <a:pt x="0" y="471678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090534" y="3657218"/>
              <a:ext cx="977900" cy="487045"/>
            </a:xfrm>
            <a:custGeom>
              <a:avLst/>
              <a:gdLst/>
              <a:ahLst/>
              <a:cxnLst/>
              <a:rect l="l" t="t" r="r" b="b"/>
              <a:pathLst>
                <a:path w="977900" h="487045">
                  <a:moveTo>
                    <a:pt x="0" y="0"/>
                  </a:moveTo>
                  <a:lnTo>
                    <a:pt x="977900" y="487044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0312145" y="5730240"/>
            <a:ext cx="1061085" cy="400050"/>
          </a:xfrm>
          <a:prstGeom prst="rect">
            <a:avLst/>
          </a:prstGeom>
          <a:solidFill>
            <a:srgbClr val="FFF1CC"/>
          </a:solidFill>
          <a:ln w="28955">
            <a:solidFill>
              <a:srgbClr val="000000"/>
            </a:solidFill>
          </a:ln>
        </p:spPr>
        <p:txBody>
          <a:bodyPr vert="horz" wrap="square" lIns="0" tIns="29844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234"/>
              </a:spcBef>
            </a:pPr>
            <a:r>
              <a:rPr sz="2000" dirty="0">
                <a:latin typeface="Calibri"/>
                <a:cs typeface="Calibri"/>
              </a:rPr>
              <a:t>Rule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BE8388A9-EE12-88C7-02E5-7BA97AD176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00250" y="3268090"/>
            <a:ext cx="2772410" cy="3265804"/>
            <a:chOff x="1500250" y="3268090"/>
            <a:chExt cx="2772410" cy="3265804"/>
          </a:xfrm>
        </p:grpSpPr>
        <p:sp>
          <p:nvSpPr>
            <p:cNvPr id="3" name="object 3"/>
            <p:cNvSpPr/>
            <p:nvPr/>
          </p:nvSpPr>
          <p:spPr>
            <a:xfrm>
              <a:off x="1514855" y="3282695"/>
              <a:ext cx="2743200" cy="3236595"/>
            </a:xfrm>
            <a:custGeom>
              <a:avLst/>
              <a:gdLst/>
              <a:ahLst/>
              <a:cxnLst/>
              <a:rect l="l" t="t" r="r" b="b"/>
              <a:pathLst>
                <a:path w="2743200" h="3236595">
                  <a:moveTo>
                    <a:pt x="2285999" y="0"/>
                  </a:moveTo>
                  <a:lnTo>
                    <a:pt x="457200" y="0"/>
                  </a:lnTo>
                  <a:lnTo>
                    <a:pt x="410458" y="2360"/>
                  </a:lnTo>
                  <a:lnTo>
                    <a:pt x="365066" y="9289"/>
                  </a:lnTo>
                  <a:lnTo>
                    <a:pt x="321253" y="20557"/>
                  </a:lnTo>
                  <a:lnTo>
                    <a:pt x="279249" y="35933"/>
                  </a:lnTo>
                  <a:lnTo>
                    <a:pt x="239283" y="55187"/>
                  </a:lnTo>
                  <a:lnTo>
                    <a:pt x="201587" y="78090"/>
                  </a:lnTo>
                  <a:lnTo>
                    <a:pt x="166390" y="104411"/>
                  </a:lnTo>
                  <a:lnTo>
                    <a:pt x="133921" y="133921"/>
                  </a:lnTo>
                  <a:lnTo>
                    <a:pt x="104411" y="166390"/>
                  </a:lnTo>
                  <a:lnTo>
                    <a:pt x="78090" y="201587"/>
                  </a:lnTo>
                  <a:lnTo>
                    <a:pt x="55187" y="239283"/>
                  </a:lnTo>
                  <a:lnTo>
                    <a:pt x="35933" y="279249"/>
                  </a:lnTo>
                  <a:lnTo>
                    <a:pt x="20557" y="321253"/>
                  </a:lnTo>
                  <a:lnTo>
                    <a:pt x="9289" y="365066"/>
                  </a:lnTo>
                  <a:lnTo>
                    <a:pt x="2360" y="410458"/>
                  </a:lnTo>
                  <a:lnTo>
                    <a:pt x="0" y="457199"/>
                  </a:lnTo>
                  <a:lnTo>
                    <a:pt x="0" y="2779001"/>
                  </a:lnTo>
                  <a:lnTo>
                    <a:pt x="2360" y="2825749"/>
                  </a:lnTo>
                  <a:lnTo>
                    <a:pt x="9289" y="2871146"/>
                  </a:lnTo>
                  <a:lnTo>
                    <a:pt x="20557" y="2914963"/>
                  </a:lnTo>
                  <a:lnTo>
                    <a:pt x="35933" y="2956970"/>
                  </a:lnTo>
                  <a:lnTo>
                    <a:pt x="55187" y="2996937"/>
                  </a:lnTo>
                  <a:lnTo>
                    <a:pt x="78090" y="3034634"/>
                  </a:lnTo>
                  <a:lnTo>
                    <a:pt x="104411" y="3069832"/>
                  </a:lnTo>
                  <a:lnTo>
                    <a:pt x="133921" y="3102300"/>
                  </a:lnTo>
                  <a:lnTo>
                    <a:pt x="166390" y="3131809"/>
                  </a:lnTo>
                  <a:lnTo>
                    <a:pt x="201587" y="3158129"/>
                  </a:lnTo>
                  <a:lnTo>
                    <a:pt x="239283" y="3181031"/>
                  </a:lnTo>
                  <a:lnTo>
                    <a:pt x="279249" y="3200284"/>
                  </a:lnTo>
                  <a:lnTo>
                    <a:pt x="321253" y="3215658"/>
                  </a:lnTo>
                  <a:lnTo>
                    <a:pt x="365066" y="3226925"/>
                  </a:lnTo>
                  <a:lnTo>
                    <a:pt x="410458" y="3233853"/>
                  </a:lnTo>
                  <a:lnTo>
                    <a:pt x="457200" y="3236214"/>
                  </a:lnTo>
                  <a:lnTo>
                    <a:pt x="2285999" y="3236214"/>
                  </a:lnTo>
                  <a:lnTo>
                    <a:pt x="2332741" y="3233853"/>
                  </a:lnTo>
                  <a:lnTo>
                    <a:pt x="2378133" y="3226925"/>
                  </a:lnTo>
                  <a:lnTo>
                    <a:pt x="2421946" y="3215658"/>
                  </a:lnTo>
                  <a:lnTo>
                    <a:pt x="2463950" y="3200284"/>
                  </a:lnTo>
                  <a:lnTo>
                    <a:pt x="2503916" y="3181031"/>
                  </a:lnTo>
                  <a:lnTo>
                    <a:pt x="2541612" y="3158129"/>
                  </a:lnTo>
                  <a:lnTo>
                    <a:pt x="2576809" y="3131809"/>
                  </a:lnTo>
                  <a:lnTo>
                    <a:pt x="2609278" y="3102300"/>
                  </a:lnTo>
                  <a:lnTo>
                    <a:pt x="2638788" y="3069832"/>
                  </a:lnTo>
                  <a:lnTo>
                    <a:pt x="2665109" y="3034634"/>
                  </a:lnTo>
                  <a:lnTo>
                    <a:pt x="2688012" y="2996937"/>
                  </a:lnTo>
                  <a:lnTo>
                    <a:pt x="2707266" y="2956970"/>
                  </a:lnTo>
                  <a:lnTo>
                    <a:pt x="2722642" y="2914963"/>
                  </a:lnTo>
                  <a:lnTo>
                    <a:pt x="2733910" y="2871146"/>
                  </a:lnTo>
                  <a:lnTo>
                    <a:pt x="2740839" y="2825749"/>
                  </a:lnTo>
                  <a:lnTo>
                    <a:pt x="2743199" y="2779001"/>
                  </a:lnTo>
                  <a:lnTo>
                    <a:pt x="2743199" y="457199"/>
                  </a:lnTo>
                  <a:lnTo>
                    <a:pt x="2740839" y="410458"/>
                  </a:lnTo>
                  <a:lnTo>
                    <a:pt x="2733910" y="365066"/>
                  </a:lnTo>
                  <a:lnTo>
                    <a:pt x="2722642" y="321253"/>
                  </a:lnTo>
                  <a:lnTo>
                    <a:pt x="2707266" y="279249"/>
                  </a:lnTo>
                  <a:lnTo>
                    <a:pt x="2688012" y="239283"/>
                  </a:lnTo>
                  <a:lnTo>
                    <a:pt x="2665109" y="201587"/>
                  </a:lnTo>
                  <a:lnTo>
                    <a:pt x="2638788" y="166390"/>
                  </a:lnTo>
                  <a:lnTo>
                    <a:pt x="2609278" y="133921"/>
                  </a:lnTo>
                  <a:lnTo>
                    <a:pt x="2576809" y="104411"/>
                  </a:lnTo>
                  <a:lnTo>
                    <a:pt x="2541612" y="78090"/>
                  </a:lnTo>
                  <a:lnTo>
                    <a:pt x="2503916" y="55187"/>
                  </a:lnTo>
                  <a:lnTo>
                    <a:pt x="2463950" y="35933"/>
                  </a:lnTo>
                  <a:lnTo>
                    <a:pt x="2421946" y="20557"/>
                  </a:lnTo>
                  <a:lnTo>
                    <a:pt x="2378133" y="9289"/>
                  </a:lnTo>
                  <a:lnTo>
                    <a:pt x="2332741" y="2360"/>
                  </a:lnTo>
                  <a:lnTo>
                    <a:pt x="2285999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14855" y="3282695"/>
              <a:ext cx="2743200" cy="3236595"/>
            </a:xfrm>
            <a:custGeom>
              <a:avLst/>
              <a:gdLst/>
              <a:ahLst/>
              <a:cxnLst/>
              <a:rect l="l" t="t" r="r" b="b"/>
              <a:pathLst>
                <a:path w="2743200" h="3236595">
                  <a:moveTo>
                    <a:pt x="0" y="457199"/>
                  </a:moveTo>
                  <a:lnTo>
                    <a:pt x="2360" y="410458"/>
                  </a:lnTo>
                  <a:lnTo>
                    <a:pt x="9289" y="365066"/>
                  </a:lnTo>
                  <a:lnTo>
                    <a:pt x="20557" y="321253"/>
                  </a:lnTo>
                  <a:lnTo>
                    <a:pt x="35933" y="279249"/>
                  </a:lnTo>
                  <a:lnTo>
                    <a:pt x="55187" y="239283"/>
                  </a:lnTo>
                  <a:lnTo>
                    <a:pt x="78090" y="201587"/>
                  </a:lnTo>
                  <a:lnTo>
                    <a:pt x="104411" y="166390"/>
                  </a:lnTo>
                  <a:lnTo>
                    <a:pt x="133921" y="133921"/>
                  </a:lnTo>
                  <a:lnTo>
                    <a:pt x="166390" y="104411"/>
                  </a:lnTo>
                  <a:lnTo>
                    <a:pt x="201587" y="78090"/>
                  </a:lnTo>
                  <a:lnTo>
                    <a:pt x="239283" y="55187"/>
                  </a:lnTo>
                  <a:lnTo>
                    <a:pt x="279249" y="35933"/>
                  </a:lnTo>
                  <a:lnTo>
                    <a:pt x="321253" y="20557"/>
                  </a:lnTo>
                  <a:lnTo>
                    <a:pt x="365066" y="9289"/>
                  </a:lnTo>
                  <a:lnTo>
                    <a:pt x="410458" y="2360"/>
                  </a:lnTo>
                  <a:lnTo>
                    <a:pt x="457200" y="0"/>
                  </a:lnTo>
                  <a:lnTo>
                    <a:pt x="2285999" y="0"/>
                  </a:lnTo>
                  <a:lnTo>
                    <a:pt x="2332741" y="2360"/>
                  </a:lnTo>
                  <a:lnTo>
                    <a:pt x="2378133" y="9289"/>
                  </a:lnTo>
                  <a:lnTo>
                    <a:pt x="2421946" y="20557"/>
                  </a:lnTo>
                  <a:lnTo>
                    <a:pt x="2463950" y="35933"/>
                  </a:lnTo>
                  <a:lnTo>
                    <a:pt x="2503916" y="55187"/>
                  </a:lnTo>
                  <a:lnTo>
                    <a:pt x="2541612" y="78090"/>
                  </a:lnTo>
                  <a:lnTo>
                    <a:pt x="2576809" y="104411"/>
                  </a:lnTo>
                  <a:lnTo>
                    <a:pt x="2609278" y="133921"/>
                  </a:lnTo>
                  <a:lnTo>
                    <a:pt x="2638788" y="166390"/>
                  </a:lnTo>
                  <a:lnTo>
                    <a:pt x="2665109" y="201587"/>
                  </a:lnTo>
                  <a:lnTo>
                    <a:pt x="2688012" y="239283"/>
                  </a:lnTo>
                  <a:lnTo>
                    <a:pt x="2707266" y="279249"/>
                  </a:lnTo>
                  <a:lnTo>
                    <a:pt x="2722642" y="321253"/>
                  </a:lnTo>
                  <a:lnTo>
                    <a:pt x="2733910" y="365066"/>
                  </a:lnTo>
                  <a:lnTo>
                    <a:pt x="2740839" y="410458"/>
                  </a:lnTo>
                  <a:lnTo>
                    <a:pt x="2743199" y="457199"/>
                  </a:lnTo>
                  <a:lnTo>
                    <a:pt x="2743199" y="2779001"/>
                  </a:lnTo>
                  <a:lnTo>
                    <a:pt x="2740839" y="2825749"/>
                  </a:lnTo>
                  <a:lnTo>
                    <a:pt x="2733910" y="2871146"/>
                  </a:lnTo>
                  <a:lnTo>
                    <a:pt x="2722642" y="2914963"/>
                  </a:lnTo>
                  <a:lnTo>
                    <a:pt x="2707266" y="2956970"/>
                  </a:lnTo>
                  <a:lnTo>
                    <a:pt x="2688012" y="2996937"/>
                  </a:lnTo>
                  <a:lnTo>
                    <a:pt x="2665109" y="3034634"/>
                  </a:lnTo>
                  <a:lnTo>
                    <a:pt x="2638788" y="3069832"/>
                  </a:lnTo>
                  <a:lnTo>
                    <a:pt x="2609278" y="3102300"/>
                  </a:lnTo>
                  <a:lnTo>
                    <a:pt x="2576809" y="3131809"/>
                  </a:lnTo>
                  <a:lnTo>
                    <a:pt x="2541612" y="3158129"/>
                  </a:lnTo>
                  <a:lnTo>
                    <a:pt x="2503916" y="3181031"/>
                  </a:lnTo>
                  <a:lnTo>
                    <a:pt x="2463950" y="3200284"/>
                  </a:lnTo>
                  <a:lnTo>
                    <a:pt x="2421946" y="3215658"/>
                  </a:lnTo>
                  <a:lnTo>
                    <a:pt x="2378133" y="3226925"/>
                  </a:lnTo>
                  <a:lnTo>
                    <a:pt x="2332741" y="3233853"/>
                  </a:lnTo>
                  <a:lnTo>
                    <a:pt x="2285999" y="3236214"/>
                  </a:lnTo>
                  <a:lnTo>
                    <a:pt x="457200" y="3236214"/>
                  </a:lnTo>
                  <a:lnTo>
                    <a:pt x="410458" y="3233853"/>
                  </a:lnTo>
                  <a:lnTo>
                    <a:pt x="365066" y="3226925"/>
                  </a:lnTo>
                  <a:lnTo>
                    <a:pt x="321253" y="3215658"/>
                  </a:lnTo>
                  <a:lnTo>
                    <a:pt x="279249" y="3200284"/>
                  </a:lnTo>
                  <a:lnTo>
                    <a:pt x="239283" y="3181031"/>
                  </a:lnTo>
                  <a:lnTo>
                    <a:pt x="201587" y="3158129"/>
                  </a:lnTo>
                  <a:lnTo>
                    <a:pt x="166390" y="3131809"/>
                  </a:lnTo>
                  <a:lnTo>
                    <a:pt x="133921" y="3102300"/>
                  </a:lnTo>
                  <a:lnTo>
                    <a:pt x="104411" y="3069832"/>
                  </a:lnTo>
                  <a:lnTo>
                    <a:pt x="78090" y="3034634"/>
                  </a:lnTo>
                  <a:lnTo>
                    <a:pt x="55187" y="2996937"/>
                  </a:lnTo>
                  <a:lnTo>
                    <a:pt x="35933" y="2956970"/>
                  </a:lnTo>
                  <a:lnTo>
                    <a:pt x="20557" y="2914963"/>
                  </a:lnTo>
                  <a:lnTo>
                    <a:pt x="9289" y="2871146"/>
                  </a:lnTo>
                  <a:lnTo>
                    <a:pt x="2360" y="2825749"/>
                  </a:lnTo>
                  <a:lnTo>
                    <a:pt x="0" y="2779001"/>
                  </a:lnTo>
                  <a:lnTo>
                    <a:pt x="0" y="457199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85693" y="4116323"/>
              <a:ext cx="1306830" cy="2272030"/>
            </a:xfrm>
            <a:custGeom>
              <a:avLst/>
              <a:gdLst/>
              <a:ahLst/>
              <a:cxnLst/>
              <a:rect l="l" t="t" r="r" b="b"/>
              <a:pathLst>
                <a:path w="1306829" h="2272029">
                  <a:moveTo>
                    <a:pt x="1089025" y="0"/>
                  </a:moveTo>
                  <a:lnTo>
                    <a:pt x="217805" y="0"/>
                  </a:lnTo>
                  <a:lnTo>
                    <a:pt x="167871" y="5753"/>
                  </a:lnTo>
                  <a:lnTo>
                    <a:pt x="122029" y="22141"/>
                  </a:lnTo>
                  <a:lnTo>
                    <a:pt x="81588" y="47856"/>
                  </a:lnTo>
                  <a:lnTo>
                    <a:pt x="47856" y="81588"/>
                  </a:lnTo>
                  <a:lnTo>
                    <a:pt x="22141" y="122029"/>
                  </a:lnTo>
                  <a:lnTo>
                    <a:pt x="5753" y="167871"/>
                  </a:lnTo>
                  <a:lnTo>
                    <a:pt x="0" y="217805"/>
                  </a:lnTo>
                  <a:lnTo>
                    <a:pt x="0" y="2053716"/>
                  </a:lnTo>
                  <a:lnTo>
                    <a:pt x="5753" y="2103654"/>
                  </a:lnTo>
                  <a:lnTo>
                    <a:pt x="22141" y="2149498"/>
                  </a:lnTo>
                  <a:lnTo>
                    <a:pt x="47856" y="2189939"/>
                  </a:lnTo>
                  <a:lnTo>
                    <a:pt x="81588" y="2223669"/>
                  </a:lnTo>
                  <a:lnTo>
                    <a:pt x="122029" y="2249382"/>
                  </a:lnTo>
                  <a:lnTo>
                    <a:pt x="167871" y="2265769"/>
                  </a:lnTo>
                  <a:lnTo>
                    <a:pt x="217805" y="2271522"/>
                  </a:lnTo>
                  <a:lnTo>
                    <a:pt x="1089025" y="2271522"/>
                  </a:lnTo>
                  <a:lnTo>
                    <a:pt x="1138958" y="2265769"/>
                  </a:lnTo>
                  <a:lnTo>
                    <a:pt x="1184800" y="2249382"/>
                  </a:lnTo>
                  <a:lnTo>
                    <a:pt x="1225241" y="2223669"/>
                  </a:lnTo>
                  <a:lnTo>
                    <a:pt x="1258973" y="2189939"/>
                  </a:lnTo>
                  <a:lnTo>
                    <a:pt x="1284688" y="2149498"/>
                  </a:lnTo>
                  <a:lnTo>
                    <a:pt x="1301076" y="2103654"/>
                  </a:lnTo>
                  <a:lnTo>
                    <a:pt x="1306830" y="2053716"/>
                  </a:lnTo>
                  <a:lnTo>
                    <a:pt x="1306830" y="217805"/>
                  </a:lnTo>
                  <a:lnTo>
                    <a:pt x="1301076" y="167871"/>
                  </a:lnTo>
                  <a:lnTo>
                    <a:pt x="1284688" y="122029"/>
                  </a:lnTo>
                  <a:lnTo>
                    <a:pt x="1258973" y="81588"/>
                  </a:lnTo>
                  <a:lnTo>
                    <a:pt x="1225241" y="47856"/>
                  </a:lnTo>
                  <a:lnTo>
                    <a:pt x="1184800" y="22141"/>
                  </a:lnTo>
                  <a:lnTo>
                    <a:pt x="1138958" y="5753"/>
                  </a:lnTo>
                  <a:lnTo>
                    <a:pt x="108902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85693" y="4116323"/>
              <a:ext cx="1306830" cy="2272030"/>
            </a:xfrm>
            <a:custGeom>
              <a:avLst/>
              <a:gdLst/>
              <a:ahLst/>
              <a:cxnLst/>
              <a:rect l="l" t="t" r="r" b="b"/>
              <a:pathLst>
                <a:path w="1306829" h="2272029">
                  <a:moveTo>
                    <a:pt x="0" y="217805"/>
                  </a:moveTo>
                  <a:lnTo>
                    <a:pt x="5753" y="167871"/>
                  </a:lnTo>
                  <a:lnTo>
                    <a:pt x="22141" y="122029"/>
                  </a:lnTo>
                  <a:lnTo>
                    <a:pt x="47856" y="81588"/>
                  </a:lnTo>
                  <a:lnTo>
                    <a:pt x="81588" y="47856"/>
                  </a:lnTo>
                  <a:lnTo>
                    <a:pt x="122029" y="22141"/>
                  </a:lnTo>
                  <a:lnTo>
                    <a:pt x="167871" y="5753"/>
                  </a:lnTo>
                  <a:lnTo>
                    <a:pt x="217805" y="0"/>
                  </a:lnTo>
                  <a:lnTo>
                    <a:pt x="1089025" y="0"/>
                  </a:lnTo>
                  <a:lnTo>
                    <a:pt x="1138958" y="5753"/>
                  </a:lnTo>
                  <a:lnTo>
                    <a:pt x="1184800" y="22141"/>
                  </a:lnTo>
                  <a:lnTo>
                    <a:pt x="1225241" y="47856"/>
                  </a:lnTo>
                  <a:lnTo>
                    <a:pt x="1258973" y="81588"/>
                  </a:lnTo>
                  <a:lnTo>
                    <a:pt x="1284688" y="122029"/>
                  </a:lnTo>
                  <a:lnTo>
                    <a:pt x="1301076" y="167871"/>
                  </a:lnTo>
                  <a:lnTo>
                    <a:pt x="1306830" y="217805"/>
                  </a:lnTo>
                  <a:lnTo>
                    <a:pt x="1306830" y="2053716"/>
                  </a:lnTo>
                  <a:lnTo>
                    <a:pt x="1301076" y="2103654"/>
                  </a:lnTo>
                  <a:lnTo>
                    <a:pt x="1284688" y="2149498"/>
                  </a:lnTo>
                  <a:lnTo>
                    <a:pt x="1258973" y="2189939"/>
                  </a:lnTo>
                  <a:lnTo>
                    <a:pt x="1225241" y="2223669"/>
                  </a:lnTo>
                  <a:lnTo>
                    <a:pt x="1184800" y="2249382"/>
                  </a:lnTo>
                  <a:lnTo>
                    <a:pt x="1138958" y="2265769"/>
                  </a:lnTo>
                  <a:lnTo>
                    <a:pt x="1089025" y="2271522"/>
                  </a:lnTo>
                  <a:lnTo>
                    <a:pt x="217805" y="2271522"/>
                  </a:lnTo>
                  <a:lnTo>
                    <a:pt x="167871" y="2265769"/>
                  </a:lnTo>
                  <a:lnTo>
                    <a:pt x="122029" y="2249382"/>
                  </a:lnTo>
                  <a:lnTo>
                    <a:pt x="81588" y="2223669"/>
                  </a:lnTo>
                  <a:lnTo>
                    <a:pt x="47856" y="2189939"/>
                  </a:lnTo>
                  <a:lnTo>
                    <a:pt x="22141" y="2149498"/>
                  </a:lnTo>
                  <a:lnTo>
                    <a:pt x="5753" y="2103654"/>
                  </a:lnTo>
                  <a:lnTo>
                    <a:pt x="0" y="2053716"/>
                  </a:lnTo>
                  <a:lnTo>
                    <a:pt x="0" y="217805"/>
                  </a:lnTo>
                  <a:close/>
                </a:path>
              </a:pathLst>
            </a:custGeom>
            <a:ln w="28956">
              <a:solidFill>
                <a:srgbClr val="843B0C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410836" y="2825114"/>
            <a:ext cx="1054735" cy="441325"/>
          </a:xfrm>
          <a:custGeom>
            <a:avLst/>
            <a:gdLst/>
            <a:ahLst/>
            <a:cxnLst/>
            <a:rect l="l" t="t" r="r" b="b"/>
            <a:pathLst>
              <a:path w="1054735" h="441325">
                <a:moveTo>
                  <a:pt x="482600" y="0"/>
                </a:moveTo>
                <a:lnTo>
                  <a:pt x="0" y="440817"/>
                </a:lnTo>
              </a:path>
              <a:path w="1054735" h="441325">
                <a:moveTo>
                  <a:pt x="483108" y="0"/>
                </a:moveTo>
                <a:lnTo>
                  <a:pt x="1054608" y="44081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02885" y="2432304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8779" y="3276600"/>
            <a:ext cx="3879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𝑀</a:t>
            </a:r>
            <a:r>
              <a:rPr sz="2175" spc="-37" baseline="-15325" dirty="0">
                <a:latin typeface="Cambria Math"/>
                <a:cs typeface="Cambria Math"/>
              </a:rPr>
              <a:t>𝑏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02503" y="3276600"/>
            <a:ext cx="3136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0892" y="2434590"/>
            <a:ext cx="44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9" dirty="0">
                <a:latin typeface="Trebuchet MS"/>
                <a:cs typeface="Trebuchet MS"/>
              </a:rPr>
              <a:t>ind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531745" y="1896236"/>
            <a:ext cx="2362200" cy="528955"/>
          </a:xfrm>
          <a:custGeom>
            <a:avLst/>
            <a:gdLst/>
            <a:ahLst/>
            <a:cxnLst/>
            <a:rect l="l" t="t" r="r" b="b"/>
            <a:pathLst>
              <a:path w="2362200" h="528955">
                <a:moveTo>
                  <a:pt x="1092200" y="0"/>
                </a:moveTo>
                <a:lnTo>
                  <a:pt x="0" y="528447"/>
                </a:lnTo>
              </a:path>
              <a:path w="2362200" h="528955">
                <a:moveTo>
                  <a:pt x="1091945" y="0"/>
                </a:moveTo>
                <a:lnTo>
                  <a:pt x="2361946" y="52844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31745" y="2793873"/>
            <a:ext cx="0" cy="471805"/>
          </a:xfrm>
          <a:custGeom>
            <a:avLst/>
            <a:gdLst/>
            <a:ahLst/>
            <a:cxnLst/>
            <a:rect l="l" t="t" r="r" b="b"/>
            <a:pathLst>
              <a:path h="471804">
                <a:moveTo>
                  <a:pt x="0" y="0"/>
                </a:moveTo>
                <a:lnTo>
                  <a:pt x="0" y="47167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40432" y="3273551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81733" y="4148327"/>
            <a:ext cx="3403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0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89046" y="4163059"/>
            <a:ext cx="44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9" dirty="0">
                <a:latin typeface="Trebuchet MS"/>
                <a:cs typeface="Trebuchet MS"/>
              </a:rPr>
              <a:t>ind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92044" y="5934455"/>
            <a:ext cx="278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latin typeface="Cambria Math"/>
                <a:cs typeface="Cambria Math"/>
              </a:rPr>
              <a:t>𝑖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18585" y="4981194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46500" y="5986271"/>
            <a:ext cx="4495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spc="-37" baseline="11111" dirty="0">
                <a:latin typeface="Cambria Math"/>
                <a:cs typeface="Cambria Math"/>
              </a:rPr>
              <a:t>𝑅</a:t>
            </a:r>
            <a:r>
              <a:rPr sz="1450" spc="-25" dirty="0">
                <a:latin typeface="Cambria Math"/>
                <a:cs typeface="Cambria Math"/>
              </a:rPr>
              <a:t>𝑆𝑃</a:t>
            </a:r>
            <a:endParaRPr sz="1450">
              <a:latin typeface="Cambria Math"/>
              <a:cs typeface="Cambria Math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854707" y="3659123"/>
            <a:ext cx="4030345" cy="2270760"/>
            <a:chOff x="1854707" y="3659123"/>
            <a:chExt cx="4030345" cy="2270760"/>
          </a:xfrm>
        </p:grpSpPr>
        <p:sp>
          <p:nvSpPr>
            <p:cNvPr id="21" name="object 21"/>
            <p:cNvSpPr/>
            <p:nvPr/>
          </p:nvSpPr>
          <p:spPr>
            <a:xfrm>
              <a:off x="3039236" y="4522088"/>
              <a:ext cx="940435" cy="1401445"/>
            </a:xfrm>
            <a:custGeom>
              <a:avLst/>
              <a:gdLst/>
              <a:ahLst/>
              <a:cxnLst/>
              <a:rect l="l" t="t" r="r" b="b"/>
              <a:pathLst>
                <a:path w="940435" h="1401445">
                  <a:moveTo>
                    <a:pt x="469900" y="851154"/>
                  </a:moveTo>
                  <a:lnTo>
                    <a:pt x="0" y="1401000"/>
                  </a:lnTo>
                </a:path>
                <a:path w="940435" h="1401445">
                  <a:moveTo>
                    <a:pt x="470153" y="851154"/>
                  </a:moveTo>
                  <a:lnTo>
                    <a:pt x="940053" y="1401000"/>
                  </a:lnTo>
                </a:path>
                <a:path w="940435" h="1401445">
                  <a:moveTo>
                    <a:pt x="470153" y="0"/>
                  </a:moveTo>
                  <a:lnTo>
                    <a:pt x="470153" y="451104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57755" y="3665219"/>
              <a:ext cx="673100" cy="471805"/>
            </a:xfrm>
            <a:custGeom>
              <a:avLst/>
              <a:gdLst/>
              <a:ahLst/>
              <a:cxnLst/>
              <a:rect l="l" t="t" r="r" b="b"/>
              <a:pathLst>
                <a:path w="673100" h="471804">
                  <a:moveTo>
                    <a:pt x="673100" y="0"/>
                  </a:moveTo>
                  <a:lnTo>
                    <a:pt x="0" y="47167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31744" y="3665600"/>
              <a:ext cx="977900" cy="487045"/>
            </a:xfrm>
            <a:custGeom>
              <a:avLst/>
              <a:gdLst/>
              <a:ahLst/>
              <a:cxnLst/>
              <a:rect l="l" t="t" r="r" b="b"/>
              <a:pathLst>
                <a:path w="977900" h="487045">
                  <a:moveTo>
                    <a:pt x="0" y="0"/>
                  </a:moveTo>
                  <a:lnTo>
                    <a:pt x="977900" y="487044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10430" y="4781336"/>
              <a:ext cx="1459865" cy="736600"/>
            </a:xfrm>
            <a:custGeom>
              <a:avLst/>
              <a:gdLst/>
              <a:ahLst/>
              <a:cxnLst/>
              <a:rect l="l" t="t" r="r" b="b"/>
              <a:pathLst>
                <a:path w="1459864" h="736600">
                  <a:moveTo>
                    <a:pt x="1145809" y="0"/>
                  </a:moveTo>
                  <a:lnTo>
                    <a:pt x="1095695" y="2829"/>
                  </a:lnTo>
                  <a:lnTo>
                    <a:pt x="1048751" y="16052"/>
                  </a:lnTo>
                  <a:lnTo>
                    <a:pt x="1008786" y="39456"/>
                  </a:lnTo>
                  <a:lnTo>
                    <a:pt x="997803" y="30659"/>
                  </a:lnTo>
                  <a:lnTo>
                    <a:pt x="985498" y="22803"/>
                  </a:lnTo>
                  <a:lnTo>
                    <a:pt x="971978" y="15971"/>
                  </a:lnTo>
                  <a:lnTo>
                    <a:pt x="957351" y="10246"/>
                  </a:lnTo>
                  <a:lnTo>
                    <a:pt x="912205" y="551"/>
                  </a:lnTo>
                  <a:lnTo>
                    <a:pt x="866572" y="994"/>
                  </a:lnTo>
                  <a:lnTo>
                    <a:pt x="823712" y="10831"/>
                  </a:lnTo>
                  <a:lnTo>
                    <a:pt x="786887" y="29318"/>
                  </a:lnTo>
                  <a:lnTo>
                    <a:pt x="759358" y="55712"/>
                  </a:lnTo>
                  <a:lnTo>
                    <a:pt x="749720" y="49667"/>
                  </a:lnTo>
                  <a:lnTo>
                    <a:pt x="672072" y="23076"/>
                  </a:lnTo>
                  <a:lnTo>
                    <a:pt x="625500" y="20218"/>
                  </a:lnTo>
                  <a:lnTo>
                    <a:pt x="580050" y="25565"/>
                  </a:lnTo>
                  <a:lnTo>
                    <a:pt x="538040" y="38628"/>
                  </a:lnTo>
                  <a:lnTo>
                    <a:pt x="501786" y="58916"/>
                  </a:lnTo>
                  <a:lnTo>
                    <a:pt x="473608" y="85938"/>
                  </a:lnTo>
                  <a:lnTo>
                    <a:pt x="439285" y="74623"/>
                  </a:lnTo>
                  <a:lnTo>
                    <a:pt x="402949" y="67428"/>
                  </a:lnTo>
                  <a:lnTo>
                    <a:pt x="365398" y="64471"/>
                  </a:lnTo>
                  <a:lnTo>
                    <a:pt x="327431" y="65872"/>
                  </a:lnTo>
                  <a:lnTo>
                    <a:pt x="276362" y="74784"/>
                  </a:lnTo>
                  <a:lnTo>
                    <a:pt x="231052" y="90902"/>
                  </a:lnTo>
                  <a:lnTo>
                    <a:pt x="192671" y="113161"/>
                  </a:lnTo>
                  <a:lnTo>
                    <a:pt x="162389" y="140495"/>
                  </a:lnTo>
                  <a:lnTo>
                    <a:pt x="130809" y="206118"/>
                  </a:lnTo>
                  <a:lnTo>
                    <a:pt x="131851" y="242275"/>
                  </a:lnTo>
                  <a:lnTo>
                    <a:pt x="130708" y="244561"/>
                  </a:lnTo>
                  <a:lnTo>
                    <a:pt x="66208" y="260150"/>
                  </a:lnTo>
                  <a:lnTo>
                    <a:pt x="18948" y="294218"/>
                  </a:lnTo>
                  <a:lnTo>
                    <a:pt x="0" y="332264"/>
                  </a:lnTo>
                  <a:lnTo>
                    <a:pt x="3565" y="371037"/>
                  </a:lnTo>
                  <a:lnTo>
                    <a:pt x="27967" y="406071"/>
                  </a:lnTo>
                  <a:lnTo>
                    <a:pt x="71526" y="432902"/>
                  </a:lnTo>
                  <a:lnTo>
                    <a:pt x="52202" y="450541"/>
                  </a:lnTo>
                  <a:lnTo>
                    <a:pt x="39046" y="470383"/>
                  </a:lnTo>
                  <a:lnTo>
                    <a:pt x="32414" y="491677"/>
                  </a:lnTo>
                  <a:lnTo>
                    <a:pt x="32664" y="513674"/>
                  </a:lnTo>
                  <a:lnTo>
                    <a:pt x="50885" y="551776"/>
                  </a:lnTo>
                  <a:lnTo>
                    <a:pt x="87751" y="581127"/>
                  </a:lnTo>
                  <a:lnTo>
                    <a:pt x="137999" y="598881"/>
                  </a:lnTo>
                  <a:lnTo>
                    <a:pt x="196367" y="602193"/>
                  </a:lnTo>
                  <a:lnTo>
                    <a:pt x="199034" y="605368"/>
                  </a:lnTo>
                  <a:lnTo>
                    <a:pt x="230691" y="634575"/>
                  </a:lnTo>
                  <a:lnTo>
                    <a:pt x="268980" y="658120"/>
                  </a:lnTo>
                  <a:lnTo>
                    <a:pt x="312459" y="675761"/>
                  </a:lnTo>
                  <a:lnTo>
                    <a:pt x="359689" y="687251"/>
                  </a:lnTo>
                  <a:lnTo>
                    <a:pt x="409229" y="692348"/>
                  </a:lnTo>
                  <a:lnTo>
                    <a:pt x="459638" y="690807"/>
                  </a:lnTo>
                  <a:lnTo>
                    <a:pt x="509476" y="682384"/>
                  </a:lnTo>
                  <a:lnTo>
                    <a:pt x="557301" y="666836"/>
                  </a:lnTo>
                  <a:lnTo>
                    <a:pt x="581878" y="688021"/>
                  </a:lnTo>
                  <a:lnTo>
                    <a:pt x="611133" y="705825"/>
                  </a:lnTo>
                  <a:lnTo>
                    <a:pt x="644366" y="719914"/>
                  </a:lnTo>
                  <a:lnTo>
                    <a:pt x="680872" y="729955"/>
                  </a:lnTo>
                  <a:lnTo>
                    <a:pt x="732754" y="736420"/>
                  </a:lnTo>
                  <a:lnTo>
                    <a:pt x="783741" y="734684"/>
                  </a:lnTo>
                  <a:lnTo>
                    <a:pt x="832128" y="725376"/>
                  </a:lnTo>
                  <a:lnTo>
                    <a:pt x="876212" y="709128"/>
                  </a:lnTo>
                  <a:lnTo>
                    <a:pt x="914289" y="686571"/>
                  </a:lnTo>
                  <a:lnTo>
                    <a:pt x="944655" y="658336"/>
                  </a:lnTo>
                  <a:lnTo>
                    <a:pt x="965606" y="625053"/>
                  </a:lnTo>
                  <a:lnTo>
                    <a:pt x="989381" y="633731"/>
                  </a:lnTo>
                  <a:lnTo>
                    <a:pt x="1014549" y="640086"/>
                  </a:lnTo>
                  <a:lnTo>
                    <a:pt x="1040741" y="644037"/>
                  </a:lnTo>
                  <a:lnTo>
                    <a:pt x="1067587" y="645500"/>
                  </a:lnTo>
                  <a:lnTo>
                    <a:pt x="1119662" y="640958"/>
                  </a:lnTo>
                  <a:lnTo>
                    <a:pt x="1166558" y="627668"/>
                  </a:lnTo>
                  <a:lnTo>
                    <a:pt x="1206398" y="606892"/>
                  </a:lnTo>
                  <a:lnTo>
                    <a:pt x="1237306" y="579893"/>
                  </a:lnTo>
                  <a:lnTo>
                    <a:pt x="1264818" y="512277"/>
                  </a:lnTo>
                  <a:lnTo>
                    <a:pt x="1293602" y="508151"/>
                  </a:lnTo>
                  <a:lnTo>
                    <a:pt x="1347454" y="492614"/>
                  </a:lnTo>
                  <a:lnTo>
                    <a:pt x="1415193" y="451476"/>
                  </a:lnTo>
                  <a:lnTo>
                    <a:pt x="1444533" y="416011"/>
                  </a:lnTo>
                  <a:lnTo>
                    <a:pt x="1459493" y="377117"/>
                  </a:lnTo>
                  <a:lnTo>
                    <a:pt x="1459669" y="336890"/>
                  </a:lnTo>
                  <a:lnTo>
                    <a:pt x="1444654" y="297425"/>
                  </a:lnTo>
                  <a:lnTo>
                    <a:pt x="1414043" y="260817"/>
                  </a:lnTo>
                  <a:lnTo>
                    <a:pt x="1417345" y="255610"/>
                  </a:lnTo>
                  <a:lnTo>
                    <a:pt x="1420139" y="250149"/>
                  </a:lnTo>
                  <a:lnTo>
                    <a:pt x="1422298" y="244561"/>
                  </a:lnTo>
                  <a:lnTo>
                    <a:pt x="1428405" y="205048"/>
                  </a:lnTo>
                  <a:lnTo>
                    <a:pt x="1416718" y="167570"/>
                  </a:lnTo>
                  <a:lnTo>
                    <a:pt x="1389316" y="134623"/>
                  </a:lnTo>
                  <a:lnTo>
                    <a:pt x="1348277" y="108697"/>
                  </a:lnTo>
                  <a:lnTo>
                    <a:pt x="1295679" y="92288"/>
                  </a:lnTo>
                  <a:lnTo>
                    <a:pt x="1288278" y="73541"/>
                  </a:lnTo>
                  <a:lnTo>
                    <a:pt x="1276375" y="56045"/>
                  </a:lnTo>
                  <a:lnTo>
                    <a:pt x="1260282" y="40192"/>
                  </a:lnTo>
                  <a:lnTo>
                    <a:pt x="1240307" y="26375"/>
                  </a:lnTo>
                  <a:lnTo>
                    <a:pt x="1195283" y="7777"/>
                  </a:lnTo>
                  <a:lnTo>
                    <a:pt x="114580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4042" y="5056250"/>
              <a:ext cx="254127" cy="12280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410430" y="4781336"/>
              <a:ext cx="1459865" cy="736600"/>
            </a:xfrm>
            <a:custGeom>
              <a:avLst/>
              <a:gdLst/>
              <a:ahLst/>
              <a:cxnLst/>
              <a:rect l="l" t="t" r="r" b="b"/>
              <a:pathLst>
                <a:path w="1459864" h="736600">
                  <a:moveTo>
                    <a:pt x="131851" y="242275"/>
                  </a:moveTo>
                  <a:lnTo>
                    <a:pt x="141378" y="171835"/>
                  </a:lnTo>
                  <a:lnTo>
                    <a:pt x="192671" y="113161"/>
                  </a:lnTo>
                  <a:lnTo>
                    <a:pt x="231052" y="90902"/>
                  </a:lnTo>
                  <a:lnTo>
                    <a:pt x="276362" y="74784"/>
                  </a:lnTo>
                  <a:lnTo>
                    <a:pt x="327431" y="65872"/>
                  </a:lnTo>
                  <a:lnTo>
                    <a:pt x="365398" y="64471"/>
                  </a:lnTo>
                  <a:lnTo>
                    <a:pt x="402949" y="67428"/>
                  </a:lnTo>
                  <a:lnTo>
                    <a:pt x="439285" y="74623"/>
                  </a:lnTo>
                  <a:lnTo>
                    <a:pt x="473608" y="85938"/>
                  </a:lnTo>
                  <a:lnTo>
                    <a:pt x="501786" y="58916"/>
                  </a:lnTo>
                  <a:lnTo>
                    <a:pt x="538040" y="38628"/>
                  </a:lnTo>
                  <a:lnTo>
                    <a:pt x="580050" y="25565"/>
                  </a:lnTo>
                  <a:lnTo>
                    <a:pt x="625500" y="20218"/>
                  </a:lnTo>
                  <a:lnTo>
                    <a:pt x="672072" y="23076"/>
                  </a:lnTo>
                  <a:lnTo>
                    <a:pt x="717448" y="34630"/>
                  </a:lnTo>
                  <a:lnTo>
                    <a:pt x="759358" y="55712"/>
                  </a:lnTo>
                  <a:lnTo>
                    <a:pt x="786887" y="29318"/>
                  </a:lnTo>
                  <a:lnTo>
                    <a:pt x="823712" y="10831"/>
                  </a:lnTo>
                  <a:lnTo>
                    <a:pt x="866572" y="994"/>
                  </a:lnTo>
                  <a:lnTo>
                    <a:pt x="912205" y="551"/>
                  </a:lnTo>
                  <a:lnTo>
                    <a:pt x="957351" y="10246"/>
                  </a:lnTo>
                  <a:lnTo>
                    <a:pt x="971978" y="15971"/>
                  </a:lnTo>
                  <a:lnTo>
                    <a:pt x="985498" y="22803"/>
                  </a:lnTo>
                  <a:lnTo>
                    <a:pt x="997803" y="30659"/>
                  </a:lnTo>
                  <a:lnTo>
                    <a:pt x="1008786" y="39456"/>
                  </a:lnTo>
                  <a:lnTo>
                    <a:pt x="1048751" y="16052"/>
                  </a:lnTo>
                  <a:lnTo>
                    <a:pt x="1095695" y="2829"/>
                  </a:lnTo>
                  <a:lnTo>
                    <a:pt x="1145809" y="0"/>
                  </a:lnTo>
                  <a:lnTo>
                    <a:pt x="1195283" y="7777"/>
                  </a:lnTo>
                  <a:lnTo>
                    <a:pt x="1240307" y="26375"/>
                  </a:lnTo>
                  <a:lnTo>
                    <a:pt x="1276375" y="56045"/>
                  </a:lnTo>
                  <a:lnTo>
                    <a:pt x="1295679" y="92288"/>
                  </a:lnTo>
                  <a:lnTo>
                    <a:pt x="1348277" y="108697"/>
                  </a:lnTo>
                  <a:lnTo>
                    <a:pt x="1389316" y="134623"/>
                  </a:lnTo>
                  <a:lnTo>
                    <a:pt x="1416718" y="167570"/>
                  </a:lnTo>
                  <a:lnTo>
                    <a:pt x="1428405" y="205048"/>
                  </a:lnTo>
                  <a:lnTo>
                    <a:pt x="1422298" y="244561"/>
                  </a:lnTo>
                  <a:lnTo>
                    <a:pt x="1420139" y="250149"/>
                  </a:lnTo>
                  <a:lnTo>
                    <a:pt x="1417345" y="255610"/>
                  </a:lnTo>
                  <a:lnTo>
                    <a:pt x="1414043" y="260817"/>
                  </a:lnTo>
                  <a:lnTo>
                    <a:pt x="1444654" y="297425"/>
                  </a:lnTo>
                  <a:lnTo>
                    <a:pt x="1459669" y="336890"/>
                  </a:lnTo>
                  <a:lnTo>
                    <a:pt x="1459493" y="377117"/>
                  </a:lnTo>
                  <a:lnTo>
                    <a:pt x="1444533" y="416011"/>
                  </a:lnTo>
                  <a:lnTo>
                    <a:pt x="1415193" y="451476"/>
                  </a:lnTo>
                  <a:lnTo>
                    <a:pt x="1371879" y="481416"/>
                  </a:lnTo>
                  <a:lnTo>
                    <a:pt x="1321254" y="501561"/>
                  </a:lnTo>
                  <a:lnTo>
                    <a:pt x="1264818" y="512277"/>
                  </a:lnTo>
                  <a:lnTo>
                    <a:pt x="1257405" y="547933"/>
                  </a:lnTo>
                  <a:lnTo>
                    <a:pt x="1206398" y="606892"/>
                  </a:lnTo>
                  <a:lnTo>
                    <a:pt x="1166558" y="627668"/>
                  </a:lnTo>
                  <a:lnTo>
                    <a:pt x="1119662" y="640958"/>
                  </a:lnTo>
                  <a:lnTo>
                    <a:pt x="1067587" y="645500"/>
                  </a:lnTo>
                  <a:lnTo>
                    <a:pt x="1040741" y="644037"/>
                  </a:lnTo>
                  <a:lnTo>
                    <a:pt x="1014549" y="640086"/>
                  </a:lnTo>
                  <a:lnTo>
                    <a:pt x="989381" y="633731"/>
                  </a:lnTo>
                  <a:lnTo>
                    <a:pt x="965606" y="625053"/>
                  </a:lnTo>
                  <a:lnTo>
                    <a:pt x="944655" y="658336"/>
                  </a:lnTo>
                  <a:lnTo>
                    <a:pt x="914289" y="686571"/>
                  </a:lnTo>
                  <a:lnTo>
                    <a:pt x="876212" y="709128"/>
                  </a:lnTo>
                  <a:lnTo>
                    <a:pt x="832128" y="725376"/>
                  </a:lnTo>
                  <a:lnTo>
                    <a:pt x="783741" y="734684"/>
                  </a:lnTo>
                  <a:lnTo>
                    <a:pt x="732754" y="736420"/>
                  </a:lnTo>
                  <a:lnTo>
                    <a:pt x="680872" y="729955"/>
                  </a:lnTo>
                  <a:lnTo>
                    <a:pt x="644366" y="719914"/>
                  </a:lnTo>
                  <a:lnTo>
                    <a:pt x="611133" y="705825"/>
                  </a:lnTo>
                  <a:lnTo>
                    <a:pt x="581878" y="688021"/>
                  </a:lnTo>
                  <a:lnTo>
                    <a:pt x="557301" y="666836"/>
                  </a:lnTo>
                  <a:lnTo>
                    <a:pt x="509476" y="682384"/>
                  </a:lnTo>
                  <a:lnTo>
                    <a:pt x="459638" y="690807"/>
                  </a:lnTo>
                  <a:lnTo>
                    <a:pt x="409229" y="692348"/>
                  </a:lnTo>
                  <a:lnTo>
                    <a:pt x="359689" y="687251"/>
                  </a:lnTo>
                  <a:lnTo>
                    <a:pt x="312459" y="675761"/>
                  </a:lnTo>
                  <a:lnTo>
                    <a:pt x="268980" y="658120"/>
                  </a:lnTo>
                  <a:lnTo>
                    <a:pt x="230691" y="634575"/>
                  </a:lnTo>
                  <a:lnTo>
                    <a:pt x="199034" y="605368"/>
                  </a:lnTo>
                  <a:lnTo>
                    <a:pt x="197256" y="603209"/>
                  </a:lnTo>
                  <a:lnTo>
                    <a:pt x="196367" y="602193"/>
                  </a:lnTo>
                  <a:lnTo>
                    <a:pt x="137999" y="598881"/>
                  </a:lnTo>
                  <a:lnTo>
                    <a:pt x="87751" y="581127"/>
                  </a:lnTo>
                  <a:lnTo>
                    <a:pt x="50885" y="551776"/>
                  </a:lnTo>
                  <a:lnTo>
                    <a:pt x="32664" y="513674"/>
                  </a:lnTo>
                  <a:lnTo>
                    <a:pt x="32414" y="491677"/>
                  </a:lnTo>
                  <a:lnTo>
                    <a:pt x="39046" y="470383"/>
                  </a:lnTo>
                  <a:lnTo>
                    <a:pt x="52202" y="450541"/>
                  </a:lnTo>
                  <a:lnTo>
                    <a:pt x="71526" y="432902"/>
                  </a:lnTo>
                  <a:lnTo>
                    <a:pt x="27967" y="406071"/>
                  </a:lnTo>
                  <a:lnTo>
                    <a:pt x="3565" y="371037"/>
                  </a:lnTo>
                  <a:lnTo>
                    <a:pt x="0" y="332264"/>
                  </a:lnTo>
                  <a:lnTo>
                    <a:pt x="18948" y="294218"/>
                  </a:lnTo>
                  <a:lnTo>
                    <a:pt x="39822" y="275136"/>
                  </a:lnTo>
                  <a:lnTo>
                    <a:pt x="66208" y="260150"/>
                  </a:lnTo>
                  <a:lnTo>
                    <a:pt x="96904" y="249784"/>
                  </a:lnTo>
                  <a:lnTo>
                    <a:pt x="130708" y="244561"/>
                  </a:lnTo>
                  <a:lnTo>
                    <a:pt x="131851" y="242275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9564" y="5041772"/>
              <a:ext cx="283083" cy="15176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483480" y="4818379"/>
              <a:ext cx="1340485" cy="627380"/>
            </a:xfrm>
            <a:custGeom>
              <a:avLst/>
              <a:gdLst/>
              <a:ahLst/>
              <a:cxnLst/>
              <a:rect l="l" t="t" r="r" b="b"/>
              <a:pathLst>
                <a:path w="1340485" h="627379">
                  <a:moveTo>
                    <a:pt x="85725" y="406654"/>
                  </a:moveTo>
                  <a:lnTo>
                    <a:pt x="63329" y="406638"/>
                  </a:lnTo>
                  <a:lnTo>
                    <a:pt x="41338" y="404336"/>
                  </a:lnTo>
                  <a:lnTo>
                    <a:pt x="20109" y="399796"/>
                  </a:lnTo>
                  <a:lnTo>
                    <a:pt x="0" y="393065"/>
                  </a:lnTo>
                </a:path>
                <a:path w="1340485" h="627379">
                  <a:moveTo>
                    <a:pt x="161290" y="555371"/>
                  </a:moveTo>
                  <a:lnTo>
                    <a:pt x="152147" y="557633"/>
                  </a:lnTo>
                  <a:lnTo>
                    <a:pt x="142827" y="559466"/>
                  </a:lnTo>
                  <a:lnTo>
                    <a:pt x="133340" y="560871"/>
                  </a:lnTo>
                  <a:lnTo>
                    <a:pt x="123698" y="561848"/>
                  </a:lnTo>
                </a:path>
                <a:path w="1340485" h="627379">
                  <a:moveTo>
                    <a:pt x="484124" y="626872"/>
                  </a:moveTo>
                  <a:lnTo>
                    <a:pt x="477627" y="619781"/>
                  </a:lnTo>
                  <a:lnTo>
                    <a:pt x="471678" y="612441"/>
                  </a:lnTo>
                  <a:lnTo>
                    <a:pt x="466300" y="604887"/>
                  </a:lnTo>
                  <a:lnTo>
                    <a:pt x="461518" y="597154"/>
                  </a:lnTo>
                </a:path>
                <a:path w="1340485" h="627379">
                  <a:moveTo>
                    <a:pt x="901700" y="552831"/>
                  </a:moveTo>
                  <a:lnTo>
                    <a:pt x="900416" y="561091"/>
                  </a:lnTo>
                  <a:lnTo>
                    <a:pt x="898477" y="569293"/>
                  </a:lnTo>
                  <a:lnTo>
                    <a:pt x="895895" y="577423"/>
                  </a:lnTo>
                  <a:lnTo>
                    <a:pt x="892683" y="585470"/>
                  </a:lnTo>
                </a:path>
                <a:path w="1340485" h="627379">
                  <a:moveTo>
                    <a:pt x="1081024" y="351663"/>
                  </a:moveTo>
                  <a:lnTo>
                    <a:pt x="1126890" y="372941"/>
                  </a:lnTo>
                  <a:lnTo>
                    <a:pt x="1161637" y="401589"/>
                  </a:lnTo>
                  <a:lnTo>
                    <a:pt x="1183572" y="435691"/>
                  </a:lnTo>
                  <a:lnTo>
                    <a:pt x="1191006" y="473329"/>
                  </a:lnTo>
                </a:path>
                <a:path w="1340485" h="627379">
                  <a:moveTo>
                    <a:pt x="1340358" y="221996"/>
                  </a:moveTo>
                  <a:lnTo>
                    <a:pt x="1331019" y="234834"/>
                  </a:lnTo>
                  <a:lnTo>
                    <a:pt x="1319657" y="246792"/>
                  </a:lnTo>
                  <a:lnTo>
                    <a:pt x="1306389" y="257750"/>
                  </a:lnTo>
                  <a:lnTo>
                    <a:pt x="1291336" y="267589"/>
                  </a:lnTo>
                </a:path>
                <a:path w="1340485" h="627379">
                  <a:moveTo>
                    <a:pt x="1222883" y="52705"/>
                  </a:moveTo>
                  <a:lnTo>
                    <a:pt x="1224661" y="59817"/>
                  </a:lnTo>
                  <a:lnTo>
                    <a:pt x="1225550" y="67056"/>
                  </a:lnTo>
                  <a:lnTo>
                    <a:pt x="1225423" y="74168"/>
                  </a:lnTo>
                </a:path>
                <a:path w="1340485" h="627379">
                  <a:moveTo>
                    <a:pt x="910209" y="27559"/>
                  </a:moveTo>
                  <a:lnTo>
                    <a:pt x="915368" y="20198"/>
                  </a:lnTo>
                  <a:lnTo>
                    <a:pt x="921289" y="13160"/>
                  </a:lnTo>
                  <a:lnTo>
                    <a:pt x="927925" y="6431"/>
                  </a:lnTo>
                  <a:lnTo>
                    <a:pt x="935228" y="0"/>
                  </a:lnTo>
                </a:path>
                <a:path w="1340485" h="627379">
                  <a:moveTo>
                    <a:pt x="675640" y="40640"/>
                  </a:moveTo>
                  <a:lnTo>
                    <a:pt x="677902" y="34518"/>
                  </a:lnTo>
                  <a:lnTo>
                    <a:pt x="680688" y="28527"/>
                  </a:lnTo>
                  <a:lnTo>
                    <a:pt x="683998" y="22655"/>
                  </a:lnTo>
                  <a:lnTo>
                    <a:pt x="687832" y="16891"/>
                  </a:lnTo>
                </a:path>
                <a:path w="1340485" h="627379">
                  <a:moveTo>
                    <a:pt x="400304" y="48641"/>
                  </a:moveTo>
                  <a:lnTo>
                    <a:pt x="412065" y="53732"/>
                  </a:lnTo>
                  <a:lnTo>
                    <a:pt x="423338" y="59277"/>
                  </a:lnTo>
                  <a:lnTo>
                    <a:pt x="434111" y="65250"/>
                  </a:lnTo>
                  <a:lnTo>
                    <a:pt x="444373" y="71628"/>
                  </a:lnTo>
                </a:path>
                <a:path w="1340485" h="627379">
                  <a:moveTo>
                    <a:pt x="66548" y="229489"/>
                  </a:moveTo>
                  <a:lnTo>
                    <a:pt x="64069" y="223484"/>
                  </a:lnTo>
                  <a:lnTo>
                    <a:pt x="61960" y="217455"/>
                  </a:lnTo>
                  <a:lnTo>
                    <a:pt x="60207" y="211379"/>
                  </a:lnTo>
                  <a:lnTo>
                    <a:pt x="58801" y="205232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6307073" y="1803654"/>
            <a:ext cx="558165" cy="270510"/>
          </a:xfrm>
          <a:custGeom>
            <a:avLst/>
            <a:gdLst/>
            <a:ahLst/>
            <a:cxnLst/>
            <a:rect l="l" t="t" r="r" b="b"/>
            <a:pathLst>
              <a:path w="558165" h="270510">
                <a:moveTo>
                  <a:pt x="422528" y="0"/>
                </a:moveTo>
                <a:lnTo>
                  <a:pt x="422528" y="67563"/>
                </a:lnTo>
                <a:lnTo>
                  <a:pt x="0" y="67563"/>
                </a:lnTo>
                <a:lnTo>
                  <a:pt x="0" y="202819"/>
                </a:lnTo>
                <a:lnTo>
                  <a:pt x="422528" y="202819"/>
                </a:lnTo>
                <a:lnTo>
                  <a:pt x="422528" y="270510"/>
                </a:lnTo>
                <a:lnTo>
                  <a:pt x="557783" y="135255"/>
                </a:lnTo>
                <a:lnTo>
                  <a:pt x="42252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916939" y="308863"/>
            <a:ext cx="8646795" cy="15252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695"/>
              </a:spcBef>
            </a:pPr>
            <a:r>
              <a:rPr dirty="0"/>
              <a:t>Example</a:t>
            </a:r>
            <a:r>
              <a:rPr spc="-140" dirty="0"/>
              <a:t> </a:t>
            </a:r>
            <a:r>
              <a:rPr dirty="0"/>
              <a:t>of</a:t>
            </a:r>
            <a:r>
              <a:rPr spc="-120" dirty="0"/>
              <a:t> </a:t>
            </a:r>
            <a:r>
              <a:rPr dirty="0"/>
              <a:t>Code</a:t>
            </a:r>
            <a:r>
              <a:rPr spc="-140" dirty="0"/>
              <a:t> </a:t>
            </a:r>
            <a:r>
              <a:rPr spc="-10" dirty="0"/>
              <a:t>Generation</a:t>
            </a:r>
            <a:r>
              <a:rPr spc="-110" dirty="0"/>
              <a:t> </a:t>
            </a:r>
            <a:r>
              <a:rPr dirty="0"/>
              <a:t>with</a:t>
            </a:r>
            <a:r>
              <a:rPr spc="-130" dirty="0"/>
              <a:t> </a:t>
            </a:r>
            <a:r>
              <a:rPr spc="-20" dirty="0"/>
              <a:t>Tree </a:t>
            </a:r>
            <a:r>
              <a:rPr spc="-10" dirty="0"/>
              <a:t>Rewriting</a:t>
            </a:r>
          </a:p>
          <a:p>
            <a:pPr marL="2628265">
              <a:lnSpc>
                <a:spcPts val="1710"/>
              </a:lnSpc>
              <a:tabLst>
                <a:tab pos="8183245" algn="l"/>
              </a:tabLst>
            </a:pPr>
            <a:r>
              <a:rPr sz="2000" spc="125" dirty="0">
                <a:latin typeface="Trebuchet MS"/>
                <a:cs typeface="Trebuchet MS"/>
              </a:rPr>
              <a:t>=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3000" spc="187" baseline="1388" dirty="0">
                <a:latin typeface="Trebuchet MS"/>
                <a:cs typeface="Trebuchet MS"/>
              </a:rPr>
              <a:t>=</a:t>
            </a:r>
            <a:endParaRPr sz="3000" baseline="1388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965817" y="2819780"/>
            <a:ext cx="1054735" cy="441325"/>
          </a:xfrm>
          <a:custGeom>
            <a:avLst/>
            <a:gdLst/>
            <a:ahLst/>
            <a:cxnLst/>
            <a:rect l="l" t="t" r="r" b="b"/>
            <a:pathLst>
              <a:path w="1054734" h="441325">
                <a:moveTo>
                  <a:pt x="482600" y="0"/>
                </a:moveTo>
                <a:lnTo>
                  <a:pt x="0" y="440817"/>
                </a:lnTo>
              </a:path>
              <a:path w="1054734" h="441325">
                <a:moveTo>
                  <a:pt x="483107" y="0"/>
                </a:moveTo>
                <a:lnTo>
                  <a:pt x="1054607" y="44081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358373" y="2427224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764268" y="3271265"/>
            <a:ext cx="3879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𝑀</a:t>
            </a:r>
            <a:r>
              <a:rPr sz="2175" spc="-37" baseline="-15325" dirty="0">
                <a:latin typeface="Cambria Math"/>
                <a:cs typeface="Cambria Math"/>
              </a:rPr>
              <a:t>𝑏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857992" y="3271265"/>
            <a:ext cx="3136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66380" y="2429509"/>
            <a:ext cx="44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9" dirty="0">
                <a:latin typeface="Trebuchet MS"/>
                <a:cs typeface="Trebuchet MS"/>
              </a:rPr>
              <a:t>ind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086725" y="1890902"/>
            <a:ext cx="2362200" cy="528955"/>
          </a:xfrm>
          <a:custGeom>
            <a:avLst/>
            <a:gdLst/>
            <a:ahLst/>
            <a:cxnLst/>
            <a:rect l="l" t="t" r="r" b="b"/>
            <a:pathLst>
              <a:path w="2362200" h="528955">
                <a:moveTo>
                  <a:pt x="1092200" y="0"/>
                </a:moveTo>
                <a:lnTo>
                  <a:pt x="0" y="528447"/>
                </a:lnTo>
              </a:path>
              <a:path w="2362200" h="528955">
                <a:moveTo>
                  <a:pt x="1091946" y="0"/>
                </a:moveTo>
                <a:lnTo>
                  <a:pt x="2361946" y="52844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86725" y="2788539"/>
            <a:ext cx="0" cy="471805"/>
          </a:xfrm>
          <a:custGeom>
            <a:avLst/>
            <a:gdLst/>
            <a:ahLst/>
            <a:cxnLst/>
            <a:rect l="l" t="t" r="r" b="b"/>
            <a:pathLst>
              <a:path h="471804">
                <a:moveTo>
                  <a:pt x="0" y="0"/>
                </a:moveTo>
                <a:lnTo>
                  <a:pt x="0" y="47167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910321" y="3271265"/>
            <a:ext cx="3403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0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560557" y="1630679"/>
            <a:ext cx="1061085" cy="400050"/>
          </a:xfrm>
          <a:prstGeom prst="rect">
            <a:avLst/>
          </a:prstGeom>
          <a:solidFill>
            <a:srgbClr val="FFF1CC"/>
          </a:solidFill>
          <a:ln w="28955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alibri"/>
                <a:cs typeface="Calibri"/>
              </a:rPr>
              <a:t>Rule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965817" y="5706998"/>
            <a:ext cx="1054735" cy="441325"/>
          </a:xfrm>
          <a:custGeom>
            <a:avLst/>
            <a:gdLst/>
            <a:ahLst/>
            <a:cxnLst/>
            <a:rect l="l" t="t" r="r" b="b"/>
            <a:pathLst>
              <a:path w="1054734" h="441325">
                <a:moveTo>
                  <a:pt x="482600" y="0"/>
                </a:moveTo>
                <a:lnTo>
                  <a:pt x="0" y="440855"/>
                </a:lnTo>
              </a:path>
              <a:path w="1054734" h="441325">
                <a:moveTo>
                  <a:pt x="483107" y="0"/>
                </a:moveTo>
                <a:lnTo>
                  <a:pt x="1054607" y="440855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0358373" y="5314950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793223" y="6159246"/>
            <a:ext cx="3346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857992" y="6159246"/>
            <a:ext cx="3136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088119" y="4386579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=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866380" y="5317235"/>
            <a:ext cx="44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9" dirty="0">
                <a:latin typeface="Trebuchet MS"/>
                <a:cs typeface="Trebuchet MS"/>
              </a:rPr>
              <a:t>ind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8086725" y="4778883"/>
            <a:ext cx="2362200" cy="528955"/>
          </a:xfrm>
          <a:custGeom>
            <a:avLst/>
            <a:gdLst/>
            <a:ahLst/>
            <a:cxnLst/>
            <a:rect l="l" t="t" r="r" b="b"/>
            <a:pathLst>
              <a:path w="2362200" h="528954">
                <a:moveTo>
                  <a:pt x="1092200" y="0"/>
                </a:moveTo>
                <a:lnTo>
                  <a:pt x="0" y="528447"/>
                </a:lnTo>
              </a:path>
              <a:path w="2362200" h="528954">
                <a:moveTo>
                  <a:pt x="1091946" y="0"/>
                </a:moveTo>
                <a:lnTo>
                  <a:pt x="2361946" y="52844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86725" y="5676519"/>
            <a:ext cx="0" cy="471805"/>
          </a:xfrm>
          <a:custGeom>
            <a:avLst/>
            <a:gdLst/>
            <a:ahLst/>
            <a:cxnLst/>
            <a:rect l="l" t="t" r="r" b="b"/>
            <a:pathLst>
              <a:path h="471804">
                <a:moveTo>
                  <a:pt x="0" y="0"/>
                </a:moveTo>
                <a:lnTo>
                  <a:pt x="0" y="47162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910321" y="6159246"/>
            <a:ext cx="3403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0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560557" y="4333494"/>
            <a:ext cx="1061085" cy="400050"/>
          </a:xfrm>
          <a:prstGeom prst="rect">
            <a:avLst/>
          </a:prstGeom>
          <a:solidFill>
            <a:srgbClr val="FFF1CC"/>
          </a:solidFill>
          <a:ln w="2895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235"/>
              </a:spcBef>
            </a:pPr>
            <a:r>
              <a:rPr sz="2000" dirty="0">
                <a:latin typeface="Calibri"/>
                <a:cs typeface="Calibri"/>
              </a:rPr>
              <a:t>Rule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043416" y="3738371"/>
            <a:ext cx="269875" cy="558165"/>
          </a:xfrm>
          <a:custGeom>
            <a:avLst/>
            <a:gdLst/>
            <a:ahLst/>
            <a:cxnLst/>
            <a:rect l="l" t="t" r="r" b="b"/>
            <a:pathLst>
              <a:path w="269875" h="558164">
                <a:moveTo>
                  <a:pt x="202310" y="0"/>
                </a:moveTo>
                <a:lnTo>
                  <a:pt x="67436" y="0"/>
                </a:lnTo>
                <a:lnTo>
                  <a:pt x="67436" y="422909"/>
                </a:lnTo>
                <a:lnTo>
                  <a:pt x="0" y="422909"/>
                </a:lnTo>
                <a:lnTo>
                  <a:pt x="134874" y="557783"/>
                </a:lnTo>
                <a:lnTo>
                  <a:pt x="269748" y="422909"/>
                </a:lnTo>
                <a:lnTo>
                  <a:pt x="202310" y="422909"/>
                </a:lnTo>
                <a:lnTo>
                  <a:pt x="20231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786884" y="4828794"/>
            <a:ext cx="604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Rule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or </a:t>
            </a:r>
            <a:r>
              <a:rPr sz="1800" spc="-25" dirty="0">
                <a:latin typeface="Calibri"/>
                <a:cs typeface="Calibri"/>
              </a:rPr>
              <a:t>6?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DF636BF8-274C-EF01-20AB-DFFF4AD8BE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695"/>
              </a:spcBef>
            </a:pPr>
            <a:r>
              <a:rPr dirty="0"/>
              <a:t>Example</a:t>
            </a:r>
            <a:r>
              <a:rPr spc="-140" dirty="0"/>
              <a:t> </a:t>
            </a:r>
            <a:r>
              <a:rPr dirty="0"/>
              <a:t>of</a:t>
            </a:r>
            <a:r>
              <a:rPr spc="-120" dirty="0"/>
              <a:t> </a:t>
            </a:r>
            <a:r>
              <a:rPr dirty="0"/>
              <a:t>Code</a:t>
            </a:r>
            <a:r>
              <a:rPr spc="-140" dirty="0"/>
              <a:t> </a:t>
            </a:r>
            <a:r>
              <a:rPr spc="-10" dirty="0"/>
              <a:t>Generation</a:t>
            </a:r>
            <a:r>
              <a:rPr spc="-110" dirty="0"/>
              <a:t> </a:t>
            </a:r>
            <a:r>
              <a:rPr dirty="0"/>
              <a:t>with</a:t>
            </a:r>
            <a:r>
              <a:rPr spc="-130" dirty="0"/>
              <a:t> </a:t>
            </a:r>
            <a:r>
              <a:rPr spc="-20" dirty="0"/>
              <a:t>Tree </a:t>
            </a:r>
            <a:r>
              <a:rPr spc="-10" dirty="0"/>
              <a:t>Rewriting</a:t>
            </a:r>
          </a:p>
        </p:txBody>
      </p:sp>
      <p:sp>
        <p:nvSpPr>
          <p:cNvPr id="3" name="object 3"/>
          <p:cNvSpPr/>
          <p:nvPr/>
        </p:nvSpPr>
        <p:spPr>
          <a:xfrm>
            <a:off x="4783073" y="1869185"/>
            <a:ext cx="558165" cy="269875"/>
          </a:xfrm>
          <a:custGeom>
            <a:avLst/>
            <a:gdLst/>
            <a:ahLst/>
            <a:cxnLst/>
            <a:rect l="l" t="t" r="r" b="b"/>
            <a:pathLst>
              <a:path w="558164" h="269875">
                <a:moveTo>
                  <a:pt x="422910" y="0"/>
                </a:moveTo>
                <a:lnTo>
                  <a:pt x="422910" y="67437"/>
                </a:lnTo>
                <a:lnTo>
                  <a:pt x="0" y="67437"/>
                </a:lnTo>
                <a:lnTo>
                  <a:pt x="0" y="202311"/>
                </a:lnTo>
                <a:lnTo>
                  <a:pt x="422910" y="202311"/>
                </a:lnTo>
                <a:lnTo>
                  <a:pt x="422910" y="269748"/>
                </a:lnTo>
                <a:lnTo>
                  <a:pt x="557784" y="134874"/>
                </a:lnTo>
                <a:lnTo>
                  <a:pt x="42291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60557" y="1630679"/>
            <a:ext cx="1061085" cy="400050"/>
          </a:xfrm>
          <a:prstGeom prst="rect">
            <a:avLst/>
          </a:prstGeom>
          <a:solidFill>
            <a:srgbClr val="FFF1CC"/>
          </a:solidFill>
          <a:ln w="28955">
            <a:solidFill>
              <a:srgbClr val="000000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alibri"/>
                <a:cs typeface="Calibri"/>
              </a:rPr>
              <a:t>Rule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380" y="3132963"/>
            <a:ext cx="1054100" cy="441325"/>
          </a:xfrm>
          <a:custGeom>
            <a:avLst/>
            <a:gdLst/>
            <a:ahLst/>
            <a:cxnLst/>
            <a:rect l="l" t="t" r="r" b="b"/>
            <a:pathLst>
              <a:path w="1054100" h="441325">
                <a:moveTo>
                  <a:pt x="482599" y="0"/>
                </a:moveTo>
                <a:lnTo>
                  <a:pt x="0" y="440816"/>
                </a:lnTo>
              </a:path>
              <a:path w="1054100" h="441325">
                <a:moveTo>
                  <a:pt x="482345" y="0"/>
                </a:moveTo>
                <a:lnTo>
                  <a:pt x="1053845" y="44081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39921" y="2740660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74772" y="3584702"/>
            <a:ext cx="3346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9794" y="3584702"/>
            <a:ext cx="3136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69922" y="1812036"/>
            <a:ext cx="56388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69255" algn="l"/>
              </a:tabLst>
            </a:pPr>
            <a:r>
              <a:rPr sz="2000" spc="125" dirty="0">
                <a:latin typeface="Trebuchet MS"/>
                <a:cs typeface="Trebuchet MS"/>
              </a:rPr>
              <a:t>=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=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8182" y="2742946"/>
            <a:ext cx="44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9" dirty="0">
                <a:latin typeface="Trebuchet MS"/>
                <a:cs typeface="Trebuchet MS"/>
              </a:rPr>
              <a:t>ind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68527" y="2204847"/>
            <a:ext cx="2362835" cy="528955"/>
          </a:xfrm>
          <a:custGeom>
            <a:avLst/>
            <a:gdLst/>
            <a:ahLst/>
            <a:cxnLst/>
            <a:rect l="l" t="t" r="r" b="b"/>
            <a:pathLst>
              <a:path w="2362835" h="528955">
                <a:moveTo>
                  <a:pt x="1092199" y="0"/>
                </a:moveTo>
                <a:lnTo>
                  <a:pt x="0" y="528447"/>
                </a:lnTo>
              </a:path>
              <a:path w="2362835" h="528955">
                <a:moveTo>
                  <a:pt x="1092708" y="0"/>
                </a:moveTo>
                <a:lnTo>
                  <a:pt x="2362708" y="52844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68527" y="3102482"/>
            <a:ext cx="0" cy="471805"/>
          </a:xfrm>
          <a:custGeom>
            <a:avLst/>
            <a:gdLst/>
            <a:ahLst/>
            <a:cxnLst/>
            <a:rect l="l" t="t" r="r" b="b"/>
            <a:pathLst>
              <a:path h="471804">
                <a:moveTo>
                  <a:pt x="0" y="0"/>
                </a:moveTo>
                <a:lnTo>
                  <a:pt x="0" y="47167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92124" y="3584702"/>
            <a:ext cx="3403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0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94442" y="4857750"/>
            <a:ext cx="1061720" cy="400050"/>
          </a:xfrm>
          <a:prstGeom prst="rect">
            <a:avLst/>
          </a:prstGeom>
          <a:solidFill>
            <a:srgbClr val="FFF1CC"/>
          </a:solidFill>
          <a:ln w="28955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235"/>
              </a:spcBef>
            </a:pPr>
            <a:r>
              <a:rPr sz="2000" dirty="0">
                <a:latin typeface="Calibri"/>
                <a:cs typeface="Calibri"/>
              </a:rPr>
              <a:t>Rule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16773" y="3892296"/>
            <a:ext cx="270510" cy="558165"/>
          </a:xfrm>
          <a:custGeom>
            <a:avLst/>
            <a:gdLst/>
            <a:ahLst/>
            <a:cxnLst/>
            <a:rect l="l" t="t" r="r" b="b"/>
            <a:pathLst>
              <a:path w="270509" h="558164">
                <a:moveTo>
                  <a:pt x="202819" y="0"/>
                </a:moveTo>
                <a:lnTo>
                  <a:pt x="67691" y="0"/>
                </a:lnTo>
                <a:lnTo>
                  <a:pt x="67691" y="422528"/>
                </a:lnTo>
                <a:lnTo>
                  <a:pt x="0" y="422528"/>
                </a:lnTo>
                <a:lnTo>
                  <a:pt x="135254" y="557783"/>
                </a:lnTo>
                <a:lnTo>
                  <a:pt x="270509" y="422528"/>
                </a:lnTo>
                <a:lnTo>
                  <a:pt x="202819" y="422528"/>
                </a:lnTo>
                <a:lnTo>
                  <a:pt x="20281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736583" y="2743707"/>
            <a:ext cx="3346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04864" y="2742946"/>
            <a:ext cx="44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9" dirty="0">
                <a:latin typeface="Trebuchet MS"/>
                <a:cs typeface="Trebuchet MS"/>
              </a:rPr>
              <a:t>ind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25208" y="2204847"/>
            <a:ext cx="2362200" cy="528955"/>
          </a:xfrm>
          <a:custGeom>
            <a:avLst/>
            <a:gdLst/>
            <a:ahLst/>
            <a:cxnLst/>
            <a:rect l="l" t="t" r="r" b="b"/>
            <a:pathLst>
              <a:path w="2362200" h="528955">
                <a:moveTo>
                  <a:pt x="1092200" y="0"/>
                </a:moveTo>
                <a:lnTo>
                  <a:pt x="0" y="528447"/>
                </a:lnTo>
              </a:path>
              <a:path w="2362200" h="528955">
                <a:moveTo>
                  <a:pt x="1091946" y="0"/>
                </a:moveTo>
                <a:lnTo>
                  <a:pt x="2361946" y="52844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25208" y="3102482"/>
            <a:ext cx="0" cy="471805"/>
          </a:xfrm>
          <a:custGeom>
            <a:avLst/>
            <a:gdLst/>
            <a:ahLst/>
            <a:cxnLst/>
            <a:rect l="l" t="t" r="r" b="b"/>
            <a:pathLst>
              <a:path h="471804">
                <a:moveTo>
                  <a:pt x="0" y="0"/>
                </a:moveTo>
                <a:lnTo>
                  <a:pt x="0" y="47167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48805" y="3584702"/>
            <a:ext cx="3403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0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28204" y="4869433"/>
            <a:ext cx="2419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Cambria Math"/>
                <a:cs typeface="Cambria Math"/>
              </a:rPr>
              <a:t>𝑀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A8C90B2-8CEA-7A2E-A6BE-7A8418BEC7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863"/>
            <a:ext cx="864679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Example</a:t>
            </a:r>
            <a:r>
              <a:rPr spc="-140" dirty="0"/>
              <a:t> </a:t>
            </a:r>
            <a:r>
              <a:rPr dirty="0"/>
              <a:t>of</a:t>
            </a:r>
            <a:r>
              <a:rPr spc="-120" dirty="0"/>
              <a:t> </a:t>
            </a:r>
            <a:r>
              <a:rPr dirty="0"/>
              <a:t>Code</a:t>
            </a:r>
            <a:r>
              <a:rPr spc="-140" dirty="0"/>
              <a:t> </a:t>
            </a:r>
            <a:r>
              <a:rPr spc="-10" dirty="0"/>
              <a:t>Generation</a:t>
            </a:r>
            <a:r>
              <a:rPr spc="-110" dirty="0"/>
              <a:t> </a:t>
            </a:r>
            <a:r>
              <a:rPr dirty="0"/>
              <a:t>with</a:t>
            </a:r>
            <a:r>
              <a:rPr spc="-130" dirty="0"/>
              <a:t> </a:t>
            </a:r>
            <a:r>
              <a:rPr spc="-20"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912114"/>
            <a:ext cx="21513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latin typeface="Calibri Light"/>
                <a:cs typeface="Calibri Light"/>
              </a:rPr>
              <a:t>Rewriting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11827" y="2857880"/>
            <a:ext cx="1054735" cy="441325"/>
          </a:xfrm>
          <a:custGeom>
            <a:avLst/>
            <a:gdLst/>
            <a:ahLst/>
            <a:cxnLst/>
            <a:rect l="l" t="t" r="r" b="b"/>
            <a:pathLst>
              <a:path w="1054735" h="441325">
                <a:moveTo>
                  <a:pt x="482600" y="0"/>
                </a:moveTo>
                <a:lnTo>
                  <a:pt x="0" y="440817"/>
                </a:lnTo>
              </a:path>
              <a:path w="1054735" h="441325">
                <a:moveTo>
                  <a:pt x="483108" y="0"/>
                </a:moveTo>
                <a:lnTo>
                  <a:pt x="1054608" y="44081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03876" y="2465832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9770" y="3309873"/>
            <a:ext cx="3879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𝑀</a:t>
            </a:r>
            <a:r>
              <a:rPr sz="2175" spc="-37" baseline="-15325" dirty="0">
                <a:latin typeface="Cambria Math"/>
                <a:cs typeface="Cambria Math"/>
              </a:rPr>
              <a:t>𝑏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03494" y="3309873"/>
            <a:ext cx="3136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3876" y="1537207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=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1882" y="2468117"/>
            <a:ext cx="44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9" dirty="0">
                <a:latin typeface="Trebuchet MS"/>
                <a:cs typeface="Trebuchet MS"/>
              </a:rPr>
              <a:t>ind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32735" y="1929764"/>
            <a:ext cx="2362200" cy="528955"/>
          </a:xfrm>
          <a:custGeom>
            <a:avLst/>
            <a:gdLst/>
            <a:ahLst/>
            <a:cxnLst/>
            <a:rect l="l" t="t" r="r" b="b"/>
            <a:pathLst>
              <a:path w="2362200" h="528955">
                <a:moveTo>
                  <a:pt x="1092200" y="0"/>
                </a:moveTo>
                <a:lnTo>
                  <a:pt x="0" y="528447"/>
                </a:lnTo>
              </a:path>
              <a:path w="2362200" h="528955">
                <a:moveTo>
                  <a:pt x="1091945" y="0"/>
                </a:moveTo>
                <a:lnTo>
                  <a:pt x="2361945" y="52844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32735" y="2827401"/>
            <a:ext cx="0" cy="471805"/>
          </a:xfrm>
          <a:custGeom>
            <a:avLst/>
            <a:gdLst/>
            <a:ahLst/>
            <a:cxnLst/>
            <a:rect l="l" t="t" r="r" b="b"/>
            <a:pathLst>
              <a:path h="471804">
                <a:moveTo>
                  <a:pt x="0" y="0"/>
                </a:moveTo>
                <a:lnTo>
                  <a:pt x="0" y="47167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41422" y="3306825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3896" y="5017770"/>
            <a:ext cx="3282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latin typeface="Cambria Math"/>
                <a:cs typeface="Cambria Math"/>
              </a:rPr>
              <a:t>𝑎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59735" y="5069585"/>
            <a:ext cx="4495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spc="-37" baseline="11111" dirty="0">
                <a:latin typeface="Cambria Math"/>
                <a:cs typeface="Cambria Math"/>
              </a:rPr>
              <a:t>𝑅</a:t>
            </a:r>
            <a:r>
              <a:rPr sz="1450" spc="-25" dirty="0">
                <a:latin typeface="Cambria Math"/>
                <a:cs typeface="Cambria Math"/>
              </a:rPr>
              <a:t>𝑆𝑃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8322" y="4178808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625726" y="4570857"/>
            <a:ext cx="1066800" cy="436245"/>
          </a:xfrm>
          <a:custGeom>
            <a:avLst/>
            <a:gdLst/>
            <a:ahLst/>
            <a:cxnLst/>
            <a:rect l="l" t="t" r="r" b="b"/>
            <a:pathLst>
              <a:path w="1066800" h="436245">
                <a:moveTo>
                  <a:pt x="533400" y="0"/>
                </a:moveTo>
                <a:lnTo>
                  <a:pt x="0" y="435737"/>
                </a:lnTo>
              </a:path>
              <a:path w="1066800" h="436245">
                <a:moveTo>
                  <a:pt x="533400" y="0"/>
                </a:moveTo>
                <a:lnTo>
                  <a:pt x="1066800" y="43573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590035" y="4196333"/>
            <a:ext cx="44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9" dirty="0">
                <a:latin typeface="Trebuchet MS"/>
                <a:cs typeface="Trebuchet MS"/>
              </a:rPr>
              <a:t>ind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92779" y="5967729"/>
            <a:ext cx="278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latin typeface="Cambria Math"/>
                <a:cs typeface="Cambria Math"/>
              </a:rPr>
              <a:t>𝑖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19576" y="5014721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47490" y="6019546"/>
            <a:ext cx="4495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spc="-37" baseline="11111" dirty="0">
                <a:latin typeface="Cambria Math"/>
                <a:cs typeface="Cambria Math"/>
              </a:rPr>
              <a:t>𝑅</a:t>
            </a:r>
            <a:r>
              <a:rPr sz="1450" spc="-25" dirty="0">
                <a:latin typeface="Cambria Math"/>
                <a:cs typeface="Cambria Math"/>
              </a:rPr>
              <a:t>𝑆𝑃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40227" y="5406771"/>
            <a:ext cx="940435" cy="549910"/>
          </a:xfrm>
          <a:custGeom>
            <a:avLst/>
            <a:gdLst/>
            <a:ahLst/>
            <a:cxnLst/>
            <a:rect l="l" t="t" r="r" b="b"/>
            <a:pathLst>
              <a:path w="940435" h="549910">
                <a:moveTo>
                  <a:pt x="469900" y="0"/>
                </a:moveTo>
                <a:lnTo>
                  <a:pt x="0" y="549846"/>
                </a:lnTo>
              </a:path>
              <a:path w="940435" h="549910">
                <a:moveTo>
                  <a:pt x="470153" y="0"/>
                </a:moveTo>
                <a:lnTo>
                  <a:pt x="940053" y="54984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10380" y="4555616"/>
            <a:ext cx="0" cy="451484"/>
          </a:xfrm>
          <a:custGeom>
            <a:avLst/>
            <a:gdLst/>
            <a:ahLst/>
            <a:cxnLst/>
            <a:rect l="l" t="t" r="r" b="b"/>
            <a:pathLst>
              <a:path h="451485">
                <a:moveTo>
                  <a:pt x="0" y="0"/>
                </a:moveTo>
                <a:lnTo>
                  <a:pt x="0" y="451103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2155698" y="3692652"/>
            <a:ext cx="1661795" cy="500380"/>
            <a:chOff x="2155698" y="3692652"/>
            <a:chExt cx="1661795" cy="500380"/>
          </a:xfrm>
        </p:grpSpPr>
        <p:sp>
          <p:nvSpPr>
            <p:cNvPr id="24" name="object 24"/>
            <p:cNvSpPr/>
            <p:nvPr/>
          </p:nvSpPr>
          <p:spPr>
            <a:xfrm>
              <a:off x="2158746" y="3698748"/>
              <a:ext cx="673100" cy="471805"/>
            </a:xfrm>
            <a:custGeom>
              <a:avLst/>
              <a:gdLst/>
              <a:ahLst/>
              <a:cxnLst/>
              <a:rect l="l" t="t" r="r" b="b"/>
              <a:pathLst>
                <a:path w="673100" h="471804">
                  <a:moveTo>
                    <a:pt x="673100" y="0"/>
                  </a:moveTo>
                  <a:lnTo>
                    <a:pt x="0" y="471677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32735" y="3699129"/>
              <a:ext cx="977900" cy="487045"/>
            </a:xfrm>
            <a:custGeom>
              <a:avLst/>
              <a:gdLst/>
              <a:ahLst/>
              <a:cxnLst/>
              <a:rect l="l" t="t" r="r" b="b"/>
              <a:pathLst>
                <a:path w="977900" h="487045">
                  <a:moveTo>
                    <a:pt x="0" y="0"/>
                  </a:moveTo>
                  <a:lnTo>
                    <a:pt x="977900" y="487045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153400" y="1529333"/>
            <a:ext cx="2604135" cy="193865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2000" dirty="0">
                <a:latin typeface="Cambria Math"/>
                <a:cs typeface="Cambria Math"/>
              </a:rPr>
              <a:t>LD</a:t>
            </a:r>
            <a:r>
              <a:rPr sz="2000" spc="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8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#𝑎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ADD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8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SP</a:t>
            </a:r>
            <a:endParaRPr sz="2000">
              <a:latin typeface="Cambria Math"/>
              <a:cs typeface="Cambria Math"/>
            </a:endParaRPr>
          </a:p>
          <a:p>
            <a:pPr marL="91440" marR="65024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ADD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80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𝑖(SP) </a:t>
            </a:r>
            <a:r>
              <a:rPr sz="2000" dirty="0">
                <a:latin typeface="Cambria Math"/>
                <a:cs typeface="Cambria Math"/>
              </a:rPr>
              <a:t>LD 𝑅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𝑏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mbria Math"/>
                <a:cs typeface="Cambria Math"/>
              </a:rPr>
              <a:t>INC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ST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∗𝑅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7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07073" y="1803654"/>
            <a:ext cx="558165" cy="270510"/>
          </a:xfrm>
          <a:custGeom>
            <a:avLst/>
            <a:gdLst/>
            <a:ahLst/>
            <a:cxnLst/>
            <a:rect l="l" t="t" r="r" b="b"/>
            <a:pathLst>
              <a:path w="558165" h="270510">
                <a:moveTo>
                  <a:pt x="422528" y="0"/>
                </a:moveTo>
                <a:lnTo>
                  <a:pt x="422528" y="67563"/>
                </a:lnTo>
                <a:lnTo>
                  <a:pt x="0" y="67563"/>
                </a:lnTo>
                <a:lnTo>
                  <a:pt x="0" y="202819"/>
                </a:lnTo>
                <a:lnTo>
                  <a:pt x="422528" y="202819"/>
                </a:lnTo>
                <a:lnTo>
                  <a:pt x="422528" y="270510"/>
                </a:lnTo>
                <a:lnTo>
                  <a:pt x="557783" y="135255"/>
                </a:lnTo>
                <a:lnTo>
                  <a:pt x="42252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C75C705C-D488-B3A3-6D8E-2CAC1A3485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Considerations</a:t>
            </a:r>
            <a:r>
              <a:rPr spc="-125" dirty="0"/>
              <a:t> </a:t>
            </a:r>
            <a:r>
              <a:rPr dirty="0"/>
              <a:t>during</a:t>
            </a:r>
            <a:r>
              <a:rPr spc="-140" dirty="0"/>
              <a:t> </a:t>
            </a:r>
            <a:r>
              <a:rPr spc="-60" dirty="0"/>
              <a:t>Tree</a:t>
            </a:r>
            <a:r>
              <a:rPr spc="-145" dirty="0"/>
              <a:t> </a:t>
            </a:r>
            <a:r>
              <a:rPr spc="-10" dirty="0"/>
              <a:t>Reduction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10133330" cy="387222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584200" marR="818515" indent="-571500">
              <a:lnSpc>
                <a:spcPts val="3020"/>
              </a:lnSpc>
              <a:spcBef>
                <a:spcPts val="484"/>
              </a:spcBef>
              <a:buAutoNum type="romanLcPeriod"/>
              <a:tabLst>
                <a:tab pos="584200" algn="l"/>
              </a:tabLst>
            </a:pPr>
            <a:r>
              <a:rPr sz="2800" dirty="0">
                <a:latin typeface="Calibri"/>
                <a:cs typeface="Calibri"/>
              </a:rPr>
              <a:t>Performance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matching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impacts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efficiency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code </a:t>
            </a:r>
            <a:r>
              <a:rPr sz="2800" dirty="0">
                <a:latin typeface="Calibri"/>
                <a:cs typeface="Calibri"/>
              </a:rPr>
              <a:t>generation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compile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  <a:p>
            <a:pPr marL="583565" indent="-570865">
              <a:lnSpc>
                <a:spcPct val="100000"/>
              </a:lnSpc>
              <a:spcBef>
                <a:spcPts val="625"/>
              </a:spcBef>
              <a:buAutoNum type="romanLcPeriod"/>
              <a:tabLst>
                <a:tab pos="583565" algn="l"/>
              </a:tabLst>
            </a:pPr>
            <a:r>
              <a:rPr sz="2800" dirty="0">
                <a:latin typeface="Calibri"/>
                <a:cs typeface="Calibri"/>
              </a:rPr>
              <a:t>Multiple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templates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match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during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generation</a:t>
            </a:r>
            <a:endParaRPr sz="2800">
              <a:latin typeface="Calibri"/>
              <a:cs typeface="Calibri"/>
            </a:endParaRPr>
          </a:p>
          <a:p>
            <a:pPr marL="584200" marR="5715" indent="-571500">
              <a:lnSpc>
                <a:spcPts val="3020"/>
              </a:lnSpc>
              <a:spcBef>
                <a:spcPts val="1045"/>
              </a:spcBef>
              <a:buAutoNum type="romanLcPeriod"/>
              <a:tabLst>
                <a:tab pos="584200" algn="l"/>
              </a:tabLst>
            </a:pPr>
            <a:r>
              <a:rPr sz="2800" spc="-10" dirty="0">
                <a:latin typeface="Calibri"/>
                <a:cs typeface="Calibri"/>
              </a:rPr>
              <a:t>Different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match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templates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different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code </a:t>
            </a:r>
            <a:r>
              <a:rPr sz="2800" dirty="0">
                <a:latin typeface="Calibri"/>
                <a:cs typeface="Calibri"/>
              </a:rPr>
              <a:t>being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generated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impact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efficiency</a:t>
            </a:r>
            <a:endParaRPr sz="2800">
              <a:latin typeface="Calibri"/>
              <a:cs typeface="Calibri"/>
            </a:endParaRPr>
          </a:p>
          <a:p>
            <a:pPr marL="583565" indent="-570865">
              <a:lnSpc>
                <a:spcPct val="100000"/>
              </a:lnSpc>
              <a:spcBef>
                <a:spcPts val="630"/>
              </a:spcBef>
              <a:buAutoNum type="romanLcPeriod"/>
              <a:tabLst>
                <a:tab pos="583565" algn="l"/>
              </a:tabLst>
            </a:pPr>
            <a:r>
              <a:rPr sz="2800" dirty="0">
                <a:latin typeface="Calibri"/>
                <a:cs typeface="Calibri"/>
              </a:rPr>
              <a:t>If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template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matches,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code-</a:t>
            </a:r>
            <a:r>
              <a:rPr sz="2800" dirty="0">
                <a:latin typeface="Calibri"/>
                <a:cs typeface="Calibri"/>
              </a:rPr>
              <a:t>generation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blocks</a:t>
            </a:r>
            <a:endParaRPr sz="2800">
              <a:latin typeface="Calibri"/>
              <a:cs typeface="Calibri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56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Assume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intermediate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implemented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one 	</a:t>
            </a:r>
            <a:r>
              <a:rPr sz="2400" dirty="0">
                <a:latin typeface="Calibri"/>
                <a:cs typeface="Calibri"/>
              </a:rPr>
              <a:t>or more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target-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instructions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Assume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sufficient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itself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C054E-E9CD-F8C7-7F40-D3A83CCA7C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81075"/>
            <a:ext cx="74161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Pattern</a:t>
            </a:r>
            <a:r>
              <a:rPr spc="-135" dirty="0"/>
              <a:t> </a:t>
            </a:r>
            <a:r>
              <a:rPr dirty="0"/>
              <a:t>Matching</a:t>
            </a:r>
            <a:r>
              <a:rPr spc="-120" dirty="0"/>
              <a:t> </a:t>
            </a:r>
            <a:r>
              <a:rPr dirty="0"/>
              <a:t>with</a:t>
            </a:r>
            <a:r>
              <a:rPr spc="-140" dirty="0"/>
              <a:t> </a:t>
            </a:r>
            <a:r>
              <a:rPr dirty="0"/>
              <a:t>LR</a:t>
            </a:r>
            <a:r>
              <a:rPr spc="-145" dirty="0"/>
              <a:t> </a:t>
            </a:r>
            <a:r>
              <a:rPr spc="-10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99031"/>
            <a:ext cx="8782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20" dirty="0">
                <a:latin typeface="Calibri"/>
                <a:cs typeface="Calibri"/>
              </a:rPr>
              <a:t>Idea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1856232"/>
            <a:ext cx="4808220" cy="24930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029" marR="494030" indent="-227329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Convert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string 	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prefix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comparison</a:t>
            </a:r>
            <a:endParaRPr sz="2400">
              <a:latin typeface="Calibri"/>
              <a:cs typeface="Calibri"/>
            </a:endParaRPr>
          </a:p>
          <a:p>
            <a:pPr marL="240029" marR="5080" indent="-227329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Use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parsing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mechanism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pattern 	matching</a:t>
            </a:r>
            <a:endParaRPr sz="2400">
              <a:latin typeface="Calibri"/>
              <a:cs typeface="Calibri"/>
            </a:endParaRPr>
          </a:p>
          <a:p>
            <a:pPr marL="240029" marR="170815" indent="-227329">
              <a:lnSpc>
                <a:spcPct val="90000"/>
              </a:lnSpc>
              <a:spcBef>
                <a:spcPts val="459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Come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syntax-</a:t>
            </a:r>
            <a:r>
              <a:rPr sz="2400" spc="-10" dirty="0">
                <a:latin typeface="Calibri"/>
                <a:cs typeface="Calibri"/>
              </a:rPr>
              <a:t>directed 	</a:t>
            </a:r>
            <a:r>
              <a:rPr sz="2400" dirty="0">
                <a:latin typeface="Calibri"/>
                <a:cs typeface="Calibri"/>
              </a:rPr>
              <a:t>translation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(SDT)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alternate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 	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rewriting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rules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01453" y="2277998"/>
            <a:ext cx="953769" cy="434975"/>
          </a:xfrm>
          <a:custGeom>
            <a:avLst/>
            <a:gdLst/>
            <a:ahLst/>
            <a:cxnLst/>
            <a:rect l="l" t="t" r="r" b="b"/>
            <a:pathLst>
              <a:path w="953770" h="434975">
                <a:moveTo>
                  <a:pt x="436625" y="0"/>
                </a:moveTo>
                <a:lnTo>
                  <a:pt x="0" y="434466"/>
                </a:lnTo>
              </a:path>
              <a:path w="953770" h="434975">
                <a:moveTo>
                  <a:pt x="436625" y="0"/>
                </a:moveTo>
                <a:lnTo>
                  <a:pt x="953643" y="43446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448290" y="1891284"/>
            <a:ext cx="1822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0157" y="2723642"/>
            <a:ext cx="3879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𝑀</a:t>
            </a:r>
            <a:r>
              <a:rPr sz="2175" spc="-37" baseline="-15325" dirty="0">
                <a:latin typeface="Cambria Math"/>
                <a:cs typeface="Cambria Math"/>
              </a:rPr>
              <a:t>𝑏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93552" y="2723642"/>
            <a:ext cx="3136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299193" y="976630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=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75497" y="1893569"/>
            <a:ext cx="4432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9" dirty="0">
                <a:latin typeface="Trebuchet MS"/>
                <a:cs typeface="Trebuchet MS"/>
              </a:rPr>
              <a:t>ind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95334" y="1362836"/>
            <a:ext cx="2143125" cy="520700"/>
          </a:xfrm>
          <a:custGeom>
            <a:avLst/>
            <a:gdLst/>
            <a:ahLst/>
            <a:cxnLst/>
            <a:rect l="l" t="t" r="r" b="b"/>
            <a:pathLst>
              <a:path w="2143125" h="520700">
                <a:moveTo>
                  <a:pt x="993901" y="0"/>
                </a:moveTo>
                <a:lnTo>
                  <a:pt x="0" y="520700"/>
                </a:lnTo>
              </a:path>
              <a:path w="2143125" h="520700">
                <a:moveTo>
                  <a:pt x="993648" y="0"/>
                </a:moveTo>
                <a:lnTo>
                  <a:pt x="2142744" y="52070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95334" y="2253614"/>
            <a:ext cx="0" cy="459740"/>
          </a:xfrm>
          <a:custGeom>
            <a:avLst/>
            <a:gdLst/>
            <a:ahLst/>
            <a:cxnLst/>
            <a:rect l="l" t="t" r="r" b="b"/>
            <a:pathLst>
              <a:path h="459739">
                <a:moveTo>
                  <a:pt x="0" y="0"/>
                </a:moveTo>
                <a:lnTo>
                  <a:pt x="0" y="45948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05292" y="2720594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0485" y="4406646"/>
            <a:ext cx="3282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latin typeface="Cambria Math"/>
                <a:cs typeface="Cambria Math"/>
              </a:rPr>
              <a:t>𝑎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41893" y="4458461"/>
            <a:ext cx="4495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spc="-37" baseline="11111" dirty="0">
                <a:latin typeface="Cambria Math"/>
                <a:cs typeface="Cambria Math"/>
              </a:rPr>
              <a:t>𝑅</a:t>
            </a:r>
            <a:r>
              <a:rPr sz="1450" spc="-25" dirty="0">
                <a:latin typeface="Cambria Math"/>
                <a:cs typeface="Cambria Math"/>
              </a:rPr>
              <a:t>𝑆𝑃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02042" y="3579876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62063" y="3966590"/>
            <a:ext cx="912494" cy="429895"/>
          </a:xfrm>
          <a:custGeom>
            <a:avLst/>
            <a:gdLst/>
            <a:ahLst/>
            <a:cxnLst/>
            <a:rect l="l" t="t" r="r" b="b"/>
            <a:pathLst>
              <a:path w="912495" h="429895">
                <a:moveTo>
                  <a:pt x="430402" y="0"/>
                </a:moveTo>
                <a:lnTo>
                  <a:pt x="0" y="429386"/>
                </a:lnTo>
              </a:path>
              <a:path w="912495" h="429895">
                <a:moveTo>
                  <a:pt x="429767" y="0"/>
                </a:moveTo>
                <a:lnTo>
                  <a:pt x="912367" y="42938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073895" y="3597147"/>
            <a:ext cx="44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9" dirty="0">
                <a:latin typeface="Trebuchet MS"/>
                <a:cs typeface="Trebuchet MS"/>
              </a:rPr>
              <a:t>ind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13978" y="5342890"/>
            <a:ext cx="278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𝐶</a:t>
            </a:r>
            <a:r>
              <a:rPr sz="2175" spc="-37" baseline="-15325" dirty="0">
                <a:latin typeface="Cambria Math"/>
                <a:cs typeface="Cambria Math"/>
              </a:rPr>
              <a:t>𝑖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03943" y="4403597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39223" y="5394705"/>
            <a:ext cx="4495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spc="-37" baseline="11111" dirty="0">
                <a:latin typeface="Cambria Math"/>
                <a:cs typeface="Cambria Math"/>
              </a:rPr>
              <a:t>𝑅</a:t>
            </a:r>
            <a:r>
              <a:rPr sz="1450" spc="-25" dirty="0">
                <a:latin typeface="Cambria Math"/>
                <a:cs typeface="Cambria Math"/>
              </a:rPr>
              <a:t>𝑆𝑃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860917" y="4790313"/>
            <a:ext cx="911225" cy="542290"/>
          </a:xfrm>
          <a:custGeom>
            <a:avLst/>
            <a:gdLst/>
            <a:ahLst/>
            <a:cxnLst/>
            <a:rect l="l" t="t" r="r" b="b"/>
            <a:pathLst>
              <a:path w="911225" h="542289">
                <a:moveTo>
                  <a:pt x="433324" y="0"/>
                </a:moveTo>
                <a:lnTo>
                  <a:pt x="0" y="541909"/>
                </a:lnTo>
              </a:path>
              <a:path w="911225" h="542289">
                <a:moveTo>
                  <a:pt x="432815" y="0"/>
                </a:moveTo>
                <a:lnTo>
                  <a:pt x="910716" y="541909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93732" y="3956684"/>
            <a:ext cx="0" cy="439420"/>
          </a:xfrm>
          <a:custGeom>
            <a:avLst/>
            <a:gdLst/>
            <a:ahLst/>
            <a:cxnLst/>
            <a:rect l="l" t="t" r="r" b="b"/>
            <a:pathLst>
              <a:path h="439420">
                <a:moveTo>
                  <a:pt x="0" y="0"/>
                </a:moveTo>
                <a:lnTo>
                  <a:pt x="0" y="439292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7788402" y="3100577"/>
            <a:ext cx="1512570" cy="493395"/>
            <a:chOff x="7788402" y="3100577"/>
            <a:chExt cx="1512570" cy="493395"/>
          </a:xfrm>
        </p:grpSpPr>
        <p:sp>
          <p:nvSpPr>
            <p:cNvPr id="25" name="object 25"/>
            <p:cNvSpPr/>
            <p:nvPr/>
          </p:nvSpPr>
          <p:spPr>
            <a:xfrm>
              <a:off x="7791450" y="3106673"/>
              <a:ext cx="603250" cy="464820"/>
            </a:xfrm>
            <a:custGeom>
              <a:avLst/>
              <a:gdLst/>
              <a:ahLst/>
              <a:cxnLst/>
              <a:rect l="l" t="t" r="r" b="b"/>
              <a:pathLst>
                <a:path w="603250" h="464820">
                  <a:moveTo>
                    <a:pt x="603250" y="0"/>
                  </a:moveTo>
                  <a:lnTo>
                    <a:pt x="0" y="464820"/>
                  </a:lnTo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95335" y="3107054"/>
              <a:ext cx="899160" cy="480059"/>
            </a:xfrm>
            <a:custGeom>
              <a:avLst/>
              <a:gdLst/>
              <a:ahLst/>
              <a:cxnLst/>
              <a:rect l="l" t="t" r="r" b="b"/>
              <a:pathLst>
                <a:path w="899159" h="480060">
                  <a:moveTo>
                    <a:pt x="0" y="0"/>
                  </a:moveTo>
                  <a:lnTo>
                    <a:pt x="898651" y="480060"/>
                  </a:lnTo>
                </a:path>
              </a:pathLst>
            </a:custGeom>
            <a:ln w="129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739645" y="5181600"/>
            <a:ext cx="5753100" cy="70802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2000" dirty="0">
                <a:latin typeface="Calibri"/>
                <a:cs typeface="Calibri"/>
              </a:rPr>
              <a:t>Prefix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representation</a:t>
            </a:r>
            <a:endParaRPr sz="2000">
              <a:latin typeface="Calibri"/>
              <a:cs typeface="Calibri"/>
            </a:endParaRPr>
          </a:p>
          <a:p>
            <a:pPr marR="3175" algn="ctr">
              <a:lnSpc>
                <a:spcPct val="100000"/>
              </a:lnSpc>
              <a:spcBef>
                <a:spcPts val="5"/>
              </a:spcBef>
              <a:tabLst>
                <a:tab pos="316865" algn="l"/>
              </a:tabLst>
            </a:pPr>
            <a:r>
              <a:rPr sz="2000" spc="-50" dirty="0">
                <a:latin typeface="Cambria Math"/>
                <a:cs typeface="Cambria Math"/>
              </a:rPr>
              <a:t>=</a:t>
            </a:r>
            <a:r>
              <a:rPr sz="2000" dirty="0">
                <a:latin typeface="Cambria Math"/>
                <a:cs typeface="Cambria Math"/>
              </a:rPr>
              <a:t>	ind</a:t>
            </a:r>
            <a:r>
              <a:rPr sz="2000" spc="39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4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 𝐶</a:t>
            </a:r>
            <a:r>
              <a:rPr sz="2175" baseline="-15325" dirty="0">
                <a:latin typeface="Cambria Math"/>
                <a:cs typeface="Cambria Math"/>
              </a:rPr>
              <a:t>𝑎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𝑆𝑃</a:t>
            </a:r>
            <a:r>
              <a:rPr sz="2175" spc="37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ind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𝐶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𝑆𝑃</a:t>
            </a:r>
            <a:r>
              <a:rPr sz="2175" spc="38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𝑀</a:t>
            </a:r>
            <a:r>
              <a:rPr sz="2175" spc="-30" baseline="-15325" dirty="0">
                <a:latin typeface="Cambria Math"/>
                <a:cs typeface="Cambria Math"/>
              </a:rPr>
              <a:t>𝑏</a:t>
            </a:r>
            <a:r>
              <a:rPr sz="2000" spc="-20" dirty="0">
                <a:latin typeface="Cambria Math"/>
                <a:cs typeface="Cambria Math"/>
              </a:rPr>
              <a:t>𝐶</a:t>
            </a:r>
            <a:r>
              <a:rPr sz="2175" spc="-30" baseline="-15325" dirty="0"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6848E45-2899-33AD-621A-87B4EBC11D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86257"/>
            <a:ext cx="499427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SDT</a:t>
            </a:r>
            <a:r>
              <a:rPr spc="-135" dirty="0"/>
              <a:t> </a:t>
            </a:r>
            <a:r>
              <a:rPr dirty="0"/>
              <a:t>for</a:t>
            </a:r>
            <a:r>
              <a:rPr spc="-130" dirty="0"/>
              <a:t> </a:t>
            </a:r>
            <a:r>
              <a:rPr spc="-60" dirty="0"/>
              <a:t>Tree</a:t>
            </a:r>
            <a:r>
              <a:rPr spc="-135" dirty="0"/>
              <a:t> </a:t>
            </a:r>
            <a:r>
              <a:rPr spc="-10" dirty="0"/>
              <a:t>Rewriting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889365" y="2999232"/>
            <a:ext cx="2794635" cy="1356995"/>
            <a:chOff x="8889365" y="2999232"/>
            <a:chExt cx="2794635" cy="1356995"/>
          </a:xfrm>
        </p:grpSpPr>
        <p:sp>
          <p:nvSpPr>
            <p:cNvPr id="4" name="object 4"/>
            <p:cNvSpPr/>
            <p:nvPr/>
          </p:nvSpPr>
          <p:spPr>
            <a:xfrm>
              <a:off x="8889365" y="2999232"/>
              <a:ext cx="2794635" cy="513080"/>
            </a:xfrm>
            <a:custGeom>
              <a:avLst/>
              <a:gdLst/>
              <a:ahLst/>
              <a:cxnLst/>
              <a:rect l="l" t="t" r="r" b="b"/>
              <a:pathLst>
                <a:path w="2794634" h="513079">
                  <a:moveTo>
                    <a:pt x="2794634" y="0"/>
                  </a:moveTo>
                  <a:lnTo>
                    <a:pt x="0" y="0"/>
                  </a:lnTo>
                  <a:lnTo>
                    <a:pt x="0" y="512825"/>
                  </a:lnTo>
                  <a:lnTo>
                    <a:pt x="2794634" y="512825"/>
                  </a:lnTo>
                  <a:lnTo>
                    <a:pt x="2794634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89365" y="3512121"/>
              <a:ext cx="2794635" cy="844550"/>
            </a:xfrm>
            <a:custGeom>
              <a:avLst/>
              <a:gdLst/>
              <a:ahLst/>
              <a:cxnLst/>
              <a:rect l="l" t="t" r="r" b="b"/>
              <a:pathLst>
                <a:path w="2794634" h="844550">
                  <a:moveTo>
                    <a:pt x="2794634" y="0"/>
                  </a:moveTo>
                  <a:lnTo>
                    <a:pt x="0" y="0"/>
                  </a:lnTo>
                  <a:lnTo>
                    <a:pt x="0" y="843978"/>
                  </a:lnTo>
                  <a:lnTo>
                    <a:pt x="2794634" y="843978"/>
                  </a:lnTo>
                  <a:lnTo>
                    <a:pt x="2794634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50602" y="3090036"/>
              <a:ext cx="1141095" cy="881380"/>
            </a:xfrm>
            <a:custGeom>
              <a:avLst/>
              <a:gdLst/>
              <a:ahLst/>
              <a:cxnLst/>
              <a:rect l="l" t="t" r="r" b="b"/>
              <a:pathLst>
                <a:path w="1141095" h="881379">
                  <a:moveTo>
                    <a:pt x="100457" y="12192"/>
                  </a:moveTo>
                  <a:lnTo>
                    <a:pt x="96774" y="0"/>
                  </a:lnTo>
                  <a:lnTo>
                    <a:pt x="74866" y="8534"/>
                  </a:lnTo>
                  <a:lnTo>
                    <a:pt x="55626" y="21907"/>
                  </a:lnTo>
                  <a:lnTo>
                    <a:pt x="25146" y="63246"/>
                  </a:lnTo>
                  <a:lnTo>
                    <a:pt x="6286" y="118986"/>
                  </a:lnTo>
                  <a:lnTo>
                    <a:pt x="0" y="184277"/>
                  </a:lnTo>
                  <a:lnTo>
                    <a:pt x="1498" y="216547"/>
                  </a:lnTo>
                  <a:lnTo>
                    <a:pt x="14135" y="278244"/>
                  </a:lnTo>
                  <a:lnTo>
                    <a:pt x="39039" y="328028"/>
                  </a:lnTo>
                  <a:lnTo>
                    <a:pt x="74866" y="359651"/>
                  </a:lnTo>
                  <a:lnTo>
                    <a:pt x="96774" y="368173"/>
                  </a:lnTo>
                  <a:lnTo>
                    <a:pt x="100457" y="355981"/>
                  </a:lnTo>
                  <a:lnTo>
                    <a:pt x="83540" y="347230"/>
                  </a:lnTo>
                  <a:lnTo>
                    <a:pt x="68808" y="334479"/>
                  </a:lnTo>
                  <a:lnTo>
                    <a:pt x="45847" y="297053"/>
                  </a:lnTo>
                  <a:lnTo>
                    <a:pt x="31953" y="246100"/>
                  </a:lnTo>
                  <a:lnTo>
                    <a:pt x="27305" y="184277"/>
                  </a:lnTo>
                  <a:lnTo>
                    <a:pt x="28460" y="151930"/>
                  </a:lnTo>
                  <a:lnTo>
                    <a:pt x="37744" y="95402"/>
                  </a:lnTo>
                  <a:lnTo>
                    <a:pt x="56248" y="50482"/>
                  </a:lnTo>
                  <a:lnTo>
                    <a:pt x="83540" y="20955"/>
                  </a:lnTo>
                  <a:lnTo>
                    <a:pt x="100457" y="12192"/>
                  </a:lnTo>
                  <a:close/>
                </a:path>
                <a:path w="1141095" h="881379">
                  <a:moveTo>
                    <a:pt x="506971" y="184277"/>
                  </a:moveTo>
                  <a:lnTo>
                    <a:pt x="505472" y="151930"/>
                  </a:lnTo>
                  <a:lnTo>
                    <a:pt x="505409" y="150393"/>
                  </a:lnTo>
                  <a:lnTo>
                    <a:pt x="500697" y="118986"/>
                  </a:lnTo>
                  <a:lnTo>
                    <a:pt x="481838" y="63246"/>
                  </a:lnTo>
                  <a:lnTo>
                    <a:pt x="451358" y="21907"/>
                  </a:lnTo>
                  <a:lnTo>
                    <a:pt x="410210" y="0"/>
                  </a:lnTo>
                  <a:lnTo>
                    <a:pt x="406527" y="12192"/>
                  </a:lnTo>
                  <a:lnTo>
                    <a:pt x="423430" y="20967"/>
                  </a:lnTo>
                  <a:lnTo>
                    <a:pt x="438162" y="33731"/>
                  </a:lnTo>
                  <a:lnTo>
                    <a:pt x="461137" y="71247"/>
                  </a:lnTo>
                  <a:lnTo>
                    <a:pt x="474954" y="122288"/>
                  </a:lnTo>
                  <a:lnTo>
                    <a:pt x="479552" y="184277"/>
                  </a:lnTo>
                  <a:lnTo>
                    <a:pt x="478396" y="216547"/>
                  </a:lnTo>
                  <a:lnTo>
                    <a:pt x="469201" y="272935"/>
                  </a:lnTo>
                  <a:lnTo>
                    <a:pt x="450723" y="317754"/>
                  </a:lnTo>
                  <a:lnTo>
                    <a:pt x="423430" y="347230"/>
                  </a:lnTo>
                  <a:lnTo>
                    <a:pt x="406527" y="355981"/>
                  </a:lnTo>
                  <a:lnTo>
                    <a:pt x="410210" y="368173"/>
                  </a:lnTo>
                  <a:lnTo>
                    <a:pt x="451358" y="346278"/>
                  </a:lnTo>
                  <a:lnTo>
                    <a:pt x="481838" y="304927"/>
                  </a:lnTo>
                  <a:lnTo>
                    <a:pt x="500697" y="249212"/>
                  </a:lnTo>
                  <a:lnTo>
                    <a:pt x="505409" y="217855"/>
                  </a:lnTo>
                  <a:lnTo>
                    <a:pt x="506971" y="184277"/>
                  </a:lnTo>
                  <a:close/>
                </a:path>
                <a:path w="1141095" h="881379">
                  <a:moveTo>
                    <a:pt x="735203" y="525018"/>
                  </a:moveTo>
                  <a:lnTo>
                    <a:pt x="731520" y="512826"/>
                  </a:lnTo>
                  <a:lnTo>
                    <a:pt x="709599" y="521360"/>
                  </a:lnTo>
                  <a:lnTo>
                    <a:pt x="690359" y="534733"/>
                  </a:lnTo>
                  <a:lnTo>
                    <a:pt x="659892" y="576072"/>
                  </a:lnTo>
                  <a:lnTo>
                    <a:pt x="641032" y="631812"/>
                  </a:lnTo>
                  <a:lnTo>
                    <a:pt x="634746" y="697103"/>
                  </a:lnTo>
                  <a:lnTo>
                    <a:pt x="636244" y="729373"/>
                  </a:lnTo>
                  <a:lnTo>
                    <a:pt x="648881" y="791070"/>
                  </a:lnTo>
                  <a:lnTo>
                    <a:pt x="673798" y="840854"/>
                  </a:lnTo>
                  <a:lnTo>
                    <a:pt x="709612" y="872477"/>
                  </a:lnTo>
                  <a:lnTo>
                    <a:pt x="731520" y="880999"/>
                  </a:lnTo>
                  <a:lnTo>
                    <a:pt x="735203" y="868807"/>
                  </a:lnTo>
                  <a:lnTo>
                    <a:pt x="718286" y="860056"/>
                  </a:lnTo>
                  <a:lnTo>
                    <a:pt x="703554" y="847305"/>
                  </a:lnTo>
                  <a:lnTo>
                    <a:pt x="680593" y="809879"/>
                  </a:lnTo>
                  <a:lnTo>
                    <a:pt x="666699" y="758926"/>
                  </a:lnTo>
                  <a:lnTo>
                    <a:pt x="662051" y="697103"/>
                  </a:lnTo>
                  <a:lnTo>
                    <a:pt x="663206" y="664756"/>
                  </a:lnTo>
                  <a:lnTo>
                    <a:pt x="672490" y="608228"/>
                  </a:lnTo>
                  <a:lnTo>
                    <a:pt x="690994" y="563308"/>
                  </a:lnTo>
                  <a:lnTo>
                    <a:pt x="718286" y="533781"/>
                  </a:lnTo>
                  <a:lnTo>
                    <a:pt x="735203" y="525018"/>
                  </a:lnTo>
                  <a:close/>
                </a:path>
                <a:path w="1141095" h="881379">
                  <a:moveTo>
                    <a:pt x="1140955" y="697103"/>
                  </a:moveTo>
                  <a:lnTo>
                    <a:pt x="1139456" y="664756"/>
                  </a:lnTo>
                  <a:lnTo>
                    <a:pt x="1139393" y="663219"/>
                  </a:lnTo>
                  <a:lnTo>
                    <a:pt x="1134681" y="631812"/>
                  </a:lnTo>
                  <a:lnTo>
                    <a:pt x="1115822" y="576072"/>
                  </a:lnTo>
                  <a:lnTo>
                    <a:pt x="1085329" y="534746"/>
                  </a:lnTo>
                  <a:lnTo>
                    <a:pt x="1044194" y="512826"/>
                  </a:lnTo>
                  <a:lnTo>
                    <a:pt x="1040511" y="525018"/>
                  </a:lnTo>
                  <a:lnTo>
                    <a:pt x="1057414" y="533781"/>
                  </a:lnTo>
                  <a:lnTo>
                    <a:pt x="1072146" y="546544"/>
                  </a:lnTo>
                  <a:lnTo>
                    <a:pt x="1095121" y="584073"/>
                  </a:lnTo>
                  <a:lnTo>
                    <a:pt x="1108938" y="635114"/>
                  </a:lnTo>
                  <a:lnTo>
                    <a:pt x="1113536" y="697103"/>
                  </a:lnTo>
                  <a:lnTo>
                    <a:pt x="1112380" y="729373"/>
                  </a:lnTo>
                  <a:lnTo>
                    <a:pt x="1103185" y="785761"/>
                  </a:lnTo>
                  <a:lnTo>
                    <a:pt x="1084707" y="830580"/>
                  </a:lnTo>
                  <a:lnTo>
                    <a:pt x="1057414" y="860056"/>
                  </a:lnTo>
                  <a:lnTo>
                    <a:pt x="1040511" y="868807"/>
                  </a:lnTo>
                  <a:lnTo>
                    <a:pt x="1044194" y="880999"/>
                  </a:lnTo>
                  <a:lnTo>
                    <a:pt x="1085342" y="859091"/>
                  </a:lnTo>
                  <a:lnTo>
                    <a:pt x="1115822" y="817753"/>
                  </a:lnTo>
                  <a:lnTo>
                    <a:pt x="1134681" y="762038"/>
                  </a:lnTo>
                  <a:lnTo>
                    <a:pt x="1139393" y="730681"/>
                  </a:lnTo>
                  <a:lnTo>
                    <a:pt x="1140955" y="6971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089650" y="616458"/>
          <a:ext cx="5588000" cy="5589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3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58356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sz="28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2625" baseline="-15873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2625" spc="637" baseline="-1587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b="1" spc="3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625" spc="44" baseline="-15873" dirty="0">
                          <a:latin typeface="Cambria Math"/>
                          <a:cs typeface="Cambria Math"/>
                        </a:rPr>
                        <a:t>𝑎</a:t>
                      </a:r>
                      <a:endParaRPr sz="2625" baseline="-15873">
                        <a:latin typeface="Cambria Math"/>
                        <a:cs typeface="Cambria Math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{</a:t>
                      </a:r>
                      <a:r>
                        <a:rPr sz="2400" spc="-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LD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2625" spc="82" baseline="-15873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#𝑎</a:t>
                      </a:r>
                      <a:r>
                        <a:rPr sz="2400" spc="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0" dirty="0">
                          <a:latin typeface="Cambria Math"/>
                          <a:cs typeface="Cambria Math"/>
                        </a:rPr>
                        <a:t>}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2625" baseline="-15873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2625" spc="637" baseline="-1587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25" dirty="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sz="2625" spc="-37" baseline="-15873" dirty="0">
                          <a:latin typeface="Cambria Math"/>
                          <a:cs typeface="Cambria Math"/>
                        </a:rPr>
                        <a:t>𝑥</a:t>
                      </a:r>
                      <a:endParaRPr sz="2625" baseline="-15873">
                        <a:latin typeface="Cambria Math"/>
                        <a:cs typeface="Cambria Math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{</a:t>
                      </a:r>
                      <a:r>
                        <a:rPr sz="2400" spc="-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LD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2625" spc="82" baseline="-15873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2400" spc="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0" dirty="0">
                          <a:latin typeface="Cambria Math"/>
                          <a:cs typeface="Cambria Math"/>
                        </a:rPr>
                        <a:t>}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sz="2400" spc="1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→=</a:t>
                      </a:r>
                      <a:r>
                        <a:rPr sz="2400" spc="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20" dirty="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sz="2625" spc="-30" baseline="-15873" dirty="0">
                          <a:latin typeface="Cambria Math"/>
                          <a:cs typeface="Cambria Math"/>
                        </a:rPr>
                        <a:t>𝑥</a:t>
                      </a:r>
                      <a:r>
                        <a:rPr sz="2400" spc="-20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2625" spc="-30" baseline="-15873" dirty="0">
                          <a:latin typeface="Cambria Math"/>
                          <a:cs typeface="Cambria Math"/>
                        </a:rPr>
                        <a:t>𝑖</a:t>
                      </a:r>
                      <a:endParaRPr sz="2625" baseline="-15873">
                        <a:latin typeface="Cambria Math"/>
                        <a:cs typeface="Cambria Math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{</a:t>
                      </a:r>
                      <a:r>
                        <a:rPr sz="2400" spc="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ST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𝑥,</a:t>
                      </a:r>
                      <a:r>
                        <a:rPr sz="2400" spc="-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2625" baseline="-15873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2625" spc="465" baseline="-1587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0" dirty="0">
                          <a:latin typeface="Cambria Math"/>
                          <a:cs typeface="Cambria Math"/>
                        </a:rPr>
                        <a:t>}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4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sz="2400" spc="1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→=</a:t>
                      </a:r>
                      <a:r>
                        <a:rPr sz="24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ind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2625" spc="-30" baseline="-15873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2400" spc="-20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2625" spc="-30" baseline="-15873" dirty="0">
                          <a:latin typeface="Cambria Math"/>
                          <a:cs typeface="Cambria Math"/>
                        </a:rPr>
                        <a:t>𝑗</a:t>
                      </a:r>
                      <a:endParaRPr sz="2625" baseline="-15873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{</a:t>
                      </a:r>
                      <a:r>
                        <a:rPr sz="2400" spc="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ST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∗𝑅</a:t>
                      </a:r>
                      <a:r>
                        <a:rPr sz="2625" baseline="-15873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2625" baseline="-15873" dirty="0">
                          <a:latin typeface="Cambria Math"/>
                          <a:cs typeface="Cambria Math"/>
                        </a:rPr>
                        <a:t>𝑗</a:t>
                      </a:r>
                      <a:r>
                        <a:rPr sz="2625" spc="472" baseline="-1587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0" dirty="0">
                          <a:latin typeface="Cambria Math"/>
                          <a:cs typeface="Cambria Math"/>
                        </a:rPr>
                        <a:t>}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2625" baseline="-15873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2625" spc="637" baseline="-1587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ind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625" spc="-30" baseline="-15873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2400" spc="-20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2625" spc="-30" baseline="-15873" dirty="0">
                          <a:latin typeface="Cambria Math"/>
                          <a:cs typeface="Cambria Math"/>
                        </a:rPr>
                        <a:t>𝑗</a:t>
                      </a:r>
                      <a:endParaRPr sz="2625" baseline="-15873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45"/>
                        </a:spcBef>
                        <a:tabLst>
                          <a:tab pos="1371600" algn="l"/>
                          <a:tab pos="1862455" algn="l"/>
                        </a:tabLst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{</a:t>
                      </a:r>
                      <a:r>
                        <a:rPr sz="2400" spc="-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LD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2625" spc="82" baseline="-15873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0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400" spc="-25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2625" spc="-37" baseline="-15873" dirty="0">
                          <a:latin typeface="Cambria Math"/>
                          <a:cs typeface="Cambria Math"/>
                        </a:rPr>
                        <a:t>𝑗</a:t>
                      </a:r>
                      <a:r>
                        <a:rPr sz="2625" baseline="-15873" dirty="0"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400" spc="-50" dirty="0">
                          <a:latin typeface="Cambria Math"/>
                          <a:cs typeface="Cambria Math"/>
                        </a:rPr>
                        <a:t>}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3915">
                <a:tc>
                  <a:txBody>
                    <a:bodyPr/>
                    <a:lstStyle/>
                    <a:p>
                      <a:pPr marL="91440">
                        <a:lnSpc>
                          <a:spcPts val="2845"/>
                        </a:lnSpc>
                        <a:spcBef>
                          <a:spcPts val="24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2625" baseline="-15873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2625" spc="644" baseline="-1587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+𝑅</a:t>
                      </a:r>
                      <a:r>
                        <a:rPr sz="2625" baseline="-15873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2625" spc="442" baseline="-1587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ind</a:t>
                      </a:r>
                      <a:r>
                        <a:rPr sz="2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0" dirty="0">
                          <a:latin typeface="Cambria Math"/>
                          <a:cs typeface="Cambria Math"/>
                        </a:rPr>
                        <a:t>+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 marL="91440">
                        <a:lnSpc>
                          <a:spcPts val="2845"/>
                        </a:lnSpc>
                      </a:pPr>
                      <a:r>
                        <a:rPr sz="24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625" spc="-30" baseline="-15873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2400" spc="-20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2625" spc="-30" baseline="-15873" dirty="0">
                          <a:latin typeface="Cambria Math"/>
                          <a:cs typeface="Cambria Math"/>
                        </a:rPr>
                        <a:t>𝑗</a:t>
                      </a:r>
                      <a:endParaRPr sz="2625" baseline="-15873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45"/>
                        </a:spcBef>
                        <a:tabLst>
                          <a:tab pos="2006600" algn="l"/>
                          <a:tab pos="2496820" algn="l"/>
                        </a:tabLst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{</a:t>
                      </a:r>
                      <a:r>
                        <a:rPr sz="24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ADD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2625" spc="82" baseline="-15873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2625" spc="82" baseline="-15873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0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400" spc="-25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2625" spc="-37" baseline="-15873" dirty="0">
                          <a:latin typeface="Cambria Math"/>
                          <a:cs typeface="Cambria Math"/>
                        </a:rPr>
                        <a:t>𝑗</a:t>
                      </a:r>
                      <a:r>
                        <a:rPr sz="2625" baseline="-15873" dirty="0"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400" spc="-50" dirty="0">
                          <a:latin typeface="Cambria Math"/>
                          <a:cs typeface="Cambria Math"/>
                        </a:rPr>
                        <a:t>}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4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2625" baseline="-15873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2625" spc="637" baseline="-1587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20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2625" spc="-30" baseline="-15873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2400" spc="-20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2625" spc="-30" baseline="-15873" dirty="0">
                          <a:latin typeface="Cambria Math"/>
                          <a:cs typeface="Cambria Math"/>
                        </a:rPr>
                        <a:t>𝑗</a:t>
                      </a:r>
                      <a:endParaRPr sz="2625" baseline="-15873">
                        <a:latin typeface="Cambria Math"/>
                        <a:cs typeface="Cambria Math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{</a:t>
                      </a:r>
                      <a:r>
                        <a:rPr sz="2400" spc="-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ADD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2625" spc="82" baseline="-15873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2625" spc="82" baseline="-15873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2400" spc="-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2625" baseline="-15873" dirty="0">
                          <a:latin typeface="Cambria Math"/>
                          <a:cs typeface="Cambria Math"/>
                        </a:rPr>
                        <a:t>𝑗</a:t>
                      </a:r>
                      <a:r>
                        <a:rPr sz="2625" spc="419" baseline="-1587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0" dirty="0">
                          <a:latin typeface="Cambria Math"/>
                          <a:cs typeface="Cambria Math"/>
                        </a:rPr>
                        <a:t>}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2625" baseline="-15873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2625" spc="637" baseline="-1587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20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2625" spc="-30" baseline="-15873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24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2625" spc="-30" baseline="-15873" dirty="0">
                          <a:latin typeface="Cambria Math"/>
                          <a:cs typeface="Cambria Math"/>
                        </a:rPr>
                        <a:t>1</a:t>
                      </a:r>
                      <a:endParaRPr sz="2625" baseline="-15873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{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INC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2625" baseline="-15873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2625" spc="450" baseline="-1587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0" dirty="0">
                          <a:latin typeface="Cambria Math"/>
                          <a:cs typeface="Cambria Math"/>
                        </a:rPr>
                        <a:t>}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2400" spc="1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b="1" spc="-25" dirty="0">
                          <a:latin typeface="Calibri"/>
                          <a:cs typeface="Calibri"/>
                        </a:rPr>
                        <a:t>sp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sz="2400" spc="1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→</a:t>
                      </a:r>
                      <a:r>
                        <a:rPr sz="2400" spc="1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b="1" spc="-50" dirty="0">
                          <a:latin typeface="Calibri"/>
                          <a:cs typeface="Calibri"/>
                        </a:rPr>
                        <a:t>m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916939" y="1474724"/>
            <a:ext cx="4664075" cy="450088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98450" marR="254000" indent="-285750">
              <a:lnSpc>
                <a:spcPts val="2870"/>
              </a:lnSpc>
              <a:spcBef>
                <a:spcPts val="204"/>
              </a:spcBef>
              <a:buFont typeface="Arial MT"/>
              <a:buChar char="•"/>
              <a:tabLst>
                <a:tab pos="298450" algn="l"/>
              </a:tabLst>
            </a:pPr>
            <a:r>
              <a:rPr sz="2400" spc="-20" dirty="0">
                <a:latin typeface="Calibri"/>
                <a:cs typeface="Calibri"/>
              </a:rPr>
              <a:t>Terminal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m</a:t>
            </a:r>
            <a:r>
              <a:rPr sz="2400" spc="-8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memory location</a:t>
            </a:r>
            <a:endParaRPr sz="2400">
              <a:latin typeface="Calibri"/>
              <a:cs typeface="Calibri"/>
            </a:endParaRPr>
          </a:p>
          <a:p>
            <a:pPr marL="297815" indent="-285115">
              <a:lnSpc>
                <a:spcPts val="2800"/>
              </a:lnSpc>
              <a:buFont typeface="Arial MT"/>
              <a:buChar char="•"/>
              <a:tabLst>
                <a:tab pos="297815" algn="l"/>
              </a:tabLst>
            </a:pPr>
            <a:r>
              <a:rPr sz="2400" spc="-20" dirty="0">
                <a:latin typeface="Calibri"/>
                <a:cs typeface="Calibri"/>
              </a:rPr>
              <a:t>Terminal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sp</a:t>
            </a:r>
            <a:r>
              <a:rPr sz="2400" spc="-10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register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SP</a:t>
            </a:r>
            <a:endParaRPr sz="2400">
              <a:latin typeface="Cambria Math"/>
              <a:cs typeface="Cambria Math"/>
            </a:endParaRPr>
          </a:p>
          <a:p>
            <a:pPr marL="297815" indent="-285115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sz="2400" spc="-20" dirty="0">
                <a:latin typeface="Calibri"/>
                <a:cs typeface="Calibri"/>
              </a:rPr>
              <a:t>Terminal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c</a:t>
            </a:r>
            <a:r>
              <a:rPr sz="2400" spc="-6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constant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20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98450" marR="156845" indent="-285750">
              <a:lnSpc>
                <a:spcPct val="100000"/>
              </a:lnSpc>
              <a:buFont typeface="Arial MT"/>
              <a:buChar char="•"/>
              <a:tabLst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Design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generator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a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architecture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rewriting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grammar</a:t>
            </a:r>
            <a:endParaRPr sz="2400">
              <a:latin typeface="Calibri"/>
              <a:cs typeface="Calibri"/>
            </a:endParaRPr>
          </a:p>
          <a:p>
            <a:pPr marL="298450" marR="5080" indent="-285750">
              <a:lnSpc>
                <a:spcPct val="100000"/>
              </a:lnSpc>
              <a:buFont typeface="Arial MT"/>
              <a:buChar char="•"/>
              <a:tabLst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Resolve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conflicts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estimates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instruction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costs,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favoring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larger reductions,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favoring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shifts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over </a:t>
            </a:r>
            <a:r>
              <a:rPr sz="2400" spc="-10" dirty="0">
                <a:latin typeface="Calibri"/>
                <a:cs typeface="Calibri"/>
              </a:rPr>
              <a:t>reductions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E8393B-7E1E-AFC0-8D82-358B7507CC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79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13765"/>
            <a:ext cx="46424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Instruction</a:t>
            </a:r>
            <a:r>
              <a:rPr spc="-240" dirty="0"/>
              <a:t> </a:t>
            </a:r>
            <a:r>
              <a:rPr spc="-10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13255"/>
            <a:ext cx="9732645" cy="8369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Complexity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arises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because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instruction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translated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several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ways,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combinatorial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problem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807663"/>
            <a:ext cx="10269855" cy="232664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spc="-35" dirty="0">
                <a:latin typeface="Calibri"/>
                <a:cs typeface="Calibri"/>
              </a:rPr>
              <a:t>Target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influences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instruction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selection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Scalar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RISC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mapping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assembly</a:t>
            </a:r>
            <a:endParaRPr sz="2400">
              <a:latin typeface="Calibri"/>
              <a:cs typeface="Calibri"/>
            </a:endParaRPr>
          </a:p>
          <a:p>
            <a:pPr marL="697230" marR="182245" lvl="1" indent="-227329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CISC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effectively </a:t>
            </a:r>
            <a:r>
              <a:rPr sz="2400" spc="-10" dirty="0">
                <a:latin typeface="Calibri"/>
                <a:cs typeface="Calibri"/>
              </a:rPr>
              <a:t>using 	</a:t>
            </a:r>
            <a:r>
              <a:rPr sz="2400" dirty="0">
                <a:latin typeface="Calibri"/>
                <a:cs typeface="Calibri"/>
              </a:rPr>
              <a:t>CISC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instructions</a:t>
            </a:r>
            <a:endParaRPr sz="2400">
              <a:latin typeface="Calibri"/>
              <a:cs typeface="Calibri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Stack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translate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implicit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destructive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instructions 	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assembly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439159" y="2338704"/>
          <a:ext cx="5300980" cy="139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0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0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377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482600">
                        <a:lnSpc>
                          <a:spcPct val="100000"/>
                        </a:lnSpc>
                        <a:tabLst>
                          <a:tab pos="857250" algn="l"/>
                          <a:tab pos="1232535" algn="l"/>
                          <a:tab pos="1607185" algn="l"/>
                          <a:tab pos="1980564" algn="l"/>
                        </a:tabLst>
                      </a:pPr>
                      <a:r>
                        <a:rPr sz="2400" spc="15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4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2400" spc="150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24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2400" spc="150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24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2400" spc="150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4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2400" spc="150" dirty="0">
                          <a:latin typeface="Trebuchet MS"/>
                          <a:cs typeface="Trebuchet MS"/>
                        </a:rPr>
                        <a:t>1</a:t>
                      </a:r>
                      <a:endParaRPr sz="2400">
                        <a:latin typeface="Trebuchet MS"/>
                        <a:cs typeface="Trebuchet MS"/>
                      </a:endParaRPr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95"/>
                        </a:spcBef>
                        <a:tabLst>
                          <a:tab pos="514984" algn="l"/>
                          <a:tab pos="937894" algn="l"/>
                          <a:tab pos="1503045" algn="l"/>
                        </a:tabLst>
                      </a:pPr>
                      <a:r>
                        <a:rPr sz="1800" spc="270" dirty="0">
                          <a:latin typeface="Trebuchet MS"/>
                          <a:cs typeface="Trebuchet MS"/>
                        </a:rPr>
                        <a:t>1.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60" dirty="0">
                          <a:latin typeface="Trebuchet MS"/>
                          <a:cs typeface="Trebuchet MS"/>
                        </a:rPr>
                        <a:t>LD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90" dirty="0">
                          <a:latin typeface="Trebuchet MS"/>
                          <a:cs typeface="Trebuchet MS"/>
                        </a:rPr>
                        <a:t>R0,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515620" marR="151765">
                        <a:lnSpc>
                          <a:spcPct val="100000"/>
                        </a:lnSpc>
                        <a:tabLst>
                          <a:tab pos="939165" algn="l"/>
                          <a:tab pos="1079500" algn="l"/>
                          <a:tab pos="1362075" algn="l"/>
                          <a:tab pos="1644014" algn="l"/>
                          <a:tab pos="2209165" algn="l"/>
                        </a:tabLst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ADD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	</a:t>
                      </a:r>
                      <a:r>
                        <a:rPr sz="1800" spc="190" dirty="0">
                          <a:latin typeface="Trebuchet MS"/>
                          <a:cs typeface="Trebuchet MS"/>
                        </a:rPr>
                        <a:t>R0,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90" dirty="0">
                          <a:latin typeface="Trebuchet MS"/>
                          <a:cs typeface="Trebuchet MS"/>
                        </a:rPr>
                        <a:t>R0,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20" dirty="0">
                          <a:latin typeface="Trebuchet MS"/>
                          <a:cs typeface="Trebuchet MS"/>
                        </a:rPr>
                        <a:t>#1 </a:t>
                      </a:r>
                      <a:r>
                        <a:rPr sz="1800" spc="114" dirty="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270" dirty="0">
                          <a:latin typeface="Trebuchet MS"/>
                          <a:cs typeface="Trebuchet MS"/>
                        </a:rPr>
                        <a:t>a,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80" dirty="0">
                          <a:latin typeface="Trebuchet MS"/>
                          <a:cs typeface="Trebuchet MS"/>
                        </a:rPr>
                        <a:t>R0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5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  <a:tabLst>
                          <a:tab pos="514984" algn="l"/>
                          <a:tab pos="1078865" algn="l"/>
                        </a:tabLst>
                      </a:pPr>
                      <a:r>
                        <a:rPr sz="1800" spc="270" dirty="0">
                          <a:latin typeface="Trebuchet MS"/>
                          <a:cs typeface="Trebuchet MS"/>
                        </a:rPr>
                        <a:t>2.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70" dirty="0">
                          <a:latin typeface="Trebuchet MS"/>
                          <a:cs typeface="Trebuchet MS"/>
                        </a:rPr>
                        <a:t>INC</a:t>
                      </a:r>
                      <a:r>
                        <a:rPr sz="18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1800" spc="100" dirty="0">
                          <a:latin typeface="Trebuchet MS"/>
                          <a:cs typeface="Trebuchet MS"/>
                        </a:rPr>
                        <a:t>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881FA4-8D7F-D1DA-34A0-AB6F3F5CA1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2718308"/>
            <a:ext cx="8968105" cy="176276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dirty="0"/>
              <a:t>Dynamic</a:t>
            </a:r>
            <a:r>
              <a:rPr sz="6000" spc="-150" dirty="0"/>
              <a:t> </a:t>
            </a:r>
            <a:r>
              <a:rPr sz="6000" spc="-25" dirty="0"/>
              <a:t>Programming</a:t>
            </a:r>
            <a:r>
              <a:rPr sz="6000" spc="-140" dirty="0"/>
              <a:t> </a:t>
            </a:r>
            <a:r>
              <a:rPr sz="6000" spc="-10" dirty="0"/>
              <a:t>Based </a:t>
            </a:r>
            <a:r>
              <a:rPr sz="6000" dirty="0"/>
              <a:t>Optimal</a:t>
            </a:r>
            <a:r>
              <a:rPr sz="6000" spc="-85" dirty="0"/>
              <a:t> </a:t>
            </a:r>
            <a:r>
              <a:rPr sz="6000" dirty="0"/>
              <a:t>Code</a:t>
            </a:r>
            <a:r>
              <a:rPr sz="6000" spc="-90" dirty="0"/>
              <a:t> </a:t>
            </a:r>
            <a:r>
              <a:rPr sz="6000" spc="-10" dirty="0"/>
              <a:t>Generation</a:t>
            </a:r>
            <a:endParaRPr sz="6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0DEBB-9953-D21B-6A19-1D4C3DCFAF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0606"/>
            <a:ext cx="63811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Code</a:t>
            </a:r>
            <a:r>
              <a:rPr spc="-165" dirty="0"/>
              <a:t> </a:t>
            </a:r>
            <a:r>
              <a:rPr spc="-10" dirty="0"/>
              <a:t>Generation</a:t>
            </a:r>
            <a:r>
              <a:rPr spc="-140" dirty="0"/>
              <a:t> </a:t>
            </a:r>
            <a:r>
              <a:rPr dirty="0"/>
              <a:t>from</a:t>
            </a:r>
            <a:r>
              <a:rPr spc="-160" dirty="0"/>
              <a:t> </a:t>
            </a:r>
            <a:r>
              <a:rPr spc="-20" dirty="0"/>
              <a:t>DAGs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4326890" cy="27857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Optimal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generation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DAGs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NP-</a:t>
            </a:r>
            <a:r>
              <a:rPr sz="2800" spc="-10" dirty="0">
                <a:latin typeface="Calibri"/>
                <a:cs typeface="Calibri"/>
              </a:rPr>
              <a:t>complete</a:t>
            </a:r>
            <a:endParaRPr sz="2800">
              <a:latin typeface="Calibri"/>
              <a:cs typeface="Calibri"/>
            </a:endParaRPr>
          </a:p>
          <a:p>
            <a:pPr marL="241300" marR="446405" indent="-228600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So,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DAGs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divided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 </a:t>
            </a:r>
            <a:r>
              <a:rPr sz="2800" dirty="0">
                <a:latin typeface="Calibri"/>
                <a:cs typeface="Calibri"/>
              </a:rPr>
              <a:t>trees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processed</a:t>
            </a:r>
            <a:endParaRPr sz="2800">
              <a:latin typeface="Calibri"/>
              <a:cs typeface="Calibri"/>
            </a:endParaRPr>
          </a:p>
          <a:p>
            <a:pPr marL="697230" marR="150495" lvl="1" indent="-227329">
              <a:lnSpc>
                <a:spcPts val="2590"/>
              </a:lnSpc>
              <a:spcBef>
                <a:spcPts val="52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alternative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replicate 	</a:t>
            </a:r>
            <a:r>
              <a:rPr sz="2400" dirty="0">
                <a:latin typeface="Calibri"/>
                <a:cs typeface="Calibri"/>
              </a:rPr>
              <a:t>shared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DAGs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 	</a:t>
            </a:r>
            <a:r>
              <a:rPr sz="2400" dirty="0">
                <a:latin typeface="Calibri"/>
                <a:cs typeface="Calibri"/>
              </a:rPr>
              <a:t>increases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size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70847" y="2755392"/>
            <a:ext cx="592455" cy="359410"/>
          </a:xfrm>
          <a:custGeom>
            <a:avLst/>
            <a:gdLst/>
            <a:ahLst/>
            <a:cxnLst/>
            <a:rect l="l" t="t" r="r" b="b"/>
            <a:pathLst>
              <a:path w="592454" h="359410">
                <a:moveTo>
                  <a:pt x="296036" y="0"/>
                </a:moveTo>
                <a:lnTo>
                  <a:pt x="236388" y="3647"/>
                </a:lnTo>
                <a:lnTo>
                  <a:pt x="180826" y="14108"/>
                </a:lnTo>
                <a:lnTo>
                  <a:pt x="130540" y="30660"/>
                </a:lnTo>
                <a:lnTo>
                  <a:pt x="86725" y="52578"/>
                </a:lnTo>
                <a:lnTo>
                  <a:pt x="50571" y="79139"/>
                </a:lnTo>
                <a:lnTo>
                  <a:pt x="23270" y="109620"/>
                </a:lnTo>
                <a:lnTo>
                  <a:pt x="0" y="179450"/>
                </a:lnTo>
                <a:lnTo>
                  <a:pt x="6016" y="215602"/>
                </a:lnTo>
                <a:lnTo>
                  <a:pt x="50571" y="279762"/>
                </a:lnTo>
                <a:lnTo>
                  <a:pt x="86725" y="306324"/>
                </a:lnTo>
                <a:lnTo>
                  <a:pt x="130540" y="328241"/>
                </a:lnTo>
                <a:lnTo>
                  <a:pt x="180826" y="344793"/>
                </a:lnTo>
                <a:lnTo>
                  <a:pt x="236388" y="355254"/>
                </a:lnTo>
                <a:lnTo>
                  <a:pt x="296036" y="358902"/>
                </a:lnTo>
                <a:lnTo>
                  <a:pt x="355685" y="355254"/>
                </a:lnTo>
                <a:lnTo>
                  <a:pt x="411247" y="344793"/>
                </a:lnTo>
                <a:lnTo>
                  <a:pt x="461533" y="328241"/>
                </a:lnTo>
                <a:lnTo>
                  <a:pt x="505348" y="306324"/>
                </a:lnTo>
                <a:lnTo>
                  <a:pt x="541502" y="279762"/>
                </a:lnTo>
                <a:lnTo>
                  <a:pt x="568803" y="249281"/>
                </a:lnTo>
                <a:lnTo>
                  <a:pt x="592074" y="179450"/>
                </a:lnTo>
                <a:lnTo>
                  <a:pt x="586057" y="143299"/>
                </a:lnTo>
                <a:lnTo>
                  <a:pt x="541502" y="79139"/>
                </a:lnTo>
                <a:lnTo>
                  <a:pt x="505348" y="52577"/>
                </a:lnTo>
                <a:lnTo>
                  <a:pt x="461533" y="30660"/>
                </a:lnTo>
                <a:lnTo>
                  <a:pt x="411247" y="14108"/>
                </a:lnTo>
                <a:lnTo>
                  <a:pt x="355685" y="3647"/>
                </a:lnTo>
                <a:lnTo>
                  <a:pt x="296036" y="0"/>
                </a:lnTo>
                <a:close/>
              </a:path>
            </a:pathLst>
          </a:custGeom>
          <a:solidFill>
            <a:srgbClr val="843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38742" y="2770632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14254" y="2755392"/>
            <a:ext cx="593090" cy="359410"/>
          </a:xfrm>
          <a:custGeom>
            <a:avLst/>
            <a:gdLst/>
            <a:ahLst/>
            <a:cxnLst/>
            <a:rect l="l" t="t" r="r" b="b"/>
            <a:pathLst>
              <a:path w="593090" h="359410">
                <a:moveTo>
                  <a:pt x="296418" y="0"/>
                </a:moveTo>
                <a:lnTo>
                  <a:pt x="236680" y="3647"/>
                </a:lnTo>
                <a:lnTo>
                  <a:pt x="181040" y="14108"/>
                </a:lnTo>
                <a:lnTo>
                  <a:pt x="130689" y="30660"/>
                </a:lnTo>
                <a:lnTo>
                  <a:pt x="86820" y="52578"/>
                </a:lnTo>
                <a:lnTo>
                  <a:pt x="50624" y="79139"/>
                </a:lnTo>
                <a:lnTo>
                  <a:pt x="23294" y="109620"/>
                </a:lnTo>
                <a:lnTo>
                  <a:pt x="0" y="179450"/>
                </a:lnTo>
                <a:lnTo>
                  <a:pt x="6022" y="215602"/>
                </a:lnTo>
                <a:lnTo>
                  <a:pt x="50624" y="279762"/>
                </a:lnTo>
                <a:lnTo>
                  <a:pt x="86820" y="306324"/>
                </a:lnTo>
                <a:lnTo>
                  <a:pt x="130689" y="328241"/>
                </a:lnTo>
                <a:lnTo>
                  <a:pt x="181040" y="344793"/>
                </a:lnTo>
                <a:lnTo>
                  <a:pt x="236680" y="355254"/>
                </a:lnTo>
                <a:lnTo>
                  <a:pt x="296418" y="358902"/>
                </a:lnTo>
                <a:lnTo>
                  <a:pt x="356155" y="355254"/>
                </a:lnTo>
                <a:lnTo>
                  <a:pt x="411795" y="344793"/>
                </a:lnTo>
                <a:lnTo>
                  <a:pt x="462146" y="328241"/>
                </a:lnTo>
                <a:lnTo>
                  <a:pt x="506015" y="306324"/>
                </a:lnTo>
                <a:lnTo>
                  <a:pt x="542211" y="279762"/>
                </a:lnTo>
                <a:lnTo>
                  <a:pt x="569541" y="249281"/>
                </a:lnTo>
                <a:lnTo>
                  <a:pt x="592836" y="179450"/>
                </a:lnTo>
                <a:lnTo>
                  <a:pt x="586813" y="143299"/>
                </a:lnTo>
                <a:lnTo>
                  <a:pt x="542211" y="79139"/>
                </a:lnTo>
                <a:lnTo>
                  <a:pt x="506015" y="52577"/>
                </a:lnTo>
                <a:lnTo>
                  <a:pt x="462146" y="30660"/>
                </a:lnTo>
                <a:lnTo>
                  <a:pt x="411795" y="14108"/>
                </a:lnTo>
                <a:lnTo>
                  <a:pt x="356155" y="3647"/>
                </a:lnTo>
                <a:lnTo>
                  <a:pt x="296418" y="0"/>
                </a:lnTo>
                <a:close/>
              </a:path>
            </a:pathLst>
          </a:custGeom>
          <a:solidFill>
            <a:srgbClr val="843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82909" y="277063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69452" y="2132076"/>
            <a:ext cx="593090" cy="358140"/>
          </a:xfrm>
          <a:custGeom>
            <a:avLst/>
            <a:gdLst/>
            <a:ahLst/>
            <a:cxnLst/>
            <a:rect l="l" t="t" r="r" b="b"/>
            <a:pathLst>
              <a:path w="593090" h="358139">
                <a:moveTo>
                  <a:pt x="296418" y="0"/>
                </a:moveTo>
                <a:lnTo>
                  <a:pt x="236680" y="3636"/>
                </a:lnTo>
                <a:lnTo>
                  <a:pt x="181040" y="14067"/>
                </a:lnTo>
                <a:lnTo>
                  <a:pt x="130689" y="30573"/>
                </a:lnTo>
                <a:lnTo>
                  <a:pt x="86820" y="52435"/>
                </a:lnTo>
                <a:lnTo>
                  <a:pt x="50624" y="78934"/>
                </a:lnTo>
                <a:lnTo>
                  <a:pt x="23294" y="109352"/>
                </a:lnTo>
                <a:lnTo>
                  <a:pt x="0" y="179070"/>
                </a:lnTo>
                <a:lnTo>
                  <a:pt x="6022" y="215169"/>
                </a:lnTo>
                <a:lnTo>
                  <a:pt x="50624" y="279205"/>
                </a:lnTo>
                <a:lnTo>
                  <a:pt x="86820" y="305704"/>
                </a:lnTo>
                <a:lnTo>
                  <a:pt x="130689" y="327566"/>
                </a:lnTo>
                <a:lnTo>
                  <a:pt x="181040" y="344072"/>
                </a:lnTo>
                <a:lnTo>
                  <a:pt x="236680" y="354503"/>
                </a:lnTo>
                <a:lnTo>
                  <a:pt x="296418" y="358139"/>
                </a:lnTo>
                <a:lnTo>
                  <a:pt x="356155" y="354503"/>
                </a:lnTo>
                <a:lnTo>
                  <a:pt x="411795" y="344072"/>
                </a:lnTo>
                <a:lnTo>
                  <a:pt x="462146" y="327566"/>
                </a:lnTo>
                <a:lnTo>
                  <a:pt x="506015" y="305704"/>
                </a:lnTo>
                <a:lnTo>
                  <a:pt x="542211" y="279205"/>
                </a:lnTo>
                <a:lnTo>
                  <a:pt x="569541" y="248787"/>
                </a:lnTo>
                <a:lnTo>
                  <a:pt x="592836" y="179070"/>
                </a:lnTo>
                <a:lnTo>
                  <a:pt x="586813" y="142970"/>
                </a:lnTo>
                <a:lnTo>
                  <a:pt x="542211" y="78934"/>
                </a:lnTo>
                <a:lnTo>
                  <a:pt x="506015" y="52435"/>
                </a:lnTo>
                <a:lnTo>
                  <a:pt x="462146" y="30573"/>
                </a:lnTo>
                <a:lnTo>
                  <a:pt x="411795" y="14067"/>
                </a:lnTo>
                <a:lnTo>
                  <a:pt x="356155" y="3636"/>
                </a:lnTo>
                <a:lnTo>
                  <a:pt x="2964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96019" y="21470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742169" y="2132076"/>
            <a:ext cx="593090" cy="358140"/>
          </a:xfrm>
          <a:custGeom>
            <a:avLst/>
            <a:gdLst/>
            <a:ahLst/>
            <a:cxnLst/>
            <a:rect l="l" t="t" r="r" b="b"/>
            <a:pathLst>
              <a:path w="593090" h="358139">
                <a:moveTo>
                  <a:pt x="296418" y="0"/>
                </a:moveTo>
                <a:lnTo>
                  <a:pt x="236680" y="3636"/>
                </a:lnTo>
                <a:lnTo>
                  <a:pt x="181040" y="14067"/>
                </a:lnTo>
                <a:lnTo>
                  <a:pt x="130689" y="30573"/>
                </a:lnTo>
                <a:lnTo>
                  <a:pt x="86820" y="52435"/>
                </a:lnTo>
                <a:lnTo>
                  <a:pt x="50624" y="78934"/>
                </a:lnTo>
                <a:lnTo>
                  <a:pt x="23294" y="109352"/>
                </a:lnTo>
                <a:lnTo>
                  <a:pt x="0" y="179070"/>
                </a:lnTo>
                <a:lnTo>
                  <a:pt x="6022" y="215169"/>
                </a:lnTo>
                <a:lnTo>
                  <a:pt x="50624" y="279205"/>
                </a:lnTo>
                <a:lnTo>
                  <a:pt x="86820" y="305704"/>
                </a:lnTo>
                <a:lnTo>
                  <a:pt x="130689" y="327566"/>
                </a:lnTo>
                <a:lnTo>
                  <a:pt x="181040" y="344072"/>
                </a:lnTo>
                <a:lnTo>
                  <a:pt x="236680" y="354503"/>
                </a:lnTo>
                <a:lnTo>
                  <a:pt x="296418" y="358139"/>
                </a:lnTo>
                <a:lnTo>
                  <a:pt x="356155" y="354503"/>
                </a:lnTo>
                <a:lnTo>
                  <a:pt x="411795" y="344072"/>
                </a:lnTo>
                <a:lnTo>
                  <a:pt x="462146" y="327566"/>
                </a:lnTo>
                <a:lnTo>
                  <a:pt x="506015" y="305704"/>
                </a:lnTo>
                <a:lnTo>
                  <a:pt x="542211" y="279205"/>
                </a:lnTo>
                <a:lnTo>
                  <a:pt x="569541" y="248787"/>
                </a:lnTo>
                <a:lnTo>
                  <a:pt x="592835" y="179070"/>
                </a:lnTo>
                <a:lnTo>
                  <a:pt x="586813" y="142970"/>
                </a:lnTo>
                <a:lnTo>
                  <a:pt x="542211" y="78934"/>
                </a:lnTo>
                <a:lnTo>
                  <a:pt x="506015" y="52435"/>
                </a:lnTo>
                <a:lnTo>
                  <a:pt x="462146" y="30573"/>
                </a:lnTo>
                <a:lnTo>
                  <a:pt x="411795" y="14067"/>
                </a:lnTo>
                <a:lnTo>
                  <a:pt x="356155" y="3636"/>
                </a:lnTo>
                <a:lnTo>
                  <a:pt x="296418" y="0"/>
                </a:lnTo>
                <a:close/>
              </a:path>
            </a:pathLst>
          </a:custGeom>
          <a:solidFill>
            <a:srgbClr val="843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968738" y="21470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922507" y="2132076"/>
            <a:ext cx="593090" cy="358140"/>
          </a:xfrm>
          <a:custGeom>
            <a:avLst/>
            <a:gdLst/>
            <a:ahLst/>
            <a:cxnLst/>
            <a:rect l="l" t="t" r="r" b="b"/>
            <a:pathLst>
              <a:path w="593090" h="358139">
                <a:moveTo>
                  <a:pt x="296418" y="0"/>
                </a:moveTo>
                <a:lnTo>
                  <a:pt x="236680" y="3636"/>
                </a:lnTo>
                <a:lnTo>
                  <a:pt x="181040" y="14067"/>
                </a:lnTo>
                <a:lnTo>
                  <a:pt x="130689" y="30573"/>
                </a:lnTo>
                <a:lnTo>
                  <a:pt x="86820" y="52435"/>
                </a:lnTo>
                <a:lnTo>
                  <a:pt x="50624" y="78934"/>
                </a:lnTo>
                <a:lnTo>
                  <a:pt x="23294" y="109352"/>
                </a:lnTo>
                <a:lnTo>
                  <a:pt x="0" y="179070"/>
                </a:lnTo>
                <a:lnTo>
                  <a:pt x="6022" y="215169"/>
                </a:lnTo>
                <a:lnTo>
                  <a:pt x="50624" y="279205"/>
                </a:lnTo>
                <a:lnTo>
                  <a:pt x="86820" y="305704"/>
                </a:lnTo>
                <a:lnTo>
                  <a:pt x="130689" y="327566"/>
                </a:lnTo>
                <a:lnTo>
                  <a:pt x="181040" y="344072"/>
                </a:lnTo>
                <a:lnTo>
                  <a:pt x="236680" y="354503"/>
                </a:lnTo>
                <a:lnTo>
                  <a:pt x="296418" y="358139"/>
                </a:lnTo>
                <a:lnTo>
                  <a:pt x="356155" y="354503"/>
                </a:lnTo>
                <a:lnTo>
                  <a:pt x="411795" y="344072"/>
                </a:lnTo>
                <a:lnTo>
                  <a:pt x="462146" y="327566"/>
                </a:lnTo>
                <a:lnTo>
                  <a:pt x="506015" y="305704"/>
                </a:lnTo>
                <a:lnTo>
                  <a:pt x="542211" y="279205"/>
                </a:lnTo>
                <a:lnTo>
                  <a:pt x="569541" y="248787"/>
                </a:lnTo>
                <a:lnTo>
                  <a:pt x="592836" y="179070"/>
                </a:lnTo>
                <a:lnTo>
                  <a:pt x="586813" y="142970"/>
                </a:lnTo>
                <a:lnTo>
                  <a:pt x="542211" y="78934"/>
                </a:lnTo>
                <a:lnTo>
                  <a:pt x="506015" y="52435"/>
                </a:lnTo>
                <a:lnTo>
                  <a:pt x="462146" y="30573"/>
                </a:lnTo>
                <a:lnTo>
                  <a:pt x="411795" y="14067"/>
                </a:lnTo>
                <a:lnTo>
                  <a:pt x="356155" y="3636"/>
                </a:lnTo>
                <a:lnTo>
                  <a:pt x="296418" y="0"/>
                </a:lnTo>
                <a:close/>
              </a:path>
            </a:pathLst>
          </a:custGeom>
          <a:solidFill>
            <a:srgbClr val="843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148821" y="21470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133076" y="241554"/>
            <a:ext cx="593090" cy="358140"/>
          </a:xfrm>
          <a:custGeom>
            <a:avLst/>
            <a:gdLst/>
            <a:ahLst/>
            <a:cxnLst/>
            <a:rect l="l" t="t" r="r" b="b"/>
            <a:pathLst>
              <a:path w="593090" h="358140">
                <a:moveTo>
                  <a:pt x="296418" y="0"/>
                </a:moveTo>
                <a:lnTo>
                  <a:pt x="236680" y="3636"/>
                </a:lnTo>
                <a:lnTo>
                  <a:pt x="181040" y="14067"/>
                </a:lnTo>
                <a:lnTo>
                  <a:pt x="130689" y="30573"/>
                </a:lnTo>
                <a:lnTo>
                  <a:pt x="86820" y="52435"/>
                </a:lnTo>
                <a:lnTo>
                  <a:pt x="50624" y="78934"/>
                </a:lnTo>
                <a:lnTo>
                  <a:pt x="23294" y="109352"/>
                </a:lnTo>
                <a:lnTo>
                  <a:pt x="0" y="179070"/>
                </a:lnTo>
                <a:lnTo>
                  <a:pt x="6022" y="215169"/>
                </a:lnTo>
                <a:lnTo>
                  <a:pt x="50624" y="279205"/>
                </a:lnTo>
                <a:lnTo>
                  <a:pt x="86820" y="305704"/>
                </a:lnTo>
                <a:lnTo>
                  <a:pt x="130689" y="327566"/>
                </a:lnTo>
                <a:lnTo>
                  <a:pt x="181040" y="344072"/>
                </a:lnTo>
                <a:lnTo>
                  <a:pt x="236680" y="354503"/>
                </a:lnTo>
                <a:lnTo>
                  <a:pt x="296418" y="358140"/>
                </a:lnTo>
                <a:lnTo>
                  <a:pt x="356155" y="354503"/>
                </a:lnTo>
                <a:lnTo>
                  <a:pt x="411795" y="344072"/>
                </a:lnTo>
                <a:lnTo>
                  <a:pt x="462146" y="327566"/>
                </a:lnTo>
                <a:lnTo>
                  <a:pt x="506015" y="305704"/>
                </a:lnTo>
                <a:lnTo>
                  <a:pt x="542211" y="279205"/>
                </a:lnTo>
                <a:lnTo>
                  <a:pt x="569541" y="248787"/>
                </a:lnTo>
                <a:lnTo>
                  <a:pt x="592835" y="179070"/>
                </a:lnTo>
                <a:lnTo>
                  <a:pt x="586813" y="142970"/>
                </a:lnTo>
                <a:lnTo>
                  <a:pt x="542211" y="78934"/>
                </a:lnTo>
                <a:lnTo>
                  <a:pt x="506015" y="52435"/>
                </a:lnTo>
                <a:lnTo>
                  <a:pt x="462146" y="30573"/>
                </a:lnTo>
                <a:lnTo>
                  <a:pt x="411795" y="14067"/>
                </a:lnTo>
                <a:lnTo>
                  <a:pt x="356155" y="3636"/>
                </a:lnTo>
                <a:lnTo>
                  <a:pt x="2964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359390" y="25628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555480" y="912875"/>
            <a:ext cx="593090" cy="359410"/>
          </a:xfrm>
          <a:custGeom>
            <a:avLst/>
            <a:gdLst/>
            <a:ahLst/>
            <a:cxnLst/>
            <a:rect l="l" t="t" r="r" b="b"/>
            <a:pathLst>
              <a:path w="593090" h="359409">
                <a:moveTo>
                  <a:pt x="296418" y="0"/>
                </a:moveTo>
                <a:lnTo>
                  <a:pt x="236680" y="3647"/>
                </a:lnTo>
                <a:lnTo>
                  <a:pt x="181040" y="14108"/>
                </a:lnTo>
                <a:lnTo>
                  <a:pt x="130689" y="30660"/>
                </a:lnTo>
                <a:lnTo>
                  <a:pt x="86820" y="52578"/>
                </a:lnTo>
                <a:lnTo>
                  <a:pt x="50624" y="79139"/>
                </a:lnTo>
                <a:lnTo>
                  <a:pt x="23294" y="109620"/>
                </a:lnTo>
                <a:lnTo>
                  <a:pt x="0" y="179450"/>
                </a:lnTo>
                <a:lnTo>
                  <a:pt x="6022" y="215602"/>
                </a:lnTo>
                <a:lnTo>
                  <a:pt x="50624" y="279762"/>
                </a:lnTo>
                <a:lnTo>
                  <a:pt x="86820" y="306324"/>
                </a:lnTo>
                <a:lnTo>
                  <a:pt x="130689" y="328241"/>
                </a:lnTo>
                <a:lnTo>
                  <a:pt x="181040" y="344793"/>
                </a:lnTo>
                <a:lnTo>
                  <a:pt x="236680" y="355254"/>
                </a:lnTo>
                <a:lnTo>
                  <a:pt x="296418" y="358901"/>
                </a:lnTo>
                <a:lnTo>
                  <a:pt x="356155" y="355254"/>
                </a:lnTo>
                <a:lnTo>
                  <a:pt x="411795" y="344793"/>
                </a:lnTo>
                <a:lnTo>
                  <a:pt x="462146" y="328241"/>
                </a:lnTo>
                <a:lnTo>
                  <a:pt x="506015" y="306323"/>
                </a:lnTo>
                <a:lnTo>
                  <a:pt x="542211" y="279762"/>
                </a:lnTo>
                <a:lnTo>
                  <a:pt x="569541" y="249281"/>
                </a:lnTo>
                <a:lnTo>
                  <a:pt x="592836" y="179450"/>
                </a:lnTo>
                <a:lnTo>
                  <a:pt x="586813" y="143299"/>
                </a:lnTo>
                <a:lnTo>
                  <a:pt x="542211" y="79139"/>
                </a:lnTo>
                <a:lnTo>
                  <a:pt x="506015" y="52577"/>
                </a:lnTo>
                <a:lnTo>
                  <a:pt x="462146" y="30660"/>
                </a:lnTo>
                <a:lnTo>
                  <a:pt x="411795" y="14108"/>
                </a:lnTo>
                <a:lnTo>
                  <a:pt x="356155" y="3647"/>
                </a:lnTo>
                <a:lnTo>
                  <a:pt x="2964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781793" y="9278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710671" y="912875"/>
            <a:ext cx="593090" cy="359410"/>
          </a:xfrm>
          <a:custGeom>
            <a:avLst/>
            <a:gdLst/>
            <a:ahLst/>
            <a:cxnLst/>
            <a:rect l="l" t="t" r="r" b="b"/>
            <a:pathLst>
              <a:path w="593090" h="359409">
                <a:moveTo>
                  <a:pt x="296418" y="0"/>
                </a:moveTo>
                <a:lnTo>
                  <a:pt x="236680" y="3647"/>
                </a:lnTo>
                <a:lnTo>
                  <a:pt x="181040" y="14108"/>
                </a:lnTo>
                <a:lnTo>
                  <a:pt x="130689" y="30660"/>
                </a:lnTo>
                <a:lnTo>
                  <a:pt x="86820" y="52578"/>
                </a:lnTo>
                <a:lnTo>
                  <a:pt x="50624" y="79139"/>
                </a:lnTo>
                <a:lnTo>
                  <a:pt x="23294" y="109620"/>
                </a:lnTo>
                <a:lnTo>
                  <a:pt x="0" y="179450"/>
                </a:lnTo>
                <a:lnTo>
                  <a:pt x="6022" y="215602"/>
                </a:lnTo>
                <a:lnTo>
                  <a:pt x="50624" y="279762"/>
                </a:lnTo>
                <a:lnTo>
                  <a:pt x="86820" y="306324"/>
                </a:lnTo>
                <a:lnTo>
                  <a:pt x="130689" y="328241"/>
                </a:lnTo>
                <a:lnTo>
                  <a:pt x="181040" y="344793"/>
                </a:lnTo>
                <a:lnTo>
                  <a:pt x="236680" y="355254"/>
                </a:lnTo>
                <a:lnTo>
                  <a:pt x="296418" y="358901"/>
                </a:lnTo>
                <a:lnTo>
                  <a:pt x="356155" y="355254"/>
                </a:lnTo>
                <a:lnTo>
                  <a:pt x="411795" y="344793"/>
                </a:lnTo>
                <a:lnTo>
                  <a:pt x="462146" y="328241"/>
                </a:lnTo>
                <a:lnTo>
                  <a:pt x="506015" y="306323"/>
                </a:lnTo>
                <a:lnTo>
                  <a:pt x="542211" y="279762"/>
                </a:lnTo>
                <a:lnTo>
                  <a:pt x="569541" y="249281"/>
                </a:lnTo>
                <a:lnTo>
                  <a:pt x="592835" y="179450"/>
                </a:lnTo>
                <a:lnTo>
                  <a:pt x="586813" y="143299"/>
                </a:lnTo>
                <a:lnTo>
                  <a:pt x="542211" y="79139"/>
                </a:lnTo>
                <a:lnTo>
                  <a:pt x="506015" y="52577"/>
                </a:lnTo>
                <a:lnTo>
                  <a:pt x="462146" y="30660"/>
                </a:lnTo>
                <a:lnTo>
                  <a:pt x="411795" y="14108"/>
                </a:lnTo>
                <a:lnTo>
                  <a:pt x="356155" y="3647"/>
                </a:lnTo>
                <a:lnTo>
                  <a:pt x="2964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937240" y="9278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078468" y="1559052"/>
            <a:ext cx="596900" cy="359410"/>
          </a:xfrm>
          <a:custGeom>
            <a:avLst/>
            <a:gdLst/>
            <a:ahLst/>
            <a:cxnLst/>
            <a:rect l="l" t="t" r="r" b="b"/>
            <a:pathLst>
              <a:path w="596900" h="359410">
                <a:moveTo>
                  <a:pt x="298323" y="0"/>
                </a:moveTo>
                <a:lnTo>
                  <a:pt x="238212" y="3647"/>
                </a:lnTo>
                <a:lnTo>
                  <a:pt x="182219" y="14108"/>
                </a:lnTo>
                <a:lnTo>
                  <a:pt x="131545" y="30660"/>
                </a:lnTo>
                <a:lnTo>
                  <a:pt x="87391" y="52578"/>
                </a:lnTo>
                <a:lnTo>
                  <a:pt x="50959" y="79139"/>
                </a:lnTo>
                <a:lnTo>
                  <a:pt x="23449" y="109620"/>
                </a:lnTo>
                <a:lnTo>
                  <a:pt x="0" y="179450"/>
                </a:lnTo>
                <a:lnTo>
                  <a:pt x="6062" y="215602"/>
                </a:lnTo>
                <a:lnTo>
                  <a:pt x="50959" y="279762"/>
                </a:lnTo>
                <a:lnTo>
                  <a:pt x="87391" y="306324"/>
                </a:lnTo>
                <a:lnTo>
                  <a:pt x="131545" y="328241"/>
                </a:lnTo>
                <a:lnTo>
                  <a:pt x="182219" y="344793"/>
                </a:lnTo>
                <a:lnTo>
                  <a:pt x="238212" y="355254"/>
                </a:lnTo>
                <a:lnTo>
                  <a:pt x="298323" y="358901"/>
                </a:lnTo>
                <a:lnTo>
                  <a:pt x="358433" y="355254"/>
                </a:lnTo>
                <a:lnTo>
                  <a:pt x="414426" y="344793"/>
                </a:lnTo>
                <a:lnTo>
                  <a:pt x="465100" y="328241"/>
                </a:lnTo>
                <a:lnTo>
                  <a:pt x="509254" y="306323"/>
                </a:lnTo>
                <a:lnTo>
                  <a:pt x="545686" y="279762"/>
                </a:lnTo>
                <a:lnTo>
                  <a:pt x="573196" y="249281"/>
                </a:lnTo>
                <a:lnTo>
                  <a:pt x="596646" y="179450"/>
                </a:lnTo>
                <a:lnTo>
                  <a:pt x="590583" y="143299"/>
                </a:lnTo>
                <a:lnTo>
                  <a:pt x="545686" y="79139"/>
                </a:lnTo>
                <a:lnTo>
                  <a:pt x="509254" y="52577"/>
                </a:lnTo>
                <a:lnTo>
                  <a:pt x="465100" y="30660"/>
                </a:lnTo>
                <a:lnTo>
                  <a:pt x="414426" y="14108"/>
                </a:lnTo>
                <a:lnTo>
                  <a:pt x="358433" y="3647"/>
                </a:lnTo>
                <a:lnTo>
                  <a:pt x="2983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306814" y="157454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150602" y="1555241"/>
            <a:ext cx="593090" cy="367030"/>
          </a:xfrm>
          <a:custGeom>
            <a:avLst/>
            <a:gdLst/>
            <a:ahLst/>
            <a:cxnLst/>
            <a:rect l="l" t="t" r="r" b="b"/>
            <a:pathLst>
              <a:path w="593090" h="367030">
                <a:moveTo>
                  <a:pt x="296418" y="0"/>
                </a:moveTo>
                <a:lnTo>
                  <a:pt x="236680" y="3722"/>
                </a:lnTo>
                <a:lnTo>
                  <a:pt x="181040" y="14400"/>
                </a:lnTo>
                <a:lnTo>
                  <a:pt x="130689" y="31296"/>
                </a:lnTo>
                <a:lnTo>
                  <a:pt x="86820" y="53673"/>
                </a:lnTo>
                <a:lnTo>
                  <a:pt x="50624" y="80795"/>
                </a:lnTo>
                <a:lnTo>
                  <a:pt x="23294" y="111924"/>
                </a:lnTo>
                <a:lnTo>
                  <a:pt x="6022" y="146325"/>
                </a:lnTo>
                <a:lnTo>
                  <a:pt x="0" y="183261"/>
                </a:lnTo>
                <a:lnTo>
                  <a:pt x="6022" y="220196"/>
                </a:lnTo>
                <a:lnTo>
                  <a:pt x="23294" y="254597"/>
                </a:lnTo>
                <a:lnTo>
                  <a:pt x="50624" y="285726"/>
                </a:lnTo>
                <a:lnTo>
                  <a:pt x="86820" y="312848"/>
                </a:lnTo>
                <a:lnTo>
                  <a:pt x="130689" y="335225"/>
                </a:lnTo>
                <a:lnTo>
                  <a:pt x="181040" y="352121"/>
                </a:lnTo>
                <a:lnTo>
                  <a:pt x="236680" y="362799"/>
                </a:lnTo>
                <a:lnTo>
                  <a:pt x="296418" y="366522"/>
                </a:lnTo>
                <a:lnTo>
                  <a:pt x="356155" y="362799"/>
                </a:lnTo>
                <a:lnTo>
                  <a:pt x="411795" y="352121"/>
                </a:lnTo>
                <a:lnTo>
                  <a:pt x="462146" y="335225"/>
                </a:lnTo>
                <a:lnTo>
                  <a:pt x="506015" y="312848"/>
                </a:lnTo>
                <a:lnTo>
                  <a:pt x="542211" y="285726"/>
                </a:lnTo>
                <a:lnTo>
                  <a:pt x="569541" y="254597"/>
                </a:lnTo>
                <a:lnTo>
                  <a:pt x="586813" y="220196"/>
                </a:lnTo>
                <a:lnTo>
                  <a:pt x="592836" y="183261"/>
                </a:lnTo>
                <a:lnTo>
                  <a:pt x="586813" y="146325"/>
                </a:lnTo>
                <a:lnTo>
                  <a:pt x="569541" y="111924"/>
                </a:lnTo>
                <a:lnTo>
                  <a:pt x="542211" y="80795"/>
                </a:lnTo>
                <a:lnTo>
                  <a:pt x="506015" y="53673"/>
                </a:lnTo>
                <a:lnTo>
                  <a:pt x="462146" y="31296"/>
                </a:lnTo>
                <a:lnTo>
                  <a:pt x="411795" y="14400"/>
                </a:lnTo>
                <a:lnTo>
                  <a:pt x="356155" y="3722"/>
                </a:lnTo>
                <a:lnTo>
                  <a:pt x="296418" y="0"/>
                </a:lnTo>
                <a:close/>
              </a:path>
            </a:pathLst>
          </a:custGeom>
          <a:solidFill>
            <a:srgbClr val="843B0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376916" y="157454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1218926" y="1559052"/>
            <a:ext cx="592455" cy="359410"/>
          </a:xfrm>
          <a:custGeom>
            <a:avLst/>
            <a:gdLst/>
            <a:ahLst/>
            <a:cxnLst/>
            <a:rect l="l" t="t" r="r" b="b"/>
            <a:pathLst>
              <a:path w="592454" h="359410">
                <a:moveTo>
                  <a:pt x="296037" y="0"/>
                </a:moveTo>
                <a:lnTo>
                  <a:pt x="236388" y="3647"/>
                </a:lnTo>
                <a:lnTo>
                  <a:pt x="180826" y="14108"/>
                </a:lnTo>
                <a:lnTo>
                  <a:pt x="130540" y="30660"/>
                </a:lnTo>
                <a:lnTo>
                  <a:pt x="86725" y="52578"/>
                </a:lnTo>
                <a:lnTo>
                  <a:pt x="50571" y="79139"/>
                </a:lnTo>
                <a:lnTo>
                  <a:pt x="23270" y="109620"/>
                </a:lnTo>
                <a:lnTo>
                  <a:pt x="0" y="179450"/>
                </a:lnTo>
                <a:lnTo>
                  <a:pt x="6016" y="215602"/>
                </a:lnTo>
                <a:lnTo>
                  <a:pt x="50571" y="279762"/>
                </a:lnTo>
                <a:lnTo>
                  <a:pt x="86725" y="306324"/>
                </a:lnTo>
                <a:lnTo>
                  <a:pt x="130540" y="328241"/>
                </a:lnTo>
                <a:lnTo>
                  <a:pt x="180826" y="344793"/>
                </a:lnTo>
                <a:lnTo>
                  <a:pt x="236388" y="355254"/>
                </a:lnTo>
                <a:lnTo>
                  <a:pt x="296037" y="358901"/>
                </a:lnTo>
                <a:lnTo>
                  <a:pt x="355685" y="355254"/>
                </a:lnTo>
                <a:lnTo>
                  <a:pt x="411247" y="344793"/>
                </a:lnTo>
                <a:lnTo>
                  <a:pt x="461533" y="328241"/>
                </a:lnTo>
                <a:lnTo>
                  <a:pt x="505348" y="306323"/>
                </a:lnTo>
                <a:lnTo>
                  <a:pt x="541502" y="279762"/>
                </a:lnTo>
                <a:lnTo>
                  <a:pt x="568803" y="249281"/>
                </a:lnTo>
                <a:lnTo>
                  <a:pt x="592074" y="179450"/>
                </a:lnTo>
                <a:lnTo>
                  <a:pt x="586057" y="143299"/>
                </a:lnTo>
                <a:lnTo>
                  <a:pt x="541502" y="79139"/>
                </a:lnTo>
                <a:lnTo>
                  <a:pt x="505348" y="52577"/>
                </a:lnTo>
                <a:lnTo>
                  <a:pt x="461533" y="30660"/>
                </a:lnTo>
                <a:lnTo>
                  <a:pt x="411247" y="14108"/>
                </a:lnTo>
                <a:lnTo>
                  <a:pt x="355685" y="3647"/>
                </a:lnTo>
                <a:lnTo>
                  <a:pt x="296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444985" y="157454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994147" y="593598"/>
            <a:ext cx="6527800" cy="6011545"/>
            <a:chOff x="4994147" y="593598"/>
            <a:chExt cx="6527800" cy="6011545"/>
          </a:xfrm>
        </p:grpSpPr>
        <p:sp>
          <p:nvSpPr>
            <p:cNvPr id="27" name="object 27"/>
            <p:cNvSpPr/>
            <p:nvPr/>
          </p:nvSpPr>
          <p:spPr>
            <a:xfrm>
              <a:off x="8866251" y="600075"/>
              <a:ext cx="2649220" cy="2155190"/>
            </a:xfrm>
            <a:custGeom>
              <a:avLst/>
              <a:gdLst/>
              <a:ahLst/>
              <a:cxnLst/>
              <a:rect l="l" t="t" r="r" b="b"/>
              <a:pathLst>
                <a:path w="2649220" h="2155190">
                  <a:moveTo>
                    <a:pt x="1563751" y="0"/>
                  </a:moveTo>
                  <a:lnTo>
                    <a:pt x="986027" y="312800"/>
                  </a:lnTo>
                </a:path>
                <a:path w="2649220" h="2155190">
                  <a:moveTo>
                    <a:pt x="1563624" y="0"/>
                  </a:moveTo>
                  <a:lnTo>
                    <a:pt x="2141347" y="312800"/>
                  </a:lnTo>
                </a:path>
                <a:path w="2649220" h="2155190">
                  <a:moveTo>
                    <a:pt x="986281" y="672084"/>
                  </a:moveTo>
                  <a:lnTo>
                    <a:pt x="511301" y="959738"/>
                  </a:lnTo>
                </a:path>
                <a:path w="2649220" h="2155190">
                  <a:moveTo>
                    <a:pt x="986027" y="672084"/>
                  </a:moveTo>
                  <a:lnTo>
                    <a:pt x="1581150" y="955928"/>
                  </a:lnTo>
                </a:path>
                <a:path w="2649220" h="2155190">
                  <a:moveTo>
                    <a:pt x="2141347" y="672084"/>
                  </a:moveTo>
                  <a:lnTo>
                    <a:pt x="1581150" y="955928"/>
                  </a:lnTo>
                </a:path>
                <a:path w="2649220" h="2155190">
                  <a:moveTo>
                    <a:pt x="2141220" y="672084"/>
                  </a:moveTo>
                  <a:lnTo>
                    <a:pt x="2649093" y="959738"/>
                  </a:lnTo>
                </a:path>
                <a:path w="2649220" h="2155190">
                  <a:moveTo>
                    <a:pt x="510794" y="1318260"/>
                  </a:moveTo>
                  <a:lnTo>
                    <a:pt x="0" y="1532001"/>
                  </a:lnTo>
                </a:path>
                <a:path w="2649220" h="2155190">
                  <a:moveTo>
                    <a:pt x="511301" y="1318260"/>
                  </a:moveTo>
                  <a:lnTo>
                    <a:pt x="1173352" y="1532001"/>
                  </a:lnTo>
                </a:path>
                <a:path w="2649220" h="2155190">
                  <a:moveTo>
                    <a:pt x="1580769" y="1322070"/>
                  </a:moveTo>
                  <a:lnTo>
                    <a:pt x="1172718" y="1532001"/>
                  </a:lnTo>
                </a:path>
                <a:path w="2649220" h="2155190">
                  <a:moveTo>
                    <a:pt x="1581150" y="1322070"/>
                  </a:moveTo>
                  <a:lnTo>
                    <a:pt x="2352929" y="1532001"/>
                  </a:lnTo>
                </a:path>
                <a:path w="2649220" h="2155190">
                  <a:moveTo>
                    <a:pt x="1172591" y="1890522"/>
                  </a:moveTo>
                  <a:lnTo>
                    <a:pt x="500633" y="2155190"/>
                  </a:lnTo>
                </a:path>
                <a:path w="2649220" h="2155190">
                  <a:moveTo>
                    <a:pt x="1172718" y="1890522"/>
                  </a:moveTo>
                  <a:lnTo>
                    <a:pt x="1844675" y="2155190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94147" y="2125980"/>
              <a:ext cx="6409944" cy="4479035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935723" y="6249161"/>
            <a:ext cx="1446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subtree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second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37704" y="477265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765540" y="477265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27726" y="5388609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01334" y="538860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19953" y="477265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48934" y="477265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861302" y="555955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251192" y="5418582"/>
            <a:ext cx="815975" cy="85598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121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800" spc="-10" dirty="0">
                <a:latin typeface="Calibri"/>
                <a:cs typeface="Calibri"/>
              </a:rPr>
              <a:t>evaluate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058907" y="477265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520176" y="5559552"/>
            <a:ext cx="25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295892" y="5559552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245095" y="291795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40779" y="354584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458707" y="354584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65394" y="419252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62064" y="419252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053576" y="4192523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988045" y="422402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853935" y="477265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124440" y="5377688"/>
            <a:ext cx="1151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637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evaluate </a:t>
            </a:r>
            <a:r>
              <a:rPr sz="1800" dirty="0">
                <a:latin typeface="Calibri"/>
                <a:cs typeface="Calibri"/>
              </a:rPr>
              <a:t>subtree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first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863082" y="2153411"/>
            <a:ext cx="1391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445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evaluate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rest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last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381F139F-22A5-093E-BF46-4A34386341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81</a:t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3733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Expression</a:t>
            </a:r>
            <a:r>
              <a:rPr spc="-185" dirty="0"/>
              <a:t> </a:t>
            </a:r>
            <a:r>
              <a:rPr spc="-45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468058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syntax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tree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expression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2822" y="2970276"/>
            <a:ext cx="2322830" cy="369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28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80"/>
              </a:spcBef>
            </a:pPr>
            <a:r>
              <a:rPr sz="1800" spc="345" dirty="0">
                <a:latin typeface="Trebuchet MS"/>
                <a:cs typeface="Trebuchet MS"/>
              </a:rPr>
              <a:t>(a-</a:t>
            </a:r>
            <a:r>
              <a:rPr sz="1800" spc="250" dirty="0">
                <a:latin typeface="Trebuchet MS"/>
                <a:cs typeface="Trebuchet MS"/>
              </a:rPr>
              <a:t>b)+e*(c/d)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2822" y="3900678"/>
            <a:ext cx="2322830" cy="120015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2860" rIns="0" bIns="0" rtlCol="0">
            <a:spAutoFit/>
          </a:bodyPr>
          <a:lstStyle/>
          <a:p>
            <a:pPr marL="90805" marR="530860">
              <a:lnSpc>
                <a:spcPct val="100000"/>
              </a:lnSpc>
              <a:spcBef>
                <a:spcPts val="180"/>
              </a:spcBef>
              <a:tabLst>
                <a:tab pos="513715" algn="l"/>
                <a:tab pos="796290" algn="l"/>
                <a:tab pos="1078230" algn="l"/>
                <a:tab pos="1219835" algn="l"/>
                <a:tab pos="1360170" algn="l"/>
                <a:tab pos="1502410" algn="l"/>
              </a:tabLst>
            </a:pPr>
            <a:r>
              <a:rPr sz="1800" spc="245" dirty="0">
                <a:latin typeface="Trebuchet MS"/>
                <a:cs typeface="Trebuchet MS"/>
              </a:rPr>
              <a:t>t1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a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90" dirty="0">
                <a:latin typeface="Trebuchet MS"/>
                <a:cs typeface="Trebuchet MS"/>
              </a:rPr>
              <a:t>–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53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b</a:t>
            </a:r>
            <a:r>
              <a:rPr sz="1800" spc="245" dirty="0">
                <a:latin typeface="Trebuchet MS"/>
                <a:cs typeface="Trebuchet MS"/>
              </a:rPr>
              <a:t>  t2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60" dirty="0">
                <a:latin typeface="Trebuchet MS"/>
                <a:cs typeface="Trebuchet MS"/>
              </a:rPr>
              <a:t>c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/</a:t>
            </a:r>
            <a:r>
              <a:rPr sz="1800" dirty="0">
                <a:latin typeface="Trebuchet MS"/>
                <a:cs typeface="Trebuchet MS"/>
              </a:rPr>
              <a:t>		</a:t>
            </a:r>
            <a:r>
              <a:rPr sz="1800" spc="50" dirty="0">
                <a:latin typeface="Trebuchet MS"/>
                <a:cs typeface="Trebuchet MS"/>
              </a:rPr>
              <a:t>d </a:t>
            </a:r>
            <a:r>
              <a:rPr sz="1800" spc="245" dirty="0">
                <a:latin typeface="Trebuchet MS"/>
                <a:cs typeface="Trebuchet MS"/>
              </a:rPr>
              <a:t>t3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65" dirty="0">
                <a:latin typeface="Trebuchet MS"/>
                <a:cs typeface="Trebuchet MS"/>
              </a:rPr>
              <a:t>e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390" dirty="0">
                <a:latin typeface="Trebuchet MS"/>
                <a:cs typeface="Trebuchet MS"/>
              </a:rPr>
              <a:t>*</a:t>
            </a:r>
            <a:r>
              <a:rPr sz="1800" dirty="0">
                <a:latin typeface="Trebuchet MS"/>
                <a:cs typeface="Trebuchet MS"/>
              </a:rPr>
              <a:t>		</a:t>
            </a:r>
            <a:r>
              <a:rPr sz="1800" spc="245" dirty="0">
                <a:latin typeface="Trebuchet MS"/>
                <a:cs typeface="Trebuchet MS"/>
              </a:rPr>
              <a:t>t2 t4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100" dirty="0">
                <a:latin typeface="Trebuchet MS"/>
                <a:cs typeface="Trebuchet MS"/>
              </a:rPr>
              <a:t>=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245" dirty="0">
                <a:latin typeface="Trebuchet MS"/>
                <a:cs typeface="Trebuchet MS"/>
              </a:rPr>
              <a:t>t1</a:t>
            </a:r>
            <a:r>
              <a:rPr sz="1800" dirty="0">
                <a:latin typeface="Trebuchet MS"/>
                <a:cs typeface="Trebuchet MS"/>
              </a:rPr>
              <a:t>		</a:t>
            </a:r>
            <a:r>
              <a:rPr sz="1800" spc="100" dirty="0">
                <a:latin typeface="Trebuchet MS"/>
                <a:cs typeface="Trebuchet MS"/>
              </a:rPr>
              <a:t>+</a:t>
            </a:r>
            <a:r>
              <a:rPr sz="1800" dirty="0">
                <a:latin typeface="Trebuchet MS"/>
                <a:cs typeface="Trebuchet MS"/>
              </a:rPr>
              <a:t>		</a:t>
            </a:r>
            <a:r>
              <a:rPr sz="1800" spc="240" dirty="0">
                <a:latin typeface="Trebuchet MS"/>
                <a:cs typeface="Trebuchet MS"/>
              </a:rPr>
              <a:t>t3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46091" y="4184903"/>
            <a:ext cx="652780" cy="658495"/>
          </a:xfrm>
          <a:custGeom>
            <a:avLst/>
            <a:gdLst/>
            <a:ahLst/>
            <a:cxnLst/>
            <a:rect l="l" t="t" r="r" b="b"/>
            <a:pathLst>
              <a:path w="652779" h="658495">
                <a:moveTo>
                  <a:pt x="326136" y="0"/>
                </a:moveTo>
                <a:lnTo>
                  <a:pt x="277949" y="3567"/>
                </a:lnTo>
                <a:lnTo>
                  <a:pt x="231956" y="13932"/>
                </a:lnTo>
                <a:lnTo>
                  <a:pt x="188659" y="30585"/>
                </a:lnTo>
                <a:lnTo>
                  <a:pt x="148566" y="53018"/>
                </a:lnTo>
                <a:lnTo>
                  <a:pt x="112180" y="80722"/>
                </a:lnTo>
                <a:lnTo>
                  <a:pt x="80007" y="113190"/>
                </a:lnTo>
                <a:lnTo>
                  <a:pt x="52551" y="149913"/>
                </a:lnTo>
                <a:lnTo>
                  <a:pt x="30317" y="190382"/>
                </a:lnTo>
                <a:lnTo>
                  <a:pt x="13811" y="234089"/>
                </a:lnTo>
                <a:lnTo>
                  <a:pt x="3536" y="280525"/>
                </a:lnTo>
                <a:lnTo>
                  <a:pt x="0" y="329184"/>
                </a:lnTo>
                <a:lnTo>
                  <a:pt x="3536" y="377842"/>
                </a:lnTo>
                <a:lnTo>
                  <a:pt x="13811" y="424278"/>
                </a:lnTo>
                <a:lnTo>
                  <a:pt x="30317" y="467985"/>
                </a:lnTo>
                <a:lnTo>
                  <a:pt x="52551" y="508454"/>
                </a:lnTo>
                <a:lnTo>
                  <a:pt x="80007" y="545177"/>
                </a:lnTo>
                <a:lnTo>
                  <a:pt x="112180" y="577645"/>
                </a:lnTo>
                <a:lnTo>
                  <a:pt x="148566" y="605349"/>
                </a:lnTo>
                <a:lnTo>
                  <a:pt x="188659" y="627782"/>
                </a:lnTo>
                <a:lnTo>
                  <a:pt x="231956" y="644435"/>
                </a:lnTo>
                <a:lnTo>
                  <a:pt x="277949" y="654800"/>
                </a:lnTo>
                <a:lnTo>
                  <a:pt x="326136" y="658368"/>
                </a:lnTo>
                <a:lnTo>
                  <a:pt x="374322" y="654800"/>
                </a:lnTo>
                <a:lnTo>
                  <a:pt x="420315" y="644435"/>
                </a:lnTo>
                <a:lnTo>
                  <a:pt x="463612" y="627782"/>
                </a:lnTo>
                <a:lnTo>
                  <a:pt x="503705" y="605349"/>
                </a:lnTo>
                <a:lnTo>
                  <a:pt x="540091" y="577645"/>
                </a:lnTo>
                <a:lnTo>
                  <a:pt x="572264" y="545177"/>
                </a:lnTo>
                <a:lnTo>
                  <a:pt x="599720" y="508454"/>
                </a:lnTo>
                <a:lnTo>
                  <a:pt x="621954" y="467985"/>
                </a:lnTo>
                <a:lnTo>
                  <a:pt x="638460" y="424278"/>
                </a:lnTo>
                <a:lnTo>
                  <a:pt x="648735" y="377842"/>
                </a:lnTo>
                <a:lnTo>
                  <a:pt x="652272" y="329184"/>
                </a:lnTo>
                <a:lnTo>
                  <a:pt x="648735" y="280525"/>
                </a:lnTo>
                <a:lnTo>
                  <a:pt x="638460" y="234089"/>
                </a:lnTo>
                <a:lnTo>
                  <a:pt x="621954" y="190382"/>
                </a:lnTo>
                <a:lnTo>
                  <a:pt x="599720" y="149913"/>
                </a:lnTo>
                <a:lnTo>
                  <a:pt x="572264" y="113190"/>
                </a:lnTo>
                <a:lnTo>
                  <a:pt x="540091" y="80722"/>
                </a:lnTo>
                <a:lnTo>
                  <a:pt x="503705" y="53018"/>
                </a:lnTo>
                <a:lnTo>
                  <a:pt x="463612" y="30585"/>
                </a:lnTo>
                <a:lnTo>
                  <a:pt x="420315" y="13932"/>
                </a:lnTo>
                <a:lnTo>
                  <a:pt x="374322" y="3567"/>
                </a:lnTo>
                <a:lnTo>
                  <a:pt x="326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89423" y="4341621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76009" y="4184903"/>
            <a:ext cx="653415" cy="658495"/>
          </a:xfrm>
          <a:custGeom>
            <a:avLst/>
            <a:gdLst/>
            <a:ahLst/>
            <a:cxnLst/>
            <a:rect l="l" t="t" r="r" b="b"/>
            <a:pathLst>
              <a:path w="653415" h="658495">
                <a:moveTo>
                  <a:pt x="326516" y="0"/>
                </a:moveTo>
                <a:lnTo>
                  <a:pt x="278264" y="3567"/>
                </a:lnTo>
                <a:lnTo>
                  <a:pt x="232211" y="13932"/>
                </a:lnTo>
                <a:lnTo>
                  <a:pt x="188861" y="30585"/>
                </a:lnTo>
                <a:lnTo>
                  <a:pt x="148720" y="53018"/>
                </a:lnTo>
                <a:lnTo>
                  <a:pt x="112293" y="80722"/>
                </a:lnTo>
                <a:lnTo>
                  <a:pt x="80085" y="113190"/>
                </a:lnTo>
                <a:lnTo>
                  <a:pt x="52601" y="149913"/>
                </a:lnTo>
                <a:lnTo>
                  <a:pt x="30345" y="190382"/>
                </a:lnTo>
                <a:lnTo>
                  <a:pt x="13823" y="234089"/>
                </a:lnTo>
                <a:lnTo>
                  <a:pt x="3540" y="280525"/>
                </a:lnTo>
                <a:lnTo>
                  <a:pt x="0" y="329184"/>
                </a:lnTo>
                <a:lnTo>
                  <a:pt x="3540" y="377842"/>
                </a:lnTo>
                <a:lnTo>
                  <a:pt x="13823" y="424278"/>
                </a:lnTo>
                <a:lnTo>
                  <a:pt x="30345" y="467985"/>
                </a:lnTo>
                <a:lnTo>
                  <a:pt x="52601" y="508454"/>
                </a:lnTo>
                <a:lnTo>
                  <a:pt x="80085" y="545177"/>
                </a:lnTo>
                <a:lnTo>
                  <a:pt x="112293" y="577645"/>
                </a:lnTo>
                <a:lnTo>
                  <a:pt x="148720" y="605349"/>
                </a:lnTo>
                <a:lnTo>
                  <a:pt x="188861" y="627782"/>
                </a:lnTo>
                <a:lnTo>
                  <a:pt x="232211" y="644435"/>
                </a:lnTo>
                <a:lnTo>
                  <a:pt x="278264" y="654800"/>
                </a:lnTo>
                <a:lnTo>
                  <a:pt x="326516" y="658368"/>
                </a:lnTo>
                <a:lnTo>
                  <a:pt x="374769" y="654800"/>
                </a:lnTo>
                <a:lnTo>
                  <a:pt x="420822" y="644435"/>
                </a:lnTo>
                <a:lnTo>
                  <a:pt x="464172" y="627782"/>
                </a:lnTo>
                <a:lnTo>
                  <a:pt x="504313" y="605349"/>
                </a:lnTo>
                <a:lnTo>
                  <a:pt x="540740" y="577645"/>
                </a:lnTo>
                <a:lnTo>
                  <a:pt x="572948" y="545177"/>
                </a:lnTo>
                <a:lnTo>
                  <a:pt x="600432" y="508454"/>
                </a:lnTo>
                <a:lnTo>
                  <a:pt x="622688" y="467985"/>
                </a:lnTo>
                <a:lnTo>
                  <a:pt x="639210" y="424278"/>
                </a:lnTo>
                <a:lnTo>
                  <a:pt x="649493" y="377842"/>
                </a:lnTo>
                <a:lnTo>
                  <a:pt x="653034" y="329184"/>
                </a:lnTo>
                <a:lnTo>
                  <a:pt x="649493" y="280525"/>
                </a:lnTo>
                <a:lnTo>
                  <a:pt x="639210" y="234089"/>
                </a:lnTo>
                <a:lnTo>
                  <a:pt x="622688" y="190382"/>
                </a:lnTo>
                <a:lnTo>
                  <a:pt x="600432" y="149913"/>
                </a:lnTo>
                <a:lnTo>
                  <a:pt x="572948" y="113190"/>
                </a:lnTo>
                <a:lnTo>
                  <a:pt x="540740" y="80722"/>
                </a:lnTo>
                <a:lnTo>
                  <a:pt x="504313" y="53018"/>
                </a:lnTo>
                <a:lnTo>
                  <a:pt x="464172" y="30585"/>
                </a:lnTo>
                <a:lnTo>
                  <a:pt x="420822" y="13932"/>
                </a:lnTo>
                <a:lnTo>
                  <a:pt x="374769" y="3567"/>
                </a:lnTo>
                <a:lnTo>
                  <a:pt x="3265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20103" y="4341621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08976" y="4126229"/>
            <a:ext cx="653415" cy="659130"/>
          </a:xfrm>
          <a:custGeom>
            <a:avLst/>
            <a:gdLst/>
            <a:ahLst/>
            <a:cxnLst/>
            <a:rect l="l" t="t" r="r" b="b"/>
            <a:pathLst>
              <a:path w="653415" h="659129">
                <a:moveTo>
                  <a:pt x="326517" y="0"/>
                </a:moveTo>
                <a:lnTo>
                  <a:pt x="278264" y="3573"/>
                </a:lnTo>
                <a:lnTo>
                  <a:pt x="232211" y="13955"/>
                </a:lnTo>
                <a:lnTo>
                  <a:pt x="188861" y="30634"/>
                </a:lnTo>
                <a:lnTo>
                  <a:pt x="148720" y="53100"/>
                </a:lnTo>
                <a:lnTo>
                  <a:pt x="112293" y="80844"/>
                </a:lnTo>
                <a:lnTo>
                  <a:pt x="80085" y="113355"/>
                </a:lnTo>
                <a:lnTo>
                  <a:pt x="52601" y="150123"/>
                </a:lnTo>
                <a:lnTo>
                  <a:pt x="30345" y="190638"/>
                </a:lnTo>
                <a:lnTo>
                  <a:pt x="13823" y="234390"/>
                </a:lnTo>
                <a:lnTo>
                  <a:pt x="3540" y="280869"/>
                </a:lnTo>
                <a:lnTo>
                  <a:pt x="0" y="329565"/>
                </a:lnTo>
                <a:lnTo>
                  <a:pt x="3540" y="378260"/>
                </a:lnTo>
                <a:lnTo>
                  <a:pt x="13823" y="424739"/>
                </a:lnTo>
                <a:lnTo>
                  <a:pt x="30345" y="468491"/>
                </a:lnTo>
                <a:lnTo>
                  <a:pt x="52601" y="509006"/>
                </a:lnTo>
                <a:lnTo>
                  <a:pt x="80085" y="545774"/>
                </a:lnTo>
                <a:lnTo>
                  <a:pt x="112293" y="578285"/>
                </a:lnTo>
                <a:lnTo>
                  <a:pt x="148720" y="606029"/>
                </a:lnTo>
                <a:lnTo>
                  <a:pt x="188861" y="628495"/>
                </a:lnTo>
                <a:lnTo>
                  <a:pt x="232211" y="645174"/>
                </a:lnTo>
                <a:lnTo>
                  <a:pt x="278264" y="655556"/>
                </a:lnTo>
                <a:lnTo>
                  <a:pt x="326517" y="659130"/>
                </a:lnTo>
                <a:lnTo>
                  <a:pt x="374769" y="655556"/>
                </a:lnTo>
                <a:lnTo>
                  <a:pt x="420822" y="645174"/>
                </a:lnTo>
                <a:lnTo>
                  <a:pt x="464172" y="628495"/>
                </a:lnTo>
                <a:lnTo>
                  <a:pt x="504313" y="606029"/>
                </a:lnTo>
                <a:lnTo>
                  <a:pt x="540740" y="578285"/>
                </a:lnTo>
                <a:lnTo>
                  <a:pt x="572948" y="545774"/>
                </a:lnTo>
                <a:lnTo>
                  <a:pt x="600432" y="509006"/>
                </a:lnTo>
                <a:lnTo>
                  <a:pt x="622688" y="468491"/>
                </a:lnTo>
                <a:lnTo>
                  <a:pt x="639210" y="424739"/>
                </a:lnTo>
                <a:lnTo>
                  <a:pt x="649493" y="378260"/>
                </a:lnTo>
                <a:lnTo>
                  <a:pt x="653033" y="329565"/>
                </a:lnTo>
                <a:lnTo>
                  <a:pt x="649493" y="280869"/>
                </a:lnTo>
                <a:lnTo>
                  <a:pt x="639210" y="234390"/>
                </a:lnTo>
                <a:lnTo>
                  <a:pt x="622688" y="190638"/>
                </a:lnTo>
                <a:lnTo>
                  <a:pt x="600432" y="150123"/>
                </a:lnTo>
                <a:lnTo>
                  <a:pt x="572948" y="113355"/>
                </a:lnTo>
                <a:lnTo>
                  <a:pt x="540740" y="80844"/>
                </a:lnTo>
                <a:lnTo>
                  <a:pt x="504313" y="53100"/>
                </a:lnTo>
                <a:lnTo>
                  <a:pt x="464172" y="30634"/>
                </a:lnTo>
                <a:lnTo>
                  <a:pt x="420822" y="13955"/>
                </a:lnTo>
                <a:lnTo>
                  <a:pt x="374769" y="3573"/>
                </a:lnTo>
                <a:lnTo>
                  <a:pt x="3265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053069" y="4283709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744456" y="4135373"/>
            <a:ext cx="652780" cy="659130"/>
          </a:xfrm>
          <a:custGeom>
            <a:avLst/>
            <a:gdLst/>
            <a:ahLst/>
            <a:cxnLst/>
            <a:rect l="l" t="t" r="r" b="b"/>
            <a:pathLst>
              <a:path w="652779" h="659129">
                <a:moveTo>
                  <a:pt x="326136" y="0"/>
                </a:moveTo>
                <a:lnTo>
                  <a:pt x="277949" y="3573"/>
                </a:lnTo>
                <a:lnTo>
                  <a:pt x="231956" y="13955"/>
                </a:lnTo>
                <a:lnTo>
                  <a:pt x="188659" y="30634"/>
                </a:lnTo>
                <a:lnTo>
                  <a:pt x="148566" y="53100"/>
                </a:lnTo>
                <a:lnTo>
                  <a:pt x="112180" y="80844"/>
                </a:lnTo>
                <a:lnTo>
                  <a:pt x="80007" y="113355"/>
                </a:lnTo>
                <a:lnTo>
                  <a:pt x="52551" y="150123"/>
                </a:lnTo>
                <a:lnTo>
                  <a:pt x="30317" y="190638"/>
                </a:lnTo>
                <a:lnTo>
                  <a:pt x="13811" y="234390"/>
                </a:lnTo>
                <a:lnTo>
                  <a:pt x="3536" y="280869"/>
                </a:lnTo>
                <a:lnTo>
                  <a:pt x="0" y="329564"/>
                </a:lnTo>
                <a:lnTo>
                  <a:pt x="3536" y="378260"/>
                </a:lnTo>
                <a:lnTo>
                  <a:pt x="13811" y="424739"/>
                </a:lnTo>
                <a:lnTo>
                  <a:pt x="30317" y="468491"/>
                </a:lnTo>
                <a:lnTo>
                  <a:pt x="52551" y="509006"/>
                </a:lnTo>
                <a:lnTo>
                  <a:pt x="80007" y="545774"/>
                </a:lnTo>
                <a:lnTo>
                  <a:pt x="112180" y="578285"/>
                </a:lnTo>
                <a:lnTo>
                  <a:pt x="148566" y="606029"/>
                </a:lnTo>
                <a:lnTo>
                  <a:pt x="188659" y="628495"/>
                </a:lnTo>
                <a:lnTo>
                  <a:pt x="231956" y="645174"/>
                </a:lnTo>
                <a:lnTo>
                  <a:pt x="277949" y="655556"/>
                </a:lnTo>
                <a:lnTo>
                  <a:pt x="326136" y="659130"/>
                </a:lnTo>
                <a:lnTo>
                  <a:pt x="374322" y="655556"/>
                </a:lnTo>
                <a:lnTo>
                  <a:pt x="420315" y="645174"/>
                </a:lnTo>
                <a:lnTo>
                  <a:pt x="463612" y="628495"/>
                </a:lnTo>
                <a:lnTo>
                  <a:pt x="503705" y="606029"/>
                </a:lnTo>
                <a:lnTo>
                  <a:pt x="540091" y="578285"/>
                </a:lnTo>
                <a:lnTo>
                  <a:pt x="572264" y="545774"/>
                </a:lnTo>
                <a:lnTo>
                  <a:pt x="599720" y="509006"/>
                </a:lnTo>
                <a:lnTo>
                  <a:pt x="621954" y="468491"/>
                </a:lnTo>
                <a:lnTo>
                  <a:pt x="638460" y="424739"/>
                </a:lnTo>
                <a:lnTo>
                  <a:pt x="648735" y="378260"/>
                </a:lnTo>
                <a:lnTo>
                  <a:pt x="652272" y="329564"/>
                </a:lnTo>
                <a:lnTo>
                  <a:pt x="648735" y="280869"/>
                </a:lnTo>
                <a:lnTo>
                  <a:pt x="638460" y="234390"/>
                </a:lnTo>
                <a:lnTo>
                  <a:pt x="621954" y="190638"/>
                </a:lnTo>
                <a:lnTo>
                  <a:pt x="599720" y="150123"/>
                </a:lnTo>
                <a:lnTo>
                  <a:pt x="572264" y="113355"/>
                </a:lnTo>
                <a:lnTo>
                  <a:pt x="540091" y="80844"/>
                </a:lnTo>
                <a:lnTo>
                  <a:pt x="503705" y="53100"/>
                </a:lnTo>
                <a:lnTo>
                  <a:pt x="463612" y="30634"/>
                </a:lnTo>
                <a:lnTo>
                  <a:pt x="420315" y="13955"/>
                </a:lnTo>
                <a:lnTo>
                  <a:pt x="374322" y="3573"/>
                </a:lnTo>
                <a:lnTo>
                  <a:pt x="326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996169" y="4310379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788145" y="5330190"/>
            <a:ext cx="652780" cy="659130"/>
          </a:xfrm>
          <a:custGeom>
            <a:avLst/>
            <a:gdLst/>
            <a:ahLst/>
            <a:cxnLst/>
            <a:rect l="l" t="t" r="r" b="b"/>
            <a:pathLst>
              <a:path w="652779" h="659129">
                <a:moveTo>
                  <a:pt x="326135" y="0"/>
                </a:moveTo>
                <a:lnTo>
                  <a:pt x="277949" y="3573"/>
                </a:lnTo>
                <a:lnTo>
                  <a:pt x="231956" y="13955"/>
                </a:lnTo>
                <a:lnTo>
                  <a:pt x="188659" y="30634"/>
                </a:lnTo>
                <a:lnTo>
                  <a:pt x="148566" y="53100"/>
                </a:lnTo>
                <a:lnTo>
                  <a:pt x="112180" y="80844"/>
                </a:lnTo>
                <a:lnTo>
                  <a:pt x="80007" y="113355"/>
                </a:lnTo>
                <a:lnTo>
                  <a:pt x="52551" y="150123"/>
                </a:lnTo>
                <a:lnTo>
                  <a:pt x="30317" y="190638"/>
                </a:lnTo>
                <a:lnTo>
                  <a:pt x="13811" y="234390"/>
                </a:lnTo>
                <a:lnTo>
                  <a:pt x="3536" y="280869"/>
                </a:lnTo>
                <a:lnTo>
                  <a:pt x="0" y="329565"/>
                </a:lnTo>
                <a:lnTo>
                  <a:pt x="3536" y="378266"/>
                </a:lnTo>
                <a:lnTo>
                  <a:pt x="13811" y="424748"/>
                </a:lnTo>
                <a:lnTo>
                  <a:pt x="30317" y="468502"/>
                </a:lnTo>
                <a:lnTo>
                  <a:pt x="52551" y="509017"/>
                </a:lnTo>
                <a:lnTo>
                  <a:pt x="80007" y="545784"/>
                </a:lnTo>
                <a:lnTo>
                  <a:pt x="112180" y="578294"/>
                </a:lnTo>
                <a:lnTo>
                  <a:pt x="148566" y="606035"/>
                </a:lnTo>
                <a:lnTo>
                  <a:pt x="188659" y="628499"/>
                </a:lnTo>
                <a:lnTo>
                  <a:pt x="231956" y="645176"/>
                </a:lnTo>
                <a:lnTo>
                  <a:pt x="277949" y="655556"/>
                </a:lnTo>
                <a:lnTo>
                  <a:pt x="326135" y="659130"/>
                </a:lnTo>
                <a:lnTo>
                  <a:pt x="374322" y="655556"/>
                </a:lnTo>
                <a:lnTo>
                  <a:pt x="420315" y="645176"/>
                </a:lnTo>
                <a:lnTo>
                  <a:pt x="463612" y="628499"/>
                </a:lnTo>
                <a:lnTo>
                  <a:pt x="503705" y="606035"/>
                </a:lnTo>
                <a:lnTo>
                  <a:pt x="540091" y="578294"/>
                </a:lnTo>
                <a:lnTo>
                  <a:pt x="572264" y="545784"/>
                </a:lnTo>
                <a:lnTo>
                  <a:pt x="599720" y="509017"/>
                </a:lnTo>
                <a:lnTo>
                  <a:pt x="621954" y="468502"/>
                </a:lnTo>
                <a:lnTo>
                  <a:pt x="638460" y="424748"/>
                </a:lnTo>
                <a:lnTo>
                  <a:pt x="648735" y="378266"/>
                </a:lnTo>
                <a:lnTo>
                  <a:pt x="652272" y="329565"/>
                </a:lnTo>
                <a:lnTo>
                  <a:pt x="648735" y="280869"/>
                </a:lnTo>
                <a:lnTo>
                  <a:pt x="638460" y="234390"/>
                </a:lnTo>
                <a:lnTo>
                  <a:pt x="621954" y="190638"/>
                </a:lnTo>
                <a:lnTo>
                  <a:pt x="599720" y="150123"/>
                </a:lnTo>
                <a:lnTo>
                  <a:pt x="572264" y="113355"/>
                </a:lnTo>
                <a:lnTo>
                  <a:pt x="540091" y="80844"/>
                </a:lnTo>
                <a:lnTo>
                  <a:pt x="503705" y="53100"/>
                </a:lnTo>
                <a:lnTo>
                  <a:pt x="463612" y="30634"/>
                </a:lnTo>
                <a:lnTo>
                  <a:pt x="420315" y="13955"/>
                </a:lnTo>
                <a:lnTo>
                  <a:pt x="374322" y="3573"/>
                </a:lnTo>
                <a:lnTo>
                  <a:pt x="3261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31731" y="5487670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701528" y="5330190"/>
            <a:ext cx="652780" cy="659130"/>
          </a:xfrm>
          <a:custGeom>
            <a:avLst/>
            <a:gdLst/>
            <a:ahLst/>
            <a:cxnLst/>
            <a:rect l="l" t="t" r="r" b="b"/>
            <a:pathLst>
              <a:path w="652779" h="659129">
                <a:moveTo>
                  <a:pt x="326136" y="0"/>
                </a:moveTo>
                <a:lnTo>
                  <a:pt x="277949" y="3573"/>
                </a:lnTo>
                <a:lnTo>
                  <a:pt x="231956" y="13955"/>
                </a:lnTo>
                <a:lnTo>
                  <a:pt x="188659" y="30634"/>
                </a:lnTo>
                <a:lnTo>
                  <a:pt x="148566" y="53100"/>
                </a:lnTo>
                <a:lnTo>
                  <a:pt x="112180" y="80844"/>
                </a:lnTo>
                <a:lnTo>
                  <a:pt x="80007" y="113355"/>
                </a:lnTo>
                <a:lnTo>
                  <a:pt x="52551" y="150123"/>
                </a:lnTo>
                <a:lnTo>
                  <a:pt x="30317" y="190638"/>
                </a:lnTo>
                <a:lnTo>
                  <a:pt x="13811" y="234390"/>
                </a:lnTo>
                <a:lnTo>
                  <a:pt x="3536" y="280869"/>
                </a:lnTo>
                <a:lnTo>
                  <a:pt x="0" y="329565"/>
                </a:lnTo>
                <a:lnTo>
                  <a:pt x="3536" y="378266"/>
                </a:lnTo>
                <a:lnTo>
                  <a:pt x="13811" y="424748"/>
                </a:lnTo>
                <a:lnTo>
                  <a:pt x="30317" y="468502"/>
                </a:lnTo>
                <a:lnTo>
                  <a:pt x="52551" y="509017"/>
                </a:lnTo>
                <a:lnTo>
                  <a:pt x="80007" y="545784"/>
                </a:lnTo>
                <a:lnTo>
                  <a:pt x="112180" y="578294"/>
                </a:lnTo>
                <a:lnTo>
                  <a:pt x="148566" y="606035"/>
                </a:lnTo>
                <a:lnTo>
                  <a:pt x="188659" y="628499"/>
                </a:lnTo>
                <a:lnTo>
                  <a:pt x="231956" y="645176"/>
                </a:lnTo>
                <a:lnTo>
                  <a:pt x="277949" y="655556"/>
                </a:lnTo>
                <a:lnTo>
                  <a:pt x="326136" y="659130"/>
                </a:lnTo>
                <a:lnTo>
                  <a:pt x="374322" y="655556"/>
                </a:lnTo>
                <a:lnTo>
                  <a:pt x="420315" y="645176"/>
                </a:lnTo>
                <a:lnTo>
                  <a:pt x="463612" y="628499"/>
                </a:lnTo>
                <a:lnTo>
                  <a:pt x="503705" y="606035"/>
                </a:lnTo>
                <a:lnTo>
                  <a:pt x="540091" y="578294"/>
                </a:lnTo>
                <a:lnTo>
                  <a:pt x="572264" y="545784"/>
                </a:lnTo>
                <a:lnTo>
                  <a:pt x="599720" y="509017"/>
                </a:lnTo>
                <a:lnTo>
                  <a:pt x="621954" y="468502"/>
                </a:lnTo>
                <a:lnTo>
                  <a:pt x="638460" y="424748"/>
                </a:lnTo>
                <a:lnTo>
                  <a:pt x="648735" y="378266"/>
                </a:lnTo>
                <a:lnTo>
                  <a:pt x="652272" y="329565"/>
                </a:lnTo>
                <a:lnTo>
                  <a:pt x="648735" y="280869"/>
                </a:lnTo>
                <a:lnTo>
                  <a:pt x="638460" y="234390"/>
                </a:lnTo>
                <a:lnTo>
                  <a:pt x="621954" y="190638"/>
                </a:lnTo>
                <a:lnTo>
                  <a:pt x="599720" y="150123"/>
                </a:lnTo>
                <a:lnTo>
                  <a:pt x="572264" y="113355"/>
                </a:lnTo>
                <a:lnTo>
                  <a:pt x="540091" y="80844"/>
                </a:lnTo>
                <a:lnTo>
                  <a:pt x="503705" y="53100"/>
                </a:lnTo>
                <a:lnTo>
                  <a:pt x="463612" y="30634"/>
                </a:lnTo>
                <a:lnTo>
                  <a:pt x="420315" y="13955"/>
                </a:lnTo>
                <a:lnTo>
                  <a:pt x="374322" y="3573"/>
                </a:lnTo>
                <a:lnTo>
                  <a:pt x="326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945368" y="5487670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61432" y="3056382"/>
            <a:ext cx="652780" cy="659130"/>
          </a:xfrm>
          <a:custGeom>
            <a:avLst/>
            <a:gdLst/>
            <a:ahLst/>
            <a:cxnLst/>
            <a:rect l="l" t="t" r="r" b="b"/>
            <a:pathLst>
              <a:path w="652779" h="659129">
                <a:moveTo>
                  <a:pt x="326135" y="0"/>
                </a:moveTo>
                <a:lnTo>
                  <a:pt x="277949" y="3573"/>
                </a:lnTo>
                <a:lnTo>
                  <a:pt x="231956" y="13955"/>
                </a:lnTo>
                <a:lnTo>
                  <a:pt x="188659" y="30634"/>
                </a:lnTo>
                <a:lnTo>
                  <a:pt x="148566" y="53100"/>
                </a:lnTo>
                <a:lnTo>
                  <a:pt x="112180" y="80844"/>
                </a:lnTo>
                <a:lnTo>
                  <a:pt x="80007" y="113355"/>
                </a:lnTo>
                <a:lnTo>
                  <a:pt x="52551" y="150123"/>
                </a:lnTo>
                <a:lnTo>
                  <a:pt x="30317" y="190638"/>
                </a:lnTo>
                <a:lnTo>
                  <a:pt x="13811" y="234390"/>
                </a:lnTo>
                <a:lnTo>
                  <a:pt x="3536" y="280869"/>
                </a:lnTo>
                <a:lnTo>
                  <a:pt x="0" y="329564"/>
                </a:lnTo>
                <a:lnTo>
                  <a:pt x="3536" y="378260"/>
                </a:lnTo>
                <a:lnTo>
                  <a:pt x="13811" y="424739"/>
                </a:lnTo>
                <a:lnTo>
                  <a:pt x="30317" y="468491"/>
                </a:lnTo>
                <a:lnTo>
                  <a:pt x="52551" y="509006"/>
                </a:lnTo>
                <a:lnTo>
                  <a:pt x="80007" y="545774"/>
                </a:lnTo>
                <a:lnTo>
                  <a:pt x="112180" y="578285"/>
                </a:lnTo>
                <a:lnTo>
                  <a:pt x="148566" y="606029"/>
                </a:lnTo>
                <a:lnTo>
                  <a:pt x="188659" y="628495"/>
                </a:lnTo>
                <a:lnTo>
                  <a:pt x="231956" y="645174"/>
                </a:lnTo>
                <a:lnTo>
                  <a:pt x="277949" y="655556"/>
                </a:lnTo>
                <a:lnTo>
                  <a:pt x="326135" y="659129"/>
                </a:lnTo>
                <a:lnTo>
                  <a:pt x="374322" y="655556"/>
                </a:lnTo>
                <a:lnTo>
                  <a:pt x="420315" y="645174"/>
                </a:lnTo>
                <a:lnTo>
                  <a:pt x="463612" y="628495"/>
                </a:lnTo>
                <a:lnTo>
                  <a:pt x="503705" y="606029"/>
                </a:lnTo>
                <a:lnTo>
                  <a:pt x="540091" y="578285"/>
                </a:lnTo>
                <a:lnTo>
                  <a:pt x="572264" y="545774"/>
                </a:lnTo>
                <a:lnTo>
                  <a:pt x="599720" y="509006"/>
                </a:lnTo>
                <a:lnTo>
                  <a:pt x="621954" y="468491"/>
                </a:lnTo>
                <a:lnTo>
                  <a:pt x="638460" y="424739"/>
                </a:lnTo>
                <a:lnTo>
                  <a:pt x="648735" y="378260"/>
                </a:lnTo>
                <a:lnTo>
                  <a:pt x="652271" y="329564"/>
                </a:lnTo>
                <a:lnTo>
                  <a:pt x="648735" y="280869"/>
                </a:lnTo>
                <a:lnTo>
                  <a:pt x="638460" y="234390"/>
                </a:lnTo>
                <a:lnTo>
                  <a:pt x="621954" y="190638"/>
                </a:lnTo>
                <a:lnTo>
                  <a:pt x="599720" y="150123"/>
                </a:lnTo>
                <a:lnTo>
                  <a:pt x="572264" y="113355"/>
                </a:lnTo>
                <a:lnTo>
                  <a:pt x="540091" y="80844"/>
                </a:lnTo>
                <a:lnTo>
                  <a:pt x="503705" y="53100"/>
                </a:lnTo>
                <a:lnTo>
                  <a:pt x="463612" y="30634"/>
                </a:lnTo>
                <a:lnTo>
                  <a:pt x="420315" y="13955"/>
                </a:lnTo>
                <a:lnTo>
                  <a:pt x="374322" y="3573"/>
                </a:lnTo>
                <a:lnTo>
                  <a:pt x="3261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12384" y="3230880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4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069073" y="2003298"/>
            <a:ext cx="652780" cy="658495"/>
          </a:xfrm>
          <a:custGeom>
            <a:avLst/>
            <a:gdLst/>
            <a:ahLst/>
            <a:cxnLst/>
            <a:rect l="l" t="t" r="r" b="b"/>
            <a:pathLst>
              <a:path w="652779" h="658494">
                <a:moveTo>
                  <a:pt x="326135" y="0"/>
                </a:moveTo>
                <a:lnTo>
                  <a:pt x="277949" y="3567"/>
                </a:lnTo>
                <a:lnTo>
                  <a:pt x="231956" y="13932"/>
                </a:lnTo>
                <a:lnTo>
                  <a:pt x="188659" y="30585"/>
                </a:lnTo>
                <a:lnTo>
                  <a:pt x="148566" y="53018"/>
                </a:lnTo>
                <a:lnTo>
                  <a:pt x="112180" y="80722"/>
                </a:lnTo>
                <a:lnTo>
                  <a:pt x="80007" y="113190"/>
                </a:lnTo>
                <a:lnTo>
                  <a:pt x="52551" y="149913"/>
                </a:lnTo>
                <a:lnTo>
                  <a:pt x="30317" y="190382"/>
                </a:lnTo>
                <a:lnTo>
                  <a:pt x="13811" y="234089"/>
                </a:lnTo>
                <a:lnTo>
                  <a:pt x="3536" y="280525"/>
                </a:lnTo>
                <a:lnTo>
                  <a:pt x="0" y="329184"/>
                </a:lnTo>
                <a:lnTo>
                  <a:pt x="3536" y="377842"/>
                </a:lnTo>
                <a:lnTo>
                  <a:pt x="13811" y="424278"/>
                </a:lnTo>
                <a:lnTo>
                  <a:pt x="30317" y="467985"/>
                </a:lnTo>
                <a:lnTo>
                  <a:pt x="52551" y="508454"/>
                </a:lnTo>
                <a:lnTo>
                  <a:pt x="80007" y="545177"/>
                </a:lnTo>
                <a:lnTo>
                  <a:pt x="112180" y="577645"/>
                </a:lnTo>
                <a:lnTo>
                  <a:pt x="148566" y="605349"/>
                </a:lnTo>
                <a:lnTo>
                  <a:pt x="188659" y="627782"/>
                </a:lnTo>
                <a:lnTo>
                  <a:pt x="231956" y="644435"/>
                </a:lnTo>
                <a:lnTo>
                  <a:pt x="277949" y="654800"/>
                </a:lnTo>
                <a:lnTo>
                  <a:pt x="326135" y="658367"/>
                </a:lnTo>
                <a:lnTo>
                  <a:pt x="374322" y="654800"/>
                </a:lnTo>
                <a:lnTo>
                  <a:pt x="420315" y="644435"/>
                </a:lnTo>
                <a:lnTo>
                  <a:pt x="463612" y="627782"/>
                </a:lnTo>
                <a:lnTo>
                  <a:pt x="503705" y="605349"/>
                </a:lnTo>
                <a:lnTo>
                  <a:pt x="540091" y="577645"/>
                </a:lnTo>
                <a:lnTo>
                  <a:pt x="572264" y="545177"/>
                </a:lnTo>
                <a:lnTo>
                  <a:pt x="599720" y="508454"/>
                </a:lnTo>
                <a:lnTo>
                  <a:pt x="621954" y="467985"/>
                </a:lnTo>
                <a:lnTo>
                  <a:pt x="638460" y="424278"/>
                </a:lnTo>
                <a:lnTo>
                  <a:pt x="648735" y="377842"/>
                </a:lnTo>
                <a:lnTo>
                  <a:pt x="652272" y="329184"/>
                </a:lnTo>
                <a:lnTo>
                  <a:pt x="648735" y="280525"/>
                </a:lnTo>
                <a:lnTo>
                  <a:pt x="638460" y="234089"/>
                </a:lnTo>
                <a:lnTo>
                  <a:pt x="621954" y="190382"/>
                </a:lnTo>
                <a:lnTo>
                  <a:pt x="599720" y="149913"/>
                </a:lnTo>
                <a:lnTo>
                  <a:pt x="572264" y="113190"/>
                </a:lnTo>
                <a:lnTo>
                  <a:pt x="540091" y="80722"/>
                </a:lnTo>
                <a:lnTo>
                  <a:pt x="503705" y="53018"/>
                </a:lnTo>
                <a:lnTo>
                  <a:pt x="463612" y="30585"/>
                </a:lnTo>
                <a:lnTo>
                  <a:pt x="420315" y="13932"/>
                </a:lnTo>
                <a:lnTo>
                  <a:pt x="374322" y="3567"/>
                </a:lnTo>
                <a:lnTo>
                  <a:pt x="3261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320280" y="2177542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776716" y="3048000"/>
            <a:ext cx="653415" cy="659130"/>
          </a:xfrm>
          <a:custGeom>
            <a:avLst/>
            <a:gdLst/>
            <a:ahLst/>
            <a:cxnLst/>
            <a:rect l="l" t="t" r="r" b="b"/>
            <a:pathLst>
              <a:path w="653415" h="659129">
                <a:moveTo>
                  <a:pt x="326516" y="0"/>
                </a:moveTo>
                <a:lnTo>
                  <a:pt x="278264" y="3573"/>
                </a:lnTo>
                <a:lnTo>
                  <a:pt x="232211" y="13955"/>
                </a:lnTo>
                <a:lnTo>
                  <a:pt x="188861" y="30634"/>
                </a:lnTo>
                <a:lnTo>
                  <a:pt x="148720" y="53100"/>
                </a:lnTo>
                <a:lnTo>
                  <a:pt x="112293" y="80844"/>
                </a:lnTo>
                <a:lnTo>
                  <a:pt x="80085" y="113355"/>
                </a:lnTo>
                <a:lnTo>
                  <a:pt x="52601" y="150123"/>
                </a:lnTo>
                <a:lnTo>
                  <a:pt x="30345" y="190638"/>
                </a:lnTo>
                <a:lnTo>
                  <a:pt x="13823" y="234390"/>
                </a:lnTo>
                <a:lnTo>
                  <a:pt x="3540" y="280869"/>
                </a:lnTo>
                <a:lnTo>
                  <a:pt x="0" y="329564"/>
                </a:lnTo>
                <a:lnTo>
                  <a:pt x="3540" y="378260"/>
                </a:lnTo>
                <a:lnTo>
                  <a:pt x="13823" y="424739"/>
                </a:lnTo>
                <a:lnTo>
                  <a:pt x="30345" y="468491"/>
                </a:lnTo>
                <a:lnTo>
                  <a:pt x="52601" y="509006"/>
                </a:lnTo>
                <a:lnTo>
                  <a:pt x="80085" y="545774"/>
                </a:lnTo>
                <a:lnTo>
                  <a:pt x="112293" y="578285"/>
                </a:lnTo>
                <a:lnTo>
                  <a:pt x="148720" y="606029"/>
                </a:lnTo>
                <a:lnTo>
                  <a:pt x="188861" y="628495"/>
                </a:lnTo>
                <a:lnTo>
                  <a:pt x="232211" y="645174"/>
                </a:lnTo>
                <a:lnTo>
                  <a:pt x="278264" y="655556"/>
                </a:lnTo>
                <a:lnTo>
                  <a:pt x="326516" y="659130"/>
                </a:lnTo>
                <a:lnTo>
                  <a:pt x="374769" y="655556"/>
                </a:lnTo>
                <a:lnTo>
                  <a:pt x="420822" y="645174"/>
                </a:lnTo>
                <a:lnTo>
                  <a:pt x="464172" y="628495"/>
                </a:lnTo>
                <a:lnTo>
                  <a:pt x="504313" y="606029"/>
                </a:lnTo>
                <a:lnTo>
                  <a:pt x="540740" y="578285"/>
                </a:lnTo>
                <a:lnTo>
                  <a:pt x="572948" y="545774"/>
                </a:lnTo>
                <a:lnTo>
                  <a:pt x="600432" y="509006"/>
                </a:lnTo>
                <a:lnTo>
                  <a:pt x="622688" y="468491"/>
                </a:lnTo>
                <a:lnTo>
                  <a:pt x="639210" y="424739"/>
                </a:lnTo>
                <a:lnTo>
                  <a:pt x="649493" y="378260"/>
                </a:lnTo>
                <a:lnTo>
                  <a:pt x="653033" y="329564"/>
                </a:lnTo>
                <a:lnTo>
                  <a:pt x="649493" y="280869"/>
                </a:lnTo>
                <a:lnTo>
                  <a:pt x="639210" y="234390"/>
                </a:lnTo>
                <a:lnTo>
                  <a:pt x="622688" y="190638"/>
                </a:lnTo>
                <a:lnTo>
                  <a:pt x="600432" y="150123"/>
                </a:lnTo>
                <a:lnTo>
                  <a:pt x="572948" y="113355"/>
                </a:lnTo>
                <a:lnTo>
                  <a:pt x="540740" y="80844"/>
                </a:lnTo>
                <a:lnTo>
                  <a:pt x="504313" y="53100"/>
                </a:lnTo>
                <a:lnTo>
                  <a:pt x="464172" y="30634"/>
                </a:lnTo>
                <a:lnTo>
                  <a:pt x="420822" y="13955"/>
                </a:lnTo>
                <a:lnTo>
                  <a:pt x="374769" y="3573"/>
                </a:lnTo>
                <a:lnTo>
                  <a:pt x="3265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028430" y="3223005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40" dirty="0">
                <a:solidFill>
                  <a:srgbClr val="FFFFFF"/>
                </a:solidFill>
                <a:latin typeface="Trebuchet MS"/>
                <a:cs typeface="Trebuchet MS"/>
              </a:rPr>
              <a:t>*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72609" y="2557398"/>
            <a:ext cx="6155690" cy="2773680"/>
          </a:xfrm>
          <a:custGeom>
            <a:avLst/>
            <a:gdLst/>
            <a:ahLst/>
            <a:cxnLst/>
            <a:rect l="l" t="t" r="r" b="b"/>
            <a:pathLst>
              <a:path w="6155690" h="2773679">
                <a:moveTo>
                  <a:pt x="591185" y="1068578"/>
                </a:moveTo>
                <a:lnTo>
                  <a:pt x="577977" y="1054862"/>
                </a:lnTo>
                <a:lnTo>
                  <a:pt x="48094" y="1567764"/>
                </a:lnTo>
                <a:lnTo>
                  <a:pt x="28194" y="1547241"/>
                </a:lnTo>
                <a:lnTo>
                  <a:pt x="0" y="1627505"/>
                </a:lnTo>
                <a:lnTo>
                  <a:pt x="81280" y="1601978"/>
                </a:lnTo>
                <a:lnTo>
                  <a:pt x="69938" y="1590294"/>
                </a:lnTo>
                <a:lnTo>
                  <a:pt x="61341" y="1581442"/>
                </a:lnTo>
                <a:lnTo>
                  <a:pt x="591185" y="1068578"/>
                </a:lnTo>
                <a:close/>
              </a:path>
              <a:path w="6155690" h="2773679">
                <a:moveTo>
                  <a:pt x="1630807" y="1627505"/>
                </a:moveTo>
                <a:lnTo>
                  <a:pt x="1617675" y="1590294"/>
                </a:lnTo>
                <a:lnTo>
                  <a:pt x="1602486" y="1547241"/>
                </a:lnTo>
                <a:lnTo>
                  <a:pt x="1582661" y="1567726"/>
                </a:lnTo>
                <a:lnTo>
                  <a:pt x="1052830" y="1054862"/>
                </a:lnTo>
                <a:lnTo>
                  <a:pt x="1039622" y="1068578"/>
                </a:lnTo>
                <a:lnTo>
                  <a:pt x="1569364" y="1581480"/>
                </a:lnTo>
                <a:lnTo>
                  <a:pt x="1549527" y="1601978"/>
                </a:lnTo>
                <a:lnTo>
                  <a:pt x="1630807" y="1627505"/>
                </a:lnTo>
                <a:close/>
              </a:path>
              <a:path w="6155690" h="2773679">
                <a:moveTo>
                  <a:pt x="2296795" y="17272"/>
                </a:moveTo>
                <a:lnTo>
                  <a:pt x="2288667" y="0"/>
                </a:lnTo>
                <a:lnTo>
                  <a:pt x="1111097" y="554901"/>
                </a:lnTo>
                <a:lnTo>
                  <a:pt x="1098931" y="529082"/>
                </a:lnTo>
                <a:lnTo>
                  <a:pt x="1046226" y="596011"/>
                </a:lnTo>
                <a:lnTo>
                  <a:pt x="1131443" y="598043"/>
                </a:lnTo>
                <a:lnTo>
                  <a:pt x="1121791" y="577596"/>
                </a:lnTo>
                <a:lnTo>
                  <a:pt x="1119238" y="572160"/>
                </a:lnTo>
                <a:lnTo>
                  <a:pt x="2296795" y="17272"/>
                </a:lnTo>
                <a:close/>
              </a:path>
              <a:path w="6155690" h="2773679">
                <a:moveTo>
                  <a:pt x="4000373" y="588010"/>
                </a:moveTo>
                <a:lnTo>
                  <a:pt x="3986009" y="569976"/>
                </a:lnTo>
                <a:lnTo>
                  <a:pt x="3947287" y="521335"/>
                </a:lnTo>
                <a:lnTo>
                  <a:pt x="3935196" y="547331"/>
                </a:lnTo>
                <a:lnTo>
                  <a:pt x="2757932" y="0"/>
                </a:lnTo>
                <a:lnTo>
                  <a:pt x="2749804" y="17272"/>
                </a:lnTo>
                <a:lnTo>
                  <a:pt x="3927170" y="564591"/>
                </a:lnTo>
                <a:lnTo>
                  <a:pt x="3915156" y="590423"/>
                </a:lnTo>
                <a:lnTo>
                  <a:pt x="4000373" y="588010"/>
                </a:lnTo>
                <a:close/>
              </a:path>
              <a:path w="6155690" h="2773679">
                <a:moveTo>
                  <a:pt x="4005326" y="1061847"/>
                </a:moveTo>
                <a:lnTo>
                  <a:pt x="3994404" y="1046353"/>
                </a:lnTo>
                <a:lnTo>
                  <a:pt x="3319907" y="1518361"/>
                </a:lnTo>
                <a:lnTo>
                  <a:pt x="3303524" y="1494917"/>
                </a:lnTo>
                <a:lnTo>
                  <a:pt x="3262884" y="1569847"/>
                </a:lnTo>
                <a:lnTo>
                  <a:pt x="3347212" y="1557401"/>
                </a:lnTo>
                <a:lnTo>
                  <a:pt x="3335934" y="1541272"/>
                </a:lnTo>
                <a:lnTo>
                  <a:pt x="3330829" y="1533982"/>
                </a:lnTo>
                <a:lnTo>
                  <a:pt x="4005326" y="1061847"/>
                </a:lnTo>
                <a:close/>
              </a:path>
              <a:path w="6155690" h="2773679">
                <a:moveTo>
                  <a:pt x="4974336" y="2148713"/>
                </a:moveTo>
                <a:lnTo>
                  <a:pt x="4961763" y="2134235"/>
                </a:lnTo>
                <a:lnTo>
                  <a:pt x="4293286" y="2716441"/>
                </a:lnTo>
                <a:lnTo>
                  <a:pt x="4274439" y="2694813"/>
                </a:lnTo>
                <a:lnTo>
                  <a:pt x="4242054" y="2773680"/>
                </a:lnTo>
                <a:lnTo>
                  <a:pt x="4324604" y="2752344"/>
                </a:lnTo>
                <a:lnTo>
                  <a:pt x="4313085" y="2739136"/>
                </a:lnTo>
                <a:lnTo>
                  <a:pt x="4305770" y="2730766"/>
                </a:lnTo>
                <a:lnTo>
                  <a:pt x="4974336" y="2148713"/>
                </a:lnTo>
                <a:close/>
              </a:path>
              <a:path w="6155690" h="2773679">
                <a:moveTo>
                  <a:pt x="5198491" y="1578991"/>
                </a:moveTo>
                <a:lnTo>
                  <a:pt x="5183060" y="1549908"/>
                </a:lnTo>
                <a:lnTo>
                  <a:pt x="5158613" y="1503807"/>
                </a:lnTo>
                <a:lnTo>
                  <a:pt x="5142039" y="1527048"/>
                </a:lnTo>
                <a:lnTo>
                  <a:pt x="4466971" y="1046353"/>
                </a:lnTo>
                <a:lnTo>
                  <a:pt x="4455922" y="1061847"/>
                </a:lnTo>
                <a:lnTo>
                  <a:pt x="5130990" y="1542542"/>
                </a:lnTo>
                <a:lnTo>
                  <a:pt x="5114417" y="1565783"/>
                </a:lnTo>
                <a:lnTo>
                  <a:pt x="5198491" y="1578991"/>
                </a:lnTo>
                <a:close/>
              </a:path>
              <a:path w="6155690" h="2773679">
                <a:moveTo>
                  <a:pt x="6155309" y="2773680"/>
                </a:moveTo>
                <a:lnTo>
                  <a:pt x="6141059" y="2739136"/>
                </a:lnTo>
                <a:lnTo>
                  <a:pt x="6122797" y="2694813"/>
                </a:lnTo>
                <a:lnTo>
                  <a:pt x="6104013" y="2716403"/>
                </a:lnTo>
                <a:lnTo>
                  <a:pt x="5435473" y="2134235"/>
                </a:lnTo>
                <a:lnTo>
                  <a:pt x="5423027" y="2148713"/>
                </a:lnTo>
                <a:lnTo>
                  <a:pt x="6091491" y="2730804"/>
                </a:lnTo>
                <a:lnTo>
                  <a:pt x="6072759" y="2752344"/>
                </a:lnTo>
                <a:lnTo>
                  <a:pt x="6155309" y="27736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325F1893-1F9C-F784-7E73-DE80E0CA977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695"/>
              </a:spcBef>
            </a:pPr>
            <a:r>
              <a:rPr dirty="0"/>
              <a:t>Dynamic</a:t>
            </a:r>
            <a:r>
              <a:rPr spc="-135" dirty="0"/>
              <a:t> </a:t>
            </a:r>
            <a:r>
              <a:rPr spc="-25" dirty="0"/>
              <a:t>Programming</a:t>
            </a:r>
            <a:r>
              <a:rPr spc="-150" dirty="0"/>
              <a:t> </a:t>
            </a:r>
            <a:r>
              <a:rPr dirty="0"/>
              <a:t>Based</a:t>
            </a:r>
            <a:r>
              <a:rPr spc="-145" dirty="0"/>
              <a:t> </a:t>
            </a:r>
            <a:r>
              <a:rPr dirty="0"/>
              <a:t>Optimal</a:t>
            </a:r>
            <a:r>
              <a:rPr spc="-145" dirty="0"/>
              <a:t> </a:t>
            </a:r>
            <a:r>
              <a:rPr spc="-20" dirty="0"/>
              <a:t>Code </a:t>
            </a:r>
            <a:r>
              <a:rPr spc="-10" dirty="0"/>
              <a:t>Generation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758335"/>
            <a:ext cx="9733915" cy="322834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53365" indent="-22796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53365" algn="l"/>
              </a:tabLst>
            </a:pPr>
            <a:r>
              <a:rPr sz="2800" dirty="0">
                <a:latin typeface="Calibri"/>
                <a:cs typeface="Calibri"/>
              </a:rPr>
              <a:t>Generates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optimal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expression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tree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BB</a:t>
            </a:r>
            <a:endParaRPr sz="2800">
              <a:latin typeface="Calibri"/>
              <a:cs typeface="Calibri"/>
            </a:endParaRPr>
          </a:p>
          <a:p>
            <a:pPr marL="709930" lvl="1" indent="-227329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709930" algn="l"/>
              </a:tabLst>
            </a:pPr>
            <a:r>
              <a:rPr sz="2400" dirty="0">
                <a:latin typeface="Calibri"/>
                <a:cs typeface="Calibri"/>
              </a:rPr>
              <a:t>Optimality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terms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instructions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generated</a:t>
            </a:r>
            <a:endParaRPr sz="2400">
              <a:latin typeface="Calibri"/>
              <a:cs typeface="Calibri"/>
            </a:endParaRPr>
          </a:p>
          <a:p>
            <a:pPr marL="253365" indent="-227965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53365" algn="l"/>
              </a:tabLst>
            </a:pPr>
            <a:r>
              <a:rPr sz="2800" dirty="0">
                <a:latin typeface="Calibri"/>
                <a:cs typeface="Calibri"/>
              </a:rPr>
              <a:t>Machine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register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machines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complex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instruction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sets</a:t>
            </a:r>
            <a:endParaRPr sz="2800">
              <a:latin typeface="Calibri"/>
              <a:cs typeface="Calibri"/>
            </a:endParaRPr>
          </a:p>
          <a:p>
            <a:pPr marL="709930" lvl="1" indent="-227329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709930" algn="l"/>
              </a:tabLst>
            </a:pPr>
            <a:r>
              <a:rPr sz="2400" dirty="0">
                <a:latin typeface="Calibri"/>
                <a:cs typeface="Calibri"/>
              </a:rPr>
              <a:t>Assume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𝑟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libri"/>
                <a:cs typeface="Calibri"/>
              </a:rPr>
              <a:t>interchangeable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registers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𝑅</a:t>
            </a:r>
            <a:r>
              <a:rPr sz="2625" baseline="-15873" dirty="0">
                <a:latin typeface="Cambria Math"/>
                <a:cs typeface="Cambria Math"/>
              </a:rPr>
              <a:t>0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…,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𝑅</a:t>
            </a:r>
            <a:r>
              <a:rPr sz="2625" spc="-30" baseline="-15873" dirty="0">
                <a:latin typeface="Cambria Math"/>
                <a:cs typeface="Cambria Math"/>
              </a:rPr>
              <a:t>𝑟−1</a:t>
            </a:r>
            <a:endParaRPr sz="2625" baseline="-15873">
              <a:latin typeface="Cambria Math"/>
              <a:cs typeface="Cambria Math"/>
            </a:endParaRPr>
          </a:p>
          <a:p>
            <a:pPr marL="709930" lvl="1" indent="-227329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709930" algn="l"/>
              </a:tabLst>
            </a:pPr>
            <a:r>
              <a:rPr sz="2400" dirty="0">
                <a:latin typeface="Calibri"/>
                <a:cs typeface="Calibri"/>
              </a:rPr>
              <a:t>Instructions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𝑅</a:t>
            </a:r>
            <a:r>
              <a:rPr sz="2625" baseline="-15873" dirty="0">
                <a:latin typeface="Cambria Math"/>
                <a:cs typeface="Cambria Math"/>
              </a:rPr>
              <a:t>𝑖</a:t>
            </a:r>
            <a:r>
              <a:rPr sz="2625" spc="577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95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𝐸</a:t>
            </a:r>
            <a:endParaRPr sz="2400">
              <a:latin typeface="Cambria Math"/>
              <a:cs typeface="Cambria Math"/>
            </a:endParaRPr>
          </a:p>
          <a:p>
            <a:pPr marL="1168400" lvl="2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1684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𝐸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libri"/>
                <a:cs typeface="Calibri"/>
              </a:rPr>
              <a:t>involves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registers,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33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must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(i.e.,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2-</a:t>
            </a:r>
            <a:r>
              <a:rPr sz="2000" dirty="0">
                <a:latin typeface="Calibri"/>
                <a:cs typeface="Calibri"/>
              </a:rPr>
              <a:t>address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instructions)</a:t>
            </a:r>
            <a:endParaRPr sz="2000">
              <a:latin typeface="Calibri"/>
              <a:cs typeface="Calibri"/>
            </a:endParaRPr>
          </a:p>
          <a:p>
            <a:pPr marL="1168400" lvl="2" indent="-228600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1168400" algn="l"/>
              </a:tabLst>
            </a:pPr>
            <a:r>
              <a:rPr sz="2000" spc="-20" dirty="0">
                <a:latin typeface="Calibri"/>
                <a:cs typeface="Calibri"/>
              </a:rPr>
              <a:t>Variants: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55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𝑀</a:t>
            </a:r>
            <a:r>
              <a:rPr sz="2175" baseline="-15325" dirty="0">
                <a:latin typeface="Cambria Math"/>
                <a:cs typeface="Cambria Math"/>
              </a:rPr>
              <a:t>𝑗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55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38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op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𝑗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55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38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op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𝑀</a:t>
            </a:r>
            <a:r>
              <a:rPr sz="2175" spc="-37" baseline="-15325" dirty="0">
                <a:latin typeface="Cambria Math"/>
                <a:cs typeface="Cambria Math"/>
              </a:rPr>
              <a:t>𝑗</a:t>
            </a:r>
            <a:endParaRPr sz="2175" baseline="-15325">
              <a:latin typeface="Cambria Math"/>
              <a:cs typeface="Cambria Math"/>
            </a:endParaRPr>
          </a:p>
          <a:p>
            <a:pPr marL="1168400" lvl="2" indent="-2286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1168400" algn="l"/>
              </a:tabLst>
            </a:pP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variants: 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509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8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𝑗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𝑀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50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9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𝑗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7C9B3-69B6-E107-238B-FCB62A355D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26973"/>
            <a:ext cx="50088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Contiguous</a:t>
            </a:r>
            <a:r>
              <a:rPr spc="-235" dirty="0"/>
              <a:t> </a:t>
            </a:r>
            <a:r>
              <a:rPr spc="-10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329436"/>
            <a:ext cx="5492750" cy="474345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54000" marR="17780" indent="-228600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254000" algn="l"/>
              </a:tabLst>
            </a:pP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optimality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criterion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requires contiguous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evaluation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expression </a:t>
            </a:r>
            <a:r>
              <a:rPr sz="2600" spc="-20" dirty="0">
                <a:latin typeface="Calibri"/>
                <a:cs typeface="Calibri"/>
              </a:rPr>
              <a:t>tree</a:t>
            </a:r>
            <a:endParaRPr sz="2600">
              <a:latin typeface="Calibri"/>
              <a:cs typeface="Calibri"/>
            </a:endParaRPr>
          </a:p>
          <a:p>
            <a:pPr marL="710565" lvl="1" indent="-227965">
              <a:lnSpc>
                <a:spcPts val="2625"/>
              </a:lnSpc>
              <a:buFont typeface="Arial MT"/>
              <a:buChar char="•"/>
              <a:tabLst>
                <a:tab pos="710565" algn="l"/>
              </a:tabLst>
            </a:pPr>
            <a:r>
              <a:rPr sz="2200" dirty="0">
                <a:latin typeface="Calibri"/>
                <a:cs typeface="Calibri"/>
              </a:rPr>
              <a:t>No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higher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costs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more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registers</a:t>
            </a:r>
            <a:endParaRPr sz="2200">
              <a:latin typeface="Calibri"/>
              <a:cs typeface="Calibri"/>
            </a:endParaRPr>
          </a:p>
          <a:p>
            <a:pPr marL="253365" indent="-227965">
              <a:lnSpc>
                <a:spcPts val="2810"/>
              </a:lnSpc>
              <a:spcBef>
                <a:spcPts val="360"/>
              </a:spcBef>
              <a:buFont typeface="Arial MT"/>
              <a:buChar char="•"/>
              <a:tabLst>
                <a:tab pos="253365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program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mbria Math"/>
                <a:cs typeface="Cambria Math"/>
              </a:rPr>
              <a:t>𝑃</a:t>
            </a:r>
            <a:r>
              <a:rPr sz="2600" spc="20" dirty="0">
                <a:latin typeface="Cambria Math"/>
                <a:cs typeface="Cambria Math"/>
              </a:rPr>
              <a:t> </a:t>
            </a:r>
            <a:r>
              <a:rPr sz="2600" spc="-10" dirty="0">
                <a:latin typeface="Calibri"/>
                <a:cs typeface="Calibri"/>
              </a:rPr>
              <a:t>evaluates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tree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0" dirty="0">
                <a:latin typeface="Cambria Math"/>
                <a:cs typeface="Cambria Math"/>
              </a:rPr>
              <a:t>𝑇</a:t>
            </a:r>
            <a:endParaRPr sz="2600">
              <a:latin typeface="Cambria Math"/>
              <a:cs typeface="Cambria Math"/>
            </a:endParaRPr>
          </a:p>
          <a:p>
            <a:pPr marL="254000">
              <a:lnSpc>
                <a:spcPts val="2800"/>
              </a:lnSpc>
            </a:pPr>
            <a:r>
              <a:rPr sz="2600" b="1" spc="-10" dirty="0">
                <a:latin typeface="Calibri"/>
                <a:cs typeface="Calibri"/>
              </a:rPr>
              <a:t>contiguously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if</a:t>
            </a:r>
            <a:endParaRPr sz="2600">
              <a:latin typeface="Calibri"/>
              <a:cs typeface="Calibri"/>
            </a:endParaRPr>
          </a:p>
          <a:p>
            <a:pPr marL="711200" marR="170815" lvl="1" indent="-228600">
              <a:lnSpc>
                <a:spcPts val="2110"/>
              </a:lnSpc>
              <a:spcBef>
                <a:spcPts val="505"/>
              </a:spcBef>
              <a:buFont typeface="Arial MT"/>
              <a:buChar char="•"/>
              <a:tabLst>
                <a:tab pos="711200" algn="l"/>
              </a:tabLst>
            </a:pPr>
            <a:r>
              <a:rPr sz="2200" dirty="0">
                <a:latin typeface="Calibri"/>
                <a:cs typeface="Calibri"/>
              </a:rPr>
              <a:t>it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first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evaluates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those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subtrees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mbria Math"/>
                <a:cs typeface="Cambria Math"/>
              </a:rPr>
              <a:t>𝑇</a:t>
            </a:r>
            <a:r>
              <a:rPr sz="2200" spc="20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need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computed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memory,</a:t>
            </a:r>
            <a:endParaRPr sz="2200">
              <a:latin typeface="Calibri"/>
              <a:cs typeface="Calibri"/>
            </a:endParaRPr>
          </a:p>
          <a:p>
            <a:pPr marL="711200" marR="76200" lvl="1" indent="-228600">
              <a:lnSpc>
                <a:spcPts val="2110"/>
              </a:lnSpc>
              <a:spcBef>
                <a:spcPts val="509"/>
              </a:spcBef>
              <a:buFont typeface="Arial MT"/>
              <a:buChar char="•"/>
              <a:tabLst>
                <a:tab pos="711200" algn="l"/>
              </a:tabLst>
            </a:pPr>
            <a:r>
              <a:rPr sz="2200" dirty="0">
                <a:latin typeface="Calibri"/>
                <a:cs typeface="Calibri"/>
              </a:rPr>
              <a:t>it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evaluates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40" dirty="0">
                <a:latin typeface="Cambria Math"/>
                <a:cs typeface="Cambria Math"/>
              </a:rPr>
              <a:t>𝑇</a:t>
            </a:r>
            <a:r>
              <a:rPr sz="2400" spc="-60" baseline="-15625" dirty="0">
                <a:latin typeface="Cambria Math"/>
                <a:cs typeface="Cambria Math"/>
              </a:rPr>
              <a:t>1</a:t>
            </a:r>
            <a:r>
              <a:rPr sz="2200" spc="-40" dirty="0">
                <a:latin typeface="Calibri"/>
                <a:cs typeface="Calibri"/>
              </a:rPr>
              <a:t>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mbria Math"/>
                <a:cs typeface="Cambria Math"/>
              </a:rPr>
              <a:t>𝑇2</a:t>
            </a:r>
            <a:r>
              <a:rPr sz="2200" dirty="0">
                <a:latin typeface="Calibri"/>
                <a:cs typeface="Calibri"/>
              </a:rPr>
              <a:t>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root,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in order,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mbria Math"/>
                <a:cs typeface="Cambria Math"/>
              </a:rPr>
              <a:t>𝑇</a:t>
            </a:r>
            <a:r>
              <a:rPr sz="2400" spc="-15" baseline="-15625" dirty="0">
                <a:latin typeface="Cambria Math"/>
                <a:cs typeface="Cambria Math"/>
              </a:rPr>
              <a:t>2</a:t>
            </a:r>
            <a:r>
              <a:rPr sz="2200" spc="-10" dirty="0">
                <a:latin typeface="Calibri"/>
                <a:cs typeface="Calibri"/>
              </a:rPr>
              <a:t>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40" dirty="0">
                <a:latin typeface="Cambria Math"/>
                <a:cs typeface="Cambria Math"/>
              </a:rPr>
              <a:t>𝑇</a:t>
            </a:r>
            <a:r>
              <a:rPr sz="2400" spc="-60" baseline="-15625" dirty="0">
                <a:latin typeface="Cambria Math"/>
                <a:cs typeface="Cambria Math"/>
              </a:rPr>
              <a:t>1</a:t>
            </a:r>
            <a:r>
              <a:rPr sz="2200" spc="-40" dirty="0">
                <a:latin typeface="Calibri"/>
                <a:cs typeface="Calibri"/>
              </a:rPr>
              <a:t>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root,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order</a:t>
            </a:r>
            <a:endParaRPr sz="2200">
              <a:latin typeface="Calibri"/>
              <a:cs typeface="Calibri"/>
            </a:endParaRPr>
          </a:p>
          <a:p>
            <a:pPr marL="254000" marR="104775" indent="-228600">
              <a:lnSpc>
                <a:spcPct val="80000"/>
              </a:lnSpc>
              <a:spcBef>
                <a:spcPts val="1000"/>
              </a:spcBef>
              <a:buFont typeface="Arial MT"/>
              <a:buChar char="•"/>
              <a:tabLst>
                <a:tab pos="254000" algn="l"/>
              </a:tabLst>
            </a:pPr>
            <a:r>
              <a:rPr sz="2600" spc="-10" dirty="0">
                <a:latin typeface="Calibri"/>
                <a:cs typeface="Calibri"/>
              </a:rPr>
              <a:t>Evaluating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part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45" dirty="0">
                <a:latin typeface="Cambria Math"/>
                <a:cs typeface="Cambria Math"/>
              </a:rPr>
              <a:t>𝑇</a:t>
            </a:r>
            <a:r>
              <a:rPr sz="2850" spc="-67" baseline="-16081" dirty="0">
                <a:latin typeface="Cambria Math"/>
                <a:cs typeface="Cambria Math"/>
              </a:rPr>
              <a:t>1</a:t>
            </a:r>
            <a:r>
              <a:rPr sz="2850" spc="254" baseline="-16081" dirty="0">
                <a:latin typeface="Cambria Math"/>
                <a:cs typeface="Cambria Math"/>
              </a:rPr>
              <a:t> </a:t>
            </a:r>
            <a:r>
              <a:rPr sz="2600" dirty="0">
                <a:latin typeface="Calibri"/>
                <a:cs typeface="Calibri"/>
              </a:rPr>
              <a:t>leaving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result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register,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evaluating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mbria Math"/>
                <a:cs typeface="Cambria Math"/>
              </a:rPr>
              <a:t>𝑇</a:t>
            </a:r>
            <a:r>
              <a:rPr sz="2850" spc="-15" baseline="-16081" dirty="0">
                <a:latin typeface="Cambria Math"/>
                <a:cs typeface="Cambria Math"/>
              </a:rPr>
              <a:t>2</a:t>
            </a:r>
            <a:r>
              <a:rPr sz="2600" spc="-10" dirty="0">
                <a:latin typeface="Calibri"/>
                <a:cs typeface="Calibri"/>
              </a:rPr>
              <a:t>,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then </a:t>
            </a:r>
            <a:r>
              <a:rPr sz="2600" spc="-10" dirty="0">
                <a:latin typeface="Calibri"/>
                <a:cs typeface="Calibri"/>
              </a:rPr>
              <a:t>evaluating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rest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45" dirty="0">
                <a:latin typeface="Cambria Math"/>
                <a:cs typeface="Cambria Math"/>
              </a:rPr>
              <a:t>𝑇</a:t>
            </a:r>
            <a:r>
              <a:rPr sz="2850" spc="-67" baseline="-16081" dirty="0">
                <a:latin typeface="Cambria Math"/>
                <a:cs typeface="Cambria Math"/>
              </a:rPr>
              <a:t>1</a:t>
            </a:r>
            <a:r>
              <a:rPr sz="2850" spc="284" baseline="-16081" dirty="0">
                <a:latin typeface="Cambria Math"/>
                <a:cs typeface="Cambria Math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not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contiguous evaluation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4047" y="1766569"/>
            <a:ext cx="282829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Calibri"/>
                <a:cs typeface="Calibri"/>
              </a:rPr>
              <a:t>Assume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mbria Math"/>
                <a:cs typeface="Cambria Math"/>
              </a:rPr>
              <a:t>𝐸</a:t>
            </a:r>
            <a:r>
              <a:rPr sz="2600" spc="70" dirty="0">
                <a:latin typeface="Cambria Math"/>
                <a:cs typeface="Cambria Math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mbria Math"/>
                <a:cs typeface="Cambria Math"/>
              </a:rPr>
              <a:t>𝐸</a:t>
            </a:r>
            <a:r>
              <a:rPr sz="2850" baseline="-16081" dirty="0">
                <a:latin typeface="Cambria Math"/>
                <a:cs typeface="Cambria Math"/>
              </a:rPr>
              <a:t>1</a:t>
            </a:r>
            <a:r>
              <a:rPr sz="2850" spc="330" baseline="-16081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+</a:t>
            </a:r>
            <a:r>
              <a:rPr sz="2600" spc="-40" dirty="0">
                <a:latin typeface="Cambria Math"/>
                <a:cs typeface="Cambria Math"/>
              </a:rPr>
              <a:t> </a:t>
            </a:r>
            <a:r>
              <a:rPr sz="2600" spc="-25" dirty="0">
                <a:latin typeface="Cambria Math"/>
                <a:cs typeface="Cambria Math"/>
              </a:rPr>
              <a:t>𝐸</a:t>
            </a:r>
            <a:r>
              <a:rPr sz="2850" spc="-37" baseline="-16081" dirty="0">
                <a:latin typeface="Cambria Math"/>
                <a:cs typeface="Cambria Math"/>
              </a:rPr>
              <a:t>2</a:t>
            </a:r>
            <a:endParaRPr sz="2850" baseline="-16081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99069" y="5071109"/>
            <a:ext cx="1740535" cy="369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800" spc="-10" dirty="0">
                <a:latin typeface="Calibri"/>
                <a:cs typeface="Calibri"/>
              </a:rPr>
              <a:t>syntax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𝐸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17230" y="2606801"/>
            <a:ext cx="515620" cy="405765"/>
          </a:xfrm>
          <a:custGeom>
            <a:avLst/>
            <a:gdLst/>
            <a:ahLst/>
            <a:cxnLst/>
            <a:rect l="l" t="t" r="r" b="b"/>
            <a:pathLst>
              <a:path w="515620" h="405764">
                <a:moveTo>
                  <a:pt x="257555" y="0"/>
                </a:moveTo>
                <a:lnTo>
                  <a:pt x="205650" y="4120"/>
                </a:lnTo>
                <a:lnTo>
                  <a:pt x="157305" y="15936"/>
                </a:lnTo>
                <a:lnTo>
                  <a:pt x="113555" y="34631"/>
                </a:lnTo>
                <a:lnTo>
                  <a:pt x="75437" y="59388"/>
                </a:lnTo>
                <a:lnTo>
                  <a:pt x="43987" y="89389"/>
                </a:lnTo>
                <a:lnTo>
                  <a:pt x="20240" y="123819"/>
                </a:lnTo>
                <a:lnTo>
                  <a:pt x="5232" y="161858"/>
                </a:lnTo>
                <a:lnTo>
                  <a:pt x="0" y="202692"/>
                </a:lnTo>
                <a:lnTo>
                  <a:pt x="5232" y="243525"/>
                </a:lnTo>
                <a:lnTo>
                  <a:pt x="20240" y="281564"/>
                </a:lnTo>
                <a:lnTo>
                  <a:pt x="43987" y="315994"/>
                </a:lnTo>
                <a:lnTo>
                  <a:pt x="75438" y="345995"/>
                </a:lnTo>
                <a:lnTo>
                  <a:pt x="113555" y="370752"/>
                </a:lnTo>
                <a:lnTo>
                  <a:pt x="157305" y="389447"/>
                </a:lnTo>
                <a:lnTo>
                  <a:pt x="205650" y="401263"/>
                </a:lnTo>
                <a:lnTo>
                  <a:pt x="257555" y="405384"/>
                </a:lnTo>
                <a:lnTo>
                  <a:pt x="309461" y="401263"/>
                </a:lnTo>
                <a:lnTo>
                  <a:pt x="357806" y="389447"/>
                </a:lnTo>
                <a:lnTo>
                  <a:pt x="401556" y="370752"/>
                </a:lnTo>
                <a:lnTo>
                  <a:pt x="439674" y="345995"/>
                </a:lnTo>
                <a:lnTo>
                  <a:pt x="471124" y="315994"/>
                </a:lnTo>
                <a:lnTo>
                  <a:pt x="494871" y="281564"/>
                </a:lnTo>
                <a:lnTo>
                  <a:pt x="509879" y="243525"/>
                </a:lnTo>
                <a:lnTo>
                  <a:pt x="515112" y="202692"/>
                </a:lnTo>
                <a:lnTo>
                  <a:pt x="509879" y="161858"/>
                </a:lnTo>
                <a:lnTo>
                  <a:pt x="494871" y="123819"/>
                </a:lnTo>
                <a:lnTo>
                  <a:pt x="471124" y="89389"/>
                </a:lnTo>
                <a:lnTo>
                  <a:pt x="439674" y="59388"/>
                </a:lnTo>
                <a:lnTo>
                  <a:pt x="401556" y="34631"/>
                </a:lnTo>
                <a:lnTo>
                  <a:pt x="357806" y="15936"/>
                </a:lnTo>
                <a:lnTo>
                  <a:pt x="309461" y="4120"/>
                </a:lnTo>
                <a:lnTo>
                  <a:pt x="2575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76742" y="2699512"/>
            <a:ext cx="198120" cy="193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45" dirty="0">
                <a:solidFill>
                  <a:srgbClr val="FFFFFF"/>
                </a:solidFill>
                <a:latin typeface="Trebuchet MS"/>
                <a:cs typeface="Trebuchet MS"/>
              </a:rPr>
              <a:t>op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340345" y="3003042"/>
            <a:ext cx="2659380" cy="1576705"/>
            <a:chOff x="7340345" y="3003042"/>
            <a:chExt cx="2659380" cy="1576705"/>
          </a:xfrm>
        </p:grpSpPr>
        <p:sp>
          <p:nvSpPr>
            <p:cNvPr id="9" name="object 9"/>
            <p:cNvSpPr/>
            <p:nvPr/>
          </p:nvSpPr>
          <p:spPr>
            <a:xfrm>
              <a:off x="7349870" y="3012567"/>
              <a:ext cx="2640330" cy="1557655"/>
            </a:xfrm>
            <a:custGeom>
              <a:avLst/>
              <a:gdLst/>
              <a:ahLst/>
              <a:cxnLst/>
              <a:rect l="l" t="t" r="r" b="b"/>
              <a:pathLst>
                <a:path w="2640329" h="1557654">
                  <a:moveTo>
                    <a:pt x="509397" y="921258"/>
                  </a:moveTo>
                  <a:lnTo>
                    <a:pt x="0" y="1550416"/>
                  </a:lnTo>
                </a:path>
                <a:path w="2640329" h="1557654">
                  <a:moveTo>
                    <a:pt x="0" y="1557401"/>
                  </a:moveTo>
                  <a:lnTo>
                    <a:pt x="1108709" y="1550670"/>
                  </a:lnTo>
                </a:path>
                <a:path w="2640329" h="1557654">
                  <a:moveTo>
                    <a:pt x="509777" y="921258"/>
                  </a:moveTo>
                  <a:lnTo>
                    <a:pt x="1108963" y="1550416"/>
                  </a:lnTo>
                </a:path>
                <a:path w="2640329" h="1557654">
                  <a:moveTo>
                    <a:pt x="2040381" y="921258"/>
                  </a:moveTo>
                  <a:lnTo>
                    <a:pt x="1530857" y="1550416"/>
                  </a:lnTo>
                </a:path>
                <a:path w="2640329" h="1557654">
                  <a:moveTo>
                    <a:pt x="1530857" y="1557401"/>
                  </a:moveTo>
                  <a:lnTo>
                    <a:pt x="2639568" y="1550670"/>
                  </a:lnTo>
                </a:path>
                <a:path w="2640329" h="1557654">
                  <a:moveTo>
                    <a:pt x="2040635" y="921258"/>
                  </a:moveTo>
                  <a:lnTo>
                    <a:pt x="2639822" y="1550416"/>
                  </a:lnTo>
                </a:path>
                <a:path w="2640329" h="1557654">
                  <a:moveTo>
                    <a:pt x="1225550" y="0"/>
                  </a:moveTo>
                  <a:lnTo>
                    <a:pt x="509777" y="514985"/>
                  </a:lnTo>
                </a:path>
                <a:path w="2640329" h="1557654">
                  <a:moveTo>
                    <a:pt x="1225296" y="0"/>
                  </a:moveTo>
                  <a:lnTo>
                    <a:pt x="2040762" y="514985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01712" y="3527297"/>
              <a:ext cx="2045970" cy="406400"/>
            </a:xfrm>
            <a:custGeom>
              <a:avLst/>
              <a:gdLst/>
              <a:ahLst/>
              <a:cxnLst/>
              <a:rect l="l" t="t" r="r" b="b"/>
              <a:pathLst>
                <a:path w="2045970" h="406400">
                  <a:moveTo>
                    <a:pt x="515112" y="203073"/>
                  </a:moveTo>
                  <a:lnTo>
                    <a:pt x="509866" y="162153"/>
                  </a:lnTo>
                  <a:lnTo>
                    <a:pt x="494868" y="124040"/>
                  </a:lnTo>
                  <a:lnTo>
                    <a:pt x="471119" y="89547"/>
                  </a:lnTo>
                  <a:lnTo>
                    <a:pt x="439674" y="59486"/>
                  </a:lnTo>
                  <a:lnTo>
                    <a:pt x="401548" y="34696"/>
                  </a:lnTo>
                  <a:lnTo>
                    <a:pt x="357797" y="15963"/>
                  </a:lnTo>
                  <a:lnTo>
                    <a:pt x="309460" y="4127"/>
                  </a:lnTo>
                  <a:lnTo>
                    <a:pt x="257556" y="0"/>
                  </a:lnTo>
                  <a:lnTo>
                    <a:pt x="205638" y="4127"/>
                  </a:lnTo>
                  <a:lnTo>
                    <a:pt x="157302" y="15963"/>
                  </a:lnTo>
                  <a:lnTo>
                    <a:pt x="113550" y="34696"/>
                  </a:lnTo>
                  <a:lnTo>
                    <a:pt x="75425" y="59486"/>
                  </a:lnTo>
                  <a:lnTo>
                    <a:pt x="43980" y="89547"/>
                  </a:lnTo>
                  <a:lnTo>
                    <a:pt x="20231" y="124040"/>
                  </a:lnTo>
                  <a:lnTo>
                    <a:pt x="5232" y="162153"/>
                  </a:lnTo>
                  <a:lnTo>
                    <a:pt x="0" y="203073"/>
                  </a:lnTo>
                  <a:lnTo>
                    <a:pt x="5232" y="244005"/>
                  </a:lnTo>
                  <a:lnTo>
                    <a:pt x="20231" y="282117"/>
                  </a:lnTo>
                  <a:lnTo>
                    <a:pt x="43980" y="316611"/>
                  </a:lnTo>
                  <a:lnTo>
                    <a:pt x="75425" y="346671"/>
                  </a:lnTo>
                  <a:lnTo>
                    <a:pt x="113550" y="371462"/>
                  </a:lnTo>
                  <a:lnTo>
                    <a:pt x="157302" y="390194"/>
                  </a:lnTo>
                  <a:lnTo>
                    <a:pt x="205638" y="402031"/>
                  </a:lnTo>
                  <a:lnTo>
                    <a:pt x="257556" y="406146"/>
                  </a:lnTo>
                  <a:lnTo>
                    <a:pt x="309460" y="402031"/>
                  </a:lnTo>
                  <a:lnTo>
                    <a:pt x="357797" y="390194"/>
                  </a:lnTo>
                  <a:lnTo>
                    <a:pt x="401548" y="371462"/>
                  </a:lnTo>
                  <a:lnTo>
                    <a:pt x="439674" y="346671"/>
                  </a:lnTo>
                  <a:lnTo>
                    <a:pt x="471119" y="316611"/>
                  </a:lnTo>
                  <a:lnTo>
                    <a:pt x="494868" y="282117"/>
                  </a:lnTo>
                  <a:lnTo>
                    <a:pt x="509866" y="244005"/>
                  </a:lnTo>
                  <a:lnTo>
                    <a:pt x="515112" y="203073"/>
                  </a:lnTo>
                  <a:close/>
                </a:path>
                <a:path w="2045970" h="406400">
                  <a:moveTo>
                    <a:pt x="2045970" y="203073"/>
                  </a:moveTo>
                  <a:lnTo>
                    <a:pt x="2040724" y="162153"/>
                  </a:lnTo>
                  <a:lnTo>
                    <a:pt x="2025726" y="124040"/>
                  </a:lnTo>
                  <a:lnTo>
                    <a:pt x="2001977" y="89547"/>
                  </a:lnTo>
                  <a:lnTo>
                    <a:pt x="1970519" y="59486"/>
                  </a:lnTo>
                  <a:lnTo>
                    <a:pt x="1932406" y="34696"/>
                  </a:lnTo>
                  <a:lnTo>
                    <a:pt x="1888655" y="15963"/>
                  </a:lnTo>
                  <a:lnTo>
                    <a:pt x="1840318" y="4127"/>
                  </a:lnTo>
                  <a:lnTo>
                    <a:pt x="1788414" y="0"/>
                  </a:lnTo>
                  <a:lnTo>
                    <a:pt x="1736496" y="4127"/>
                  </a:lnTo>
                  <a:lnTo>
                    <a:pt x="1688160" y="15963"/>
                  </a:lnTo>
                  <a:lnTo>
                    <a:pt x="1644408" y="34696"/>
                  </a:lnTo>
                  <a:lnTo>
                    <a:pt x="1606296" y="59486"/>
                  </a:lnTo>
                  <a:lnTo>
                    <a:pt x="1574838" y="89547"/>
                  </a:lnTo>
                  <a:lnTo>
                    <a:pt x="1551089" y="124040"/>
                  </a:lnTo>
                  <a:lnTo>
                    <a:pt x="1536090" y="162153"/>
                  </a:lnTo>
                  <a:lnTo>
                    <a:pt x="1530858" y="203073"/>
                  </a:lnTo>
                  <a:lnTo>
                    <a:pt x="1536090" y="244005"/>
                  </a:lnTo>
                  <a:lnTo>
                    <a:pt x="1551089" y="282117"/>
                  </a:lnTo>
                  <a:lnTo>
                    <a:pt x="1574838" y="316611"/>
                  </a:lnTo>
                  <a:lnTo>
                    <a:pt x="1606296" y="346671"/>
                  </a:lnTo>
                  <a:lnTo>
                    <a:pt x="1644408" y="371462"/>
                  </a:lnTo>
                  <a:lnTo>
                    <a:pt x="1688160" y="390194"/>
                  </a:lnTo>
                  <a:lnTo>
                    <a:pt x="1736496" y="402031"/>
                  </a:lnTo>
                  <a:lnTo>
                    <a:pt x="1788414" y="406146"/>
                  </a:lnTo>
                  <a:lnTo>
                    <a:pt x="1840318" y="402031"/>
                  </a:lnTo>
                  <a:lnTo>
                    <a:pt x="1888655" y="390194"/>
                  </a:lnTo>
                  <a:lnTo>
                    <a:pt x="1932406" y="371462"/>
                  </a:lnTo>
                  <a:lnTo>
                    <a:pt x="1970532" y="346671"/>
                  </a:lnTo>
                  <a:lnTo>
                    <a:pt x="2001977" y="316611"/>
                  </a:lnTo>
                  <a:lnTo>
                    <a:pt x="2025726" y="282117"/>
                  </a:lnTo>
                  <a:lnTo>
                    <a:pt x="2040724" y="244005"/>
                  </a:lnTo>
                  <a:lnTo>
                    <a:pt x="2045970" y="2030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714742" y="4128770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𝑇</a:t>
            </a:r>
            <a:r>
              <a:rPr sz="1950" spc="-37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58045" y="4128770"/>
            <a:ext cx="285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𝑇</a:t>
            </a:r>
            <a:r>
              <a:rPr sz="1950" spc="-37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624948" y="3676024"/>
            <a:ext cx="1089025" cy="544195"/>
            <a:chOff x="9624948" y="3676024"/>
            <a:chExt cx="1089025" cy="544195"/>
          </a:xfrm>
        </p:grpSpPr>
        <p:sp>
          <p:nvSpPr>
            <p:cNvPr id="14" name="object 14"/>
            <p:cNvSpPr/>
            <p:nvPr/>
          </p:nvSpPr>
          <p:spPr>
            <a:xfrm>
              <a:off x="9627996" y="3679072"/>
              <a:ext cx="1082675" cy="537845"/>
            </a:xfrm>
            <a:custGeom>
              <a:avLst/>
              <a:gdLst/>
              <a:ahLst/>
              <a:cxnLst/>
              <a:rect l="l" t="t" r="r" b="b"/>
              <a:pathLst>
                <a:path w="1082675" h="537845">
                  <a:moveTo>
                    <a:pt x="605686" y="0"/>
                  </a:moveTo>
                  <a:lnTo>
                    <a:pt x="554537" y="387"/>
                  </a:lnTo>
                  <a:lnTo>
                    <a:pt x="503328" y="3688"/>
                  </a:lnTo>
                  <a:lnTo>
                    <a:pt x="452469" y="9970"/>
                  </a:lnTo>
                  <a:lnTo>
                    <a:pt x="402371" y="19298"/>
                  </a:lnTo>
                  <a:lnTo>
                    <a:pt x="353441" y="31740"/>
                  </a:lnTo>
                  <a:lnTo>
                    <a:pt x="296323" y="51160"/>
                  </a:lnTo>
                  <a:lnTo>
                    <a:pt x="245717" y="74013"/>
                  </a:lnTo>
                  <a:lnTo>
                    <a:pt x="201864" y="99868"/>
                  </a:lnTo>
                  <a:lnTo>
                    <a:pt x="165005" y="128288"/>
                  </a:lnTo>
                  <a:lnTo>
                    <a:pt x="135382" y="158842"/>
                  </a:lnTo>
                  <a:lnTo>
                    <a:pt x="113236" y="191093"/>
                  </a:lnTo>
                  <a:lnTo>
                    <a:pt x="92338" y="258957"/>
                  </a:lnTo>
                  <a:lnTo>
                    <a:pt x="94069" y="293701"/>
                  </a:lnTo>
                  <a:lnTo>
                    <a:pt x="104241" y="328409"/>
                  </a:lnTo>
                  <a:lnTo>
                    <a:pt x="123096" y="362645"/>
                  </a:lnTo>
                  <a:lnTo>
                    <a:pt x="150875" y="395976"/>
                  </a:lnTo>
                  <a:lnTo>
                    <a:pt x="0" y="528945"/>
                  </a:lnTo>
                  <a:lnTo>
                    <a:pt x="270255" y="475478"/>
                  </a:lnTo>
                  <a:lnTo>
                    <a:pt x="314031" y="493186"/>
                  </a:lnTo>
                  <a:lnTo>
                    <a:pt x="360465" y="507983"/>
                  </a:lnTo>
                  <a:lnTo>
                    <a:pt x="409093" y="519845"/>
                  </a:lnTo>
                  <a:lnTo>
                    <a:pt x="459449" y="528745"/>
                  </a:lnTo>
                  <a:lnTo>
                    <a:pt x="511070" y="534658"/>
                  </a:lnTo>
                  <a:lnTo>
                    <a:pt x="563490" y="537557"/>
                  </a:lnTo>
                  <a:lnTo>
                    <a:pt x="616245" y="537418"/>
                  </a:lnTo>
                  <a:lnTo>
                    <a:pt x="668869" y="534214"/>
                  </a:lnTo>
                  <a:lnTo>
                    <a:pt x="720897" y="527920"/>
                  </a:lnTo>
                  <a:lnTo>
                    <a:pt x="771865" y="518510"/>
                  </a:lnTo>
                  <a:lnTo>
                    <a:pt x="821308" y="505958"/>
                  </a:lnTo>
                  <a:lnTo>
                    <a:pt x="878426" y="486539"/>
                  </a:lnTo>
                  <a:lnTo>
                    <a:pt x="929032" y="463685"/>
                  </a:lnTo>
                  <a:lnTo>
                    <a:pt x="972885" y="437831"/>
                  </a:lnTo>
                  <a:lnTo>
                    <a:pt x="1009744" y="409410"/>
                  </a:lnTo>
                  <a:lnTo>
                    <a:pt x="1039367" y="378857"/>
                  </a:lnTo>
                  <a:lnTo>
                    <a:pt x="1061513" y="346605"/>
                  </a:lnTo>
                  <a:lnTo>
                    <a:pt x="1082411" y="278741"/>
                  </a:lnTo>
                  <a:lnTo>
                    <a:pt x="1080680" y="243997"/>
                  </a:lnTo>
                  <a:lnTo>
                    <a:pt x="1051653" y="175053"/>
                  </a:lnTo>
                  <a:lnTo>
                    <a:pt x="1023874" y="141722"/>
                  </a:lnTo>
                  <a:lnTo>
                    <a:pt x="963632" y="93798"/>
                  </a:lnTo>
                  <a:lnTo>
                    <a:pt x="927692" y="73274"/>
                  </a:lnTo>
                  <a:lnTo>
                    <a:pt x="888418" y="55131"/>
                  </a:lnTo>
                  <a:lnTo>
                    <a:pt x="846219" y="39435"/>
                  </a:lnTo>
                  <a:lnTo>
                    <a:pt x="801506" y="26254"/>
                  </a:lnTo>
                  <a:lnTo>
                    <a:pt x="754686" y="15653"/>
                  </a:lnTo>
                  <a:lnTo>
                    <a:pt x="706170" y="7699"/>
                  </a:lnTo>
                  <a:lnTo>
                    <a:pt x="656367" y="2459"/>
                  </a:lnTo>
                  <a:lnTo>
                    <a:pt x="605686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27996" y="3679072"/>
              <a:ext cx="1082675" cy="537845"/>
            </a:xfrm>
            <a:custGeom>
              <a:avLst/>
              <a:gdLst/>
              <a:ahLst/>
              <a:cxnLst/>
              <a:rect l="l" t="t" r="r" b="b"/>
              <a:pathLst>
                <a:path w="1082675" h="537845">
                  <a:moveTo>
                    <a:pt x="0" y="528945"/>
                  </a:moveTo>
                  <a:lnTo>
                    <a:pt x="150875" y="395976"/>
                  </a:lnTo>
                  <a:lnTo>
                    <a:pt x="123096" y="362645"/>
                  </a:lnTo>
                  <a:lnTo>
                    <a:pt x="104241" y="328409"/>
                  </a:lnTo>
                  <a:lnTo>
                    <a:pt x="94069" y="293701"/>
                  </a:lnTo>
                  <a:lnTo>
                    <a:pt x="92338" y="258957"/>
                  </a:lnTo>
                  <a:lnTo>
                    <a:pt x="98807" y="224610"/>
                  </a:lnTo>
                  <a:lnTo>
                    <a:pt x="135382" y="158842"/>
                  </a:lnTo>
                  <a:lnTo>
                    <a:pt x="165005" y="128288"/>
                  </a:lnTo>
                  <a:lnTo>
                    <a:pt x="201864" y="99868"/>
                  </a:lnTo>
                  <a:lnTo>
                    <a:pt x="245717" y="74013"/>
                  </a:lnTo>
                  <a:lnTo>
                    <a:pt x="296323" y="51160"/>
                  </a:lnTo>
                  <a:lnTo>
                    <a:pt x="353441" y="31740"/>
                  </a:lnTo>
                  <a:lnTo>
                    <a:pt x="402371" y="19298"/>
                  </a:lnTo>
                  <a:lnTo>
                    <a:pt x="452469" y="9970"/>
                  </a:lnTo>
                  <a:lnTo>
                    <a:pt x="503328" y="3688"/>
                  </a:lnTo>
                  <a:lnTo>
                    <a:pt x="554537" y="387"/>
                  </a:lnTo>
                  <a:lnTo>
                    <a:pt x="605686" y="0"/>
                  </a:lnTo>
                  <a:lnTo>
                    <a:pt x="656367" y="2459"/>
                  </a:lnTo>
                  <a:lnTo>
                    <a:pt x="706170" y="7699"/>
                  </a:lnTo>
                  <a:lnTo>
                    <a:pt x="754686" y="15653"/>
                  </a:lnTo>
                  <a:lnTo>
                    <a:pt x="801506" y="26254"/>
                  </a:lnTo>
                  <a:lnTo>
                    <a:pt x="846219" y="39435"/>
                  </a:lnTo>
                  <a:lnTo>
                    <a:pt x="888418" y="55131"/>
                  </a:lnTo>
                  <a:lnTo>
                    <a:pt x="927692" y="73274"/>
                  </a:lnTo>
                  <a:lnTo>
                    <a:pt x="963632" y="93798"/>
                  </a:lnTo>
                  <a:lnTo>
                    <a:pt x="995829" y="116636"/>
                  </a:lnTo>
                  <a:lnTo>
                    <a:pt x="1051653" y="175053"/>
                  </a:lnTo>
                  <a:lnTo>
                    <a:pt x="1070508" y="209290"/>
                  </a:lnTo>
                  <a:lnTo>
                    <a:pt x="1082411" y="278741"/>
                  </a:lnTo>
                  <a:lnTo>
                    <a:pt x="1075942" y="313088"/>
                  </a:lnTo>
                  <a:lnTo>
                    <a:pt x="1039367" y="378857"/>
                  </a:lnTo>
                  <a:lnTo>
                    <a:pt x="1009744" y="409410"/>
                  </a:lnTo>
                  <a:lnTo>
                    <a:pt x="972885" y="437831"/>
                  </a:lnTo>
                  <a:lnTo>
                    <a:pt x="929032" y="463685"/>
                  </a:lnTo>
                  <a:lnTo>
                    <a:pt x="878426" y="486539"/>
                  </a:lnTo>
                  <a:lnTo>
                    <a:pt x="821308" y="505958"/>
                  </a:lnTo>
                  <a:lnTo>
                    <a:pt x="771865" y="518510"/>
                  </a:lnTo>
                  <a:lnTo>
                    <a:pt x="720897" y="527920"/>
                  </a:lnTo>
                  <a:lnTo>
                    <a:pt x="668869" y="534214"/>
                  </a:lnTo>
                  <a:lnTo>
                    <a:pt x="616245" y="537418"/>
                  </a:lnTo>
                  <a:lnTo>
                    <a:pt x="563490" y="537557"/>
                  </a:lnTo>
                  <a:lnTo>
                    <a:pt x="511070" y="534658"/>
                  </a:lnTo>
                  <a:lnTo>
                    <a:pt x="459449" y="528745"/>
                  </a:lnTo>
                  <a:lnTo>
                    <a:pt x="409093" y="519845"/>
                  </a:lnTo>
                  <a:lnTo>
                    <a:pt x="360465" y="507983"/>
                  </a:lnTo>
                  <a:lnTo>
                    <a:pt x="314031" y="493186"/>
                  </a:lnTo>
                  <a:lnTo>
                    <a:pt x="270255" y="475478"/>
                  </a:lnTo>
                  <a:lnTo>
                    <a:pt x="0" y="528945"/>
                  </a:lnTo>
                  <a:close/>
                </a:path>
              </a:pathLst>
            </a:custGeom>
            <a:ln w="60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963404" y="3710939"/>
            <a:ext cx="498475" cy="452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66040">
              <a:lnSpc>
                <a:spcPct val="100000"/>
              </a:lnSpc>
              <a:spcBef>
                <a:spcPts val="95"/>
              </a:spcBef>
            </a:pPr>
            <a:r>
              <a:rPr sz="1400" spc="-20" dirty="0">
                <a:latin typeface="Calibri"/>
                <a:cs typeface="Calibri"/>
              </a:rPr>
              <a:t>tree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25" dirty="0">
                <a:latin typeface="Cambria Math"/>
                <a:cs typeface="Cambria Math"/>
              </a:rPr>
              <a:t>𝐸</a:t>
            </a:r>
            <a:r>
              <a:rPr sz="1500" spc="-37" baseline="-16666" dirty="0">
                <a:latin typeface="Cambria Math"/>
                <a:cs typeface="Cambria Math"/>
              </a:rPr>
              <a:t>2</a:t>
            </a:r>
            <a:endParaRPr sz="1500" baseline="-16666">
              <a:latin typeface="Cambria Math"/>
              <a:cs typeface="Cambria Math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12C4689-60DC-532E-AEA4-A6B24F0F944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84</a:t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Dynamic</a:t>
            </a:r>
            <a:r>
              <a:rPr spc="-180" dirty="0"/>
              <a:t> </a:t>
            </a:r>
            <a:r>
              <a:rPr spc="-10" dirty="0"/>
              <a:t>Programming</a:t>
            </a:r>
            <a:r>
              <a:rPr spc="-18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b="1" dirty="0">
                <a:latin typeface="Calibri"/>
                <a:cs typeface="Calibri"/>
              </a:rPr>
              <a:t>Assumption</a:t>
            </a:r>
            <a:r>
              <a:rPr dirty="0"/>
              <a:t>:</a:t>
            </a:r>
            <a:r>
              <a:rPr spc="-65" dirty="0"/>
              <a:t> </a:t>
            </a:r>
            <a:r>
              <a:rPr dirty="0"/>
              <a:t>target</a:t>
            </a:r>
            <a:r>
              <a:rPr spc="-65" dirty="0"/>
              <a:t> </a:t>
            </a:r>
            <a:r>
              <a:rPr dirty="0"/>
              <a:t>has</a:t>
            </a:r>
            <a:r>
              <a:rPr spc="-85" dirty="0"/>
              <a:t> </a:t>
            </a:r>
            <a:r>
              <a:rPr dirty="0">
                <a:latin typeface="Cambria Math"/>
                <a:cs typeface="Cambria Math"/>
              </a:rPr>
              <a:t>𝑟</a:t>
            </a:r>
            <a:r>
              <a:rPr spc="-15" dirty="0">
                <a:latin typeface="Cambria Math"/>
                <a:cs typeface="Cambria Math"/>
              </a:rPr>
              <a:t> </a:t>
            </a:r>
            <a:r>
              <a:rPr spc="-10" dirty="0"/>
              <a:t>registers</a:t>
            </a:r>
          </a:p>
          <a:p>
            <a:pPr marL="525780" indent="-513080" algn="just">
              <a:lnSpc>
                <a:spcPts val="2655"/>
              </a:lnSpc>
              <a:spcBef>
                <a:spcPts val="70"/>
              </a:spcBef>
              <a:buAutoNum type="arabicPeriod"/>
              <a:tabLst>
                <a:tab pos="525780" algn="l"/>
              </a:tabLst>
            </a:pPr>
            <a:r>
              <a:rPr dirty="0"/>
              <a:t>Compute</a:t>
            </a:r>
            <a:r>
              <a:rPr spc="-35" dirty="0"/>
              <a:t> </a:t>
            </a:r>
            <a:r>
              <a:rPr spc="-30" dirty="0"/>
              <a:t>bottom-</a:t>
            </a:r>
            <a:r>
              <a:rPr dirty="0"/>
              <a:t>up</a:t>
            </a:r>
            <a:r>
              <a:rPr spc="-30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dirty="0"/>
              <a:t>each</a:t>
            </a:r>
            <a:r>
              <a:rPr spc="-40" dirty="0"/>
              <a:t> </a:t>
            </a:r>
            <a:r>
              <a:rPr dirty="0"/>
              <a:t>node</a:t>
            </a:r>
            <a:r>
              <a:rPr spc="-45" dirty="0"/>
              <a:t> </a:t>
            </a:r>
            <a:r>
              <a:rPr dirty="0">
                <a:latin typeface="Cambria Math"/>
                <a:cs typeface="Cambria Math"/>
              </a:rPr>
              <a:t>𝑛</a:t>
            </a:r>
            <a:r>
              <a:rPr spc="15" dirty="0">
                <a:latin typeface="Cambria Math"/>
                <a:cs typeface="Cambria Math"/>
              </a:rPr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expression</a:t>
            </a:r>
            <a:r>
              <a:rPr spc="-40" dirty="0"/>
              <a:t> </a:t>
            </a:r>
            <a:r>
              <a:rPr dirty="0"/>
              <a:t>tree</a:t>
            </a:r>
            <a:r>
              <a:rPr spc="-35" dirty="0"/>
              <a:t> </a:t>
            </a:r>
            <a:r>
              <a:rPr dirty="0">
                <a:latin typeface="Cambria Math"/>
                <a:cs typeface="Cambria Math"/>
              </a:rPr>
              <a:t>𝑇</a:t>
            </a:r>
            <a:r>
              <a:rPr spc="25" dirty="0">
                <a:latin typeface="Cambria Math"/>
                <a:cs typeface="Cambria Math"/>
              </a:rPr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dirty="0"/>
              <a:t>array</a:t>
            </a:r>
            <a:r>
              <a:rPr spc="-20" dirty="0"/>
              <a:t> </a:t>
            </a:r>
            <a:r>
              <a:rPr spc="-50" dirty="0">
                <a:latin typeface="Cambria Math"/>
                <a:cs typeface="Cambria Math"/>
              </a:rPr>
              <a:t>𝐶</a:t>
            </a:r>
          </a:p>
          <a:p>
            <a:pPr marL="527050" algn="just">
              <a:lnSpc>
                <a:spcPts val="2510"/>
              </a:lnSpc>
            </a:pPr>
            <a:r>
              <a:rPr dirty="0"/>
              <a:t>of</a:t>
            </a:r>
            <a:r>
              <a:rPr spc="-10" dirty="0"/>
              <a:t> costs</a:t>
            </a:r>
          </a:p>
          <a:p>
            <a:pPr marL="698500" marR="564515" lvl="1" indent="-228600" algn="just">
              <a:lnSpc>
                <a:spcPct val="70000"/>
              </a:lnSpc>
              <a:spcBef>
                <a:spcPts val="645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dirty="0">
                <a:latin typeface="Cambria Math"/>
                <a:cs typeface="Cambria Math"/>
              </a:rPr>
              <a:t>𝐶[𝑖]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minimum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cost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computing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subtree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mbria Math"/>
                <a:cs typeface="Cambria Math"/>
              </a:rPr>
              <a:t>𝑆</a:t>
            </a:r>
            <a:r>
              <a:rPr sz="2200" spc="35" dirty="0">
                <a:latin typeface="Cambria Math"/>
                <a:cs typeface="Cambria Math"/>
              </a:rPr>
              <a:t> </a:t>
            </a:r>
            <a:r>
              <a:rPr sz="2200" dirty="0">
                <a:latin typeface="Calibri"/>
                <a:cs typeface="Calibri"/>
              </a:rPr>
              <a:t>rooted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mbria Math"/>
                <a:cs typeface="Cambria Math"/>
              </a:rPr>
              <a:t>𝑛</a:t>
            </a:r>
            <a:r>
              <a:rPr sz="2200" spc="30" dirty="0">
                <a:latin typeface="Cambria Math"/>
                <a:cs typeface="Cambria Math"/>
              </a:rPr>
              <a:t> </a:t>
            </a:r>
            <a:r>
              <a:rPr sz="2200" dirty="0">
                <a:latin typeface="Calibri"/>
                <a:cs typeface="Calibri"/>
              </a:rPr>
              <a:t>into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register, </a:t>
            </a:r>
            <a:r>
              <a:rPr sz="2200" dirty="0">
                <a:latin typeface="Calibri"/>
                <a:cs typeface="Calibri"/>
              </a:rPr>
              <a:t>assuming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mbria Math"/>
                <a:cs typeface="Cambria Math"/>
              </a:rPr>
              <a:t>𝑖</a:t>
            </a:r>
            <a:r>
              <a:rPr sz="2200" spc="50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registers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available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computation,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mbria Math"/>
                <a:cs typeface="Cambria Math"/>
              </a:rPr>
              <a:t>1</a:t>
            </a:r>
            <a:r>
              <a:rPr sz="2200" spc="8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&lt;</a:t>
            </a:r>
            <a:r>
              <a:rPr sz="2200" spc="9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𝑖</a:t>
            </a:r>
            <a:r>
              <a:rPr sz="2200" spc="15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&lt;</a:t>
            </a:r>
            <a:r>
              <a:rPr sz="2200" spc="95" dirty="0">
                <a:latin typeface="Cambria Math"/>
                <a:cs typeface="Cambria Math"/>
              </a:rPr>
              <a:t> </a:t>
            </a:r>
            <a:r>
              <a:rPr sz="2200" spc="-50" dirty="0">
                <a:latin typeface="Cambria Math"/>
                <a:cs typeface="Cambria Math"/>
              </a:rPr>
              <a:t>𝑟</a:t>
            </a:r>
            <a:endParaRPr sz="2200">
              <a:latin typeface="Cambria Math"/>
              <a:cs typeface="Cambria Math"/>
            </a:endParaRPr>
          </a:p>
          <a:p>
            <a:pPr marL="698500" marR="156210" lvl="1" indent="-228600" algn="just">
              <a:lnSpc>
                <a:spcPct val="7000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cost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computing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node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mbria Math"/>
                <a:cs typeface="Cambria Math"/>
              </a:rPr>
              <a:t>𝑛</a:t>
            </a:r>
            <a:r>
              <a:rPr sz="2200" spc="20" dirty="0">
                <a:latin typeface="Cambria Math"/>
                <a:cs typeface="Cambria Math"/>
              </a:rPr>
              <a:t> </a:t>
            </a:r>
            <a:r>
              <a:rPr sz="2200" dirty="0">
                <a:latin typeface="Calibri"/>
                <a:cs typeface="Calibri"/>
              </a:rPr>
              <a:t>includes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count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loads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stores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necessary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evaluate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mbria Math"/>
                <a:cs typeface="Cambria Math"/>
              </a:rPr>
              <a:t>𝑆</a:t>
            </a:r>
            <a:r>
              <a:rPr sz="2200" spc="25" dirty="0">
                <a:latin typeface="Cambria Math"/>
                <a:cs typeface="Cambria Math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given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number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registers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plus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cost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computing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operator </a:t>
            </a:r>
            <a:r>
              <a:rPr sz="2200" dirty="0">
                <a:latin typeface="Calibri"/>
                <a:cs typeface="Calibri"/>
              </a:rPr>
              <a:t>at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root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0" dirty="0">
                <a:latin typeface="Cambria Math"/>
                <a:cs typeface="Cambria Math"/>
              </a:rPr>
              <a:t>𝑆</a:t>
            </a:r>
            <a:endParaRPr sz="2200">
              <a:latin typeface="Cambria Math"/>
              <a:cs typeface="Cambria Math"/>
            </a:endParaRPr>
          </a:p>
          <a:p>
            <a:pPr marL="527050" marR="5080" indent="-514350">
              <a:lnSpc>
                <a:spcPct val="70000"/>
              </a:lnSpc>
              <a:spcBef>
                <a:spcPts val="994"/>
              </a:spcBef>
              <a:buAutoNum type="arabicPeriod" startAt="2"/>
              <a:tabLst>
                <a:tab pos="527050" algn="l"/>
              </a:tabLst>
            </a:pPr>
            <a:r>
              <a:rPr spc="-40" dirty="0"/>
              <a:t>Traverse</a:t>
            </a:r>
            <a:r>
              <a:rPr spc="-55" dirty="0"/>
              <a:t> </a:t>
            </a:r>
            <a:r>
              <a:rPr dirty="0">
                <a:latin typeface="Cambria Math"/>
                <a:cs typeface="Cambria Math"/>
              </a:rPr>
              <a:t>𝑇</a:t>
            </a:r>
            <a:r>
              <a:rPr dirty="0"/>
              <a:t>,</a:t>
            </a:r>
            <a:r>
              <a:rPr spc="-50" dirty="0"/>
              <a:t> </a:t>
            </a:r>
            <a:r>
              <a:rPr dirty="0"/>
              <a:t>using</a:t>
            </a:r>
            <a:r>
              <a:rPr spc="-5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cost</a:t>
            </a:r>
            <a:r>
              <a:rPr spc="-45" dirty="0"/>
              <a:t> </a:t>
            </a:r>
            <a:r>
              <a:rPr spc="-10" dirty="0"/>
              <a:t>vectors</a:t>
            </a:r>
            <a:r>
              <a:rPr spc="-5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determine</a:t>
            </a:r>
            <a:r>
              <a:rPr spc="-55" dirty="0"/>
              <a:t> </a:t>
            </a:r>
            <a:r>
              <a:rPr dirty="0"/>
              <a:t>which</a:t>
            </a:r>
            <a:r>
              <a:rPr spc="-55" dirty="0"/>
              <a:t> </a:t>
            </a:r>
            <a:r>
              <a:rPr dirty="0"/>
              <a:t>subtrees</a:t>
            </a:r>
            <a:r>
              <a:rPr spc="-6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>
                <a:latin typeface="Cambria Math"/>
                <a:cs typeface="Cambria Math"/>
              </a:rPr>
              <a:t>𝑇</a:t>
            </a:r>
            <a:r>
              <a:rPr spc="15" dirty="0">
                <a:latin typeface="Cambria Math"/>
                <a:cs typeface="Cambria Math"/>
              </a:rPr>
              <a:t> </a:t>
            </a:r>
            <a:r>
              <a:rPr spc="-20" dirty="0"/>
              <a:t>must </a:t>
            </a:r>
            <a:r>
              <a:rPr dirty="0"/>
              <a:t>be</a:t>
            </a:r>
            <a:r>
              <a:rPr spc="-90" dirty="0"/>
              <a:t> </a:t>
            </a:r>
            <a:r>
              <a:rPr dirty="0"/>
              <a:t>computed</a:t>
            </a:r>
            <a:r>
              <a:rPr spc="-80" dirty="0"/>
              <a:t> </a:t>
            </a:r>
            <a:r>
              <a:rPr dirty="0"/>
              <a:t>into</a:t>
            </a:r>
            <a:r>
              <a:rPr spc="-70" dirty="0"/>
              <a:t> </a:t>
            </a:r>
            <a:r>
              <a:rPr spc="-10" dirty="0"/>
              <a:t>memory</a:t>
            </a:r>
          </a:p>
          <a:p>
            <a:pPr marL="527050" marR="269875" indent="-514350">
              <a:lnSpc>
                <a:spcPct val="70000"/>
              </a:lnSpc>
              <a:spcBef>
                <a:spcPts val="1005"/>
              </a:spcBef>
              <a:buAutoNum type="arabicPeriod" startAt="2"/>
              <a:tabLst>
                <a:tab pos="527050" algn="l"/>
              </a:tabLst>
            </a:pPr>
            <a:r>
              <a:rPr spc="-40" dirty="0"/>
              <a:t>Traverse</a:t>
            </a:r>
            <a:r>
              <a:rPr spc="-65" dirty="0"/>
              <a:t> </a:t>
            </a:r>
            <a:r>
              <a:rPr dirty="0"/>
              <a:t>each</a:t>
            </a:r>
            <a:r>
              <a:rPr spc="-65" dirty="0"/>
              <a:t> </a:t>
            </a:r>
            <a:r>
              <a:rPr dirty="0"/>
              <a:t>tree</a:t>
            </a:r>
            <a:r>
              <a:rPr spc="-65" dirty="0"/>
              <a:t> </a:t>
            </a:r>
            <a:r>
              <a:rPr dirty="0"/>
              <a:t>using</a:t>
            </a:r>
            <a:r>
              <a:rPr spc="-60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cost</a:t>
            </a:r>
            <a:r>
              <a:rPr spc="-50" dirty="0"/>
              <a:t> </a:t>
            </a:r>
            <a:r>
              <a:rPr spc="-10" dirty="0"/>
              <a:t>vectors</a:t>
            </a:r>
            <a:r>
              <a:rPr spc="-6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associated</a:t>
            </a:r>
            <a:r>
              <a:rPr spc="-40" dirty="0"/>
              <a:t> </a:t>
            </a:r>
            <a:r>
              <a:rPr spc="-10" dirty="0"/>
              <a:t>instructions</a:t>
            </a:r>
            <a:r>
              <a:rPr spc="-55" dirty="0"/>
              <a:t> </a:t>
            </a:r>
            <a:r>
              <a:rPr spc="-25" dirty="0"/>
              <a:t>to </a:t>
            </a:r>
            <a:r>
              <a:rPr spc="-10" dirty="0"/>
              <a:t>generate</a:t>
            </a:r>
            <a:r>
              <a:rPr spc="-75" dirty="0"/>
              <a:t> </a:t>
            </a:r>
            <a:r>
              <a:rPr dirty="0"/>
              <a:t>the</a:t>
            </a:r>
            <a:r>
              <a:rPr spc="-80" dirty="0"/>
              <a:t> </a:t>
            </a:r>
            <a:r>
              <a:rPr dirty="0"/>
              <a:t>final</a:t>
            </a:r>
            <a:r>
              <a:rPr spc="-70" dirty="0"/>
              <a:t> </a:t>
            </a:r>
            <a:r>
              <a:rPr spc="-10" dirty="0"/>
              <a:t>target</a:t>
            </a:r>
            <a:r>
              <a:rPr spc="-55" dirty="0"/>
              <a:t> </a:t>
            </a:r>
            <a:r>
              <a:rPr spc="-20" dirty="0"/>
              <a:t>code</a:t>
            </a:r>
          </a:p>
          <a:p>
            <a:pPr marL="698500" marR="60960" lvl="1" indent="-228600">
              <a:lnSpc>
                <a:spcPct val="7000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Code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subtrees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computed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memory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locations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generated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first,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code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other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subtrees,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code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root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3432E-A1F0-FF0D-A379-D61909E83A7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915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470151"/>
            <a:ext cx="4755515" cy="110363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254000" marR="306705" indent="-228600">
              <a:lnSpc>
                <a:spcPct val="70000"/>
              </a:lnSpc>
              <a:spcBef>
                <a:spcPts val="1035"/>
              </a:spcBef>
              <a:buFont typeface="Arial MT"/>
              <a:buChar char="•"/>
              <a:tabLst>
                <a:tab pos="254000" algn="l"/>
              </a:tabLst>
            </a:pPr>
            <a:r>
              <a:rPr sz="2600" dirty="0">
                <a:latin typeface="Calibri"/>
                <a:cs typeface="Calibri"/>
              </a:rPr>
              <a:t>Consider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machine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having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two </a:t>
            </a:r>
            <a:r>
              <a:rPr sz="2600" spc="-10" dirty="0">
                <a:latin typeface="Calibri"/>
                <a:cs typeface="Calibri"/>
              </a:rPr>
              <a:t>registers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mbria Math"/>
                <a:cs typeface="Cambria Math"/>
              </a:rPr>
              <a:t>𝑅</a:t>
            </a:r>
            <a:r>
              <a:rPr sz="2850" baseline="-16081" dirty="0">
                <a:latin typeface="Cambria Math"/>
                <a:cs typeface="Cambria Math"/>
              </a:rPr>
              <a:t>0</a:t>
            </a:r>
            <a:r>
              <a:rPr sz="2850" spc="300" baseline="-16081" dirty="0">
                <a:latin typeface="Cambria Math"/>
                <a:cs typeface="Cambria Math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25" dirty="0">
                <a:latin typeface="Cambria Math"/>
                <a:cs typeface="Cambria Math"/>
              </a:rPr>
              <a:t>𝑅</a:t>
            </a:r>
            <a:r>
              <a:rPr sz="2850" spc="-37" baseline="-16081" dirty="0">
                <a:latin typeface="Cambria Math"/>
                <a:cs typeface="Cambria Math"/>
              </a:rPr>
              <a:t>1</a:t>
            </a:r>
            <a:endParaRPr sz="2850" baseline="-16081">
              <a:latin typeface="Cambria Math"/>
              <a:cs typeface="Cambria Math"/>
            </a:endParaRPr>
          </a:p>
          <a:p>
            <a:pPr marL="253365" indent="-227965">
              <a:lnSpc>
                <a:spcPct val="100000"/>
              </a:lnSpc>
              <a:spcBef>
                <a:spcPts val="65"/>
              </a:spcBef>
              <a:buFont typeface="Arial MT"/>
              <a:buChar char="•"/>
              <a:tabLst>
                <a:tab pos="253365" algn="l"/>
              </a:tabLst>
            </a:pPr>
            <a:r>
              <a:rPr sz="2600" dirty="0">
                <a:latin typeface="Calibri"/>
                <a:cs typeface="Calibri"/>
              </a:rPr>
              <a:t>Assume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available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instructions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39" y="2429510"/>
            <a:ext cx="45847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25" dirty="0">
                <a:latin typeface="Calibri"/>
                <a:cs typeface="Calibri"/>
              </a:rPr>
              <a:t>are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855971"/>
            <a:ext cx="5180330" cy="123253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Furthermore,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assume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instructions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unit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cost</a:t>
            </a:r>
            <a:endParaRPr sz="2600">
              <a:latin typeface="Calibri"/>
              <a:cs typeface="Calibri"/>
            </a:endParaRPr>
          </a:p>
          <a:p>
            <a:pPr marL="698500" marR="808990" lvl="1" indent="-228600">
              <a:lnSpc>
                <a:spcPct val="7000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Can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extended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cases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where </a:t>
            </a:r>
            <a:r>
              <a:rPr sz="2200" dirty="0">
                <a:latin typeface="Calibri"/>
                <a:cs typeface="Calibri"/>
              </a:rPr>
              <a:t>instructions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have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varying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costs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384170" y="2793364"/>
          <a:ext cx="2202180" cy="1936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2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LD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1950" baseline="-14957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1800" spc="-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sz="1950" spc="-37" baseline="-14957" dirty="0">
                          <a:latin typeface="Cambria Math"/>
                          <a:cs typeface="Cambria Math"/>
                        </a:rPr>
                        <a:t>𝑗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op</a:t>
                      </a:r>
                      <a:r>
                        <a:rPr sz="18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1950" baseline="-14957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1800" spc="-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1950" baseline="-14957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1800" spc="-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1950" spc="-37" baseline="-14957" dirty="0">
                          <a:latin typeface="Cambria Math"/>
                          <a:cs typeface="Cambria Math"/>
                        </a:rPr>
                        <a:t>𝑗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op</a:t>
                      </a:r>
                      <a:r>
                        <a:rPr sz="18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1950" baseline="-14957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1800" spc="-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1950" baseline="-14957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1800" spc="-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𝑀</a:t>
                      </a:r>
                      <a:r>
                        <a:rPr sz="1950" spc="-37" baseline="-14957" dirty="0">
                          <a:latin typeface="Cambria Math"/>
                          <a:cs typeface="Cambria Math"/>
                        </a:rPr>
                        <a:t>𝑗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LD</a:t>
                      </a:r>
                      <a:r>
                        <a:rPr sz="1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1950" baseline="-14957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1800" spc="-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1950" spc="-37" baseline="-14957" dirty="0">
                          <a:latin typeface="Cambria Math"/>
                          <a:cs typeface="Cambria Math"/>
                        </a:rPr>
                        <a:t>𝑗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50" dirty="0">
                          <a:latin typeface="Cambria Math"/>
                          <a:cs typeface="Cambria Math"/>
                        </a:rPr>
                        <a:t>M</a:t>
                      </a:r>
                      <a:r>
                        <a:rPr sz="1950" spc="75" baseline="-14957" dirty="0">
                          <a:latin typeface="Cambria Math"/>
                          <a:cs typeface="Cambria Math"/>
                        </a:rPr>
                        <a:t>𝑖</a:t>
                      </a:r>
                      <a:r>
                        <a:rPr sz="1800" spc="50" dirty="0">
                          <a:latin typeface="Cambria Math"/>
                          <a:cs typeface="Cambria Math"/>
                        </a:rPr>
                        <a:t>,</a:t>
                      </a:r>
                      <a:r>
                        <a:rPr sz="1800" spc="-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𝑅</a:t>
                      </a:r>
                      <a:r>
                        <a:rPr sz="1950" spc="-37" baseline="-14957" dirty="0">
                          <a:latin typeface="Cambria Math"/>
                          <a:cs typeface="Cambria Math"/>
                        </a:rPr>
                        <a:t>𝑗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342126" y="3803903"/>
            <a:ext cx="482600" cy="497205"/>
          </a:xfrm>
          <a:custGeom>
            <a:avLst/>
            <a:gdLst/>
            <a:ahLst/>
            <a:cxnLst/>
            <a:rect l="l" t="t" r="r" b="b"/>
            <a:pathLst>
              <a:path w="482600" h="497204">
                <a:moveTo>
                  <a:pt x="241173" y="0"/>
                </a:moveTo>
                <a:lnTo>
                  <a:pt x="192560" y="5048"/>
                </a:lnTo>
                <a:lnTo>
                  <a:pt x="147286" y="19526"/>
                </a:lnTo>
                <a:lnTo>
                  <a:pt x="106319" y="42433"/>
                </a:lnTo>
                <a:lnTo>
                  <a:pt x="70627" y="72771"/>
                </a:lnTo>
                <a:lnTo>
                  <a:pt x="41181" y="109537"/>
                </a:lnTo>
                <a:lnTo>
                  <a:pt x="18948" y="151733"/>
                </a:lnTo>
                <a:lnTo>
                  <a:pt x="4898" y="198358"/>
                </a:lnTo>
                <a:lnTo>
                  <a:pt x="0" y="248412"/>
                </a:lnTo>
                <a:lnTo>
                  <a:pt x="4898" y="298465"/>
                </a:lnTo>
                <a:lnTo>
                  <a:pt x="18948" y="345090"/>
                </a:lnTo>
                <a:lnTo>
                  <a:pt x="41181" y="387286"/>
                </a:lnTo>
                <a:lnTo>
                  <a:pt x="70627" y="424053"/>
                </a:lnTo>
                <a:lnTo>
                  <a:pt x="106319" y="454390"/>
                </a:lnTo>
                <a:lnTo>
                  <a:pt x="147286" y="477297"/>
                </a:lnTo>
                <a:lnTo>
                  <a:pt x="192560" y="491775"/>
                </a:lnTo>
                <a:lnTo>
                  <a:pt x="241173" y="496824"/>
                </a:lnTo>
                <a:lnTo>
                  <a:pt x="289785" y="491775"/>
                </a:lnTo>
                <a:lnTo>
                  <a:pt x="335059" y="477297"/>
                </a:lnTo>
                <a:lnTo>
                  <a:pt x="376026" y="454390"/>
                </a:lnTo>
                <a:lnTo>
                  <a:pt x="411718" y="424052"/>
                </a:lnTo>
                <a:lnTo>
                  <a:pt x="441164" y="387286"/>
                </a:lnTo>
                <a:lnTo>
                  <a:pt x="463397" y="345090"/>
                </a:lnTo>
                <a:lnTo>
                  <a:pt x="477447" y="298465"/>
                </a:lnTo>
                <a:lnTo>
                  <a:pt x="482346" y="248412"/>
                </a:lnTo>
                <a:lnTo>
                  <a:pt x="477447" y="198358"/>
                </a:lnTo>
                <a:lnTo>
                  <a:pt x="463397" y="151733"/>
                </a:lnTo>
                <a:lnTo>
                  <a:pt x="441164" y="109537"/>
                </a:lnTo>
                <a:lnTo>
                  <a:pt x="411718" y="72771"/>
                </a:lnTo>
                <a:lnTo>
                  <a:pt x="376026" y="42433"/>
                </a:lnTo>
                <a:lnTo>
                  <a:pt x="335059" y="19526"/>
                </a:lnTo>
                <a:lnTo>
                  <a:pt x="289785" y="5048"/>
                </a:lnTo>
                <a:lnTo>
                  <a:pt x="241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00114" y="3880104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46847" y="3803903"/>
            <a:ext cx="482600" cy="497205"/>
          </a:xfrm>
          <a:custGeom>
            <a:avLst/>
            <a:gdLst/>
            <a:ahLst/>
            <a:cxnLst/>
            <a:rect l="l" t="t" r="r" b="b"/>
            <a:pathLst>
              <a:path w="482600" h="497204">
                <a:moveTo>
                  <a:pt x="241173" y="0"/>
                </a:moveTo>
                <a:lnTo>
                  <a:pt x="192560" y="5048"/>
                </a:lnTo>
                <a:lnTo>
                  <a:pt x="147286" y="19526"/>
                </a:lnTo>
                <a:lnTo>
                  <a:pt x="106319" y="42433"/>
                </a:lnTo>
                <a:lnTo>
                  <a:pt x="70627" y="72771"/>
                </a:lnTo>
                <a:lnTo>
                  <a:pt x="41181" y="109537"/>
                </a:lnTo>
                <a:lnTo>
                  <a:pt x="18948" y="151733"/>
                </a:lnTo>
                <a:lnTo>
                  <a:pt x="4898" y="198358"/>
                </a:lnTo>
                <a:lnTo>
                  <a:pt x="0" y="248412"/>
                </a:lnTo>
                <a:lnTo>
                  <a:pt x="4898" y="298465"/>
                </a:lnTo>
                <a:lnTo>
                  <a:pt x="18948" y="345090"/>
                </a:lnTo>
                <a:lnTo>
                  <a:pt x="41181" y="387286"/>
                </a:lnTo>
                <a:lnTo>
                  <a:pt x="70627" y="424053"/>
                </a:lnTo>
                <a:lnTo>
                  <a:pt x="106319" y="454390"/>
                </a:lnTo>
                <a:lnTo>
                  <a:pt x="147286" y="477297"/>
                </a:lnTo>
                <a:lnTo>
                  <a:pt x="192560" y="491775"/>
                </a:lnTo>
                <a:lnTo>
                  <a:pt x="241173" y="496824"/>
                </a:lnTo>
                <a:lnTo>
                  <a:pt x="289785" y="491775"/>
                </a:lnTo>
                <a:lnTo>
                  <a:pt x="335059" y="477297"/>
                </a:lnTo>
                <a:lnTo>
                  <a:pt x="376026" y="454390"/>
                </a:lnTo>
                <a:lnTo>
                  <a:pt x="411718" y="424052"/>
                </a:lnTo>
                <a:lnTo>
                  <a:pt x="441164" y="387286"/>
                </a:lnTo>
                <a:lnTo>
                  <a:pt x="463397" y="345090"/>
                </a:lnTo>
                <a:lnTo>
                  <a:pt x="477447" y="298465"/>
                </a:lnTo>
                <a:lnTo>
                  <a:pt x="482346" y="248412"/>
                </a:lnTo>
                <a:lnTo>
                  <a:pt x="477447" y="198358"/>
                </a:lnTo>
                <a:lnTo>
                  <a:pt x="463397" y="151733"/>
                </a:lnTo>
                <a:lnTo>
                  <a:pt x="441164" y="109537"/>
                </a:lnTo>
                <a:lnTo>
                  <a:pt x="411718" y="72771"/>
                </a:lnTo>
                <a:lnTo>
                  <a:pt x="376026" y="42433"/>
                </a:lnTo>
                <a:lnTo>
                  <a:pt x="335059" y="19526"/>
                </a:lnTo>
                <a:lnTo>
                  <a:pt x="289785" y="5048"/>
                </a:lnTo>
                <a:lnTo>
                  <a:pt x="241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705090" y="3880104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53856" y="3760470"/>
            <a:ext cx="482600" cy="497205"/>
          </a:xfrm>
          <a:custGeom>
            <a:avLst/>
            <a:gdLst/>
            <a:ahLst/>
            <a:cxnLst/>
            <a:rect l="l" t="t" r="r" b="b"/>
            <a:pathLst>
              <a:path w="482600" h="497204">
                <a:moveTo>
                  <a:pt x="241173" y="0"/>
                </a:moveTo>
                <a:lnTo>
                  <a:pt x="192560" y="5048"/>
                </a:lnTo>
                <a:lnTo>
                  <a:pt x="147286" y="19526"/>
                </a:lnTo>
                <a:lnTo>
                  <a:pt x="106319" y="42433"/>
                </a:lnTo>
                <a:lnTo>
                  <a:pt x="70627" y="72770"/>
                </a:lnTo>
                <a:lnTo>
                  <a:pt x="41181" y="109537"/>
                </a:lnTo>
                <a:lnTo>
                  <a:pt x="18948" y="151733"/>
                </a:lnTo>
                <a:lnTo>
                  <a:pt x="4898" y="198358"/>
                </a:lnTo>
                <a:lnTo>
                  <a:pt x="0" y="248411"/>
                </a:lnTo>
                <a:lnTo>
                  <a:pt x="4898" y="298465"/>
                </a:lnTo>
                <a:lnTo>
                  <a:pt x="18948" y="345090"/>
                </a:lnTo>
                <a:lnTo>
                  <a:pt x="41181" y="387286"/>
                </a:lnTo>
                <a:lnTo>
                  <a:pt x="70627" y="424052"/>
                </a:lnTo>
                <a:lnTo>
                  <a:pt x="106319" y="454390"/>
                </a:lnTo>
                <a:lnTo>
                  <a:pt x="147286" y="477297"/>
                </a:lnTo>
                <a:lnTo>
                  <a:pt x="192560" y="491775"/>
                </a:lnTo>
                <a:lnTo>
                  <a:pt x="241173" y="496823"/>
                </a:lnTo>
                <a:lnTo>
                  <a:pt x="289785" y="491775"/>
                </a:lnTo>
                <a:lnTo>
                  <a:pt x="335059" y="477297"/>
                </a:lnTo>
                <a:lnTo>
                  <a:pt x="376026" y="454390"/>
                </a:lnTo>
                <a:lnTo>
                  <a:pt x="411718" y="424052"/>
                </a:lnTo>
                <a:lnTo>
                  <a:pt x="441164" y="387286"/>
                </a:lnTo>
                <a:lnTo>
                  <a:pt x="463397" y="345090"/>
                </a:lnTo>
                <a:lnTo>
                  <a:pt x="477447" y="298465"/>
                </a:lnTo>
                <a:lnTo>
                  <a:pt x="482346" y="248411"/>
                </a:lnTo>
                <a:lnTo>
                  <a:pt x="477447" y="198358"/>
                </a:lnTo>
                <a:lnTo>
                  <a:pt x="463397" y="151733"/>
                </a:lnTo>
                <a:lnTo>
                  <a:pt x="441164" y="109537"/>
                </a:lnTo>
                <a:lnTo>
                  <a:pt x="411718" y="72771"/>
                </a:lnTo>
                <a:lnTo>
                  <a:pt x="376026" y="42433"/>
                </a:lnTo>
                <a:lnTo>
                  <a:pt x="335059" y="19526"/>
                </a:lnTo>
                <a:lnTo>
                  <a:pt x="289785" y="5048"/>
                </a:lnTo>
                <a:lnTo>
                  <a:pt x="241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911843" y="3836161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184130" y="3767328"/>
            <a:ext cx="482600" cy="497205"/>
          </a:xfrm>
          <a:custGeom>
            <a:avLst/>
            <a:gdLst/>
            <a:ahLst/>
            <a:cxnLst/>
            <a:rect l="l" t="t" r="r" b="b"/>
            <a:pathLst>
              <a:path w="482600" h="497204">
                <a:moveTo>
                  <a:pt x="241173" y="0"/>
                </a:moveTo>
                <a:lnTo>
                  <a:pt x="192560" y="5048"/>
                </a:lnTo>
                <a:lnTo>
                  <a:pt x="147286" y="19526"/>
                </a:lnTo>
                <a:lnTo>
                  <a:pt x="106319" y="42433"/>
                </a:lnTo>
                <a:lnTo>
                  <a:pt x="70627" y="72771"/>
                </a:lnTo>
                <a:lnTo>
                  <a:pt x="41181" y="109537"/>
                </a:lnTo>
                <a:lnTo>
                  <a:pt x="18948" y="151733"/>
                </a:lnTo>
                <a:lnTo>
                  <a:pt x="4898" y="198358"/>
                </a:lnTo>
                <a:lnTo>
                  <a:pt x="0" y="248412"/>
                </a:lnTo>
                <a:lnTo>
                  <a:pt x="4898" y="298465"/>
                </a:lnTo>
                <a:lnTo>
                  <a:pt x="18948" y="345090"/>
                </a:lnTo>
                <a:lnTo>
                  <a:pt x="41181" y="387286"/>
                </a:lnTo>
                <a:lnTo>
                  <a:pt x="70627" y="424053"/>
                </a:lnTo>
                <a:lnTo>
                  <a:pt x="106319" y="454390"/>
                </a:lnTo>
                <a:lnTo>
                  <a:pt x="147286" y="477297"/>
                </a:lnTo>
                <a:lnTo>
                  <a:pt x="192560" y="491775"/>
                </a:lnTo>
                <a:lnTo>
                  <a:pt x="241173" y="496824"/>
                </a:lnTo>
                <a:lnTo>
                  <a:pt x="289785" y="491775"/>
                </a:lnTo>
                <a:lnTo>
                  <a:pt x="335059" y="477297"/>
                </a:lnTo>
                <a:lnTo>
                  <a:pt x="376026" y="454390"/>
                </a:lnTo>
                <a:lnTo>
                  <a:pt x="411718" y="424053"/>
                </a:lnTo>
                <a:lnTo>
                  <a:pt x="441164" y="387286"/>
                </a:lnTo>
                <a:lnTo>
                  <a:pt x="463397" y="345090"/>
                </a:lnTo>
                <a:lnTo>
                  <a:pt x="477447" y="298465"/>
                </a:lnTo>
                <a:lnTo>
                  <a:pt x="482346" y="248412"/>
                </a:lnTo>
                <a:lnTo>
                  <a:pt x="477447" y="198358"/>
                </a:lnTo>
                <a:lnTo>
                  <a:pt x="463397" y="151733"/>
                </a:lnTo>
                <a:lnTo>
                  <a:pt x="441164" y="109537"/>
                </a:lnTo>
                <a:lnTo>
                  <a:pt x="411718" y="72771"/>
                </a:lnTo>
                <a:lnTo>
                  <a:pt x="376026" y="42433"/>
                </a:lnTo>
                <a:lnTo>
                  <a:pt x="335059" y="19526"/>
                </a:lnTo>
                <a:lnTo>
                  <a:pt x="289785" y="5048"/>
                </a:lnTo>
                <a:lnTo>
                  <a:pt x="241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349992" y="3860291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476993" y="4667250"/>
            <a:ext cx="482600" cy="497205"/>
          </a:xfrm>
          <a:custGeom>
            <a:avLst/>
            <a:gdLst/>
            <a:ahLst/>
            <a:cxnLst/>
            <a:rect l="l" t="t" r="r" b="b"/>
            <a:pathLst>
              <a:path w="482600" h="497204">
                <a:moveTo>
                  <a:pt x="241173" y="0"/>
                </a:moveTo>
                <a:lnTo>
                  <a:pt x="192560" y="5048"/>
                </a:lnTo>
                <a:lnTo>
                  <a:pt x="147286" y="19526"/>
                </a:lnTo>
                <a:lnTo>
                  <a:pt x="106319" y="42433"/>
                </a:lnTo>
                <a:lnTo>
                  <a:pt x="70627" y="72770"/>
                </a:lnTo>
                <a:lnTo>
                  <a:pt x="41181" y="109537"/>
                </a:lnTo>
                <a:lnTo>
                  <a:pt x="18948" y="151733"/>
                </a:lnTo>
                <a:lnTo>
                  <a:pt x="4898" y="198358"/>
                </a:lnTo>
                <a:lnTo>
                  <a:pt x="0" y="248412"/>
                </a:lnTo>
                <a:lnTo>
                  <a:pt x="4898" y="298465"/>
                </a:lnTo>
                <a:lnTo>
                  <a:pt x="18948" y="345090"/>
                </a:lnTo>
                <a:lnTo>
                  <a:pt x="41181" y="387286"/>
                </a:lnTo>
                <a:lnTo>
                  <a:pt x="70627" y="424053"/>
                </a:lnTo>
                <a:lnTo>
                  <a:pt x="106319" y="454390"/>
                </a:lnTo>
                <a:lnTo>
                  <a:pt x="147286" y="477297"/>
                </a:lnTo>
                <a:lnTo>
                  <a:pt x="192560" y="491775"/>
                </a:lnTo>
                <a:lnTo>
                  <a:pt x="241173" y="496824"/>
                </a:lnTo>
                <a:lnTo>
                  <a:pt x="289785" y="491775"/>
                </a:lnTo>
                <a:lnTo>
                  <a:pt x="335059" y="477297"/>
                </a:lnTo>
                <a:lnTo>
                  <a:pt x="376026" y="454390"/>
                </a:lnTo>
                <a:lnTo>
                  <a:pt x="411718" y="424053"/>
                </a:lnTo>
                <a:lnTo>
                  <a:pt x="441164" y="387286"/>
                </a:lnTo>
                <a:lnTo>
                  <a:pt x="463397" y="345090"/>
                </a:lnTo>
                <a:lnTo>
                  <a:pt x="477447" y="298465"/>
                </a:lnTo>
                <a:lnTo>
                  <a:pt x="482346" y="248412"/>
                </a:lnTo>
                <a:lnTo>
                  <a:pt x="477447" y="198358"/>
                </a:lnTo>
                <a:lnTo>
                  <a:pt x="463397" y="151733"/>
                </a:lnTo>
                <a:lnTo>
                  <a:pt x="441164" y="109537"/>
                </a:lnTo>
                <a:lnTo>
                  <a:pt x="411718" y="72770"/>
                </a:lnTo>
                <a:lnTo>
                  <a:pt x="376026" y="42433"/>
                </a:lnTo>
                <a:lnTo>
                  <a:pt x="335059" y="19526"/>
                </a:lnTo>
                <a:lnTo>
                  <a:pt x="289785" y="5048"/>
                </a:lnTo>
                <a:lnTo>
                  <a:pt x="241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635235" y="4743704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891266" y="4667250"/>
            <a:ext cx="482600" cy="497205"/>
          </a:xfrm>
          <a:custGeom>
            <a:avLst/>
            <a:gdLst/>
            <a:ahLst/>
            <a:cxnLst/>
            <a:rect l="l" t="t" r="r" b="b"/>
            <a:pathLst>
              <a:path w="482600" h="497204">
                <a:moveTo>
                  <a:pt x="241173" y="0"/>
                </a:moveTo>
                <a:lnTo>
                  <a:pt x="192560" y="5048"/>
                </a:lnTo>
                <a:lnTo>
                  <a:pt x="147286" y="19526"/>
                </a:lnTo>
                <a:lnTo>
                  <a:pt x="106319" y="42433"/>
                </a:lnTo>
                <a:lnTo>
                  <a:pt x="70627" y="72770"/>
                </a:lnTo>
                <a:lnTo>
                  <a:pt x="41181" y="109537"/>
                </a:lnTo>
                <a:lnTo>
                  <a:pt x="18948" y="151733"/>
                </a:lnTo>
                <a:lnTo>
                  <a:pt x="4898" y="198358"/>
                </a:lnTo>
                <a:lnTo>
                  <a:pt x="0" y="248412"/>
                </a:lnTo>
                <a:lnTo>
                  <a:pt x="4898" y="298465"/>
                </a:lnTo>
                <a:lnTo>
                  <a:pt x="18948" y="345090"/>
                </a:lnTo>
                <a:lnTo>
                  <a:pt x="41181" y="387286"/>
                </a:lnTo>
                <a:lnTo>
                  <a:pt x="70627" y="424053"/>
                </a:lnTo>
                <a:lnTo>
                  <a:pt x="106319" y="454390"/>
                </a:lnTo>
                <a:lnTo>
                  <a:pt x="147286" y="477297"/>
                </a:lnTo>
                <a:lnTo>
                  <a:pt x="192560" y="491775"/>
                </a:lnTo>
                <a:lnTo>
                  <a:pt x="241173" y="496824"/>
                </a:lnTo>
                <a:lnTo>
                  <a:pt x="289785" y="491775"/>
                </a:lnTo>
                <a:lnTo>
                  <a:pt x="335059" y="477297"/>
                </a:lnTo>
                <a:lnTo>
                  <a:pt x="376026" y="454390"/>
                </a:lnTo>
                <a:lnTo>
                  <a:pt x="411718" y="424053"/>
                </a:lnTo>
                <a:lnTo>
                  <a:pt x="441164" y="387286"/>
                </a:lnTo>
                <a:lnTo>
                  <a:pt x="463397" y="345090"/>
                </a:lnTo>
                <a:lnTo>
                  <a:pt x="477447" y="298465"/>
                </a:lnTo>
                <a:lnTo>
                  <a:pt x="482345" y="248412"/>
                </a:lnTo>
                <a:lnTo>
                  <a:pt x="477447" y="198358"/>
                </a:lnTo>
                <a:lnTo>
                  <a:pt x="463397" y="151733"/>
                </a:lnTo>
                <a:lnTo>
                  <a:pt x="441164" y="109537"/>
                </a:lnTo>
                <a:lnTo>
                  <a:pt x="411718" y="72770"/>
                </a:lnTo>
                <a:lnTo>
                  <a:pt x="376026" y="42433"/>
                </a:lnTo>
                <a:lnTo>
                  <a:pt x="335059" y="19526"/>
                </a:lnTo>
                <a:lnTo>
                  <a:pt x="289785" y="5048"/>
                </a:lnTo>
                <a:lnTo>
                  <a:pt x="241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049507" y="4743704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44868" y="2953511"/>
            <a:ext cx="481965" cy="497205"/>
          </a:xfrm>
          <a:custGeom>
            <a:avLst/>
            <a:gdLst/>
            <a:ahLst/>
            <a:cxnLst/>
            <a:rect l="l" t="t" r="r" b="b"/>
            <a:pathLst>
              <a:path w="481965" h="497204">
                <a:moveTo>
                  <a:pt x="240791" y="0"/>
                </a:moveTo>
                <a:lnTo>
                  <a:pt x="192268" y="5048"/>
                </a:lnTo>
                <a:lnTo>
                  <a:pt x="147071" y="19526"/>
                </a:lnTo>
                <a:lnTo>
                  <a:pt x="106170" y="42433"/>
                </a:lnTo>
                <a:lnTo>
                  <a:pt x="70532" y="72771"/>
                </a:lnTo>
                <a:lnTo>
                  <a:pt x="41127" y="109537"/>
                </a:lnTo>
                <a:lnTo>
                  <a:pt x="18924" y="151733"/>
                </a:lnTo>
                <a:lnTo>
                  <a:pt x="4892" y="198358"/>
                </a:lnTo>
                <a:lnTo>
                  <a:pt x="0" y="248412"/>
                </a:lnTo>
                <a:lnTo>
                  <a:pt x="4892" y="298465"/>
                </a:lnTo>
                <a:lnTo>
                  <a:pt x="18924" y="345090"/>
                </a:lnTo>
                <a:lnTo>
                  <a:pt x="41127" y="387286"/>
                </a:lnTo>
                <a:lnTo>
                  <a:pt x="70532" y="424053"/>
                </a:lnTo>
                <a:lnTo>
                  <a:pt x="106170" y="454390"/>
                </a:lnTo>
                <a:lnTo>
                  <a:pt x="147071" y="477297"/>
                </a:lnTo>
                <a:lnTo>
                  <a:pt x="192268" y="491775"/>
                </a:lnTo>
                <a:lnTo>
                  <a:pt x="240791" y="496824"/>
                </a:lnTo>
                <a:lnTo>
                  <a:pt x="289315" y="491775"/>
                </a:lnTo>
                <a:lnTo>
                  <a:pt x="334512" y="477297"/>
                </a:lnTo>
                <a:lnTo>
                  <a:pt x="375413" y="454390"/>
                </a:lnTo>
                <a:lnTo>
                  <a:pt x="411051" y="424052"/>
                </a:lnTo>
                <a:lnTo>
                  <a:pt x="440456" y="387286"/>
                </a:lnTo>
                <a:lnTo>
                  <a:pt x="462659" y="345090"/>
                </a:lnTo>
                <a:lnTo>
                  <a:pt x="476691" y="298465"/>
                </a:lnTo>
                <a:lnTo>
                  <a:pt x="481583" y="248412"/>
                </a:lnTo>
                <a:lnTo>
                  <a:pt x="476691" y="198358"/>
                </a:lnTo>
                <a:lnTo>
                  <a:pt x="462659" y="151733"/>
                </a:lnTo>
                <a:lnTo>
                  <a:pt x="440456" y="109537"/>
                </a:lnTo>
                <a:lnTo>
                  <a:pt x="411051" y="72770"/>
                </a:lnTo>
                <a:lnTo>
                  <a:pt x="375413" y="42433"/>
                </a:lnTo>
                <a:lnTo>
                  <a:pt x="334512" y="19526"/>
                </a:lnTo>
                <a:lnTo>
                  <a:pt x="289315" y="5048"/>
                </a:lnTo>
                <a:lnTo>
                  <a:pt x="2407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110221" y="3046983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4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206740" y="2159507"/>
            <a:ext cx="482600" cy="497205"/>
          </a:xfrm>
          <a:custGeom>
            <a:avLst/>
            <a:gdLst/>
            <a:ahLst/>
            <a:cxnLst/>
            <a:rect l="l" t="t" r="r" b="b"/>
            <a:pathLst>
              <a:path w="482600" h="497205">
                <a:moveTo>
                  <a:pt x="241173" y="0"/>
                </a:moveTo>
                <a:lnTo>
                  <a:pt x="192560" y="5048"/>
                </a:lnTo>
                <a:lnTo>
                  <a:pt x="147286" y="19526"/>
                </a:lnTo>
                <a:lnTo>
                  <a:pt x="106319" y="42433"/>
                </a:lnTo>
                <a:lnTo>
                  <a:pt x="70627" y="72771"/>
                </a:lnTo>
                <a:lnTo>
                  <a:pt x="41181" y="109537"/>
                </a:lnTo>
                <a:lnTo>
                  <a:pt x="18948" y="151733"/>
                </a:lnTo>
                <a:lnTo>
                  <a:pt x="4898" y="198358"/>
                </a:lnTo>
                <a:lnTo>
                  <a:pt x="0" y="248412"/>
                </a:lnTo>
                <a:lnTo>
                  <a:pt x="4898" y="298465"/>
                </a:lnTo>
                <a:lnTo>
                  <a:pt x="18948" y="345090"/>
                </a:lnTo>
                <a:lnTo>
                  <a:pt x="41181" y="387286"/>
                </a:lnTo>
                <a:lnTo>
                  <a:pt x="70627" y="424053"/>
                </a:lnTo>
                <a:lnTo>
                  <a:pt x="106319" y="454390"/>
                </a:lnTo>
                <a:lnTo>
                  <a:pt x="147286" y="477297"/>
                </a:lnTo>
                <a:lnTo>
                  <a:pt x="192560" y="491775"/>
                </a:lnTo>
                <a:lnTo>
                  <a:pt x="241173" y="496824"/>
                </a:lnTo>
                <a:lnTo>
                  <a:pt x="289785" y="491775"/>
                </a:lnTo>
                <a:lnTo>
                  <a:pt x="335059" y="477297"/>
                </a:lnTo>
                <a:lnTo>
                  <a:pt x="376026" y="454390"/>
                </a:lnTo>
                <a:lnTo>
                  <a:pt x="411718" y="424052"/>
                </a:lnTo>
                <a:lnTo>
                  <a:pt x="441164" y="387286"/>
                </a:lnTo>
                <a:lnTo>
                  <a:pt x="463397" y="345090"/>
                </a:lnTo>
                <a:lnTo>
                  <a:pt x="477447" y="298465"/>
                </a:lnTo>
                <a:lnTo>
                  <a:pt x="482345" y="248412"/>
                </a:lnTo>
                <a:lnTo>
                  <a:pt x="477447" y="198358"/>
                </a:lnTo>
                <a:lnTo>
                  <a:pt x="463397" y="151733"/>
                </a:lnTo>
                <a:lnTo>
                  <a:pt x="441164" y="109537"/>
                </a:lnTo>
                <a:lnTo>
                  <a:pt x="411718" y="72770"/>
                </a:lnTo>
                <a:lnTo>
                  <a:pt x="376026" y="42433"/>
                </a:lnTo>
                <a:lnTo>
                  <a:pt x="335059" y="19526"/>
                </a:lnTo>
                <a:lnTo>
                  <a:pt x="289785" y="5048"/>
                </a:lnTo>
                <a:lnTo>
                  <a:pt x="241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372347" y="2252980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68611" y="2947416"/>
            <a:ext cx="482600" cy="497205"/>
          </a:xfrm>
          <a:custGeom>
            <a:avLst/>
            <a:gdLst/>
            <a:ahLst/>
            <a:cxnLst/>
            <a:rect l="l" t="t" r="r" b="b"/>
            <a:pathLst>
              <a:path w="482600" h="497204">
                <a:moveTo>
                  <a:pt x="241173" y="0"/>
                </a:moveTo>
                <a:lnTo>
                  <a:pt x="192560" y="5048"/>
                </a:lnTo>
                <a:lnTo>
                  <a:pt x="147286" y="19526"/>
                </a:lnTo>
                <a:lnTo>
                  <a:pt x="106319" y="42433"/>
                </a:lnTo>
                <a:lnTo>
                  <a:pt x="70627" y="72771"/>
                </a:lnTo>
                <a:lnTo>
                  <a:pt x="41181" y="109537"/>
                </a:lnTo>
                <a:lnTo>
                  <a:pt x="18948" y="151733"/>
                </a:lnTo>
                <a:lnTo>
                  <a:pt x="4898" y="198358"/>
                </a:lnTo>
                <a:lnTo>
                  <a:pt x="0" y="248412"/>
                </a:lnTo>
                <a:lnTo>
                  <a:pt x="4898" y="298465"/>
                </a:lnTo>
                <a:lnTo>
                  <a:pt x="18948" y="345090"/>
                </a:lnTo>
                <a:lnTo>
                  <a:pt x="41181" y="387286"/>
                </a:lnTo>
                <a:lnTo>
                  <a:pt x="70627" y="424053"/>
                </a:lnTo>
                <a:lnTo>
                  <a:pt x="106319" y="454390"/>
                </a:lnTo>
                <a:lnTo>
                  <a:pt x="147286" y="477297"/>
                </a:lnTo>
                <a:lnTo>
                  <a:pt x="192560" y="491775"/>
                </a:lnTo>
                <a:lnTo>
                  <a:pt x="241173" y="496824"/>
                </a:lnTo>
                <a:lnTo>
                  <a:pt x="289785" y="491775"/>
                </a:lnTo>
                <a:lnTo>
                  <a:pt x="335059" y="477297"/>
                </a:lnTo>
                <a:lnTo>
                  <a:pt x="376026" y="454390"/>
                </a:lnTo>
                <a:lnTo>
                  <a:pt x="411718" y="424052"/>
                </a:lnTo>
                <a:lnTo>
                  <a:pt x="441164" y="387286"/>
                </a:lnTo>
                <a:lnTo>
                  <a:pt x="463397" y="345090"/>
                </a:lnTo>
                <a:lnTo>
                  <a:pt x="477447" y="298465"/>
                </a:lnTo>
                <a:lnTo>
                  <a:pt x="482346" y="248412"/>
                </a:lnTo>
                <a:lnTo>
                  <a:pt x="477447" y="198358"/>
                </a:lnTo>
                <a:lnTo>
                  <a:pt x="463397" y="151733"/>
                </a:lnTo>
                <a:lnTo>
                  <a:pt x="441164" y="109537"/>
                </a:lnTo>
                <a:lnTo>
                  <a:pt x="411718" y="72770"/>
                </a:lnTo>
                <a:lnTo>
                  <a:pt x="376026" y="42433"/>
                </a:lnTo>
                <a:lnTo>
                  <a:pt x="335059" y="19526"/>
                </a:lnTo>
                <a:lnTo>
                  <a:pt x="289785" y="5048"/>
                </a:lnTo>
                <a:lnTo>
                  <a:pt x="241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634728" y="3041142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40" dirty="0">
                <a:solidFill>
                  <a:srgbClr val="FFFFFF"/>
                </a:solidFill>
                <a:latin typeface="Trebuchet MS"/>
                <a:cs typeface="Trebuchet MS"/>
              </a:rPr>
              <a:t>*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83298" y="2575686"/>
            <a:ext cx="4549775" cy="2092325"/>
          </a:xfrm>
          <a:custGeom>
            <a:avLst/>
            <a:gdLst/>
            <a:ahLst/>
            <a:cxnLst/>
            <a:rect l="l" t="t" r="r" b="b"/>
            <a:pathLst>
              <a:path w="4549775" h="2092325">
                <a:moveTo>
                  <a:pt x="438658" y="808609"/>
                </a:moveTo>
                <a:lnTo>
                  <a:pt x="425323" y="795147"/>
                </a:lnTo>
                <a:lnTo>
                  <a:pt x="47498" y="1168019"/>
                </a:lnTo>
                <a:lnTo>
                  <a:pt x="27432" y="1147699"/>
                </a:lnTo>
                <a:lnTo>
                  <a:pt x="0" y="1228344"/>
                </a:lnTo>
                <a:lnTo>
                  <a:pt x="81026" y="1201928"/>
                </a:lnTo>
                <a:lnTo>
                  <a:pt x="69723" y="1190498"/>
                </a:lnTo>
                <a:lnTo>
                  <a:pt x="60934" y="1181620"/>
                </a:lnTo>
                <a:lnTo>
                  <a:pt x="438658" y="808609"/>
                </a:lnTo>
                <a:close/>
              </a:path>
              <a:path w="4549775" h="2092325">
                <a:moveTo>
                  <a:pt x="1205484" y="1228344"/>
                </a:moveTo>
                <a:lnTo>
                  <a:pt x="1192542" y="1190498"/>
                </a:lnTo>
                <a:lnTo>
                  <a:pt x="1177925" y="1147699"/>
                </a:lnTo>
                <a:lnTo>
                  <a:pt x="1157935" y="1167968"/>
                </a:lnTo>
                <a:lnTo>
                  <a:pt x="780161" y="795147"/>
                </a:lnTo>
                <a:lnTo>
                  <a:pt x="766699" y="808609"/>
                </a:lnTo>
                <a:lnTo>
                  <a:pt x="1144511" y="1181595"/>
                </a:lnTo>
                <a:lnTo>
                  <a:pt x="1124458" y="1201928"/>
                </a:lnTo>
                <a:lnTo>
                  <a:pt x="1205484" y="1228344"/>
                </a:lnTo>
                <a:close/>
              </a:path>
              <a:path w="4549775" h="2092325">
                <a:moveTo>
                  <a:pt x="1698752" y="17272"/>
                </a:moveTo>
                <a:lnTo>
                  <a:pt x="1690497" y="0"/>
                </a:lnTo>
                <a:lnTo>
                  <a:pt x="837996" y="409765"/>
                </a:lnTo>
                <a:lnTo>
                  <a:pt x="825627" y="384048"/>
                </a:lnTo>
                <a:lnTo>
                  <a:pt x="773430" y="451358"/>
                </a:lnTo>
                <a:lnTo>
                  <a:pt x="858647" y="452628"/>
                </a:lnTo>
                <a:lnTo>
                  <a:pt x="848918" y="432435"/>
                </a:lnTo>
                <a:lnTo>
                  <a:pt x="846264" y="426923"/>
                </a:lnTo>
                <a:lnTo>
                  <a:pt x="1698752" y="17272"/>
                </a:lnTo>
                <a:close/>
              </a:path>
              <a:path w="4549775" h="2092325">
                <a:moveTo>
                  <a:pt x="2956560" y="445389"/>
                </a:moveTo>
                <a:lnTo>
                  <a:pt x="2941917" y="426720"/>
                </a:lnTo>
                <a:lnTo>
                  <a:pt x="2903982" y="378333"/>
                </a:lnTo>
                <a:lnTo>
                  <a:pt x="2891739" y="404139"/>
                </a:lnTo>
                <a:lnTo>
                  <a:pt x="2039366" y="0"/>
                </a:lnTo>
                <a:lnTo>
                  <a:pt x="2031238" y="17272"/>
                </a:lnTo>
                <a:lnTo>
                  <a:pt x="2883611" y="421284"/>
                </a:lnTo>
                <a:lnTo>
                  <a:pt x="2871343" y="447167"/>
                </a:lnTo>
                <a:lnTo>
                  <a:pt x="2956560" y="445389"/>
                </a:lnTo>
                <a:close/>
              </a:path>
              <a:path w="4549775" h="2092325">
                <a:moveTo>
                  <a:pt x="2962021" y="804291"/>
                </a:moveTo>
                <a:lnTo>
                  <a:pt x="2950845" y="788797"/>
                </a:lnTo>
                <a:lnTo>
                  <a:pt x="2468168" y="1133208"/>
                </a:lnTo>
                <a:lnTo>
                  <a:pt x="2451608" y="1109980"/>
                </a:lnTo>
                <a:lnTo>
                  <a:pt x="2411730" y="1185291"/>
                </a:lnTo>
                <a:lnTo>
                  <a:pt x="2495931" y="1172083"/>
                </a:lnTo>
                <a:lnTo>
                  <a:pt x="2484590" y="1156208"/>
                </a:lnTo>
                <a:lnTo>
                  <a:pt x="2479332" y="1148842"/>
                </a:lnTo>
                <a:lnTo>
                  <a:pt x="2962021" y="804291"/>
                </a:lnTo>
                <a:close/>
              </a:path>
              <a:path w="4549775" h="2092325">
                <a:moveTo>
                  <a:pt x="3678555" y="1622806"/>
                </a:moveTo>
                <a:lnTo>
                  <a:pt x="3665855" y="1608582"/>
                </a:lnTo>
                <a:lnTo>
                  <a:pt x="3186265" y="2034489"/>
                </a:lnTo>
                <a:lnTo>
                  <a:pt x="3167253" y="2013077"/>
                </a:lnTo>
                <a:lnTo>
                  <a:pt x="3135630" y="2092198"/>
                </a:lnTo>
                <a:lnTo>
                  <a:pt x="3217926" y="2070100"/>
                </a:lnTo>
                <a:lnTo>
                  <a:pt x="3206407" y="2057146"/>
                </a:lnTo>
                <a:lnTo>
                  <a:pt x="3198939" y="2048751"/>
                </a:lnTo>
                <a:lnTo>
                  <a:pt x="3678555" y="1622806"/>
                </a:lnTo>
                <a:close/>
              </a:path>
              <a:path w="4549775" h="2092325">
                <a:moveTo>
                  <a:pt x="3842639" y="1192149"/>
                </a:moveTo>
                <a:lnTo>
                  <a:pt x="3827259" y="1162558"/>
                </a:lnTo>
                <a:lnTo>
                  <a:pt x="3803396" y="1116584"/>
                </a:lnTo>
                <a:lnTo>
                  <a:pt x="3786530" y="1139748"/>
                </a:lnTo>
                <a:lnTo>
                  <a:pt x="3303524" y="788797"/>
                </a:lnTo>
                <a:lnTo>
                  <a:pt x="3292348" y="804291"/>
                </a:lnTo>
                <a:lnTo>
                  <a:pt x="3775354" y="1155115"/>
                </a:lnTo>
                <a:lnTo>
                  <a:pt x="3758565" y="1178179"/>
                </a:lnTo>
                <a:lnTo>
                  <a:pt x="3842639" y="1192149"/>
                </a:lnTo>
                <a:close/>
              </a:path>
              <a:path w="4549775" h="2092325">
                <a:moveTo>
                  <a:pt x="4549267" y="2092198"/>
                </a:moveTo>
                <a:lnTo>
                  <a:pt x="4535195" y="2057146"/>
                </a:lnTo>
                <a:lnTo>
                  <a:pt x="4517517" y="2013077"/>
                </a:lnTo>
                <a:lnTo>
                  <a:pt x="4498568" y="2034451"/>
                </a:lnTo>
                <a:lnTo>
                  <a:pt x="4019042" y="1608582"/>
                </a:lnTo>
                <a:lnTo>
                  <a:pt x="4006342" y="1622806"/>
                </a:lnTo>
                <a:lnTo>
                  <a:pt x="4485919" y="2048725"/>
                </a:lnTo>
                <a:lnTo>
                  <a:pt x="4466971" y="2070100"/>
                </a:lnTo>
                <a:lnTo>
                  <a:pt x="4549267" y="2092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880604" y="5631179"/>
            <a:ext cx="1954530" cy="369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750" rIns="0" bIns="0" rtlCol="0">
            <a:spAutoFit/>
          </a:bodyPr>
          <a:lstStyle/>
          <a:p>
            <a:pPr marL="264795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libri"/>
                <a:cs typeface="Calibri"/>
              </a:rPr>
              <a:t>Expression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tree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6B0EC18E-BE17-F0C6-0D4F-A6DD91FBB5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86</a:t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69494"/>
            <a:ext cx="75355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Expression</a:t>
            </a:r>
            <a:r>
              <a:rPr spc="-140" dirty="0"/>
              <a:t> </a:t>
            </a:r>
            <a:r>
              <a:rPr spc="-60" dirty="0"/>
              <a:t>Tree</a:t>
            </a:r>
            <a:r>
              <a:rPr spc="-145" dirty="0"/>
              <a:t> </a:t>
            </a:r>
            <a:r>
              <a:rPr dirty="0"/>
              <a:t>with</a:t>
            </a:r>
            <a:r>
              <a:rPr spc="-130" dirty="0"/>
              <a:t> </a:t>
            </a:r>
            <a:r>
              <a:rPr dirty="0"/>
              <a:t>Cost</a:t>
            </a:r>
            <a:r>
              <a:rPr spc="-140" dirty="0"/>
              <a:t> </a:t>
            </a:r>
            <a:r>
              <a:rPr spc="-10" dirty="0"/>
              <a:t>Vectors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273936"/>
          <a:ext cx="4591685" cy="1431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6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sz="2175" baseline="-15325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[0]</a:t>
                      </a:r>
                      <a:r>
                        <a:rPr sz="2000" spc="1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Cost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computing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1800" spc="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memory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  <a:tabLst>
                          <a:tab pos="748030" algn="l"/>
                        </a:tabLst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sz="2175" baseline="-15325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2175" spc="735" baseline="-153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0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	=</a:t>
                      </a:r>
                      <a:r>
                        <a:rPr sz="20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Cost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computing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180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register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748030" algn="l"/>
                        </a:tabLst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𝐶</a:t>
                      </a:r>
                      <a:r>
                        <a:rPr sz="2175" baseline="-15325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2175" spc="735" baseline="-153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0" dirty="0">
                          <a:latin typeface="Cambria Math"/>
                          <a:cs typeface="Cambria Math"/>
                        </a:rPr>
                        <a:t>2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	=</a:t>
                      </a:r>
                      <a:r>
                        <a:rPr sz="2000" spc="1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16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Cost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computing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𝑎</a:t>
                      </a:r>
                      <a:r>
                        <a:rPr sz="1800" spc="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register,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ts val="216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two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registers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available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431798" y="1770379"/>
            <a:ext cx="55244" cy="236220"/>
          </a:xfrm>
          <a:custGeom>
            <a:avLst/>
            <a:gdLst/>
            <a:ahLst/>
            <a:cxnLst/>
            <a:rect l="l" t="t" r="r" b="b"/>
            <a:pathLst>
              <a:path w="55244" h="236219">
                <a:moveTo>
                  <a:pt x="55245" y="0"/>
                </a:moveTo>
                <a:lnTo>
                  <a:pt x="0" y="0"/>
                </a:lnTo>
                <a:lnTo>
                  <a:pt x="0" y="10160"/>
                </a:lnTo>
                <a:lnTo>
                  <a:pt x="34671" y="10160"/>
                </a:lnTo>
                <a:lnTo>
                  <a:pt x="34671" y="227330"/>
                </a:lnTo>
                <a:lnTo>
                  <a:pt x="0" y="227330"/>
                </a:lnTo>
                <a:lnTo>
                  <a:pt x="0" y="236220"/>
                </a:lnTo>
                <a:lnTo>
                  <a:pt x="55245" y="236220"/>
                </a:lnTo>
                <a:lnTo>
                  <a:pt x="55245" y="227330"/>
                </a:lnTo>
                <a:lnTo>
                  <a:pt x="55245" y="10160"/>
                </a:lnTo>
                <a:lnTo>
                  <a:pt x="55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25346" y="1770379"/>
            <a:ext cx="55880" cy="236220"/>
          </a:xfrm>
          <a:custGeom>
            <a:avLst/>
            <a:gdLst/>
            <a:ahLst/>
            <a:cxnLst/>
            <a:rect l="l" t="t" r="r" b="b"/>
            <a:pathLst>
              <a:path w="55880" h="236219">
                <a:moveTo>
                  <a:pt x="55321" y="0"/>
                </a:moveTo>
                <a:lnTo>
                  <a:pt x="0" y="0"/>
                </a:lnTo>
                <a:lnTo>
                  <a:pt x="0" y="10160"/>
                </a:lnTo>
                <a:lnTo>
                  <a:pt x="0" y="227330"/>
                </a:lnTo>
                <a:lnTo>
                  <a:pt x="0" y="236220"/>
                </a:lnTo>
                <a:lnTo>
                  <a:pt x="55321" y="236220"/>
                </a:lnTo>
                <a:lnTo>
                  <a:pt x="55321" y="227330"/>
                </a:lnTo>
                <a:lnTo>
                  <a:pt x="20574" y="227330"/>
                </a:lnTo>
                <a:lnTo>
                  <a:pt x="20574" y="10160"/>
                </a:lnTo>
                <a:lnTo>
                  <a:pt x="55321" y="10160"/>
                </a:lnTo>
                <a:lnTo>
                  <a:pt x="553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31798" y="2166619"/>
            <a:ext cx="55244" cy="236220"/>
          </a:xfrm>
          <a:custGeom>
            <a:avLst/>
            <a:gdLst/>
            <a:ahLst/>
            <a:cxnLst/>
            <a:rect l="l" t="t" r="r" b="b"/>
            <a:pathLst>
              <a:path w="55244" h="236219">
                <a:moveTo>
                  <a:pt x="55245" y="0"/>
                </a:moveTo>
                <a:lnTo>
                  <a:pt x="0" y="0"/>
                </a:lnTo>
                <a:lnTo>
                  <a:pt x="0" y="10160"/>
                </a:lnTo>
                <a:lnTo>
                  <a:pt x="34671" y="10160"/>
                </a:lnTo>
                <a:lnTo>
                  <a:pt x="34671" y="227330"/>
                </a:lnTo>
                <a:lnTo>
                  <a:pt x="0" y="227330"/>
                </a:lnTo>
                <a:lnTo>
                  <a:pt x="0" y="236220"/>
                </a:lnTo>
                <a:lnTo>
                  <a:pt x="55245" y="236220"/>
                </a:lnTo>
                <a:lnTo>
                  <a:pt x="55245" y="227330"/>
                </a:lnTo>
                <a:lnTo>
                  <a:pt x="55245" y="10160"/>
                </a:lnTo>
                <a:lnTo>
                  <a:pt x="55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25346" y="2166619"/>
            <a:ext cx="55880" cy="236220"/>
          </a:xfrm>
          <a:custGeom>
            <a:avLst/>
            <a:gdLst/>
            <a:ahLst/>
            <a:cxnLst/>
            <a:rect l="l" t="t" r="r" b="b"/>
            <a:pathLst>
              <a:path w="55880" h="236219">
                <a:moveTo>
                  <a:pt x="55321" y="0"/>
                </a:moveTo>
                <a:lnTo>
                  <a:pt x="0" y="0"/>
                </a:lnTo>
                <a:lnTo>
                  <a:pt x="0" y="10160"/>
                </a:lnTo>
                <a:lnTo>
                  <a:pt x="0" y="227330"/>
                </a:lnTo>
                <a:lnTo>
                  <a:pt x="0" y="236220"/>
                </a:lnTo>
                <a:lnTo>
                  <a:pt x="55321" y="236220"/>
                </a:lnTo>
                <a:lnTo>
                  <a:pt x="55321" y="227330"/>
                </a:lnTo>
                <a:lnTo>
                  <a:pt x="20574" y="227330"/>
                </a:lnTo>
                <a:lnTo>
                  <a:pt x="20574" y="10160"/>
                </a:lnTo>
                <a:lnTo>
                  <a:pt x="55321" y="10160"/>
                </a:lnTo>
                <a:lnTo>
                  <a:pt x="553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28889" y="3719829"/>
            <a:ext cx="44450" cy="189230"/>
          </a:xfrm>
          <a:custGeom>
            <a:avLst/>
            <a:gdLst/>
            <a:ahLst/>
            <a:cxnLst/>
            <a:rect l="l" t="t" r="r" b="b"/>
            <a:pathLst>
              <a:path w="44450" h="189229">
                <a:moveTo>
                  <a:pt x="44335" y="0"/>
                </a:moveTo>
                <a:lnTo>
                  <a:pt x="0" y="0"/>
                </a:lnTo>
                <a:lnTo>
                  <a:pt x="0" y="7620"/>
                </a:lnTo>
                <a:lnTo>
                  <a:pt x="27813" y="7620"/>
                </a:lnTo>
                <a:lnTo>
                  <a:pt x="27813" y="181610"/>
                </a:lnTo>
                <a:lnTo>
                  <a:pt x="0" y="181610"/>
                </a:lnTo>
                <a:lnTo>
                  <a:pt x="0" y="189230"/>
                </a:lnTo>
                <a:lnTo>
                  <a:pt x="44335" y="189230"/>
                </a:lnTo>
                <a:lnTo>
                  <a:pt x="44335" y="181610"/>
                </a:lnTo>
                <a:lnTo>
                  <a:pt x="44335" y="7620"/>
                </a:lnTo>
                <a:lnTo>
                  <a:pt x="44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63548" y="3719829"/>
            <a:ext cx="44450" cy="189230"/>
          </a:xfrm>
          <a:custGeom>
            <a:avLst/>
            <a:gdLst/>
            <a:ahLst/>
            <a:cxnLst/>
            <a:rect l="l" t="t" r="r" b="b"/>
            <a:pathLst>
              <a:path w="44450" h="189229">
                <a:moveTo>
                  <a:pt x="44323" y="0"/>
                </a:moveTo>
                <a:lnTo>
                  <a:pt x="0" y="0"/>
                </a:lnTo>
                <a:lnTo>
                  <a:pt x="0" y="7620"/>
                </a:lnTo>
                <a:lnTo>
                  <a:pt x="0" y="181610"/>
                </a:lnTo>
                <a:lnTo>
                  <a:pt x="0" y="189230"/>
                </a:lnTo>
                <a:lnTo>
                  <a:pt x="44323" y="189230"/>
                </a:lnTo>
                <a:lnTo>
                  <a:pt x="44323" y="181610"/>
                </a:lnTo>
                <a:lnTo>
                  <a:pt x="16510" y="181610"/>
                </a:lnTo>
                <a:lnTo>
                  <a:pt x="16510" y="7620"/>
                </a:lnTo>
                <a:lnTo>
                  <a:pt x="44323" y="7620"/>
                </a:lnTo>
                <a:lnTo>
                  <a:pt x="443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91539" y="3655822"/>
            <a:ext cx="7842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23215" algn="l"/>
              </a:tabLst>
            </a:pP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−</a:t>
            </a:r>
            <a:r>
              <a:rPr sz="1725" spc="367" baseline="-14492" dirty="0">
                <a:latin typeface="Cambria Math"/>
                <a:cs typeface="Cambria Math"/>
              </a:rPr>
              <a:t> </a:t>
            </a:r>
            <a:r>
              <a:rPr sz="1600" spc="-60" dirty="0">
                <a:latin typeface="Cambria Math"/>
                <a:cs typeface="Cambria Math"/>
              </a:rPr>
              <a:t>1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62708" y="3719829"/>
            <a:ext cx="44450" cy="189230"/>
          </a:xfrm>
          <a:custGeom>
            <a:avLst/>
            <a:gdLst/>
            <a:ahLst/>
            <a:cxnLst/>
            <a:rect l="l" t="t" r="r" b="b"/>
            <a:pathLst>
              <a:path w="44450" h="189229">
                <a:moveTo>
                  <a:pt x="44323" y="0"/>
                </a:moveTo>
                <a:lnTo>
                  <a:pt x="0" y="0"/>
                </a:lnTo>
                <a:lnTo>
                  <a:pt x="0" y="7620"/>
                </a:lnTo>
                <a:lnTo>
                  <a:pt x="27813" y="7620"/>
                </a:lnTo>
                <a:lnTo>
                  <a:pt x="27813" y="181610"/>
                </a:lnTo>
                <a:lnTo>
                  <a:pt x="0" y="181610"/>
                </a:lnTo>
                <a:lnTo>
                  <a:pt x="0" y="189230"/>
                </a:lnTo>
                <a:lnTo>
                  <a:pt x="44323" y="189230"/>
                </a:lnTo>
                <a:lnTo>
                  <a:pt x="44323" y="181610"/>
                </a:lnTo>
                <a:lnTo>
                  <a:pt x="44323" y="7620"/>
                </a:lnTo>
                <a:lnTo>
                  <a:pt x="443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97354" y="3719829"/>
            <a:ext cx="44450" cy="189230"/>
          </a:xfrm>
          <a:custGeom>
            <a:avLst/>
            <a:gdLst/>
            <a:ahLst/>
            <a:cxnLst/>
            <a:rect l="l" t="t" r="r" b="b"/>
            <a:pathLst>
              <a:path w="44450" h="189229">
                <a:moveTo>
                  <a:pt x="44323" y="0"/>
                </a:moveTo>
                <a:lnTo>
                  <a:pt x="0" y="0"/>
                </a:lnTo>
                <a:lnTo>
                  <a:pt x="0" y="7620"/>
                </a:lnTo>
                <a:lnTo>
                  <a:pt x="0" y="181610"/>
                </a:lnTo>
                <a:lnTo>
                  <a:pt x="0" y="189230"/>
                </a:lnTo>
                <a:lnTo>
                  <a:pt x="44323" y="189230"/>
                </a:lnTo>
                <a:lnTo>
                  <a:pt x="44323" y="181610"/>
                </a:lnTo>
                <a:lnTo>
                  <a:pt x="16510" y="181610"/>
                </a:lnTo>
                <a:lnTo>
                  <a:pt x="16510" y="7620"/>
                </a:lnTo>
                <a:lnTo>
                  <a:pt x="44323" y="7620"/>
                </a:lnTo>
                <a:lnTo>
                  <a:pt x="443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69844" y="3719829"/>
            <a:ext cx="44450" cy="189230"/>
          </a:xfrm>
          <a:custGeom>
            <a:avLst/>
            <a:gdLst/>
            <a:ahLst/>
            <a:cxnLst/>
            <a:rect l="l" t="t" r="r" b="b"/>
            <a:pathLst>
              <a:path w="44450" h="189229">
                <a:moveTo>
                  <a:pt x="44323" y="0"/>
                </a:moveTo>
                <a:lnTo>
                  <a:pt x="0" y="0"/>
                </a:lnTo>
                <a:lnTo>
                  <a:pt x="0" y="7620"/>
                </a:lnTo>
                <a:lnTo>
                  <a:pt x="27813" y="7620"/>
                </a:lnTo>
                <a:lnTo>
                  <a:pt x="27813" y="181610"/>
                </a:lnTo>
                <a:lnTo>
                  <a:pt x="0" y="181610"/>
                </a:lnTo>
                <a:lnTo>
                  <a:pt x="0" y="189230"/>
                </a:lnTo>
                <a:lnTo>
                  <a:pt x="44323" y="189230"/>
                </a:lnTo>
                <a:lnTo>
                  <a:pt x="44323" y="181610"/>
                </a:lnTo>
                <a:lnTo>
                  <a:pt x="44323" y="7620"/>
                </a:lnTo>
                <a:lnTo>
                  <a:pt x="443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58263" y="3719829"/>
            <a:ext cx="1833245" cy="1464310"/>
          </a:xfrm>
          <a:custGeom>
            <a:avLst/>
            <a:gdLst/>
            <a:ahLst/>
            <a:cxnLst/>
            <a:rect l="l" t="t" r="r" b="b"/>
            <a:pathLst>
              <a:path w="1833245" h="1464310">
                <a:moveTo>
                  <a:pt x="127762" y="265684"/>
                </a:moveTo>
                <a:lnTo>
                  <a:pt x="94119" y="297675"/>
                </a:lnTo>
                <a:lnTo>
                  <a:pt x="70954" y="341820"/>
                </a:lnTo>
                <a:lnTo>
                  <a:pt x="50495" y="391782"/>
                </a:lnTo>
                <a:lnTo>
                  <a:pt x="32766" y="447548"/>
                </a:lnTo>
                <a:lnTo>
                  <a:pt x="20967" y="495185"/>
                </a:lnTo>
                <a:lnTo>
                  <a:pt x="11785" y="544195"/>
                </a:lnTo>
                <a:lnTo>
                  <a:pt x="5232" y="594601"/>
                </a:lnTo>
                <a:lnTo>
                  <a:pt x="1308" y="646417"/>
                </a:lnTo>
                <a:lnTo>
                  <a:pt x="0" y="699516"/>
                </a:lnTo>
                <a:lnTo>
                  <a:pt x="0" y="1005459"/>
                </a:lnTo>
                <a:lnTo>
                  <a:pt x="1244" y="1056284"/>
                </a:lnTo>
                <a:lnTo>
                  <a:pt x="5232" y="1110424"/>
                </a:lnTo>
                <a:lnTo>
                  <a:pt x="11785" y="1160856"/>
                </a:lnTo>
                <a:lnTo>
                  <a:pt x="20967" y="1209852"/>
                </a:lnTo>
                <a:lnTo>
                  <a:pt x="32766" y="1257427"/>
                </a:lnTo>
                <a:lnTo>
                  <a:pt x="50495" y="1313205"/>
                </a:lnTo>
                <a:lnTo>
                  <a:pt x="70954" y="1363179"/>
                </a:lnTo>
                <a:lnTo>
                  <a:pt x="94119" y="1407363"/>
                </a:lnTo>
                <a:lnTo>
                  <a:pt x="120015" y="1445768"/>
                </a:lnTo>
                <a:lnTo>
                  <a:pt x="127762" y="1439291"/>
                </a:lnTo>
                <a:lnTo>
                  <a:pt x="103606" y="1400263"/>
                </a:lnTo>
                <a:lnTo>
                  <a:pt x="82435" y="1355750"/>
                </a:lnTo>
                <a:lnTo>
                  <a:pt x="64223" y="1305725"/>
                </a:lnTo>
                <a:lnTo>
                  <a:pt x="49022" y="1250188"/>
                </a:lnTo>
                <a:lnTo>
                  <a:pt x="39065" y="1203147"/>
                </a:lnTo>
                <a:lnTo>
                  <a:pt x="31305" y="1155141"/>
                </a:lnTo>
                <a:lnTo>
                  <a:pt x="25742" y="1106182"/>
                </a:lnTo>
                <a:lnTo>
                  <a:pt x="22377" y="1056284"/>
                </a:lnTo>
                <a:lnTo>
                  <a:pt x="21209" y="1005459"/>
                </a:lnTo>
                <a:lnTo>
                  <a:pt x="21209" y="699516"/>
                </a:lnTo>
                <a:lnTo>
                  <a:pt x="22377" y="648716"/>
                </a:lnTo>
                <a:lnTo>
                  <a:pt x="25742" y="598843"/>
                </a:lnTo>
                <a:lnTo>
                  <a:pt x="31305" y="549897"/>
                </a:lnTo>
                <a:lnTo>
                  <a:pt x="39065" y="501891"/>
                </a:lnTo>
                <a:lnTo>
                  <a:pt x="49022" y="454787"/>
                </a:lnTo>
                <a:lnTo>
                  <a:pt x="64223" y="399262"/>
                </a:lnTo>
                <a:lnTo>
                  <a:pt x="82435" y="349237"/>
                </a:lnTo>
                <a:lnTo>
                  <a:pt x="103606" y="304723"/>
                </a:lnTo>
                <a:lnTo>
                  <a:pt x="127762" y="265684"/>
                </a:lnTo>
                <a:close/>
              </a:path>
              <a:path w="1833245" h="1464310">
                <a:moveTo>
                  <a:pt x="410718" y="1014730"/>
                </a:moveTo>
                <a:lnTo>
                  <a:pt x="366395" y="1014730"/>
                </a:lnTo>
                <a:lnTo>
                  <a:pt x="366395" y="1022350"/>
                </a:lnTo>
                <a:lnTo>
                  <a:pt x="366395" y="1197610"/>
                </a:lnTo>
                <a:lnTo>
                  <a:pt x="366395" y="1205230"/>
                </a:lnTo>
                <a:lnTo>
                  <a:pt x="410718" y="1205230"/>
                </a:lnTo>
                <a:lnTo>
                  <a:pt x="410718" y="1197610"/>
                </a:lnTo>
                <a:lnTo>
                  <a:pt x="382905" y="1197610"/>
                </a:lnTo>
                <a:lnTo>
                  <a:pt x="382905" y="1022350"/>
                </a:lnTo>
                <a:lnTo>
                  <a:pt x="410718" y="1022350"/>
                </a:lnTo>
                <a:lnTo>
                  <a:pt x="410718" y="1014730"/>
                </a:lnTo>
                <a:close/>
              </a:path>
              <a:path w="1833245" h="1464310">
                <a:moveTo>
                  <a:pt x="410718" y="754380"/>
                </a:moveTo>
                <a:lnTo>
                  <a:pt x="366395" y="754380"/>
                </a:lnTo>
                <a:lnTo>
                  <a:pt x="366395" y="762000"/>
                </a:lnTo>
                <a:lnTo>
                  <a:pt x="366395" y="935990"/>
                </a:lnTo>
                <a:lnTo>
                  <a:pt x="366395" y="943610"/>
                </a:lnTo>
                <a:lnTo>
                  <a:pt x="410718" y="943610"/>
                </a:lnTo>
                <a:lnTo>
                  <a:pt x="410718" y="935990"/>
                </a:lnTo>
                <a:lnTo>
                  <a:pt x="382905" y="935990"/>
                </a:lnTo>
                <a:lnTo>
                  <a:pt x="382905" y="762000"/>
                </a:lnTo>
                <a:lnTo>
                  <a:pt x="410718" y="762000"/>
                </a:lnTo>
                <a:lnTo>
                  <a:pt x="410718" y="754380"/>
                </a:lnTo>
                <a:close/>
              </a:path>
              <a:path w="1833245" h="1464310">
                <a:moveTo>
                  <a:pt x="410718" y="494030"/>
                </a:moveTo>
                <a:lnTo>
                  <a:pt x="366395" y="494030"/>
                </a:lnTo>
                <a:lnTo>
                  <a:pt x="366395" y="501650"/>
                </a:lnTo>
                <a:lnTo>
                  <a:pt x="366395" y="675640"/>
                </a:lnTo>
                <a:lnTo>
                  <a:pt x="366395" y="683260"/>
                </a:lnTo>
                <a:lnTo>
                  <a:pt x="410718" y="683260"/>
                </a:lnTo>
                <a:lnTo>
                  <a:pt x="410718" y="675640"/>
                </a:lnTo>
                <a:lnTo>
                  <a:pt x="382905" y="675640"/>
                </a:lnTo>
                <a:lnTo>
                  <a:pt x="382905" y="501650"/>
                </a:lnTo>
                <a:lnTo>
                  <a:pt x="410718" y="501650"/>
                </a:lnTo>
                <a:lnTo>
                  <a:pt x="410718" y="494030"/>
                </a:lnTo>
                <a:close/>
              </a:path>
              <a:path w="1833245" h="1464310">
                <a:moveTo>
                  <a:pt x="410718" y="233680"/>
                </a:moveTo>
                <a:lnTo>
                  <a:pt x="366395" y="233680"/>
                </a:lnTo>
                <a:lnTo>
                  <a:pt x="366395" y="241300"/>
                </a:lnTo>
                <a:lnTo>
                  <a:pt x="366395" y="416560"/>
                </a:lnTo>
                <a:lnTo>
                  <a:pt x="366395" y="424180"/>
                </a:lnTo>
                <a:lnTo>
                  <a:pt x="410718" y="424180"/>
                </a:lnTo>
                <a:lnTo>
                  <a:pt x="410718" y="416560"/>
                </a:lnTo>
                <a:lnTo>
                  <a:pt x="382905" y="416560"/>
                </a:lnTo>
                <a:lnTo>
                  <a:pt x="382905" y="241300"/>
                </a:lnTo>
                <a:lnTo>
                  <a:pt x="410718" y="241300"/>
                </a:lnTo>
                <a:lnTo>
                  <a:pt x="410718" y="233680"/>
                </a:lnTo>
                <a:close/>
              </a:path>
              <a:path w="1833245" h="1464310">
                <a:moveTo>
                  <a:pt x="431292" y="1275080"/>
                </a:moveTo>
                <a:lnTo>
                  <a:pt x="386969" y="1275080"/>
                </a:lnTo>
                <a:lnTo>
                  <a:pt x="386969" y="1282700"/>
                </a:lnTo>
                <a:lnTo>
                  <a:pt x="386969" y="1456690"/>
                </a:lnTo>
                <a:lnTo>
                  <a:pt x="386969" y="1464310"/>
                </a:lnTo>
                <a:lnTo>
                  <a:pt x="431292" y="1464310"/>
                </a:lnTo>
                <a:lnTo>
                  <a:pt x="431292" y="1456690"/>
                </a:lnTo>
                <a:lnTo>
                  <a:pt x="403479" y="1456690"/>
                </a:lnTo>
                <a:lnTo>
                  <a:pt x="403479" y="1282700"/>
                </a:lnTo>
                <a:lnTo>
                  <a:pt x="431292" y="1282700"/>
                </a:lnTo>
                <a:lnTo>
                  <a:pt x="431292" y="1275080"/>
                </a:lnTo>
                <a:close/>
              </a:path>
              <a:path w="1833245" h="1464310">
                <a:moveTo>
                  <a:pt x="576072" y="1014730"/>
                </a:moveTo>
                <a:lnTo>
                  <a:pt x="531749" y="1014730"/>
                </a:lnTo>
                <a:lnTo>
                  <a:pt x="531749" y="1022350"/>
                </a:lnTo>
                <a:lnTo>
                  <a:pt x="559562" y="1022350"/>
                </a:lnTo>
                <a:lnTo>
                  <a:pt x="559562" y="1197610"/>
                </a:lnTo>
                <a:lnTo>
                  <a:pt x="531749" y="1197610"/>
                </a:lnTo>
                <a:lnTo>
                  <a:pt x="531749" y="1205230"/>
                </a:lnTo>
                <a:lnTo>
                  <a:pt x="576072" y="1205230"/>
                </a:lnTo>
                <a:lnTo>
                  <a:pt x="576072" y="1197610"/>
                </a:lnTo>
                <a:lnTo>
                  <a:pt x="576072" y="1022350"/>
                </a:lnTo>
                <a:lnTo>
                  <a:pt x="576072" y="1014730"/>
                </a:lnTo>
                <a:close/>
              </a:path>
              <a:path w="1833245" h="1464310">
                <a:moveTo>
                  <a:pt x="576072" y="754380"/>
                </a:moveTo>
                <a:lnTo>
                  <a:pt x="531749" y="754380"/>
                </a:lnTo>
                <a:lnTo>
                  <a:pt x="531749" y="762000"/>
                </a:lnTo>
                <a:lnTo>
                  <a:pt x="559562" y="762000"/>
                </a:lnTo>
                <a:lnTo>
                  <a:pt x="559562" y="935990"/>
                </a:lnTo>
                <a:lnTo>
                  <a:pt x="531749" y="935990"/>
                </a:lnTo>
                <a:lnTo>
                  <a:pt x="531749" y="943610"/>
                </a:lnTo>
                <a:lnTo>
                  <a:pt x="576072" y="943610"/>
                </a:lnTo>
                <a:lnTo>
                  <a:pt x="576072" y="935990"/>
                </a:lnTo>
                <a:lnTo>
                  <a:pt x="576072" y="762000"/>
                </a:lnTo>
                <a:lnTo>
                  <a:pt x="576072" y="754380"/>
                </a:lnTo>
                <a:close/>
              </a:path>
              <a:path w="1833245" h="1464310">
                <a:moveTo>
                  <a:pt x="576072" y="494030"/>
                </a:moveTo>
                <a:lnTo>
                  <a:pt x="531749" y="494030"/>
                </a:lnTo>
                <a:lnTo>
                  <a:pt x="531749" y="501650"/>
                </a:lnTo>
                <a:lnTo>
                  <a:pt x="559562" y="501650"/>
                </a:lnTo>
                <a:lnTo>
                  <a:pt x="559562" y="675640"/>
                </a:lnTo>
                <a:lnTo>
                  <a:pt x="531749" y="675640"/>
                </a:lnTo>
                <a:lnTo>
                  <a:pt x="531749" y="683260"/>
                </a:lnTo>
                <a:lnTo>
                  <a:pt x="576072" y="683260"/>
                </a:lnTo>
                <a:lnTo>
                  <a:pt x="576072" y="675640"/>
                </a:lnTo>
                <a:lnTo>
                  <a:pt x="576072" y="501650"/>
                </a:lnTo>
                <a:lnTo>
                  <a:pt x="576072" y="494030"/>
                </a:lnTo>
                <a:close/>
              </a:path>
              <a:path w="1833245" h="1464310">
                <a:moveTo>
                  <a:pt x="576072" y="233680"/>
                </a:moveTo>
                <a:lnTo>
                  <a:pt x="531749" y="233680"/>
                </a:lnTo>
                <a:lnTo>
                  <a:pt x="531749" y="241300"/>
                </a:lnTo>
                <a:lnTo>
                  <a:pt x="559562" y="241300"/>
                </a:lnTo>
                <a:lnTo>
                  <a:pt x="559562" y="416560"/>
                </a:lnTo>
                <a:lnTo>
                  <a:pt x="531749" y="416560"/>
                </a:lnTo>
                <a:lnTo>
                  <a:pt x="531749" y="424180"/>
                </a:lnTo>
                <a:lnTo>
                  <a:pt x="576072" y="424180"/>
                </a:lnTo>
                <a:lnTo>
                  <a:pt x="576072" y="416560"/>
                </a:lnTo>
                <a:lnTo>
                  <a:pt x="576072" y="241300"/>
                </a:lnTo>
                <a:lnTo>
                  <a:pt x="576072" y="233680"/>
                </a:lnTo>
                <a:close/>
              </a:path>
              <a:path w="1833245" h="1464310">
                <a:moveTo>
                  <a:pt x="590550" y="0"/>
                </a:moveTo>
                <a:lnTo>
                  <a:pt x="546227" y="0"/>
                </a:lnTo>
                <a:lnTo>
                  <a:pt x="546227" y="7620"/>
                </a:lnTo>
                <a:lnTo>
                  <a:pt x="546227" y="181610"/>
                </a:lnTo>
                <a:lnTo>
                  <a:pt x="546227" y="189230"/>
                </a:lnTo>
                <a:lnTo>
                  <a:pt x="590550" y="189230"/>
                </a:lnTo>
                <a:lnTo>
                  <a:pt x="590550" y="181610"/>
                </a:lnTo>
                <a:lnTo>
                  <a:pt x="562737" y="181610"/>
                </a:lnTo>
                <a:lnTo>
                  <a:pt x="562737" y="7620"/>
                </a:lnTo>
                <a:lnTo>
                  <a:pt x="590550" y="7620"/>
                </a:lnTo>
                <a:lnTo>
                  <a:pt x="590550" y="0"/>
                </a:lnTo>
                <a:close/>
              </a:path>
              <a:path w="1833245" h="1464310">
                <a:moveTo>
                  <a:pt x="596646" y="1275080"/>
                </a:moveTo>
                <a:lnTo>
                  <a:pt x="552323" y="1275080"/>
                </a:lnTo>
                <a:lnTo>
                  <a:pt x="552323" y="1282700"/>
                </a:lnTo>
                <a:lnTo>
                  <a:pt x="580136" y="1282700"/>
                </a:lnTo>
                <a:lnTo>
                  <a:pt x="580136" y="1456690"/>
                </a:lnTo>
                <a:lnTo>
                  <a:pt x="552323" y="1456690"/>
                </a:lnTo>
                <a:lnTo>
                  <a:pt x="552323" y="1464310"/>
                </a:lnTo>
                <a:lnTo>
                  <a:pt x="596646" y="1464310"/>
                </a:lnTo>
                <a:lnTo>
                  <a:pt x="596646" y="1456690"/>
                </a:lnTo>
                <a:lnTo>
                  <a:pt x="596646" y="1282700"/>
                </a:lnTo>
                <a:lnTo>
                  <a:pt x="596646" y="1275080"/>
                </a:lnTo>
                <a:close/>
              </a:path>
              <a:path w="1833245" h="1464310">
                <a:moveTo>
                  <a:pt x="1117854" y="1014730"/>
                </a:moveTo>
                <a:lnTo>
                  <a:pt x="1073531" y="1014730"/>
                </a:lnTo>
                <a:lnTo>
                  <a:pt x="1073531" y="1022350"/>
                </a:lnTo>
                <a:lnTo>
                  <a:pt x="1073531" y="1197610"/>
                </a:lnTo>
                <a:lnTo>
                  <a:pt x="1073531" y="1205230"/>
                </a:lnTo>
                <a:lnTo>
                  <a:pt x="1117854" y="1205230"/>
                </a:lnTo>
                <a:lnTo>
                  <a:pt x="1117854" y="1197610"/>
                </a:lnTo>
                <a:lnTo>
                  <a:pt x="1090041" y="1197610"/>
                </a:lnTo>
                <a:lnTo>
                  <a:pt x="1090041" y="1022350"/>
                </a:lnTo>
                <a:lnTo>
                  <a:pt x="1117854" y="1022350"/>
                </a:lnTo>
                <a:lnTo>
                  <a:pt x="1117854" y="1014730"/>
                </a:lnTo>
                <a:close/>
              </a:path>
              <a:path w="1833245" h="1464310">
                <a:moveTo>
                  <a:pt x="1117854" y="754380"/>
                </a:moveTo>
                <a:lnTo>
                  <a:pt x="1073531" y="754380"/>
                </a:lnTo>
                <a:lnTo>
                  <a:pt x="1073531" y="762000"/>
                </a:lnTo>
                <a:lnTo>
                  <a:pt x="1073531" y="935990"/>
                </a:lnTo>
                <a:lnTo>
                  <a:pt x="1073531" y="943610"/>
                </a:lnTo>
                <a:lnTo>
                  <a:pt x="1117854" y="943610"/>
                </a:lnTo>
                <a:lnTo>
                  <a:pt x="1117854" y="935990"/>
                </a:lnTo>
                <a:lnTo>
                  <a:pt x="1090041" y="935990"/>
                </a:lnTo>
                <a:lnTo>
                  <a:pt x="1090041" y="762000"/>
                </a:lnTo>
                <a:lnTo>
                  <a:pt x="1117854" y="762000"/>
                </a:lnTo>
                <a:lnTo>
                  <a:pt x="1117854" y="754380"/>
                </a:lnTo>
                <a:close/>
              </a:path>
              <a:path w="1833245" h="1464310">
                <a:moveTo>
                  <a:pt x="1117854" y="494030"/>
                </a:moveTo>
                <a:lnTo>
                  <a:pt x="1073531" y="494030"/>
                </a:lnTo>
                <a:lnTo>
                  <a:pt x="1073531" y="501650"/>
                </a:lnTo>
                <a:lnTo>
                  <a:pt x="1073531" y="675640"/>
                </a:lnTo>
                <a:lnTo>
                  <a:pt x="1073531" y="683260"/>
                </a:lnTo>
                <a:lnTo>
                  <a:pt x="1117854" y="683260"/>
                </a:lnTo>
                <a:lnTo>
                  <a:pt x="1117854" y="675640"/>
                </a:lnTo>
                <a:lnTo>
                  <a:pt x="1090041" y="675640"/>
                </a:lnTo>
                <a:lnTo>
                  <a:pt x="1090041" y="501650"/>
                </a:lnTo>
                <a:lnTo>
                  <a:pt x="1117854" y="501650"/>
                </a:lnTo>
                <a:lnTo>
                  <a:pt x="1117854" y="494030"/>
                </a:lnTo>
                <a:close/>
              </a:path>
              <a:path w="1833245" h="1464310">
                <a:moveTo>
                  <a:pt x="1117854" y="233680"/>
                </a:moveTo>
                <a:lnTo>
                  <a:pt x="1073531" y="233680"/>
                </a:lnTo>
                <a:lnTo>
                  <a:pt x="1073531" y="241300"/>
                </a:lnTo>
                <a:lnTo>
                  <a:pt x="1073531" y="416560"/>
                </a:lnTo>
                <a:lnTo>
                  <a:pt x="1073531" y="424180"/>
                </a:lnTo>
                <a:lnTo>
                  <a:pt x="1117854" y="424180"/>
                </a:lnTo>
                <a:lnTo>
                  <a:pt x="1117854" y="416560"/>
                </a:lnTo>
                <a:lnTo>
                  <a:pt x="1090041" y="416560"/>
                </a:lnTo>
                <a:lnTo>
                  <a:pt x="1090041" y="241300"/>
                </a:lnTo>
                <a:lnTo>
                  <a:pt x="1117854" y="241300"/>
                </a:lnTo>
                <a:lnTo>
                  <a:pt x="1117854" y="233680"/>
                </a:lnTo>
                <a:close/>
              </a:path>
              <a:path w="1833245" h="1464310">
                <a:moveTo>
                  <a:pt x="1138428" y="1275080"/>
                </a:moveTo>
                <a:lnTo>
                  <a:pt x="1094105" y="1275080"/>
                </a:lnTo>
                <a:lnTo>
                  <a:pt x="1094105" y="1282700"/>
                </a:lnTo>
                <a:lnTo>
                  <a:pt x="1094105" y="1456690"/>
                </a:lnTo>
                <a:lnTo>
                  <a:pt x="1094105" y="1464310"/>
                </a:lnTo>
                <a:lnTo>
                  <a:pt x="1138428" y="1464310"/>
                </a:lnTo>
                <a:lnTo>
                  <a:pt x="1138428" y="1456690"/>
                </a:lnTo>
                <a:lnTo>
                  <a:pt x="1110615" y="1456690"/>
                </a:lnTo>
                <a:lnTo>
                  <a:pt x="1110615" y="1282700"/>
                </a:lnTo>
                <a:lnTo>
                  <a:pt x="1138428" y="1282700"/>
                </a:lnTo>
                <a:lnTo>
                  <a:pt x="1138428" y="1275080"/>
                </a:lnTo>
                <a:close/>
              </a:path>
              <a:path w="1833245" h="1464310">
                <a:moveTo>
                  <a:pt x="1283208" y="1014730"/>
                </a:moveTo>
                <a:lnTo>
                  <a:pt x="1238885" y="1014730"/>
                </a:lnTo>
                <a:lnTo>
                  <a:pt x="1238885" y="1022350"/>
                </a:lnTo>
                <a:lnTo>
                  <a:pt x="1266698" y="1022350"/>
                </a:lnTo>
                <a:lnTo>
                  <a:pt x="1266698" y="1197610"/>
                </a:lnTo>
                <a:lnTo>
                  <a:pt x="1238885" y="1197610"/>
                </a:lnTo>
                <a:lnTo>
                  <a:pt x="1238885" y="1205230"/>
                </a:lnTo>
                <a:lnTo>
                  <a:pt x="1283208" y="1205230"/>
                </a:lnTo>
                <a:lnTo>
                  <a:pt x="1283208" y="1197610"/>
                </a:lnTo>
                <a:lnTo>
                  <a:pt x="1283208" y="1022350"/>
                </a:lnTo>
                <a:lnTo>
                  <a:pt x="1283208" y="1014730"/>
                </a:lnTo>
                <a:close/>
              </a:path>
              <a:path w="1833245" h="1464310">
                <a:moveTo>
                  <a:pt x="1283208" y="754380"/>
                </a:moveTo>
                <a:lnTo>
                  <a:pt x="1238885" y="754380"/>
                </a:lnTo>
                <a:lnTo>
                  <a:pt x="1238885" y="762000"/>
                </a:lnTo>
                <a:lnTo>
                  <a:pt x="1266698" y="762000"/>
                </a:lnTo>
                <a:lnTo>
                  <a:pt x="1266698" y="935990"/>
                </a:lnTo>
                <a:lnTo>
                  <a:pt x="1238885" y="935990"/>
                </a:lnTo>
                <a:lnTo>
                  <a:pt x="1238885" y="943610"/>
                </a:lnTo>
                <a:lnTo>
                  <a:pt x="1283208" y="943610"/>
                </a:lnTo>
                <a:lnTo>
                  <a:pt x="1283208" y="935990"/>
                </a:lnTo>
                <a:lnTo>
                  <a:pt x="1283208" y="762000"/>
                </a:lnTo>
                <a:lnTo>
                  <a:pt x="1283208" y="754380"/>
                </a:lnTo>
                <a:close/>
              </a:path>
              <a:path w="1833245" h="1464310">
                <a:moveTo>
                  <a:pt x="1283208" y="494030"/>
                </a:moveTo>
                <a:lnTo>
                  <a:pt x="1238885" y="494030"/>
                </a:lnTo>
                <a:lnTo>
                  <a:pt x="1238885" y="501650"/>
                </a:lnTo>
                <a:lnTo>
                  <a:pt x="1266698" y="501650"/>
                </a:lnTo>
                <a:lnTo>
                  <a:pt x="1266698" y="675640"/>
                </a:lnTo>
                <a:lnTo>
                  <a:pt x="1238885" y="675640"/>
                </a:lnTo>
                <a:lnTo>
                  <a:pt x="1238885" y="683260"/>
                </a:lnTo>
                <a:lnTo>
                  <a:pt x="1283208" y="683260"/>
                </a:lnTo>
                <a:lnTo>
                  <a:pt x="1283208" y="675640"/>
                </a:lnTo>
                <a:lnTo>
                  <a:pt x="1283208" y="501650"/>
                </a:lnTo>
                <a:lnTo>
                  <a:pt x="1283208" y="494030"/>
                </a:lnTo>
                <a:close/>
              </a:path>
              <a:path w="1833245" h="1464310">
                <a:moveTo>
                  <a:pt x="1283208" y="233680"/>
                </a:moveTo>
                <a:lnTo>
                  <a:pt x="1238885" y="233680"/>
                </a:lnTo>
                <a:lnTo>
                  <a:pt x="1238885" y="241300"/>
                </a:lnTo>
                <a:lnTo>
                  <a:pt x="1266698" y="241300"/>
                </a:lnTo>
                <a:lnTo>
                  <a:pt x="1266698" y="416560"/>
                </a:lnTo>
                <a:lnTo>
                  <a:pt x="1238885" y="416560"/>
                </a:lnTo>
                <a:lnTo>
                  <a:pt x="1238885" y="424180"/>
                </a:lnTo>
                <a:lnTo>
                  <a:pt x="1283208" y="424180"/>
                </a:lnTo>
                <a:lnTo>
                  <a:pt x="1283208" y="416560"/>
                </a:lnTo>
                <a:lnTo>
                  <a:pt x="1283208" y="241300"/>
                </a:lnTo>
                <a:lnTo>
                  <a:pt x="1283208" y="233680"/>
                </a:lnTo>
                <a:close/>
              </a:path>
              <a:path w="1833245" h="1464310">
                <a:moveTo>
                  <a:pt x="1303782" y="1275080"/>
                </a:moveTo>
                <a:lnTo>
                  <a:pt x="1259459" y="1275080"/>
                </a:lnTo>
                <a:lnTo>
                  <a:pt x="1259459" y="1282700"/>
                </a:lnTo>
                <a:lnTo>
                  <a:pt x="1287272" y="1282700"/>
                </a:lnTo>
                <a:lnTo>
                  <a:pt x="1287272" y="1456690"/>
                </a:lnTo>
                <a:lnTo>
                  <a:pt x="1259459" y="1456690"/>
                </a:lnTo>
                <a:lnTo>
                  <a:pt x="1259459" y="1464310"/>
                </a:lnTo>
                <a:lnTo>
                  <a:pt x="1303782" y="1464310"/>
                </a:lnTo>
                <a:lnTo>
                  <a:pt x="1303782" y="1456690"/>
                </a:lnTo>
                <a:lnTo>
                  <a:pt x="1303782" y="1282700"/>
                </a:lnTo>
                <a:lnTo>
                  <a:pt x="1303782" y="1275080"/>
                </a:lnTo>
                <a:close/>
              </a:path>
              <a:path w="1833245" h="1464310">
                <a:moveTo>
                  <a:pt x="1833232" y="699516"/>
                </a:moveTo>
                <a:lnTo>
                  <a:pt x="1831975" y="648716"/>
                </a:lnTo>
                <a:lnTo>
                  <a:pt x="1827961" y="594601"/>
                </a:lnTo>
                <a:lnTo>
                  <a:pt x="1821383" y="544195"/>
                </a:lnTo>
                <a:lnTo>
                  <a:pt x="1812213" y="495185"/>
                </a:lnTo>
                <a:lnTo>
                  <a:pt x="1800479" y="447548"/>
                </a:lnTo>
                <a:lnTo>
                  <a:pt x="1782724" y="391782"/>
                </a:lnTo>
                <a:lnTo>
                  <a:pt x="1762264" y="341820"/>
                </a:lnTo>
                <a:lnTo>
                  <a:pt x="1739049" y="297675"/>
                </a:lnTo>
                <a:lnTo>
                  <a:pt x="1713103" y="259334"/>
                </a:lnTo>
                <a:lnTo>
                  <a:pt x="1705356" y="265684"/>
                </a:lnTo>
                <a:lnTo>
                  <a:pt x="1729549" y="304723"/>
                </a:lnTo>
                <a:lnTo>
                  <a:pt x="1750733" y="349237"/>
                </a:lnTo>
                <a:lnTo>
                  <a:pt x="1768944" y="399262"/>
                </a:lnTo>
                <a:lnTo>
                  <a:pt x="1784223" y="454787"/>
                </a:lnTo>
                <a:lnTo>
                  <a:pt x="1794167" y="501891"/>
                </a:lnTo>
                <a:lnTo>
                  <a:pt x="1801926" y="549897"/>
                </a:lnTo>
                <a:lnTo>
                  <a:pt x="1807489" y="598843"/>
                </a:lnTo>
                <a:lnTo>
                  <a:pt x="1810854" y="648716"/>
                </a:lnTo>
                <a:lnTo>
                  <a:pt x="1812036" y="699516"/>
                </a:lnTo>
                <a:lnTo>
                  <a:pt x="1812036" y="1005332"/>
                </a:lnTo>
                <a:lnTo>
                  <a:pt x="1810854" y="1056157"/>
                </a:lnTo>
                <a:lnTo>
                  <a:pt x="1807489" y="1106068"/>
                </a:lnTo>
                <a:lnTo>
                  <a:pt x="1801926" y="1155039"/>
                </a:lnTo>
                <a:lnTo>
                  <a:pt x="1794167" y="1203083"/>
                </a:lnTo>
                <a:lnTo>
                  <a:pt x="1784223" y="1250188"/>
                </a:lnTo>
                <a:lnTo>
                  <a:pt x="1768944" y="1305674"/>
                </a:lnTo>
                <a:lnTo>
                  <a:pt x="1750733" y="1355686"/>
                </a:lnTo>
                <a:lnTo>
                  <a:pt x="1729549" y="1400200"/>
                </a:lnTo>
                <a:lnTo>
                  <a:pt x="1705356" y="1439164"/>
                </a:lnTo>
                <a:lnTo>
                  <a:pt x="1713103" y="1445641"/>
                </a:lnTo>
                <a:lnTo>
                  <a:pt x="1739049" y="1407312"/>
                </a:lnTo>
                <a:lnTo>
                  <a:pt x="1762264" y="1363154"/>
                </a:lnTo>
                <a:lnTo>
                  <a:pt x="1782724" y="1313205"/>
                </a:lnTo>
                <a:lnTo>
                  <a:pt x="1800479" y="1257427"/>
                </a:lnTo>
                <a:lnTo>
                  <a:pt x="1812213" y="1209789"/>
                </a:lnTo>
                <a:lnTo>
                  <a:pt x="1821383" y="1160754"/>
                </a:lnTo>
                <a:lnTo>
                  <a:pt x="1827961" y="1110310"/>
                </a:lnTo>
                <a:lnTo>
                  <a:pt x="1831911" y="1058456"/>
                </a:lnTo>
                <a:lnTo>
                  <a:pt x="1833232" y="1005332"/>
                </a:lnTo>
                <a:lnTo>
                  <a:pt x="1833232" y="699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28889" y="4478020"/>
            <a:ext cx="44450" cy="189230"/>
          </a:xfrm>
          <a:custGeom>
            <a:avLst/>
            <a:gdLst/>
            <a:ahLst/>
            <a:cxnLst/>
            <a:rect l="l" t="t" r="r" b="b"/>
            <a:pathLst>
              <a:path w="44450" h="189229">
                <a:moveTo>
                  <a:pt x="44335" y="0"/>
                </a:moveTo>
                <a:lnTo>
                  <a:pt x="0" y="0"/>
                </a:lnTo>
                <a:lnTo>
                  <a:pt x="0" y="7620"/>
                </a:lnTo>
                <a:lnTo>
                  <a:pt x="27813" y="7620"/>
                </a:lnTo>
                <a:lnTo>
                  <a:pt x="27813" y="181610"/>
                </a:lnTo>
                <a:lnTo>
                  <a:pt x="0" y="181610"/>
                </a:lnTo>
                <a:lnTo>
                  <a:pt x="0" y="189230"/>
                </a:lnTo>
                <a:lnTo>
                  <a:pt x="44335" y="189230"/>
                </a:lnTo>
                <a:lnTo>
                  <a:pt x="44335" y="181610"/>
                </a:lnTo>
                <a:lnTo>
                  <a:pt x="44335" y="7620"/>
                </a:lnTo>
                <a:lnTo>
                  <a:pt x="44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63548" y="4478020"/>
            <a:ext cx="44450" cy="189230"/>
          </a:xfrm>
          <a:custGeom>
            <a:avLst/>
            <a:gdLst/>
            <a:ahLst/>
            <a:cxnLst/>
            <a:rect l="l" t="t" r="r" b="b"/>
            <a:pathLst>
              <a:path w="44450" h="189229">
                <a:moveTo>
                  <a:pt x="44323" y="0"/>
                </a:moveTo>
                <a:lnTo>
                  <a:pt x="0" y="0"/>
                </a:lnTo>
                <a:lnTo>
                  <a:pt x="0" y="7620"/>
                </a:lnTo>
                <a:lnTo>
                  <a:pt x="0" y="181610"/>
                </a:lnTo>
                <a:lnTo>
                  <a:pt x="0" y="189230"/>
                </a:lnTo>
                <a:lnTo>
                  <a:pt x="44323" y="189230"/>
                </a:lnTo>
                <a:lnTo>
                  <a:pt x="44323" y="181610"/>
                </a:lnTo>
                <a:lnTo>
                  <a:pt x="16510" y="181610"/>
                </a:lnTo>
                <a:lnTo>
                  <a:pt x="16510" y="7620"/>
                </a:lnTo>
                <a:lnTo>
                  <a:pt x="44323" y="7620"/>
                </a:lnTo>
                <a:lnTo>
                  <a:pt x="443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91539" y="4414011"/>
            <a:ext cx="7842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23215" algn="l"/>
              </a:tabLst>
            </a:pP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−</a:t>
            </a:r>
            <a:r>
              <a:rPr sz="1725" spc="367" baseline="-14492" dirty="0">
                <a:latin typeface="Cambria Math"/>
                <a:cs typeface="Cambria Math"/>
              </a:rPr>
              <a:t> </a:t>
            </a:r>
            <a:r>
              <a:rPr sz="1600" spc="-60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39392" y="4414011"/>
            <a:ext cx="5740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75" dirty="0">
                <a:latin typeface="Cambria Math"/>
                <a:cs typeface="Cambria Math"/>
              </a:rPr>
              <a:t> </a:t>
            </a:r>
            <a:r>
              <a:rPr sz="1600" spc="-25" dirty="0">
                <a:latin typeface="Cambria Math"/>
                <a:cs typeface="Cambria Math"/>
              </a:rPr>
              <a:t>min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50845" y="4394504"/>
            <a:ext cx="1649095" cy="80645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𝑎</a:t>
            </a:r>
            <a:r>
              <a:rPr sz="1725" spc="555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1</a:t>
            </a:r>
            <a:r>
              <a:rPr sz="1600" spc="90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 𝐶</a:t>
            </a:r>
            <a:r>
              <a:rPr sz="1725" baseline="-14492" dirty="0">
                <a:latin typeface="Cambria Math"/>
                <a:cs typeface="Cambria Math"/>
              </a:rPr>
              <a:t>𝑏</a:t>
            </a:r>
            <a:r>
              <a:rPr sz="1725" spc="569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2</a:t>
            </a:r>
            <a:r>
              <a:rPr sz="1600" spc="95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-5" dirty="0">
                <a:latin typeface="Cambria Math"/>
                <a:cs typeface="Cambria Math"/>
              </a:rPr>
              <a:t> </a:t>
            </a:r>
            <a:r>
              <a:rPr sz="1600" spc="-25" dirty="0">
                <a:latin typeface="Cambria Math"/>
                <a:cs typeface="Cambria Math"/>
              </a:rPr>
              <a:t>1,</a:t>
            </a:r>
            <a:endParaRPr sz="16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𝑎</a:t>
            </a:r>
            <a:r>
              <a:rPr sz="1725" spc="555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1</a:t>
            </a:r>
            <a:r>
              <a:rPr sz="1600" spc="90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 𝐶</a:t>
            </a:r>
            <a:r>
              <a:rPr sz="1725" baseline="-14492" dirty="0">
                <a:latin typeface="Cambria Math"/>
                <a:cs typeface="Cambria Math"/>
              </a:rPr>
              <a:t>𝑏</a:t>
            </a:r>
            <a:r>
              <a:rPr sz="1725" spc="569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1</a:t>
            </a:r>
            <a:r>
              <a:rPr sz="1600" spc="95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-5" dirty="0">
                <a:latin typeface="Cambria Math"/>
                <a:cs typeface="Cambria Math"/>
              </a:rPr>
              <a:t> </a:t>
            </a:r>
            <a:r>
              <a:rPr sz="1600" spc="-25" dirty="0">
                <a:latin typeface="Cambria Math"/>
                <a:cs typeface="Cambria Math"/>
              </a:rPr>
              <a:t>1,</a:t>
            </a:r>
            <a:endParaRPr sz="1600">
              <a:latin typeface="Cambria Math"/>
              <a:cs typeface="Cambria Math"/>
            </a:endParaRPr>
          </a:p>
          <a:p>
            <a:pPr marL="58419">
              <a:lnSpc>
                <a:spcPct val="100000"/>
              </a:lnSpc>
              <a:spcBef>
                <a:spcPts val="130"/>
              </a:spcBef>
            </a:pP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𝑎</a:t>
            </a:r>
            <a:r>
              <a:rPr sz="1725" spc="555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1</a:t>
            </a:r>
            <a:r>
              <a:rPr sz="1600" spc="90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 𝐶</a:t>
            </a:r>
            <a:r>
              <a:rPr sz="1725" baseline="-14492" dirty="0">
                <a:latin typeface="Cambria Math"/>
                <a:cs typeface="Cambria Math"/>
              </a:rPr>
              <a:t>𝑏</a:t>
            </a:r>
            <a:r>
              <a:rPr sz="1725" spc="569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0</a:t>
            </a:r>
            <a:r>
              <a:rPr sz="1600" spc="95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-5" dirty="0">
                <a:latin typeface="Cambria Math"/>
                <a:cs typeface="Cambria Math"/>
              </a:rPr>
              <a:t> </a:t>
            </a:r>
            <a:r>
              <a:rPr sz="1600" spc="-50" dirty="0">
                <a:latin typeface="Cambria Math"/>
                <a:cs typeface="Cambria Math"/>
              </a:rPr>
              <a:t>1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278760" y="5229225"/>
            <a:ext cx="862965" cy="188595"/>
          </a:xfrm>
          <a:custGeom>
            <a:avLst/>
            <a:gdLst/>
            <a:ahLst/>
            <a:cxnLst/>
            <a:rect l="l" t="t" r="r" b="b"/>
            <a:pathLst>
              <a:path w="862964" h="188595">
                <a:moveTo>
                  <a:pt x="802386" y="0"/>
                </a:moveTo>
                <a:lnTo>
                  <a:pt x="799719" y="7619"/>
                </a:lnTo>
                <a:lnTo>
                  <a:pt x="810597" y="12336"/>
                </a:lnTo>
                <a:lnTo>
                  <a:pt x="819975" y="18875"/>
                </a:lnTo>
                <a:lnTo>
                  <a:pt x="842533" y="62531"/>
                </a:lnTo>
                <a:lnTo>
                  <a:pt x="845312" y="93218"/>
                </a:lnTo>
                <a:lnTo>
                  <a:pt x="844601" y="109866"/>
                </a:lnTo>
                <a:lnTo>
                  <a:pt x="834136" y="150622"/>
                </a:lnTo>
                <a:lnTo>
                  <a:pt x="799972" y="180721"/>
                </a:lnTo>
                <a:lnTo>
                  <a:pt x="802386" y="188468"/>
                </a:lnTo>
                <a:lnTo>
                  <a:pt x="838390" y="167001"/>
                </a:lnTo>
                <a:lnTo>
                  <a:pt x="858567" y="127555"/>
                </a:lnTo>
                <a:lnTo>
                  <a:pt x="862457" y="94234"/>
                </a:lnTo>
                <a:lnTo>
                  <a:pt x="861493" y="77166"/>
                </a:lnTo>
                <a:lnTo>
                  <a:pt x="846963" y="33019"/>
                </a:lnTo>
                <a:lnTo>
                  <a:pt x="816030" y="4927"/>
                </a:lnTo>
                <a:lnTo>
                  <a:pt x="802386" y="0"/>
                </a:lnTo>
                <a:close/>
              </a:path>
              <a:path w="862964" h="188595">
                <a:moveTo>
                  <a:pt x="60070" y="0"/>
                </a:moveTo>
                <a:lnTo>
                  <a:pt x="24137" y="21449"/>
                </a:lnTo>
                <a:lnTo>
                  <a:pt x="3889" y="61007"/>
                </a:lnTo>
                <a:lnTo>
                  <a:pt x="0" y="94234"/>
                </a:lnTo>
                <a:lnTo>
                  <a:pt x="862" y="109866"/>
                </a:lnTo>
                <a:lnTo>
                  <a:pt x="15493" y="155447"/>
                </a:lnTo>
                <a:lnTo>
                  <a:pt x="46354" y="183487"/>
                </a:lnTo>
                <a:lnTo>
                  <a:pt x="60070" y="188468"/>
                </a:lnTo>
                <a:lnTo>
                  <a:pt x="62483" y="180721"/>
                </a:lnTo>
                <a:lnTo>
                  <a:pt x="51716" y="175982"/>
                </a:lnTo>
                <a:lnTo>
                  <a:pt x="42449" y="169386"/>
                </a:lnTo>
                <a:lnTo>
                  <a:pt x="19923" y="124968"/>
                </a:lnTo>
                <a:lnTo>
                  <a:pt x="17144" y="93218"/>
                </a:lnTo>
                <a:lnTo>
                  <a:pt x="17837" y="77166"/>
                </a:lnTo>
                <a:lnTo>
                  <a:pt x="28320" y="37465"/>
                </a:lnTo>
                <a:lnTo>
                  <a:pt x="62737" y="7619"/>
                </a:lnTo>
                <a:lnTo>
                  <a:pt x="600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28889" y="5472429"/>
            <a:ext cx="44450" cy="189230"/>
          </a:xfrm>
          <a:custGeom>
            <a:avLst/>
            <a:gdLst/>
            <a:ahLst/>
            <a:cxnLst/>
            <a:rect l="l" t="t" r="r" b="b"/>
            <a:pathLst>
              <a:path w="44450" h="189229">
                <a:moveTo>
                  <a:pt x="44335" y="0"/>
                </a:moveTo>
                <a:lnTo>
                  <a:pt x="0" y="0"/>
                </a:lnTo>
                <a:lnTo>
                  <a:pt x="0" y="7620"/>
                </a:lnTo>
                <a:lnTo>
                  <a:pt x="27813" y="7620"/>
                </a:lnTo>
                <a:lnTo>
                  <a:pt x="27813" y="181610"/>
                </a:lnTo>
                <a:lnTo>
                  <a:pt x="0" y="181610"/>
                </a:lnTo>
                <a:lnTo>
                  <a:pt x="0" y="189230"/>
                </a:lnTo>
                <a:lnTo>
                  <a:pt x="44335" y="189230"/>
                </a:lnTo>
                <a:lnTo>
                  <a:pt x="44335" y="181610"/>
                </a:lnTo>
                <a:lnTo>
                  <a:pt x="44335" y="7620"/>
                </a:lnTo>
                <a:lnTo>
                  <a:pt x="44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63548" y="5472429"/>
            <a:ext cx="44450" cy="189230"/>
          </a:xfrm>
          <a:custGeom>
            <a:avLst/>
            <a:gdLst/>
            <a:ahLst/>
            <a:cxnLst/>
            <a:rect l="l" t="t" r="r" b="b"/>
            <a:pathLst>
              <a:path w="44450" h="189229">
                <a:moveTo>
                  <a:pt x="44323" y="0"/>
                </a:moveTo>
                <a:lnTo>
                  <a:pt x="0" y="0"/>
                </a:lnTo>
                <a:lnTo>
                  <a:pt x="0" y="7620"/>
                </a:lnTo>
                <a:lnTo>
                  <a:pt x="0" y="181610"/>
                </a:lnTo>
                <a:lnTo>
                  <a:pt x="0" y="189230"/>
                </a:lnTo>
                <a:lnTo>
                  <a:pt x="44323" y="189230"/>
                </a:lnTo>
                <a:lnTo>
                  <a:pt x="44323" y="181610"/>
                </a:lnTo>
                <a:lnTo>
                  <a:pt x="16510" y="181610"/>
                </a:lnTo>
                <a:lnTo>
                  <a:pt x="16510" y="7620"/>
                </a:lnTo>
                <a:lnTo>
                  <a:pt x="44323" y="7620"/>
                </a:lnTo>
                <a:lnTo>
                  <a:pt x="443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91539" y="5409438"/>
            <a:ext cx="7842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23215" algn="l"/>
              </a:tabLst>
            </a:pP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−</a:t>
            </a:r>
            <a:r>
              <a:rPr sz="1725" spc="367" baseline="-14492" dirty="0">
                <a:latin typeface="Cambria Math"/>
                <a:cs typeface="Cambria Math"/>
              </a:rPr>
              <a:t> </a:t>
            </a:r>
            <a:r>
              <a:rPr sz="1600" spc="-60" dirty="0">
                <a:latin typeface="Cambria Math"/>
                <a:cs typeface="Cambria Math"/>
              </a:rPr>
              <a:t>0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374138" y="5472429"/>
            <a:ext cx="44450" cy="189230"/>
          </a:xfrm>
          <a:custGeom>
            <a:avLst/>
            <a:gdLst/>
            <a:ahLst/>
            <a:cxnLst/>
            <a:rect l="l" t="t" r="r" b="b"/>
            <a:pathLst>
              <a:path w="44450" h="189229">
                <a:moveTo>
                  <a:pt x="44323" y="0"/>
                </a:moveTo>
                <a:lnTo>
                  <a:pt x="0" y="0"/>
                </a:lnTo>
                <a:lnTo>
                  <a:pt x="0" y="7620"/>
                </a:lnTo>
                <a:lnTo>
                  <a:pt x="27813" y="7620"/>
                </a:lnTo>
                <a:lnTo>
                  <a:pt x="27813" y="181610"/>
                </a:lnTo>
                <a:lnTo>
                  <a:pt x="0" y="181610"/>
                </a:lnTo>
                <a:lnTo>
                  <a:pt x="0" y="189230"/>
                </a:lnTo>
                <a:lnTo>
                  <a:pt x="44323" y="189230"/>
                </a:lnTo>
                <a:lnTo>
                  <a:pt x="44323" y="181610"/>
                </a:lnTo>
                <a:lnTo>
                  <a:pt x="44323" y="7620"/>
                </a:lnTo>
                <a:lnTo>
                  <a:pt x="443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08784" y="5472429"/>
            <a:ext cx="44450" cy="189230"/>
          </a:xfrm>
          <a:custGeom>
            <a:avLst/>
            <a:gdLst/>
            <a:ahLst/>
            <a:cxnLst/>
            <a:rect l="l" t="t" r="r" b="b"/>
            <a:pathLst>
              <a:path w="44450" h="189229">
                <a:moveTo>
                  <a:pt x="44323" y="0"/>
                </a:moveTo>
                <a:lnTo>
                  <a:pt x="0" y="0"/>
                </a:lnTo>
                <a:lnTo>
                  <a:pt x="0" y="7620"/>
                </a:lnTo>
                <a:lnTo>
                  <a:pt x="0" y="181610"/>
                </a:lnTo>
                <a:lnTo>
                  <a:pt x="0" y="189230"/>
                </a:lnTo>
                <a:lnTo>
                  <a:pt x="44323" y="189230"/>
                </a:lnTo>
                <a:lnTo>
                  <a:pt x="44323" y="181610"/>
                </a:lnTo>
                <a:lnTo>
                  <a:pt x="16510" y="181610"/>
                </a:lnTo>
                <a:lnTo>
                  <a:pt x="16510" y="7620"/>
                </a:lnTo>
                <a:lnTo>
                  <a:pt x="44323" y="7620"/>
                </a:lnTo>
                <a:lnTo>
                  <a:pt x="443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74367" y="5165090"/>
            <a:ext cx="1900555" cy="51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540510" algn="l"/>
              </a:tabLst>
            </a:pP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8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min</a:t>
            </a:r>
            <a:r>
              <a:rPr sz="1600" spc="295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3,2,3,3,2</a:t>
            </a:r>
            <a:r>
              <a:rPr sz="1600" dirty="0">
                <a:latin typeface="Cambria Math"/>
                <a:cs typeface="Cambria Math"/>
              </a:rPr>
              <a:t>	=</a:t>
            </a:r>
            <a:r>
              <a:rPr sz="1600" spc="75" dirty="0">
                <a:latin typeface="Cambria Math"/>
                <a:cs typeface="Cambria Math"/>
              </a:rPr>
              <a:t> </a:t>
            </a:r>
            <a:r>
              <a:rPr sz="1600" spc="-50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  <a:p>
            <a:pPr marL="7747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6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−</a:t>
            </a:r>
            <a:r>
              <a:rPr sz="1725" spc="494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2</a:t>
            </a:r>
            <a:r>
              <a:rPr sz="1600" spc="80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-1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1</a:t>
            </a:r>
            <a:r>
              <a:rPr sz="1600" spc="6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65" dirty="0">
                <a:latin typeface="Cambria Math"/>
                <a:cs typeface="Cambria Math"/>
              </a:rPr>
              <a:t> </a:t>
            </a:r>
            <a:r>
              <a:rPr sz="1600" spc="-50" dirty="0">
                <a:latin typeface="Cambria Math"/>
                <a:cs typeface="Cambria Math"/>
              </a:rPr>
              <a:t>3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58050" y="4417314"/>
            <a:ext cx="1046480" cy="369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75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libri"/>
                <a:cs typeface="Calibri"/>
              </a:rPr>
              <a:t>(0,1,1)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632697" y="4417314"/>
            <a:ext cx="1045844" cy="369570"/>
          </a:xfrm>
          <a:custGeom>
            <a:avLst/>
            <a:gdLst/>
            <a:ahLst/>
            <a:cxnLst/>
            <a:rect l="l" t="t" r="r" b="b"/>
            <a:pathLst>
              <a:path w="1045845" h="369570">
                <a:moveTo>
                  <a:pt x="1045463" y="0"/>
                </a:moveTo>
                <a:lnTo>
                  <a:pt x="0" y="0"/>
                </a:lnTo>
                <a:lnTo>
                  <a:pt x="0" y="369569"/>
                </a:lnTo>
                <a:lnTo>
                  <a:pt x="1045463" y="369569"/>
                </a:lnTo>
                <a:lnTo>
                  <a:pt x="104546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842756" y="4436364"/>
            <a:ext cx="625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(0,1,1)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80809" y="3873246"/>
            <a:ext cx="482600" cy="497205"/>
          </a:xfrm>
          <a:custGeom>
            <a:avLst/>
            <a:gdLst/>
            <a:ahLst/>
            <a:cxnLst/>
            <a:rect l="l" t="t" r="r" b="b"/>
            <a:pathLst>
              <a:path w="482600" h="497204">
                <a:moveTo>
                  <a:pt x="241172" y="0"/>
                </a:moveTo>
                <a:lnTo>
                  <a:pt x="192560" y="5048"/>
                </a:lnTo>
                <a:lnTo>
                  <a:pt x="147286" y="19526"/>
                </a:lnTo>
                <a:lnTo>
                  <a:pt x="106319" y="42433"/>
                </a:lnTo>
                <a:lnTo>
                  <a:pt x="70627" y="72770"/>
                </a:lnTo>
                <a:lnTo>
                  <a:pt x="41181" y="109537"/>
                </a:lnTo>
                <a:lnTo>
                  <a:pt x="18948" y="151733"/>
                </a:lnTo>
                <a:lnTo>
                  <a:pt x="4898" y="198358"/>
                </a:lnTo>
                <a:lnTo>
                  <a:pt x="0" y="248411"/>
                </a:lnTo>
                <a:lnTo>
                  <a:pt x="4898" y="298465"/>
                </a:lnTo>
                <a:lnTo>
                  <a:pt x="18948" y="345090"/>
                </a:lnTo>
                <a:lnTo>
                  <a:pt x="41181" y="387286"/>
                </a:lnTo>
                <a:lnTo>
                  <a:pt x="70627" y="424052"/>
                </a:lnTo>
                <a:lnTo>
                  <a:pt x="106319" y="454390"/>
                </a:lnTo>
                <a:lnTo>
                  <a:pt x="147286" y="477297"/>
                </a:lnTo>
                <a:lnTo>
                  <a:pt x="192560" y="491775"/>
                </a:lnTo>
                <a:lnTo>
                  <a:pt x="241172" y="496823"/>
                </a:lnTo>
                <a:lnTo>
                  <a:pt x="289785" y="491775"/>
                </a:lnTo>
                <a:lnTo>
                  <a:pt x="335059" y="477297"/>
                </a:lnTo>
                <a:lnTo>
                  <a:pt x="376026" y="454390"/>
                </a:lnTo>
                <a:lnTo>
                  <a:pt x="411718" y="424052"/>
                </a:lnTo>
                <a:lnTo>
                  <a:pt x="441164" y="387286"/>
                </a:lnTo>
                <a:lnTo>
                  <a:pt x="463397" y="345090"/>
                </a:lnTo>
                <a:lnTo>
                  <a:pt x="477447" y="298465"/>
                </a:lnTo>
                <a:lnTo>
                  <a:pt x="482345" y="248411"/>
                </a:lnTo>
                <a:lnTo>
                  <a:pt x="477447" y="198358"/>
                </a:lnTo>
                <a:lnTo>
                  <a:pt x="463397" y="151733"/>
                </a:lnTo>
                <a:lnTo>
                  <a:pt x="441164" y="109537"/>
                </a:lnTo>
                <a:lnTo>
                  <a:pt x="411718" y="72771"/>
                </a:lnTo>
                <a:lnTo>
                  <a:pt x="376026" y="42433"/>
                </a:lnTo>
                <a:lnTo>
                  <a:pt x="335059" y="19526"/>
                </a:lnTo>
                <a:lnTo>
                  <a:pt x="289785" y="5048"/>
                </a:lnTo>
                <a:lnTo>
                  <a:pt x="241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638797" y="3949445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686293" y="3873246"/>
            <a:ext cx="481965" cy="497205"/>
          </a:xfrm>
          <a:custGeom>
            <a:avLst/>
            <a:gdLst/>
            <a:ahLst/>
            <a:cxnLst/>
            <a:rect l="l" t="t" r="r" b="b"/>
            <a:pathLst>
              <a:path w="481965" h="497204">
                <a:moveTo>
                  <a:pt x="240791" y="0"/>
                </a:moveTo>
                <a:lnTo>
                  <a:pt x="192268" y="5048"/>
                </a:lnTo>
                <a:lnTo>
                  <a:pt x="147071" y="19526"/>
                </a:lnTo>
                <a:lnTo>
                  <a:pt x="106170" y="42433"/>
                </a:lnTo>
                <a:lnTo>
                  <a:pt x="70532" y="72770"/>
                </a:lnTo>
                <a:lnTo>
                  <a:pt x="41127" y="109537"/>
                </a:lnTo>
                <a:lnTo>
                  <a:pt x="18924" y="151733"/>
                </a:lnTo>
                <a:lnTo>
                  <a:pt x="4892" y="198358"/>
                </a:lnTo>
                <a:lnTo>
                  <a:pt x="0" y="248411"/>
                </a:lnTo>
                <a:lnTo>
                  <a:pt x="4892" y="298465"/>
                </a:lnTo>
                <a:lnTo>
                  <a:pt x="18924" y="345090"/>
                </a:lnTo>
                <a:lnTo>
                  <a:pt x="41127" y="387286"/>
                </a:lnTo>
                <a:lnTo>
                  <a:pt x="70532" y="424052"/>
                </a:lnTo>
                <a:lnTo>
                  <a:pt x="106170" y="454390"/>
                </a:lnTo>
                <a:lnTo>
                  <a:pt x="147071" y="477297"/>
                </a:lnTo>
                <a:lnTo>
                  <a:pt x="192268" y="491775"/>
                </a:lnTo>
                <a:lnTo>
                  <a:pt x="240791" y="496823"/>
                </a:lnTo>
                <a:lnTo>
                  <a:pt x="289315" y="491775"/>
                </a:lnTo>
                <a:lnTo>
                  <a:pt x="334512" y="477297"/>
                </a:lnTo>
                <a:lnTo>
                  <a:pt x="375413" y="454390"/>
                </a:lnTo>
                <a:lnTo>
                  <a:pt x="411051" y="424052"/>
                </a:lnTo>
                <a:lnTo>
                  <a:pt x="440456" y="387286"/>
                </a:lnTo>
                <a:lnTo>
                  <a:pt x="462659" y="345090"/>
                </a:lnTo>
                <a:lnTo>
                  <a:pt x="476691" y="298465"/>
                </a:lnTo>
                <a:lnTo>
                  <a:pt x="481583" y="248411"/>
                </a:lnTo>
                <a:lnTo>
                  <a:pt x="476691" y="198358"/>
                </a:lnTo>
                <a:lnTo>
                  <a:pt x="462659" y="151733"/>
                </a:lnTo>
                <a:lnTo>
                  <a:pt x="440456" y="109537"/>
                </a:lnTo>
                <a:lnTo>
                  <a:pt x="411051" y="72771"/>
                </a:lnTo>
                <a:lnTo>
                  <a:pt x="375413" y="42433"/>
                </a:lnTo>
                <a:lnTo>
                  <a:pt x="334512" y="19526"/>
                </a:lnTo>
                <a:lnTo>
                  <a:pt x="289315" y="5048"/>
                </a:lnTo>
                <a:lnTo>
                  <a:pt x="2407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844028" y="3949445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892540" y="3829811"/>
            <a:ext cx="482600" cy="497205"/>
          </a:xfrm>
          <a:custGeom>
            <a:avLst/>
            <a:gdLst/>
            <a:ahLst/>
            <a:cxnLst/>
            <a:rect l="l" t="t" r="r" b="b"/>
            <a:pathLst>
              <a:path w="482600" h="497204">
                <a:moveTo>
                  <a:pt x="241173" y="0"/>
                </a:moveTo>
                <a:lnTo>
                  <a:pt x="192560" y="5048"/>
                </a:lnTo>
                <a:lnTo>
                  <a:pt x="147286" y="19526"/>
                </a:lnTo>
                <a:lnTo>
                  <a:pt x="106319" y="42433"/>
                </a:lnTo>
                <a:lnTo>
                  <a:pt x="70627" y="72770"/>
                </a:lnTo>
                <a:lnTo>
                  <a:pt x="41181" y="109537"/>
                </a:lnTo>
                <a:lnTo>
                  <a:pt x="18948" y="151733"/>
                </a:lnTo>
                <a:lnTo>
                  <a:pt x="4898" y="198358"/>
                </a:lnTo>
                <a:lnTo>
                  <a:pt x="0" y="248412"/>
                </a:lnTo>
                <a:lnTo>
                  <a:pt x="4898" y="298465"/>
                </a:lnTo>
                <a:lnTo>
                  <a:pt x="18948" y="345090"/>
                </a:lnTo>
                <a:lnTo>
                  <a:pt x="41181" y="387286"/>
                </a:lnTo>
                <a:lnTo>
                  <a:pt x="70627" y="424052"/>
                </a:lnTo>
                <a:lnTo>
                  <a:pt x="106319" y="454390"/>
                </a:lnTo>
                <a:lnTo>
                  <a:pt x="147286" y="477297"/>
                </a:lnTo>
                <a:lnTo>
                  <a:pt x="192560" y="491775"/>
                </a:lnTo>
                <a:lnTo>
                  <a:pt x="241173" y="496824"/>
                </a:lnTo>
                <a:lnTo>
                  <a:pt x="289785" y="491775"/>
                </a:lnTo>
                <a:lnTo>
                  <a:pt x="335059" y="477297"/>
                </a:lnTo>
                <a:lnTo>
                  <a:pt x="376026" y="454390"/>
                </a:lnTo>
                <a:lnTo>
                  <a:pt x="411718" y="424052"/>
                </a:lnTo>
                <a:lnTo>
                  <a:pt x="441164" y="387286"/>
                </a:lnTo>
                <a:lnTo>
                  <a:pt x="463397" y="345090"/>
                </a:lnTo>
                <a:lnTo>
                  <a:pt x="477447" y="298465"/>
                </a:lnTo>
                <a:lnTo>
                  <a:pt x="482345" y="248412"/>
                </a:lnTo>
                <a:lnTo>
                  <a:pt x="477447" y="198358"/>
                </a:lnTo>
                <a:lnTo>
                  <a:pt x="463397" y="151733"/>
                </a:lnTo>
                <a:lnTo>
                  <a:pt x="441164" y="109537"/>
                </a:lnTo>
                <a:lnTo>
                  <a:pt x="411718" y="72770"/>
                </a:lnTo>
                <a:lnTo>
                  <a:pt x="376026" y="42433"/>
                </a:lnTo>
                <a:lnTo>
                  <a:pt x="335059" y="19526"/>
                </a:lnTo>
                <a:lnTo>
                  <a:pt x="289785" y="5048"/>
                </a:lnTo>
                <a:lnTo>
                  <a:pt x="241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050781" y="390575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322814" y="3836670"/>
            <a:ext cx="482600" cy="497205"/>
          </a:xfrm>
          <a:custGeom>
            <a:avLst/>
            <a:gdLst/>
            <a:ahLst/>
            <a:cxnLst/>
            <a:rect l="l" t="t" r="r" b="b"/>
            <a:pathLst>
              <a:path w="482600" h="497204">
                <a:moveTo>
                  <a:pt x="241172" y="0"/>
                </a:moveTo>
                <a:lnTo>
                  <a:pt x="192560" y="5048"/>
                </a:lnTo>
                <a:lnTo>
                  <a:pt x="147286" y="19526"/>
                </a:lnTo>
                <a:lnTo>
                  <a:pt x="106319" y="42433"/>
                </a:lnTo>
                <a:lnTo>
                  <a:pt x="70627" y="72770"/>
                </a:lnTo>
                <a:lnTo>
                  <a:pt x="41181" y="109537"/>
                </a:lnTo>
                <a:lnTo>
                  <a:pt x="18948" y="151733"/>
                </a:lnTo>
                <a:lnTo>
                  <a:pt x="4898" y="198358"/>
                </a:lnTo>
                <a:lnTo>
                  <a:pt x="0" y="248411"/>
                </a:lnTo>
                <a:lnTo>
                  <a:pt x="4898" y="298465"/>
                </a:lnTo>
                <a:lnTo>
                  <a:pt x="18948" y="345090"/>
                </a:lnTo>
                <a:lnTo>
                  <a:pt x="41181" y="387286"/>
                </a:lnTo>
                <a:lnTo>
                  <a:pt x="70627" y="424052"/>
                </a:lnTo>
                <a:lnTo>
                  <a:pt x="106319" y="454390"/>
                </a:lnTo>
                <a:lnTo>
                  <a:pt x="147286" y="477297"/>
                </a:lnTo>
                <a:lnTo>
                  <a:pt x="192560" y="491775"/>
                </a:lnTo>
                <a:lnTo>
                  <a:pt x="241172" y="496823"/>
                </a:lnTo>
                <a:lnTo>
                  <a:pt x="289785" y="491775"/>
                </a:lnTo>
                <a:lnTo>
                  <a:pt x="335059" y="477297"/>
                </a:lnTo>
                <a:lnTo>
                  <a:pt x="376026" y="454390"/>
                </a:lnTo>
                <a:lnTo>
                  <a:pt x="411718" y="424052"/>
                </a:lnTo>
                <a:lnTo>
                  <a:pt x="441164" y="387286"/>
                </a:lnTo>
                <a:lnTo>
                  <a:pt x="463397" y="345090"/>
                </a:lnTo>
                <a:lnTo>
                  <a:pt x="477447" y="298465"/>
                </a:lnTo>
                <a:lnTo>
                  <a:pt x="482345" y="248411"/>
                </a:lnTo>
                <a:lnTo>
                  <a:pt x="477447" y="198358"/>
                </a:lnTo>
                <a:lnTo>
                  <a:pt x="463397" y="151733"/>
                </a:lnTo>
                <a:lnTo>
                  <a:pt x="441164" y="109537"/>
                </a:lnTo>
                <a:lnTo>
                  <a:pt x="411718" y="72771"/>
                </a:lnTo>
                <a:lnTo>
                  <a:pt x="376026" y="42433"/>
                </a:lnTo>
                <a:lnTo>
                  <a:pt x="335059" y="19526"/>
                </a:lnTo>
                <a:lnTo>
                  <a:pt x="289785" y="5048"/>
                </a:lnTo>
                <a:lnTo>
                  <a:pt x="241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488930" y="3930141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615678" y="4737353"/>
            <a:ext cx="482600" cy="496570"/>
          </a:xfrm>
          <a:custGeom>
            <a:avLst/>
            <a:gdLst/>
            <a:ahLst/>
            <a:cxnLst/>
            <a:rect l="l" t="t" r="r" b="b"/>
            <a:pathLst>
              <a:path w="482600" h="496570">
                <a:moveTo>
                  <a:pt x="241173" y="0"/>
                </a:moveTo>
                <a:lnTo>
                  <a:pt x="192560" y="5037"/>
                </a:lnTo>
                <a:lnTo>
                  <a:pt x="147286" y="19484"/>
                </a:lnTo>
                <a:lnTo>
                  <a:pt x="106319" y="42346"/>
                </a:lnTo>
                <a:lnTo>
                  <a:pt x="70627" y="72628"/>
                </a:lnTo>
                <a:lnTo>
                  <a:pt x="41181" y="109332"/>
                </a:lnTo>
                <a:lnTo>
                  <a:pt x="18948" y="151465"/>
                </a:lnTo>
                <a:lnTo>
                  <a:pt x="4898" y="198029"/>
                </a:lnTo>
                <a:lnTo>
                  <a:pt x="0" y="248031"/>
                </a:lnTo>
                <a:lnTo>
                  <a:pt x="4898" y="298032"/>
                </a:lnTo>
                <a:lnTo>
                  <a:pt x="18948" y="344596"/>
                </a:lnTo>
                <a:lnTo>
                  <a:pt x="41181" y="386729"/>
                </a:lnTo>
                <a:lnTo>
                  <a:pt x="70627" y="423433"/>
                </a:lnTo>
                <a:lnTo>
                  <a:pt x="106319" y="453715"/>
                </a:lnTo>
                <a:lnTo>
                  <a:pt x="147286" y="476577"/>
                </a:lnTo>
                <a:lnTo>
                  <a:pt x="192560" y="491024"/>
                </a:lnTo>
                <a:lnTo>
                  <a:pt x="241173" y="496062"/>
                </a:lnTo>
                <a:lnTo>
                  <a:pt x="289785" y="491024"/>
                </a:lnTo>
                <a:lnTo>
                  <a:pt x="335059" y="476577"/>
                </a:lnTo>
                <a:lnTo>
                  <a:pt x="376026" y="453715"/>
                </a:lnTo>
                <a:lnTo>
                  <a:pt x="411718" y="423433"/>
                </a:lnTo>
                <a:lnTo>
                  <a:pt x="441164" y="386729"/>
                </a:lnTo>
                <a:lnTo>
                  <a:pt x="463397" y="344596"/>
                </a:lnTo>
                <a:lnTo>
                  <a:pt x="477447" y="298032"/>
                </a:lnTo>
                <a:lnTo>
                  <a:pt x="482346" y="248031"/>
                </a:lnTo>
                <a:lnTo>
                  <a:pt x="477447" y="198029"/>
                </a:lnTo>
                <a:lnTo>
                  <a:pt x="463397" y="151465"/>
                </a:lnTo>
                <a:lnTo>
                  <a:pt x="441164" y="109332"/>
                </a:lnTo>
                <a:lnTo>
                  <a:pt x="411718" y="72628"/>
                </a:lnTo>
                <a:lnTo>
                  <a:pt x="376026" y="42346"/>
                </a:lnTo>
                <a:lnTo>
                  <a:pt x="335059" y="19484"/>
                </a:lnTo>
                <a:lnTo>
                  <a:pt x="289785" y="5037"/>
                </a:lnTo>
                <a:lnTo>
                  <a:pt x="241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774173" y="4813045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029950" y="4737353"/>
            <a:ext cx="482600" cy="496570"/>
          </a:xfrm>
          <a:custGeom>
            <a:avLst/>
            <a:gdLst/>
            <a:ahLst/>
            <a:cxnLst/>
            <a:rect l="l" t="t" r="r" b="b"/>
            <a:pathLst>
              <a:path w="482600" h="496570">
                <a:moveTo>
                  <a:pt x="241173" y="0"/>
                </a:moveTo>
                <a:lnTo>
                  <a:pt x="192560" y="5037"/>
                </a:lnTo>
                <a:lnTo>
                  <a:pt x="147286" y="19484"/>
                </a:lnTo>
                <a:lnTo>
                  <a:pt x="106319" y="42346"/>
                </a:lnTo>
                <a:lnTo>
                  <a:pt x="70627" y="72628"/>
                </a:lnTo>
                <a:lnTo>
                  <a:pt x="41181" y="109332"/>
                </a:lnTo>
                <a:lnTo>
                  <a:pt x="18948" y="151465"/>
                </a:lnTo>
                <a:lnTo>
                  <a:pt x="4898" y="198029"/>
                </a:lnTo>
                <a:lnTo>
                  <a:pt x="0" y="248031"/>
                </a:lnTo>
                <a:lnTo>
                  <a:pt x="4898" y="298032"/>
                </a:lnTo>
                <a:lnTo>
                  <a:pt x="18948" y="344596"/>
                </a:lnTo>
                <a:lnTo>
                  <a:pt x="41181" y="386729"/>
                </a:lnTo>
                <a:lnTo>
                  <a:pt x="70627" y="423433"/>
                </a:lnTo>
                <a:lnTo>
                  <a:pt x="106319" y="453715"/>
                </a:lnTo>
                <a:lnTo>
                  <a:pt x="147286" y="476577"/>
                </a:lnTo>
                <a:lnTo>
                  <a:pt x="192560" y="491024"/>
                </a:lnTo>
                <a:lnTo>
                  <a:pt x="241173" y="496062"/>
                </a:lnTo>
                <a:lnTo>
                  <a:pt x="289785" y="491024"/>
                </a:lnTo>
                <a:lnTo>
                  <a:pt x="335059" y="476577"/>
                </a:lnTo>
                <a:lnTo>
                  <a:pt x="376026" y="453715"/>
                </a:lnTo>
                <a:lnTo>
                  <a:pt x="411718" y="423433"/>
                </a:lnTo>
                <a:lnTo>
                  <a:pt x="441164" y="386729"/>
                </a:lnTo>
                <a:lnTo>
                  <a:pt x="463397" y="344596"/>
                </a:lnTo>
                <a:lnTo>
                  <a:pt x="477447" y="298032"/>
                </a:lnTo>
                <a:lnTo>
                  <a:pt x="482346" y="248031"/>
                </a:lnTo>
                <a:lnTo>
                  <a:pt x="477447" y="198029"/>
                </a:lnTo>
                <a:lnTo>
                  <a:pt x="463397" y="151465"/>
                </a:lnTo>
                <a:lnTo>
                  <a:pt x="441164" y="109332"/>
                </a:lnTo>
                <a:lnTo>
                  <a:pt x="411718" y="72628"/>
                </a:lnTo>
                <a:lnTo>
                  <a:pt x="376026" y="42346"/>
                </a:lnTo>
                <a:lnTo>
                  <a:pt x="335059" y="19484"/>
                </a:lnTo>
                <a:lnTo>
                  <a:pt x="289785" y="5037"/>
                </a:lnTo>
                <a:lnTo>
                  <a:pt x="241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1188445" y="4813045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083552" y="3022854"/>
            <a:ext cx="482600" cy="497205"/>
          </a:xfrm>
          <a:custGeom>
            <a:avLst/>
            <a:gdLst/>
            <a:ahLst/>
            <a:cxnLst/>
            <a:rect l="l" t="t" r="r" b="b"/>
            <a:pathLst>
              <a:path w="482600" h="497204">
                <a:moveTo>
                  <a:pt x="241173" y="0"/>
                </a:moveTo>
                <a:lnTo>
                  <a:pt x="192560" y="5048"/>
                </a:lnTo>
                <a:lnTo>
                  <a:pt x="147286" y="19526"/>
                </a:lnTo>
                <a:lnTo>
                  <a:pt x="106319" y="42433"/>
                </a:lnTo>
                <a:lnTo>
                  <a:pt x="70627" y="72771"/>
                </a:lnTo>
                <a:lnTo>
                  <a:pt x="41181" y="109537"/>
                </a:lnTo>
                <a:lnTo>
                  <a:pt x="18948" y="151733"/>
                </a:lnTo>
                <a:lnTo>
                  <a:pt x="4898" y="198358"/>
                </a:lnTo>
                <a:lnTo>
                  <a:pt x="0" y="248412"/>
                </a:lnTo>
                <a:lnTo>
                  <a:pt x="4898" y="298465"/>
                </a:lnTo>
                <a:lnTo>
                  <a:pt x="18948" y="345090"/>
                </a:lnTo>
                <a:lnTo>
                  <a:pt x="41181" y="387286"/>
                </a:lnTo>
                <a:lnTo>
                  <a:pt x="70627" y="424053"/>
                </a:lnTo>
                <a:lnTo>
                  <a:pt x="106319" y="454390"/>
                </a:lnTo>
                <a:lnTo>
                  <a:pt x="147286" y="477297"/>
                </a:lnTo>
                <a:lnTo>
                  <a:pt x="192560" y="491775"/>
                </a:lnTo>
                <a:lnTo>
                  <a:pt x="241173" y="496824"/>
                </a:lnTo>
                <a:lnTo>
                  <a:pt x="289785" y="491775"/>
                </a:lnTo>
                <a:lnTo>
                  <a:pt x="335059" y="477297"/>
                </a:lnTo>
                <a:lnTo>
                  <a:pt x="376026" y="454390"/>
                </a:lnTo>
                <a:lnTo>
                  <a:pt x="411718" y="424052"/>
                </a:lnTo>
                <a:lnTo>
                  <a:pt x="441164" y="387286"/>
                </a:lnTo>
                <a:lnTo>
                  <a:pt x="463397" y="345090"/>
                </a:lnTo>
                <a:lnTo>
                  <a:pt x="477447" y="298465"/>
                </a:lnTo>
                <a:lnTo>
                  <a:pt x="482346" y="248412"/>
                </a:lnTo>
                <a:lnTo>
                  <a:pt x="477447" y="198358"/>
                </a:lnTo>
                <a:lnTo>
                  <a:pt x="463397" y="151733"/>
                </a:lnTo>
                <a:lnTo>
                  <a:pt x="441164" y="109537"/>
                </a:lnTo>
                <a:lnTo>
                  <a:pt x="411718" y="72770"/>
                </a:lnTo>
                <a:lnTo>
                  <a:pt x="376026" y="42433"/>
                </a:lnTo>
                <a:lnTo>
                  <a:pt x="335059" y="19526"/>
                </a:lnTo>
                <a:lnTo>
                  <a:pt x="289785" y="5048"/>
                </a:lnTo>
                <a:lnTo>
                  <a:pt x="241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249159" y="3116580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4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345423" y="2228850"/>
            <a:ext cx="482600" cy="497205"/>
          </a:xfrm>
          <a:custGeom>
            <a:avLst/>
            <a:gdLst/>
            <a:ahLst/>
            <a:cxnLst/>
            <a:rect l="l" t="t" r="r" b="b"/>
            <a:pathLst>
              <a:path w="482600" h="497205">
                <a:moveTo>
                  <a:pt x="241173" y="0"/>
                </a:moveTo>
                <a:lnTo>
                  <a:pt x="192560" y="5048"/>
                </a:lnTo>
                <a:lnTo>
                  <a:pt x="147286" y="19526"/>
                </a:lnTo>
                <a:lnTo>
                  <a:pt x="106319" y="42433"/>
                </a:lnTo>
                <a:lnTo>
                  <a:pt x="70627" y="72771"/>
                </a:lnTo>
                <a:lnTo>
                  <a:pt x="41181" y="109537"/>
                </a:lnTo>
                <a:lnTo>
                  <a:pt x="18948" y="151733"/>
                </a:lnTo>
                <a:lnTo>
                  <a:pt x="4898" y="198358"/>
                </a:lnTo>
                <a:lnTo>
                  <a:pt x="0" y="248412"/>
                </a:lnTo>
                <a:lnTo>
                  <a:pt x="4898" y="298465"/>
                </a:lnTo>
                <a:lnTo>
                  <a:pt x="18948" y="345090"/>
                </a:lnTo>
                <a:lnTo>
                  <a:pt x="41181" y="387286"/>
                </a:lnTo>
                <a:lnTo>
                  <a:pt x="70627" y="424053"/>
                </a:lnTo>
                <a:lnTo>
                  <a:pt x="106319" y="454390"/>
                </a:lnTo>
                <a:lnTo>
                  <a:pt x="147286" y="477297"/>
                </a:lnTo>
                <a:lnTo>
                  <a:pt x="192560" y="491775"/>
                </a:lnTo>
                <a:lnTo>
                  <a:pt x="241173" y="496824"/>
                </a:lnTo>
                <a:lnTo>
                  <a:pt x="289785" y="491775"/>
                </a:lnTo>
                <a:lnTo>
                  <a:pt x="335059" y="477297"/>
                </a:lnTo>
                <a:lnTo>
                  <a:pt x="376026" y="454390"/>
                </a:lnTo>
                <a:lnTo>
                  <a:pt x="411718" y="424052"/>
                </a:lnTo>
                <a:lnTo>
                  <a:pt x="441164" y="387286"/>
                </a:lnTo>
                <a:lnTo>
                  <a:pt x="463397" y="345090"/>
                </a:lnTo>
                <a:lnTo>
                  <a:pt x="477447" y="298465"/>
                </a:lnTo>
                <a:lnTo>
                  <a:pt x="482346" y="248412"/>
                </a:lnTo>
                <a:lnTo>
                  <a:pt x="477447" y="198358"/>
                </a:lnTo>
                <a:lnTo>
                  <a:pt x="463397" y="151733"/>
                </a:lnTo>
                <a:lnTo>
                  <a:pt x="441164" y="109537"/>
                </a:lnTo>
                <a:lnTo>
                  <a:pt x="411718" y="72770"/>
                </a:lnTo>
                <a:lnTo>
                  <a:pt x="376026" y="42433"/>
                </a:lnTo>
                <a:lnTo>
                  <a:pt x="335059" y="19526"/>
                </a:lnTo>
                <a:lnTo>
                  <a:pt x="289785" y="5048"/>
                </a:lnTo>
                <a:lnTo>
                  <a:pt x="241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511285" y="2322575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608057" y="3016757"/>
            <a:ext cx="482600" cy="497205"/>
          </a:xfrm>
          <a:custGeom>
            <a:avLst/>
            <a:gdLst/>
            <a:ahLst/>
            <a:cxnLst/>
            <a:rect l="l" t="t" r="r" b="b"/>
            <a:pathLst>
              <a:path w="482600" h="497204">
                <a:moveTo>
                  <a:pt x="241173" y="0"/>
                </a:moveTo>
                <a:lnTo>
                  <a:pt x="192560" y="5048"/>
                </a:lnTo>
                <a:lnTo>
                  <a:pt x="147286" y="19526"/>
                </a:lnTo>
                <a:lnTo>
                  <a:pt x="106319" y="42433"/>
                </a:lnTo>
                <a:lnTo>
                  <a:pt x="70627" y="72771"/>
                </a:lnTo>
                <a:lnTo>
                  <a:pt x="41181" y="109537"/>
                </a:lnTo>
                <a:lnTo>
                  <a:pt x="18948" y="151733"/>
                </a:lnTo>
                <a:lnTo>
                  <a:pt x="4898" y="198358"/>
                </a:lnTo>
                <a:lnTo>
                  <a:pt x="0" y="248412"/>
                </a:lnTo>
                <a:lnTo>
                  <a:pt x="4898" y="298465"/>
                </a:lnTo>
                <a:lnTo>
                  <a:pt x="18948" y="345090"/>
                </a:lnTo>
                <a:lnTo>
                  <a:pt x="41181" y="387286"/>
                </a:lnTo>
                <a:lnTo>
                  <a:pt x="70627" y="424053"/>
                </a:lnTo>
                <a:lnTo>
                  <a:pt x="106319" y="454390"/>
                </a:lnTo>
                <a:lnTo>
                  <a:pt x="147286" y="477297"/>
                </a:lnTo>
                <a:lnTo>
                  <a:pt x="192560" y="491775"/>
                </a:lnTo>
                <a:lnTo>
                  <a:pt x="241173" y="496824"/>
                </a:lnTo>
                <a:lnTo>
                  <a:pt x="289785" y="491775"/>
                </a:lnTo>
                <a:lnTo>
                  <a:pt x="335059" y="477297"/>
                </a:lnTo>
                <a:lnTo>
                  <a:pt x="376026" y="454390"/>
                </a:lnTo>
                <a:lnTo>
                  <a:pt x="411718" y="424052"/>
                </a:lnTo>
                <a:lnTo>
                  <a:pt x="441164" y="387286"/>
                </a:lnTo>
                <a:lnTo>
                  <a:pt x="463397" y="345090"/>
                </a:lnTo>
                <a:lnTo>
                  <a:pt x="477447" y="298465"/>
                </a:lnTo>
                <a:lnTo>
                  <a:pt x="482346" y="248412"/>
                </a:lnTo>
                <a:lnTo>
                  <a:pt x="477447" y="198358"/>
                </a:lnTo>
                <a:lnTo>
                  <a:pt x="463397" y="151733"/>
                </a:lnTo>
                <a:lnTo>
                  <a:pt x="441164" y="109537"/>
                </a:lnTo>
                <a:lnTo>
                  <a:pt x="411718" y="72770"/>
                </a:lnTo>
                <a:lnTo>
                  <a:pt x="376026" y="42433"/>
                </a:lnTo>
                <a:lnTo>
                  <a:pt x="335059" y="19526"/>
                </a:lnTo>
                <a:lnTo>
                  <a:pt x="289785" y="5048"/>
                </a:lnTo>
                <a:lnTo>
                  <a:pt x="241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9773666" y="3110483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40" dirty="0">
                <a:solidFill>
                  <a:srgbClr val="FFFFFF"/>
                </a:solidFill>
                <a:latin typeface="Trebuchet MS"/>
                <a:cs typeface="Trebuchet MS"/>
              </a:rPr>
              <a:t>*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740717" y="2645029"/>
            <a:ext cx="5531485" cy="2544445"/>
            <a:chOff x="5740717" y="2645029"/>
            <a:chExt cx="5531485" cy="2544445"/>
          </a:xfrm>
        </p:grpSpPr>
        <p:sp>
          <p:nvSpPr>
            <p:cNvPr id="49" name="object 49"/>
            <p:cNvSpPr/>
            <p:nvPr/>
          </p:nvSpPr>
          <p:spPr>
            <a:xfrm>
              <a:off x="6722745" y="2645028"/>
              <a:ext cx="4549775" cy="2092325"/>
            </a:xfrm>
            <a:custGeom>
              <a:avLst/>
              <a:gdLst/>
              <a:ahLst/>
              <a:cxnLst/>
              <a:rect l="l" t="t" r="r" b="b"/>
              <a:pathLst>
                <a:path w="4549775" h="2092325">
                  <a:moveTo>
                    <a:pt x="438658" y="809371"/>
                  </a:moveTo>
                  <a:lnTo>
                    <a:pt x="425323" y="795909"/>
                  </a:lnTo>
                  <a:lnTo>
                    <a:pt x="47498" y="1168781"/>
                  </a:lnTo>
                  <a:lnTo>
                    <a:pt x="27432" y="1148461"/>
                  </a:lnTo>
                  <a:lnTo>
                    <a:pt x="0" y="1229106"/>
                  </a:lnTo>
                  <a:lnTo>
                    <a:pt x="81026" y="1202690"/>
                  </a:lnTo>
                  <a:lnTo>
                    <a:pt x="69723" y="1191260"/>
                  </a:lnTo>
                  <a:lnTo>
                    <a:pt x="60934" y="1182382"/>
                  </a:lnTo>
                  <a:lnTo>
                    <a:pt x="438658" y="809371"/>
                  </a:lnTo>
                  <a:close/>
                </a:path>
                <a:path w="4549775" h="2092325">
                  <a:moveTo>
                    <a:pt x="1204722" y="1229106"/>
                  </a:moveTo>
                  <a:lnTo>
                    <a:pt x="1191780" y="1191260"/>
                  </a:lnTo>
                  <a:lnTo>
                    <a:pt x="1177163" y="1148461"/>
                  </a:lnTo>
                  <a:lnTo>
                    <a:pt x="1157173" y="1168730"/>
                  </a:lnTo>
                  <a:lnTo>
                    <a:pt x="779399" y="795909"/>
                  </a:lnTo>
                  <a:lnTo>
                    <a:pt x="765937" y="809371"/>
                  </a:lnTo>
                  <a:lnTo>
                    <a:pt x="1143749" y="1182357"/>
                  </a:lnTo>
                  <a:lnTo>
                    <a:pt x="1123696" y="1202690"/>
                  </a:lnTo>
                  <a:lnTo>
                    <a:pt x="1204722" y="1229106"/>
                  </a:lnTo>
                  <a:close/>
                </a:path>
                <a:path w="4549775" h="2092325">
                  <a:moveTo>
                    <a:pt x="1697990" y="17272"/>
                  </a:moveTo>
                  <a:lnTo>
                    <a:pt x="1689735" y="0"/>
                  </a:lnTo>
                  <a:lnTo>
                    <a:pt x="837234" y="409765"/>
                  </a:lnTo>
                  <a:lnTo>
                    <a:pt x="824865" y="384048"/>
                  </a:lnTo>
                  <a:lnTo>
                    <a:pt x="772668" y="451358"/>
                  </a:lnTo>
                  <a:lnTo>
                    <a:pt x="857885" y="452628"/>
                  </a:lnTo>
                  <a:lnTo>
                    <a:pt x="848156" y="432435"/>
                  </a:lnTo>
                  <a:lnTo>
                    <a:pt x="845502" y="426923"/>
                  </a:lnTo>
                  <a:lnTo>
                    <a:pt x="1697990" y="17272"/>
                  </a:lnTo>
                  <a:close/>
                </a:path>
                <a:path w="4549775" h="2092325">
                  <a:moveTo>
                    <a:pt x="2956560" y="445389"/>
                  </a:moveTo>
                  <a:lnTo>
                    <a:pt x="2941917" y="426720"/>
                  </a:lnTo>
                  <a:lnTo>
                    <a:pt x="2903982" y="378333"/>
                  </a:lnTo>
                  <a:lnTo>
                    <a:pt x="2891739" y="404139"/>
                  </a:lnTo>
                  <a:lnTo>
                    <a:pt x="2039366" y="0"/>
                  </a:lnTo>
                  <a:lnTo>
                    <a:pt x="2031238" y="17272"/>
                  </a:lnTo>
                  <a:lnTo>
                    <a:pt x="2883611" y="421284"/>
                  </a:lnTo>
                  <a:lnTo>
                    <a:pt x="2871343" y="447167"/>
                  </a:lnTo>
                  <a:lnTo>
                    <a:pt x="2956560" y="445389"/>
                  </a:lnTo>
                  <a:close/>
                </a:path>
                <a:path w="4549775" h="2092325">
                  <a:moveTo>
                    <a:pt x="2962021" y="804291"/>
                  </a:moveTo>
                  <a:lnTo>
                    <a:pt x="2950845" y="788797"/>
                  </a:lnTo>
                  <a:lnTo>
                    <a:pt x="2468168" y="1133208"/>
                  </a:lnTo>
                  <a:lnTo>
                    <a:pt x="2451608" y="1109980"/>
                  </a:lnTo>
                  <a:lnTo>
                    <a:pt x="2411730" y="1185291"/>
                  </a:lnTo>
                  <a:lnTo>
                    <a:pt x="2495931" y="1172083"/>
                  </a:lnTo>
                  <a:lnTo>
                    <a:pt x="2484590" y="1156208"/>
                  </a:lnTo>
                  <a:lnTo>
                    <a:pt x="2479332" y="1148842"/>
                  </a:lnTo>
                  <a:lnTo>
                    <a:pt x="2962021" y="804291"/>
                  </a:lnTo>
                  <a:close/>
                </a:path>
                <a:path w="4549775" h="2092325">
                  <a:moveTo>
                    <a:pt x="3677793" y="1622806"/>
                  </a:moveTo>
                  <a:lnTo>
                    <a:pt x="3665093" y="1608582"/>
                  </a:lnTo>
                  <a:lnTo>
                    <a:pt x="3185503" y="2034489"/>
                  </a:lnTo>
                  <a:lnTo>
                    <a:pt x="3166491" y="2013077"/>
                  </a:lnTo>
                  <a:lnTo>
                    <a:pt x="3134868" y="2092198"/>
                  </a:lnTo>
                  <a:lnTo>
                    <a:pt x="3217164" y="2070100"/>
                  </a:lnTo>
                  <a:lnTo>
                    <a:pt x="3205645" y="2057146"/>
                  </a:lnTo>
                  <a:lnTo>
                    <a:pt x="3198177" y="2048751"/>
                  </a:lnTo>
                  <a:lnTo>
                    <a:pt x="3677793" y="1622806"/>
                  </a:lnTo>
                  <a:close/>
                </a:path>
                <a:path w="4549775" h="2092325">
                  <a:moveTo>
                    <a:pt x="3841877" y="1192149"/>
                  </a:moveTo>
                  <a:lnTo>
                    <a:pt x="3826497" y="1162558"/>
                  </a:lnTo>
                  <a:lnTo>
                    <a:pt x="3802634" y="1116584"/>
                  </a:lnTo>
                  <a:lnTo>
                    <a:pt x="3785768" y="1139748"/>
                  </a:lnTo>
                  <a:lnTo>
                    <a:pt x="3302762" y="788797"/>
                  </a:lnTo>
                  <a:lnTo>
                    <a:pt x="3291586" y="804291"/>
                  </a:lnTo>
                  <a:lnTo>
                    <a:pt x="3774592" y="1155115"/>
                  </a:lnTo>
                  <a:lnTo>
                    <a:pt x="3757803" y="1178179"/>
                  </a:lnTo>
                  <a:lnTo>
                    <a:pt x="3841877" y="1192149"/>
                  </a:lnTo>
                  <a:close/>
                </a:path>
                <a:path w="4549775" h="2092325">
                  <a:moveTo>
                    <a:pt x="4549267" y="2092198"/>
                  </a:moveTo>
                  <a:lnTo>
                    <a:pt x="4535195" y="2057146"/>
                  </a:lnTo>
                  <a:lnTo>
                    <a:pt x="4517517" y="2013077"/>
                  </a:lnTo>
                  <a:lnTo>
                    <a:pt x="4498568" y="2034451"/>
                  </a:lnTo>
                  <a:lnTo>
                    <a:pt x="4019042" y="1608582"/>
                  </a:lnTo>
                  <a:lnTo>
                    <a:pt x="4006342" y="1622806"/>
                  </a:lnTo>
                  <a:lnTo>
                    <a:pt x="4485919" y="2048725"/>
                  </a:lnTo>
                  <a:lnTo>
                    <a:pt x="4466971" y="2070100"/>
                  </a:lnTo>
                  <a:lnTo>
                    <a:pt x="4549267" y="20921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747384" y="4417186"/>
              <a:ext cx="1369060" cy="765810"/>
            </a:xfrm>
            <a:custGeom>
              <a:avLst/>
              <a:gdLst/>
              <a:ahLst/>
              <a:cxnLst/>
              <a:rect l="l" t="t" r="r" b="b"/>
              <a:pathLst>
                <a:path w="1369059" h="765810">
                  <a:moveTo>
                    <a:pt x="1274953" y="203962"/>
                  </a:moveTo>
                  <a:lnTo>
                    <a:pt x="93599" y="203962"/>
                  </a:lnTo>
                  <a:lnTo>
                    <a:pt x="57167" y="211318"/>
                  </a:lnTo>
                  <a:lnTo>
                    <a:pt x="27416" y="231378"/>
                  </a:lnTo>
                  <a:lnTo>
                    <a:pt x="7356" y="261129"/>
                  </a:lnTo>
                  <a:lnTo>
                    <a:pt x="0" y="297561"/>
                  </a:lnTo>
                  <a:lnTo>
                    <a:pt x="0" y="671957"/>
                  </a:lnTo>
                  <a:lnTo>
                    <a:pt x="7356" y="708388"/>
                  </a:lnTo>
                  <a:lnTo>
                    <a:pt x="27416" y="738139"/>
                  </a:lnTo>
                  <a:lnTo>
                    <a:pt x="57167" y="758199"/>
                  </a:lnTo>
                  <a:lnTo>
                    <a:pt x="93599" y="765556"/>
                  </a:lnTo>
                  <a:lnTo>
                    <a:pt x="1274953" y="765556"/>
                  </a:lnTo>
                  <a:lnTo>
                    <a:pt x="1311384" y="758199"/>
                  </a:lnTo>
                  <a:lnTo>
                    <a:pt x="1341135" y="738139"/>
                  </a:lnTo>
                  <a:lnTo>
                    <a:pt x="1361195" y="708388"/>
                  </a:lnTo>
                  <a:lnTo>
                    <a:pt x="1368551" y="671957"/>
                  </a:lnTo>
                  <a:lnTo>
                    <a:pt x="1368551" y="297561"/>
                  </a:lnTo>
                  <a:lnTo>
                    <a:pt x="1361195" y="261129"/>
                  </a:lnTo>
                  <a:lnTo>
                    <a:pt x="1341135" y="231378"/>
                  </a:lnTo>
                  <a:lnTo>
                    <a:pt x="1311384" y="211318"/>
                  </a:lnTo>
                  <a:lnTo>
                    <a:pt x="1274953" y="203962"/>
                  </a:lnTo>
                  <a:close/>
                </a:path>
                <a:path w="1369059" h="765810">
                  <a:moveTo>
                    <a:pt x="905637" y="0"/>
                  </a:moveTo>
                  <a:lnTo>
                    <a:pt x="798321" y="203962"/>
                  </a:lnTo>
                  <a:lnTo>
                    <a:pt x="1140460" y="203962"/>
                  </a:lnTo>
                  <a:lnTo>
                    <a:pt x="905637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747384" y="4417186"/>
              <a:ext cx="1369060" cy="765810"/>
            </a:xfrm>
            <a:custGeom>
              <a:avLst/>
              <a:gdLst/>
              <a:ahLst/>
              <a:cxnLst/>
              <a:rect l="l" t="t" r="r" b="b"/>
              <a:pathLst>
                <a:path w="1369059" h="765810">
                  <a:moveTo>
                    <a:pt x="0" y="297561"/>
                  </a:moveTo>
                  <a:lnTo>
                    <a:pt x="7356" y="261129"/>
                  </a:lnTo>
                  <a:lnTo>
                    <a:pt x="27416" y="231378"/>
                  </a:lnTo>
                  <a:lnTo>
                    <a:pt x="57167" y="211318"/>
                  </a:lnTo>
                  <a:lnTo>
                    <a:pt x="93599" y="203962"/>
                  </a:lnTo>
                  <a:lnTo>
                    <a:pt x="798321" y="203962"/>
                  </a:lnTo>
                  <a:lnTo>
                    <a:pt x="905637" y="0"/>
                  </a:lnTo>
                  <a:lnTo>
                    <a:pt x="1140460" y="203962"/>
                  </a:lnTo>
                  <a:lnTo>
                    <a:pt x="1274953" y="203962"/>
                  </a:lnTo>
                  <a:lnTo>
                    <a:pt x="1311384" y="211318"/>
                  </a:lnTo>
                  <a:lnTo>
                    <a:pt x="1341135" y="231378"/>
                  </a:lnTo>
                  <a:lnTo>
                    <a:pt x="1361195" y="261129"/>
                  </a:lnTo>
                  <a:lnTo>
                    <a:pt x="1368551" y="297561"/>
                  </a:lnTo>
                  <a:lnTo>
                    <a:pt x="1368551" y="437895"/>
                  </a:lnTo>
                  <a:lnTo>
                    <a:pt x="1368551" y="671957"/>
                  </a:lnTo>
                  <a:lnTo>
                    <a:pt x="1361195" y="708388"/>
                  </a:lnTo>
                  <a:lnTo>
                    <a:pt x="1341135" y="738139"/>
                  </a:lnTo>
                  <a:lnTo>
                    <a:pt x="1311384" y="758199"/>
                  </a:lnTo>
                  <a:lnTo>
                    <a:pt x="1274953" y="765556"/>
                  </a:lnTo>
                  <a:lnTo>
                    <a:pt x="1140460" y="765556"/>
                  </a:lnTo>
                  <a:lnTo>
                    <a:pt x="798321" y="765556"/>
                  </a:lnTo>
                  <a:lnTo>
                    <a:pt x="93599" y="765556"/>
                  </a:lnTo>
                  <a:lnTo>
                    <a:pt x="57167" y="758199"/>
                  </a:lnTo>
                  <a:lnTo>
                    <a:pt x="27416" y="738139"/>
                  </a:lnTo>
                  <a:lnTo>
                    <a:pt x="7356" y="708388"/>
                  </a:lnTo>
                  <a:lnTo>
                    <a:pt x="0" y="671957"/>
                  </a:lnTo>
                  <a:lnTo>
                    <a:pt x="0" y="437895"/>
                  </a:lnTo>
                  <a:lnTo>
                    <a:pt x="0" y="297561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910071" y="4600194"/>
            <a:ext cx="1042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cost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vector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(0,1,1)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347454" y="5323332"/>
            <a:ext cx="1046480" cy="369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750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libri"/>
                <a:cs typeface="Calibri"/>
              </a:rPr>
              <a:t>(0,1,1)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812780" y="5323332"/>
            <a:ext cx="1046480" cy="369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750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libri"/>
                <a:cs typeface="Calibri"/>
              </a:rPr>
              <a:t>(0,1,1)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063234" y="1448561"/>
            <a:ext cx="1800860" cy="1532890"/>
            <a:chOff x="6063234" y="1448561"/>
            <a:chExt cx="1800860" cy="1532890"/>
          </a:xfrm>
        </p:grpSpPr>
        <p:sp>
          <p:nvSpPr>
            <p:cNvPr id="56" name="object 56"/>
            <p:cNvSpPr/>
            <p:nvPr/>
          </p:nvSpPr>
          <p:spPr>
            <a:xfrm>
              <a:off x="6069711" y="1455038"/>
              <a:ext cx="1788160" cy="1519555"/>
            </a:xfrm>
            <a:custGeom>
              <a:avLst/>
              <a:gdLst/>
              <a:ahLst/>
              <a:cxnLst/>
              <a:rect l="l" t="t" r="r" b="b"/>
              <a:pathLst>
                <a:path w="1788159" h="1519555">
                  <a:moveTo>
                    <a:pt x="1489710" y="1273302"/>
                  </a:moveTo>
                  <a:lnTo>
                    <a:pt x="1042796" y="1273302"/>
                  </a:lnTo>
                  <a:lnTo>
                    <a:pt x="1226819" y="1519555"/>
                  </a:lnTo>
                  <a:lnTo>
                    <a:pt x="1489710" y="1273302"/>
                  </a:lnTo>
                  <a:close/>
                </a:path>
                <a:path w="1788159" h="1519555">
                  <a:moveTo>
                    <a:pt x="1575435" y="0"/>
                  </a:moveTo>
                  <a:lnTo>
                    <a:pt x="212216" y="0"/>
                  </a:lnTo>
                  <a:lnTo>
                    <a:pt x="163552" y="5603"/>
                  </a:lnTo>
                  <a:lnTo>
                    <a:pt x="118881" y="21567"/>
                  </a:lnTo>
                  <a:lnTo>
                    <a:pt x="79479" y="46616"/>
                  </a:lnTo>
                  <a:lnTo>
                    <a:pt x="46616" y="79479"/>
                  </a:lnTo>
                  <a:lnTo>
                    <a:pt x="21567" y="118881"/>
                  </a:lnTo>
                  <a:lnTo>
                    <a:pt x="5603" y="163552"/>
                  </a:lnTo>
                  <a:lnTo>
                    <a:pt x="0" y="212216"/>
                  </a:lnTo>
                  <a:lnTo>
                    <a:pt x="0" y="1061085"/>
                  </a:lnTo>
                  <a:lnTo>
                    <a:pt x="5603" y="1109749"/>
                  </a:lnTo>
                  <a:lnTo>
                    <a:pt x="21567" y="1154420"/>
                  </a:lnTo>
                  <a:lnTo>
                    <a:pt x="46616" y="1193822"/>
                  </a:lnTo>
                  <a:lnTo>
                    <a:pt x="79479" y="1226685"/>
                  </a:lnTo>
                  <a:lnTo>
                    <a:pt x="118881" y="1251734"/>
                  </a:lnTo>
                  <a:lnTo>
                    <a:pt x="163552" y="1267698"/>
                  </a:lnTo>
                  <a:lnTo>
                    <a:pt x="212216" y="1273302"/>
                  </a:lnTo>
                  <a:lnTo>
                    <a:pt x="1575435" y="1273302"/>
                  </a:lnTo>
                  <a:lnTo>
                    <a:pt x="1624099" y="1267698"/>
                  </a:lnTo>
                  <a:lnTo>
                    <a:pt x="1668770" y="1251734"/>
                  </a:lnTo>
                  <a:lnTo>
                    <a:pt x="1708172" y="1226685"/>
                  </a:lnTo>
                  <a:lnTo>
                    <a:pt x="1741035" y="1193822"/>
                  </a:lnTo>
                  <a:lnTo>
                    <a:pt x="1766084" y="1154420"/>
                  </a:lnTo>
                  <a:lnTo>
                    <a:pt x="1782048" y="1109749"/>
                  </a:lnTo>
                  <a:lnTo>
                    <a:pt x="1787652" y="1061085"/>
                  </a:lnTo>
                  <a:lnTo>
                    <a:pt x="1787652" y="212216"/>
                  </a:lnTo>
                  <a:lnTo>
                    <a:pt x="1782048" y="163552"/>
                  </a:lnTo>
                  <a:lnTo>
                    <a:pt x="1766084" y="118881"/>
                  </a:lnTo>
                  <a:lnTo>
                    <a:pt x="1741035" y="79479"/>
                  </a:lnTo>
                  <a:lnTo>
                    <a:pt x="1708172" y="46616"/>
                  </a:lnTo>
                  <a:lnTo>
                    <a:pt x="1668770" y="21567"/>
                  </a:lnTo>
                  <a:lnTo>
                    <a:pt x="1624099" y="5603"/>
                  </a:lnTo>
                  <a:lnTo>
                    <a:pt x="157543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069711" y="1455038"/>
              <a:ext cx="1788160" cy="1519555"/>
            </a:xfrm>
            <a:custGeom>
              <a:avLst/>
              <a:gdLst/>
              <a:ahLst/>
              <a:cxnLst/>
              <a:rect l="l" t="t" r="r" b="b"/>
              <a:pathLst>
                <a:path w="1788159" h="1519555">
                  <a:moveTo>
                    <a:pt x="0" y="212216"/>
                  </a:moveTo>
                  <a:lnTo>
                    <a:pt x="5603" y="163552"/>
                  </a:lnTo>
                  <a:lnTo>
                    <a:pt x="21567" y="118881"/>
                  </a:lnTo>
                  <a:lnTo>
                    <a:pt x="46616" y="79479"/>
                  </a:lnTo>
                  <a:lnTo>
                    <a:pt x="79479" y="46616"/>
                  </a:lnTo>
                  <a:lnTo>
                    <a:pt x="118881" y="21567"/>
                  </a:lnTo>
                  <a:lnTo>
                    <a:pt x="163552" y="5603"/>
                  </a:lnTo>
                  <a:lnTo>
                    <a:pt x="212216" y="0"/>
                  </a:lnTo>
                  <a:lnTo>
                    <a:pt x="1042796" y="0"/>
                  </a:lnTo>
                  <a:lnTo>
                    <a:pt x="1489710" y="0"/>
                  </a:lnTo>
                  <a:lnTo>
                    <a:pt x="1575435" y="0"/>
                  </a:lnTo>
                  <a:lnTo>
                    <a:pt x="1624099" y="5603"/>
                  </a:lnTo>
                  <a:lnTo>
                    <a:pt x="1668770" y="21567"/>
                  </a:lnTo>
                  <a:lnTo>
                    <a:pt x="1708172" y="46616"/>
                  </a:lnTo>
                  <a:lnTo>
                    <a:pt x="1741035" y="79479"/>
                  </a:lnTo>
                  <a:lnTo>
                    <a:pt x="1766084" y="118881"/>
                  </a:lnTo>
                  <a:lnTo>
                    <a:pt x="1782048" y="163552"/>
                  </a:lnTo>
                  <a:lnTo>
                    <a:pt x="1787652" y="212216"/>
                  </a:lnTo>
                  <a:lnTo>
                    <a:pt x="1787652" y="742696"/>
                  </a:lnTo>
                  <a:lnTo>
                    <a:pt x="1787652" y="1061085"/>
                  </a:lnTo>
                  <a:lnTo>
                    <a:pt x="1782048" y="1109749"/>
                  </a:lnTo>
                  <a:lnTo>
                    <a:pt x="1766084" y="1154420"/>
                  </a:lnTo>
                  <a:lnTo>
                    <a:pt x="1741035" y="1193822"/>
                  </a:lnTo>
                  <a:lnTo>
                    <a:pt x="1708172" y="1226685"/>
                  </a:lnTo>
                  <a:lnTo>
                    <a:pt x="1668770" y="1251734"/>
                  </a:lnTo>
                  <a:lnTo>
                    <a:pt x="1624099" y="1267698"/>
                  </a:lnTo>
                  <a:lnTo>
                    <a:pt x="1575435" y="1273302"/>
                  </a:lnTo>
                  <a:lnTo>
                    <a:pt x="1489710" y="1273302"/>
                  </a:lnTo>
                  <a:lnTo>
                    <a:pt x="1226819" y="1519555"/>
                  </a:lnTo>
                  <a:lnTo>
                    <a:pt x="1042796" y="1273302"/>
                  </a:lnTo>
                  <a:lnTo>
                    <a:pt x="212216" y="1273302"/>
                  </a:lnTo>
                  <a:lnTo>
                    <a:pt x="163552" y="1267698"/>
                  </a:lnTo>
                  <a:lnTo>
                    <a:pt x="118881" y="1251734"/>
                  </a:lnTo>
                  <a:lnTo>
                    <a:pt x="79479" y="1226685"/>
                  </a:lnTo>
                  <a:lnTo>
                    <a:pt x="46616" y="1193822"/>
                  </a:lnTo>
                  <a:lnTo>
                    <a:pt x="21567" y="1154420"/>
                  </a:lnTo>
                  <a:lnTo>
                    <a:pt x="5603" y="1109749"/>
                  </a:lnTo>
                  <a:lnTo>
                    <a:pt x="0" y="1061085"/>
                  </a:lnTo>
                  <a:lnTo>
                    <a:pt x="0" y="742696"/>
                  </a:lnTo>
                  <a:lnTo>
                    <a:pt x="0" y="212216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323329" y="1516634"/>
            <a:ext cx="12693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 marR="30480" indent="-317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op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0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0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7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𝑅</a:t>
            </a:r>
            <a:r>
              <a:rPr sz="1950" spc="-37" baseline="-14957" dirty="0">
                <a:latin typeface="Cambria Math"/>
                <a:cs typeface="Cambria Math"/>
              </a:rPr>
              <a:t>1 </a:t>
            </a:r>
            <a:r>
              <a:rPr sz="1800" dirty="0">
                <a:latin typeface="Calibri"/>
                <a:cs typeface="Calibri"/>
              </a:rPr>
              <a:t>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𝑅</a:t>
            </a:r>
            <a:r>
              <a:rPr sz="1950" spc="-37" baseline="-14957" dirty="0">
                <a:latin typeface="Cambria Math"/>
                <a:cs typeface="Cambria Math"/>
              </a:rPr>
              <a:t>0 </a:t>
            </a:r>
            <a:r>
              <a:rPr sz="1800" dirty="0">
                <a:latin typeface="Calibri"/>
                <a:cs typeface="Calibri"/>
              </a:rPr>
              <a:t>op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0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0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7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𝑀 </a:t>
            </a:r>
            <a:r>
              <a:rPr sz="1800" dirty="0">
                <a:latin typeface="Calibri"/>
                <a:cs typeface="Calibri"/>
              </a:rPr>
              <a:t>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𝑀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944361" y="3067050"/>
            <a:ext cx="1046480" cy="369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75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libri"/>
                <a:cs typeface="Calibri"/>
              </a:rPr>
              <a:t>(3,2,2)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849356" y="3665220"/>
            <a:ext cx="1046480" cy="369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750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libri"/>
                <a:cs typeface="Calibri"/>
              </a:rPr>
              <a:t>(3,2,2)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3425952" y="2828544"/>
            <a:ext cx="1690370" cy="854710"/>
            <a:chOff x="3425952" y="2828544"/>
            <a:chExt cx="1690370" cy="854710"/>
          </a:xfrm>
        </p:grpSpPr>
        <p:sp>
          <p:nvSpPr>
            <p:cNvPr id="62" name="object 62"/>
            <p:cNvSpPr/>
            <p:nvPr/>
          </p:nvSpPr>
          <p:spPr>
            <a:xfrm>
              <a:off x="3432429" y="2835021"/>
              <a:ext cx="1677670" cy="842010"/>
            </a:xfrm>
            <a:custGeom>
              <a:avLst/>
              <a:gdLst/>
              <a:ahLst/>
              <a:cxnLst/>
              <a:rect l="l" t="t" r="r" b="b"/>
              <a:pathLst>
                <a:path w="1677670" h="842010">
                  <a:moveTo>
                    <a:pt x="1397635" y="717041"/>
                  </a:moveTo>
                  <a:lnTo>
                    <a:pt x="978281" y="717041"/>
                  </a:lnTo>
                  <a:lnTo>
                    <a:pt x="1403477" y="841501"/>
                  </a:lnTo>
                  <a:lnTo>
                    <a:pt x="1397635" y="717041"/>
                  </a:lnTo>
                  <a:close/>
                </a:path>
                <a:path w="1677670" h="842010">
                  <a:moveTo>
                    <a:pt x="1557655" y="0"/>
                  </a:moveTo>
                  <a:lnTo>
                    <a:pt x="119507" y="0"/>
                  </a:lnTo>
                  <a:lnTo>
                    <a:pt x="72973" y="9386"/>
                  </a:lnTo>
                  <a:lnTo>
                    <a:pt x="34988" y="34988"/>
                  </a:lnTo>
                  <a:lnTo>
                    <a:pt x="9386" y="72973"/>
                  </a:lnTo>
                  <a:lnTo>
                    <a:pt x="0" y="119506"/>
                  </a:lnTo>
                  <a:lnTo>
                    <a:pt x="0" y="597534"/>
                  </a:lnTo>
                  <a:lnTo>
                    <a:pt x="9386" y="644068"/>
                  </a:lnTo>
                  <a:lnTo>
                    <a:pt x="34988" y="682053"/>
                  </a:lnTo>
                  <a:lnTo>
                    <a:pt x="72973" y="707655"/>
                  </a:lnTo>
                  <a:lnTo>
                    <a:pt x="119507" y="717041"/>
                  </a:lnTo>
                  <a:lnTo>
                    <a:pt x="1557655" y="717041"/>
                  </a:lnTo>
                  <a:lnTo>
                    <a:pt x="1604188" y="707655"/>
                  </a:lnTo>
                  <a:lnTo>
                    <a:pt x="1642173" y="682053"/>
                  </a:lnTo>
                  <a:lnTo>
                    <a:pt x="1667775" y="644068"/>
                  </a:lnTo>
                  <a:lnTo>
                    <a:pt x="1677162" y="597534"/>
                  </a:lnTo>
                  <a:lnTo>
                    <a:pt x="1677162" y="119506"/>
                  </a:lnTo>
                  <a:lnTo>
                    <a:pt x="1667775" y="72973"/>
                  </a:lnTo>
                  <a:lnTo>
                    <a:pt x="1642173" y="34988"/>
                  </a:lnTo>
                  <a:lnTo>
                    <a:pt x="1604188" y="9386"/>
                  </a:lnTo>
                  <a:lnTo>
                    <a:pt x="155765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432429" y="2835021"/>
              <a:ext cx="1677670" cy="842010"/>
            </a:xfrm>
            <a:custGeom>
              <a:avLst/>
              <a:gdLst/>
              <a:ahLst/>
              <a:cxnLst/>
              <a:rect l="l" t="t" r="r" b="b"/>
              <a:pathLst>
                <a:path w="1677670" h="842010">
                  <a:moveTo>
                    <a:pt x="0" y="119506"/>
                  </a:moveTo>
                  <a:lnTo>
                    <a:pt x="9386" y="72973"/>
                  </a:lnTo>
                  <a:lnTo>
                    <a:pt x="34988" y="34988"/>
                  </a:lnTo>
                  <a:lnTo>
                    <a:pt x="72973" y="9386"/>
                  </a:lnTo>
                  <a:lnTo>
                    <a:pt x="119507" y="0"/>
                  </a:lnTo>
                  <a:lnTo>
                    <a:pt x="978281" y="0"/>
                  </a:lnTo>
                  <a:lnTo>
                    <a:pt x="1397635" y="0"/>
                  </a:lnTo>
                  <a:lnTo>
                    <a:pt x="1557655" y="0"/>
                  </a:lnTo>
                  <a:lnTo>
                    <a:pt x="1604188" y="9386"/>
                  </a:lnTo>
                  <a:lnTo>
                    <a:pt x="1642173" y="34988"/>
                  </a:lnTo>
                  <a:lnTo>
                    <a:pt x="1667775" y="72973"/>
                  </a:lnTo>
                  <a:lnTo>
                    <a:pt x="1677162" y="119506"/>
                  </a:lnTo>
                  <a:lnTo>
                    <a:pt x="1677162" y="418211"/>
                  </a:lnTo>
                  <a:lnTo>
                    <a:pt x="1677162" y="597534"/>
                  </a:lnTo>
                  <a:lnTo>
                    <a:pt x="1667775" y="644068"/>
                  </a:lnTo>
                  <a:lnTo>
                    <a:pt x="1642173" y="682053"/>
                  </a:lnTo>
                  <a:lnTo>
                    <a:pt x="1604188" y="707655"/>
                  </a:lnTo>
                  <a:lnTo>
                    <a:pt x="1557655" y="717041"/>
                  </a:lnTo>
                  <a:lnTo>
                    <a:pt x="1397635" y="717041"/>
                  </a:lnTo>
                  <a:lnTo>
                    <a:pt x="1403477" y="841501"/>
                  </a:lnTo>
                  <a:lnTo>
                    <a:pt x="978281" y="717041"/>
                  </a:lnTo>
                  <a:lnTo>
                    <a:pt x="119507" y="717041"/>
                  </a:lnTo>
                  <a:lnTo>
                    <a:pt x="72973" y="707655"/>
                  </a:lnTo>
                  <a:lnTo>
                    <a:pt x="34988" y="682053"/>
                  </a:lnTo>
                  <a:lnTo>
                    <a:pt x="9386" y="644068"/>
                  </a:lnTo>
                  <a:lnTo>
                    <a:pt x="0" y="597534"/>
                  </a:lnTo>
                  <a:lnTo>
                    <a:pt x="0" y="418211"/>
                  </a:lnTo>
                  <a:lnTo>
                    <a:pt x="0" y="119506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713992" y="2892805"/>
            <a:ext cx="3283585" cy="152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46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LD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0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𝑎</a:t>
            </a:r>
            <a:endParaRPr sz="1800">
              <a:latin typeface="Cambria Math"/>
              <a:cs typeface="Cambria Math"/>
            </a:endParaRPr>
          </a:p>
          <a:p>
            <a:pPr marL="1844675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ADD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0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6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0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6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𝑏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ts val="1885"/>
              </a:lnSpc>
              <a:spcBef>
                <a:spcPts val="1689"/>
              </a:spcBef>
            </a:pP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7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𝑎</a:t>
            </a:r>
            <a:r>
              <a:rPr sz="1725" spc="569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1</a:t>
            </a:r>
            <a:r>
              <a:rPr sz="1600" spc="90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 𝐶</a:t>
            </a:r>
            <a:r>
              <a:rPr sz="1725" baseline="-14492" dirty="0">
                <a:latin typeface="Cambria Math"/>
                <a:cs typeface="Cambria Math"/>
              </a:rPr>
              <a:t>𝑏</a:t>
            </a:r>
            <a:r>
              <a:rPr sz="1725" spc="569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0</a:t>
            </a:r>
            <a:r>
              <a:rPr sz="1600" spc="90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1</a:t>
            </a:r>
            <a:r>
              <a:rPr sz="1600" spc="8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8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1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0</a:t>
            </a:r>
            <a:r>
              <a:rPr sz="1600" spc="-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+ 1</a:t>
            </a:r>
            <a:r>
              <a:rPr sz="1600" spc="8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80" dirty="0">
                <a:latin typeface="Cambria Math"/>
                <a:cs typeface="Cambria Math"/>
              </a:rPr>
              <a:t> </a:t>
            </a:r>
            <a:r>
              <a:rPr sz="1600" spc="-50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  <a:p>
            <a:pPr marL="774700">
              <a:lnSpc>
                <a:spcPts val="1885"/>
              </a:lnSpc>
            </a:pP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𝑎</a:t>
            </a:r>
            <a:r>
              <a:rPr sz="1725" spc="555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2</a:t>
            </a:r>
            <a:r>
              <a:rPr sz="1600" spc="90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 𝐶</a:t>
            </a:r>
            <a:r>
              <a:rPr sz="1725" baseline="-14492" dirty="0">
                <a:latin typeface="Cambria Math"/>
                <a:cs typeface="Cambria Math"/>
              </a:rPr>
              <a:t>𝑏</a:t>
            </a:r>
            <a:r>
              <a:rPr sz="1725" spc="569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1</a:t>
            </a:r>
            <a:r>
              <a:rPr sz="1600" spc="95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-5" dirty="0">
                <a:latin typeface="Cambria Math"/>
                <a:cs typeface="Cambria Math"/>
              </a:rPr>
              <a:t> </a:t>
            </a:r>
            <a:r>
              <a:rPr sz="1600" spc="-25" dirty="0">
                <a:latin typeface="Cambria Math"/>
                <a:cs typeface="Cambria Math"/>
              </a:rPr>
              <a:t>1,</a:t>
            </a:r>
            <a:endParaRPr sz="1600">
              <a:latin typeface="Cambria Math"/>
              <a:cs typeface="Cambria Math"/>
            </a:endParaRPr>
          </a:p>
          <a:p>
            <a:pPr marL="774700">
              <a:lnSpc>
                <a:spcPct val="100000"/>
              </a:lnSpc>
              <a:spcBef>
                <a:spcPts val="125"/>
              </a:spcBef>
            </a:pP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𝑎</a:t>
            </a:r>
            <a:r>
              <a:rPr sz="1725" spc="555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2</a:t>
            </a:r>
            <a:r>
              <a:rPr sz="1600" spc="90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 𝐶</a:t>
            </a:r>
            <a:r>
              <a:rPr sz="1725" baseline="-14492" dirty="0">
                <a:latin typeface="Cambria Math"/>
                <a:cs typeface="Cambria Math"/>
              </a:rPr>
              <a:t>𝑏</a:t>
            </a:r>
            <a:r>
              <a:rPr sz="1725" spc="569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0</a:t>
            </a:r>
            <a:r>
              <a:rPr sz="1600" spc="95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-5" dirty="0">
                <a:latin typeface="Cambria Math"/>
                <a:cs typeface="Cambria Math"/>
              </a:rPr>
              <a:t> </a:t>
            </a:r>
            <a:r>
              <a:rPr sz="1600" spc="-25" dirty="0">
                <a:latin typeface="Cambria Math"/>
                <a:cs typeface="Cambria Math"/>
              </a:rPr>
              <a:t>1,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67" name="Slide Number Placeholder 66">
            <a:extLst>
              <a:ext uri="{FF2B5EF4-FFF2-40B4-BE49-F238E27FC236}">
                <a16:creationId xmlns:a16="http://schemas.microsoft.com/office/drawing/2014/main" id="{5A8EF0AE-DC53-4082-7AAC-C25A70AEB66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87</a:t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82777"/>
            <a:ext cx="75355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Expression</a:t>
            </a:r>
            <a:r>
              <a:rPr spc="-140" dirty="0"/>
              <a:t> </a:t>
            </a:r>
            <a:r>
              <a:rPr spc="-60" dirty="0"/>
              <a:t>Tree</a:t>
            </a:r>
            <a:r>
              <a:rPr spc="-145" dirty="0"/>
              <a:t> </a:t>
            </a:r>
            <a:r>
              <a:rPr dirty="0"/>
              <a:t>with</a:t>
            </a:r>
            <a:r>
              <a:rPr spc="-130" dirty="0"/>
              <a:t> </a:t>
            </a:r>
            <a:r>
              <a:rPr dirty="0"/>
              <a:t>Cost</a:t>
            </a:r>
            <a:r>
              <a:rPr spc="-140" dirty="0"/>
              <a:t> </a:t>
            </a:r>
            <a:r>
              <a:rPr spc="-10" dirty="0"/>
              <a:t>Vectors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8200" y="1310639"/>
            <a:ext cx="4624705" cy="2345055"/>
            <a:chOff x="838200" y="1310639"/>
            <a:chExt cx="4624705" cy="2345055"/>
          </a:xfrm>
        </p:grpSpPr>
        <p:sp>
          <p:nvSpPr>
            <p:cNvPr id="4" name="object 4"/>
            <p:cNvSpPr/>
            <p:nvPr/>
          </p:nvSpPr>
          <p:spPr>
            <a:xfrm>
              <a:off x="838200" y="1310639"/>
              <a:ext cx="4624705" cy="2345055"/>
            </a:xfrm>
            <a:custGeom>
              <a:avLst/>
              <a:gdLst/>
              <a:ahLst/>
              <a:cxnLst/>
              <a:rect l="l" t="t" r="r" b="b"/>
              <a:pathLst>
                <a:path w="4624705" h="2345054">
                  <a:moveTo>
                    <a:pt x="4624578" y="0"/>
                  </a:moveTo>
                  <a:lnTo>
                    <a:pt x="0" y="0"/>
                  </a:lnTo>
                  <a:lnTo>
                    <a:pt x="0" y="2344674"/>
                  </a:lnTo>
                  <a:lnTo>
                    <a:pt x="4624578" y="2344674"/>
                  </a:lnTo>
                  <a:lnTo>
                    <a:pt x="462457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26972" y="1438909"/>
              <a:ext cx="1614170" cy="1042669"/>
            </a:xfrm>
            <a:custGeom>
              <a:avLst/>
              <a:gdLst/>
              <a:ahLst/>
              <a:cxnLst/>
              <a:rect l="l" t="t" r="r" b="b"/>
              <a:pathLst>
                <a:path w="1614170" h="1042669">
                  <a:moveTo>
                    <a:pt x="44323" y="853440"/>
                  </a:moveTo>
                  <a:lnTo>
                    <a:pt x="0" y="853440"/>
                  </a:lnTo>
                  <a:lnTo>
                    <a:pt x="0" y="861060"/>
                  </a:lnTo>
                  <a:lnTo>
                    <a:pt x="0" y="1035050"/>
                  </a:lnTo>
                  <a:lnTo>
                    <a:pt x="0" y="1042670"/>
                  </a:lnTo>
                  <a:lnTo>
                    <a:pt x="44323" y="1042670"/>
                  </a:lnTo>
                  <a:lnTo>
                    <a:pt x="44323" y="1035050"/>
                  </a:lnTo>
                  <a:lnTo>
                    <a:pt x="16510" y="1035050"/>
                  </a:lnTo>
                  <a:lnTo>
                    <a:pt x="16510" y="861060"/>
                  </a:lnTo>
                  <a:lnTo>
                    <a:pt x="44323" y="861060"/>
                  </a:lnTo>
                  <a:lnTo>
                    <a:pt x="44323" y="853440"/>
                  </a:lnTo>
                  <a:close/>
                </a:path>
                <a:path w="1614170" h="1042669">
                  <a:moveTo>
                    <a:pt x="44323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81610"/>
                  </a:lnTo>
                  <a:lnTo>
                    <a:pt x="0" y="189230"/>
                  </a:lnTo>
                  <a:lnTo>
                    <a:pt x="44323" y="189230"/>
                  </a:lnTo>
                  <a:lnTo>
                    <a:pt x="44323" y="181610"/>
                  </a:lnTo>
                  <a:lnTo>
                    <a:pt x="16510" y="181610"/>
                  </a:lnTo>
                  <a:lnTo>
                    <a:pt x="16510" y="7620"/>
                  </a:lnTo>
                  <a:lnTo>
                    <a:pt x="44323" y="7620"/>
                  </a:lnTo>
                  <a:lnTo>
                    <a:pt x="44323" y="0"/>
                  </a:lnTo>
                  <a:close/>
                </a:path>
                <a:path w="1614170" h="1042669">
                  <a:moveTo>
                    <a:pt x="209677" y="853440"/>
                  </a:moveTo>
                  <a:lnTo>
                    <a:pt x="165354" y="853440"/>
                  </a:lnTo>
                  <a:lnTo>
                    <a:pt x="165354" y="861060"/>
                  </a:lnTo>
                  <a:lnTo>
                    <a:pt x="193167" y="861060"/>
                  </a:lnTo>
                  <a:lnTo>
                    <a:pt x="193167" y="1035050"/>
                  </a:lnTo>
                  <a:lnTo>
                    <a:pt x="165354" y="1035050"/>
                  </a:lnTo>
                  <a:lnTo>
                    <a:pt x="165354" y="1042670"/>
                  </a:lnTo>
                  <a:lnTo>
                    <a:pt x="209677" y="1042670"/>
                  </a:lnTo>
                  <a:lnTo>
                    <a:pt x="209677" y="1035050"/>
                  </a:lnTo>
                  <a:lnTo>
                    <a:pt x="209677" y="861060"/>
                  </a:lnTo>
                  <a:lnTo>
                    <a:pt x="209677" y="853440"/>
                  </a:lnTo>
                  <a:close/>
                </a:path>
                <a:path w="1614170" h="1042669">
                  <a:moveTo>
                    <a:pt x="209677" y="0"/>
                  </a:moveTo>
                  <a:lnTo>
                    <a:pt x="165354" y="0"/>
                  </a:lnTo>
                  <a:lnTo>
                    <a:pt x="165354" y="7620"/>
                  </a:lnTo>
                  <a:lnTo>
                    <a:pt x="193167" y="7620"/>
                  </a:lnTo>
                  <a:lnTo>
                    <a:pt x="193167" y="181610"/>
                  </a:lnTo>
                  <a:lnTo>
                    <a:pt x="165354" y="181610"/>
                  </a:lnTo>
                  <a:lnTo>
                    <a:pt x="165354" y="189230"/>
                  </a:lnTo>
                  <a:lnTo>
                    <a:pt x="209677" y="189230"/>
                  </a:lnTo>
                  <a:lnTo>
                    <a:pt x="209677" y="181610"/>
                  </a:lnTo>
                  <a:lnTo>
                    <a:pt x="209677" y="7620"/>
                  </a:lnTo>
                  <a:lnTo>
                    <a:pt x="209677" y="0"/>
                  </a:lnTo>
                  <a:close/>
                </a:path>
                <a:path w="1614170" h="1042669">
                  <a:moveTo>
                    <a:pt x="760603" y="0"/>
                  </a:moveTo>
                  <a:lnTo>
                    <a:pt x="716280" y="0"/>
                  </a:lnTo>
                  <a:lnTo>
                    <a:pt x="716280" y="7620"/>
                  </a:lnTo>
                  <a:lnTo>
                    <a:pt x="716280" y="181610"/>
                  </a:lnTo>
                  <a:lnTo>
                    <a:pt x="716280" y="189230"/>
                  </a:lnTo>
                  <a:lnTo>
                    <a:pt x="760603" y="189230"/>
                  </a:lnTo>
                  <a:lnTo>
                    <a:pt x="760603" y="181610"/>
                  </a:lnTo>
                  <a:lnTo>
                    <a:pt x="732790" y="181610"/>
                  </a:lnTo>
                  <a:lnTo>
                    <a:pt x="732790" y="7620"/>
                  </a:lnTo>
                  <a:lnTo>
                    <a:pt x="760603" y="7620"/>
                  </a:lnTo>
                  <a:lnTo>
                    <a:pt x="760603" y="0"/>
                  </a:lnTo>
                  <a:close/>
                </a:path>
                <a:path w="1614170" h="1042669">
                  <a:moveTo>
                    <a:pt x="925957" y="0"/>
                  </a:moveTo>
                  <a:lnTo>
                    <a:pt x="881634" y="0"/>
                  </a:lnTo>
                  <a:lnTo>
                    <a:pt x="881634" y="7620"/>
                  </a:lnTo>
                  <a:lnTo>
                    <a:pt x="909447" y="7620"/>
                  </a:lnTo>
                  <a:lnTo>
                    <a:pt x="909447" y="181610"/>
                  </a:lnTo>
                  <a:lnTo>
                    <a:pt x="881634" y="181610"/>
                  </a:lnTo>
                  <a:lnTo>
                    <a:pt x="881634" y="189230"/>
                  </a:lnTo>
                  <a:lnTo>
                    <a:pt x="925957" y="189230"/>
                  </a:lnTo>
                  <a:lnTo>
                    <a:pt x="925957" y="181610"/>
                  </a:lnTo>
                  <a:lnTo>
                    <a:pt x="925957" y="7620"/>
                  </a:lnTo>
                  <a:lnTo>
                    <a:pt x="925957" y="0"/>
                  </a:lnTo>
                  <a:close/>
                </a:path>
                <a:path w="1614170" h="1042669">
                  <a:moveTo>
                    <a:pt x="1448689" y="0"/>
                  </a:moveTo>
                  <a:lnTo>
                    <a:pt x="1404366" y="0"/>
                  </a:lnTo>
                  <a:lnTo>
                    <a:pt x="1404366" y="7620"/>
                  </a:lnTo>
                  <a:lnTo>
                    <a:pt x="1404366" y="181610"/>
                  </a:lnTo>
                  <a:lnTo>
                    <a:pt x="1404366" y="189230"/>
                  </a:lnTo>
                  <a:lnTo>
                    <a:pt x="1448689" y="189230"/>
                  </a:lnTo>
                  <a:lnTo>
                    <a:pt x="1448689" y="181610"/>
                  </a:lnTo>
                  <a:lnTo>
                    <a:pt x="1420876" y="181610"/>
                  </a:lnTo>
                  <a:lnTo>
                    <a:pt x="1420876" y="7620"/>
                  </a:lnTo>
                  <a:lnTo>
                    <a:pt x="1448689" y="7620"/>
                  </a:lnTo>
                  <a:lnTo>
                    <a:pt x="1448689" y="0"/>
                  </a:lnTo>
                  <a:close/>
                </a:path>
                <a:path w="1614170" h="1042669">
                  <a:moveTo>
                    <a:pt x="1614043" y="0"/>
                  </a:moveTo>
                  <a:lnTo>
                    <a:pt x="1569720" y="0"/>
                  </a:lnTo>
                  <a:lnTo>
                    <a:pt x="1569720" y="7620"/>
                  </a:lnTo>
                  <a:lnTo>
                    <a:pt x="1597533" y="7620"/>
                  </a:lnTo>
                  <a:lnTo>
                    <a:pt x="1597533" y="181610"/>
                  </a:lnTo>
                  <a:lnTo>
                    <a:pt x="1569720" y="181610"/>
                  </a:lnTo>
                  <a:lnTo>
                    <a:pt x="1569720" y="189230"/>
                  </a:lnTo>
                  <a:lnTo>
                    <a:pt x="1614043" y="189230"/>
                  </a:lnTo>
                  <a:lnTo>
                    <a:pt x="1614043" y="181610"/>
                  </a:lnTo>
                  <a:lnTo>
                    <a:pt x="1614043" y="7620"/>
                  </a:lnTo>
                  <a:lnTo>
                    <a:pt x="16140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15516" y="2228849"/>
            <a:ext cx="5613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75" dirty="0">
                <a:latin typeface="Cambria Math"/>
                <a:cs typeface="Cambria Math"/>
              </a:rPr>
              <a:t> </a:t>
            </a:r>
            <a:r>
              <a:rPr sz="1600" spc="-25" dirty="0">
                <a:latin typeface="Cambria Math"/>
                <a:cs typeface="Cambria Math"/>
              </a:rPr>
              <a:t>min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687" y="1694179"/>
            <a:ext cx="1797685" cy="1361440"/>
          </a:xfrm>
          <a:custGeom>
            <a:avLst/>
            <a:gdLst/>
            <a:ahLst/>
            <a:cxnLst/>
            <a:rect l="l" t="t" r="r" b="b"/>
            <a:pathLst>
              <a:path w="1797685" h="1361439">
                <a:moveTo>
                  <a:pt x="127762" y="31623"/>
                </a:moveTo>
                <a:lnTo>
                  <a:pt x="94119" y="63487"/>
                </a:lnTo>
                <a:lnTo>
                  <a:pt x="70954" y="107645"/>
                </a:lnTo>
                <a:lnTo>
                  <a:pt x="50495" y="157594"/>
                </a:lnTo>
                <a:lnTo>
                  <a:pt x="32766" y="213360"/>
                </a:lnTo>
                <a:lnTo>
                  <a:pt x="20967" y="261010"/>
                </a:lnTo>
                <a:lnTo>
                  <a:pt x="11785" y="310045"/>
                </a:lnTo>
                <a:lnTo>
                  <a:pt x="5232" y="360464"/>
                </a:lnTo>
                <a:lnTo>
                  <a:pt x="1308" y="412280"/>
                </a:lnTo>
                <a:lnTo>
                  <a:pt x="0" y="465455"/>
                </a:lnTo>
                <a:lnTo>
                  <a:pt x="0" y="920623"/>
                </a:lnTo>
                <a:lnTo>
                  <a:pt x="1244" y="971448"/>
                </a:lnTo>
                <a:lnTo>
                  <a:pt x="5232" y="1025601"/>
                </a:lnTo>
                <a:lnTo>
                  <a:pt x="11785" y="1076045"/>
                </a:lnTo>
                <a:lnTo>
                  <a:pt x="20967" y="1125080"/>
                </a:lnTo>
                <a:lnTo>
                  <a:pt x="32766" y="1172718"/>
                </a:lnTo>
                <a:lnTo>
                  <a:pt x="50495" y="1228496"/>
                </a:lnTo>
                <a:lnTo>
                  <a:pt x="70954" y="1278445"/>
                </a:lnTo>
                <a:lnTo>
                  <a:pt x="94119" y="1322603"/>
                </a:lnTo>
                <a:lnTo>
                  <a:pt x="120015" y="1360932"/>
                </a:lnTo>
                <a:lnTo>
                  <a:pt x="127762" y="1354455"/>
                </a:lnTo>
                <a:lnTo>
                  <a:pt x="103606" y="1315427"/>
                </a:lnTo>
                <a:lnTo>
                  <a:pt x="82435" y="1270927"/>
                </a:lnTo>
                <a:lnTo>
                  <a:pt x="64223" y="1220939"/>
                </a:lnTo>
                <a:lnTo>
                  <a:pt x="49022" y="1165479"/>
                </a:lnTo>
                <a:lnTo>
                  <a:pt x="39065" y="1118374"/>
                </a:lnTo>
                <a:lnTo>
                  <a:pt x="31305" y="1070330"/>
                </a:lnTo>
                <a:lnTo>
                  <a:pt x="25742" y="1021359"/>
                </a:lnTo>
                <a:lnTo>
                  <a:pt x="22377" y="971448"/>
                </a:lnTo>
                <a:lnTo>
                  <a:pt x="21209" y="920623"/>
                </a:lnTo>
                <a:lnTo>
                  <a:pt x="21209" y="465455"/>
                </a:lnTo>
                <a:lnTo>
                  <a:pt x="22377" y="414591"/>
                </a:lnTo>
                <a:lnTo>
                  <a:pt x="25742" y="364680"/>
                </a:lnTo>
                <a:lnTo>
                  <a:pt x="31305" y="315722"/>
                </a:lnTo>
                <a:lnTo>
                  <a:pt x="39065" y="267703"/>
                </a:lnTo>
                <a:lnTo>
                  <a:pt x="49022" y="220599"/>
                </a:lnTo>
                <a:lnTo>
                  <a:pt x="64223" y="165074"/>
                </a:lnTo>
                <a:lnTo>
                  <a:pt x="82435" y="115062"/>
                </a:lnTo>
                <a:lnTo>
                  <a:pt x="103606" y="70586"/>
                </a:lnTo>
                <a:lnTo>
                  <a:pt x="127762" y="31623"/>
                </a:lnTo>
                <a:close/>
              </a:path>
              <a:path w="1797685" h="1361439">
                <a:moveTo>
                  <a:pt x="393954" y="290830"/>
                </a:moveTo>
                <a:lnTo>
                  <a:pt x="349631" y="290830"/>
                </a:lnTo>
                <a:lnTo>
                  <a:pt x="349631" y="298450"/>
                </a:lnTo>
                <a:lnTo>
                  <a:pt x="349631" y="472440"/>
                </a:lnTo>
                <a:lnTo>
                  <a:pt x="349631" y="480060"/>
                </a:lnTo>
                <a:lnTo>
                  <a:pt x="393954" y="480060"/>
                </a:lnTo>
                <a:lnTo>
                  <a:pt x="393954" y="472440"/>
                </a:lnTo>
                <a:lnTo>
                  <a:pt x="366141" y="472440"/>
                </a:lnTo>
                <a:lnTo>
                  <a:pt x="366141" y="298450"/>
                </a:lnTo>
                <a:lnTo>
                  <a:pt x="393954" y="298450"/>
                </a:lnTo>
                <a:lnTo>
                  <a:pt x="393954" y="290830"/>
                </a:lnTo>
                <a:close/>
              </a:path>
              <a:path w="1797685" h="1361439">
                <a:moveTo>
                  <a:pt x="393954" y="0"/>
                </a:moveTo>
                <a:lnTo>
                  <a:pt x="349631" y="0"/>
                </a:lnTo>
                <a:lnTo>
                  <a:pt x="349631" y="7620"/>
                </a:lnTo>
                <a:lnTo>
                  <a:pt x="349631" y="181610"/>
                </a:lnTo>
                <a:lnTo>
                  <a:pt x="349631" y="189230"/>
                </a:lnTo>
                <a:lnTo>
                  <a:pt x="393954" y="189230"/>
                </a:lnTo>
                <a:lnTo>
                  <a:pt x="393954" y="181610"/>
                </a:lnTo>
                <a:lnTo>
                  <a:pt x="366141" y="181610"/>
                </a:lnTo>
                <a:lnTo>
                  <a:pt x="366141" y="7620"/>
                </a:lnTo>
                <a:lnTo>
                  <a:pt x="393954" y="7620"/>
                </a:lnTo>
                <a:lnTo>
                  <a:pt x="393954" y="0"/>
                </a:lnTo>
                <a:close/>
              </a:path>
              <a:path w="1797685" h="1361439">
                <a:moveTo>
                  <a:pt x="559308" y="290830"/>
                </a:moveTo>
                <a:lnTo>
                  <a:pt x="514985" y="290830"/>
                </a:lnTo>
                <a:lnTo>
                  <a:pt x="514985" y="298450"/>
                </a:lnTo>
                <a:lnTo>
                  <a:pt x="542798" y="298450"/>
                </a:lnTo>
                <a:lnTo>
                  <a:pt x="542798" y="472440"/>
                </a:lnTo>
                <a:lnTo>
                  <a:pt x="514985" y="472440"/>
                </a:lnTo>
                <a:lnTo>
                  <a:pt x="514985" y="480060"/>
                </a:lnTo>
                <a:lnTo>
                  <a:pt x="559308" y="480060"/>
                </a:lnTo>
                <a:lnTo>
                  <a:pt x="559308" y="472440"/>
                </a:lnTo>
                <a:lnTo>
                  <a:pt x="559308" y="298450"/>
                </a:lnTo>
                <a:lnTo>
                  <a:pt x="559308" y="290830"/>
                </a:lnTo>
                <a:close/>
              </a:path>
              <a:path w="1797685" h="1361439">
                <a:moveTo>
                  <a:pt x="559308" y="0"/>
                </a:moveTo>
                <a:lnTo>
                  <a:pt x="514985" y="0"/>
                </a:lnTo>
                <a:lnTo>
                  <a:pt x="514985" y="7620"/>
                </a:lnTo>
                <a:lnTo>
                  <a:pt x="542798" y="7620"/>
                </a:lnTo>
                <a:lnTo>
                  <a:pt x="542798" y="181610"/>
                </a:lnTo>
                <a:lnTo>
                  <a:pt x="514985" y="181610"/>
                </a:lnTo>
                <a:lnTo>
                  <a:pt x="514985" y="189230"/>
                </a:lnTo>
                <a:lnTo>
                  <a:pt x="559308" y="189230"/>
                </a:lnTo>
                <a:lnTo>
                  <a:pt x="559308" y="181610"/>
                </a:lnTo>
                <a:lnTo>
                  <a:pt x="559308" y="7620"/>
                </a:lnTo>
                <a:lnTo>
                  <a:pt x="559308" y="0"/>
                </a:lnTo>
                <a:close/>
              </a:path>
              <a:path w="1797685" h="1361439">
                <a:moveTo>
                  <a:pt x="1082040" y="290830"/>
                </a:moveTo>
                <a:lnTo>
                  <a:pt x="1037717" y="290830"/>
                </a:lnTo>
                <a:lnTo>
                  <a:pt x="1037717" y="298450"/>
                </a:lnTo>
                <a:lnTo>
                  <a:pt x="1037717" y="472440"/>
                </a:lnTo>
                <a:lnTo>
                  <a:pt x="1037717" y="480060"/>
                </a:lnTo>
                <a:lnTo>
                  <a:pt x="1082040" y="480060"/>
                </a:lnTo>
                <a:lnTo>
                  <a:pt x="1082040" y="472440"/>
                </a:lnTo>
                <a:lnTo>
                  <a:pt x="1054227" y="472440"/>
                </a:lnTo>
                <a:lnTo>
                  <a:pt x="1054227" y="298450"/>
                </a:lnTo>
                <a:lnTo>
                  <a:pt x="1082040" y="298450"/>
                </a:lnTo>
                <a:lnTo>
                  <a:pt x="1082040" y="290830"/>
                </a:lnTo>
                <a:close/>
              </a:path>
              <a:path w="1797685" h="1361439">
                <a:moveTo>
                  <a:pt x="1082040" y="0"/>
                </a:moveTo>
                <a:lnTo>
                  <a:pt x="1037717" y="0"/>
                </a:lnTo>
                <a:lnTo>
                  <a:pt x="1037717" y="7620"/>
                </a:lnTo>
                <a:lnTo>
                  <a:pt x="1037717" y="181610"/>
                </a:lnTo>
                <a:lnTo>
                  <a:pt x="1037717" y="189230"/>
                </a:lnTo>
                <a:lnTo>
                  <a:pt x="1082040" y="189230"/>
                </a:lnTo>
                <a:lnTo>
                  <a:pt x="1082040" y="181610"/>
                </a:lnTo>
                <a:lnTo>
                  <a:pt x="1054227" y="181610"/>
                </a:lnTo>
                <a:lnTo>
                  <a:pt x="1054227" y="7620"/>
                </a:lnTo>
                <a:lnTo>
                  <a:pt x="1082040" y="7620"/>
                </a:lnTo>
                <a:lnTo>
                  <a:pt x="1082040" y="0"/>
                </a:lnTo>
                <a:close/>
              </a:path>
              <a:path w="1797685" h="1361439">
                <a:moveTo>
                  <a:pt x="1247394" y="290830"/>
                </a:moveTo>
                <a:lnTo>
                  <a:pt x="1203071" y="290830"/>
                </a:lnTo>
                <a:lnTo>
                  <a:pt x="1203071" y="298450"/>
                </a:lnTo>
                <a:lnTo>
                  <a:pt x="1230884" y="298450"/>
                </a:lnTo>
                <a:lnTo>
                  <a:pt x="1230884" y="472440"/>
                </a:lnTo>
                <a:lnTo>
                  <a:pt x="1203071" y="472440"/>
                </a:lnTo>
                <a:lnTo>
                  <a:pt x="1203071" y="480060"/>
                </a:lnTo>
                <a:lnTo>
                  <a:pt x="1247394" y="480060"/>
                </a:lnTo>
                <a:lnTo>
                  <a:pt x="1247394" y="472440"/>
                </a:lnTo>
                <a:lnTo>
                  <a:pt x="1247394" y="298450"/>
                </a:lnTo>
                <a:lnTo>
                  <a:pt x="1247394" y="290830"/>
                </a:lnTo>
                <a:close/>
              </a:path>
              <a:path w="1797685" h="1361439">
                <a:moveTo>
                  <a:pt x="1247394" y="0"/>
                </a:moveTo>
                <a:lnTo>
                  <a:pt x="1203071" y="0"/>
                </a:lnTo>
                <a:lnTo>
                  <a:pt x="1203071" y="7620"/>
                </a:lnTo>
                <a:lnTo>
                  <a:pt x="1230884" y="7620"/>
                </a:lnTo>
                <a:lnTo>
                  <a:pt x="1230884" y="181610"/>
                </a:lnTo>
                <a:lnTo>
                  <a:pt x="1203071" y="181610"/>
                </a:lnTo>
                <a:lnTo>
                  <a:pt x="1203071" y="189230"/>
                </a:lnTo>
                <a:lnTo>
                  <a:pt x="1247394" y="189230"/>
                </a:lnTo>
                <a:lnTo>
                  <a:pt x="1247394" y="181610"/>
                </a:lnTo>
                <a:lnTo>
                  <a:pt x="1247394" y="7620"/>
                </a:lnTo>
                <a:lnTo>
                  <a:pt x="1247394" y="0"/>
                </a:lnTo>
                <a:close/>
              </a:path>
              <a:path w="1797685" h="1361439">
                <a:moveTo>
                  <a:pt x="1797431" y="465455"/>
                </a:moveTo>
                <a:lnTo>
                  <a:pt x="1796161" y="414591"/>
                </a:lnTo>
                <a:lnTo>
                  <a:pt x="1792147" y="360464"/>
                </a:lnTo>
                <a:lnTo>
                  <a:pt x="1785569" y="310045"/>
                </a:lnTo>
                <a:lnTo>
                  <a:pt x="1776399" y="261010"/>
                </a:lnTo>
                <a:lnTo>
                  <a:pt x="1764665" y="213360"/>
                </a:lnTo>
                <a:lnTo>
                  <a:pt x="1746910" y="157594"/>
                </a:lnTo>
                <a:lnTo>
                  <a:pt x="1726450" y="107632"/>
                </a:lnTo>
                <a:lnTo>
                  <a:pt x="1703235" y="63487"/>
                </a:lnTo>
                <a:lnTo>
                  <a:pt x="1677289" y="25146"/>
                </a:lnTo>
                <a:lnTo>
                  <a:pt x="1669542" y="31623"/>
                </a:lnTo>
                <a:lnTo>
                  <a:pt x="1693735" y="70586"/>
                </a:lnTo>
                <a:lnTo>
                  <a:pt x="1714919" y="115062"/>
                </a:lnTo>
                <a:lnTo>
                  <a:pt x="1733130" y="165074"/>
                </a:lnTo>
                <a:lnTo>
                  <a:pt x="1748409" y="220599"/>
                </a:lnTo>
                <a:lnTo>
                  <a:pt x="1758353" y="267703"/>
                </a:lnTo>
                <a:lnTo>
                  <a:pt x="1766112" y="315722"/>
                </a:lnTo>
                <a:lnTo>
                  <a:pt x="1771675" y="364680"/>
                </a:lnTo>
                <a:lnTo>
                  <a:pt x="1775040" y="414591"/>
                </a:lnTo>
                <a:lnTo>
                  <a:pt x="1776222" y="465455"/>
                </a:lnTo>
                <a:lnTo>
                  <a:pt x="1776222" y="920496"/>
                </a:lnTo>
                <a:lnTo>
                  <a:pt x="1775040" y="971372"/>
                </a:lnTo>
                <a:lnTo>
                  <a:pt x="1771675" y="1021283"/>
                </a:lnTo>
                <a:lnTo>
                  <a:pt x="1766112" y="1070241"/>
                </a:lnTo>
                <a:lnTo>
                  <a:pt x="1758353" y="1118260"/>
                </a:lnTo>
                <a:lnTo>
                  <a:pt x="1748409" y="1165352"/>
                </a:lnTo>
                <a:lnTo>
                  <a:pt x="1733130" y="1220838"/>
                </a:lnTo>
                <a:lnTo>
                  <a:pt x="1714919" y="1270850"/>
                </a:lnTo>
                <a:lnTo>
                  <a:pt x="1693735" y="1315364"/>
                </a:lnTo>
                <a:lnTo>
                  <a:pt x="1669542" y="1354328"/>
                </a:lnTo>
                <a:lnTo>
                  <a:pt x="1677289" y="1360805"/>
                </a:lnTo>
                <a:lnTo>
                  <a:pt x="1703235" y="1322476"/>
                </a:lnTo>
                <a:lnTo>
                  <a:pt x="1726450" y="1278318"/>
                </a:lnTo>
                <a:lnTo>
                  <a:pt x="1746910" y="1228369"/>
                </a:lnTo>
                <a:lnTo>
                  <a:pt x="1764665" y="1172591"/>
                </a:lnTo>
                <a:lnTo>
                  <a:pt x="1776399" y="1124953"/>
                </a:lnTo>
                <a:lnTo>
                  <a:pt x="1785569" y="1075918"/>
                </a:lnTo>
                <a:lnTo>
                  <a:pt x="1792147" y="1025499"/>
                </a:lnTo>
                <a:lnTo>
                  <a:pt x="1796097" y="973683"/>
                </a:lnTo>
                <a:lnTo>
                  <a:pt x="1797431" y="920496"/>
                </a:lnTo>
                <a:lnTo>
                  <a:pt x="1797431" y="4654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4239" y="1375155"/>
            <a:ext cx="40201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0515" algn="l"/>
                <a:tab pos="810895" algn="l"/>
              </a:tabLst>
            </a:pP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∗</a:t>
            </a:r>
            <a:r>
              <a:rPr sz="1725" spc="412" baseline="-14492" dirty="0">
                <a:latin typeface="Cambria Math"/>
                <a:cs typeface="Cambria Math"/>
              </a:rPr>
              <a:t> </a:t>
            </a:r>
            <a:r>
              <a:rPr sz="1600" spc="-60" dirty="0">
                <a:latin typeface="Cambria Math"/>
                <a:cs typeface="Cambria Math"/>
              </a:rPr>
              <a:t>1</a:t>
            </a:r>
            <a:r>
              <a:rPr sz="1600" dirty="0">
                <a:latin typeface="Cambria Math"/>
                <a:cs typeface="Cambria Math"/>
              </a:rPr>
              <a:t>	=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𝑐</a:t>
            </a:r>
            <a:r>
              <a:rPr sz="1725" spc="562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1</a:t>
            </a:r>
            <a:r>
              <a:rPr sz="1600" spc="85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/</a:t>
            </a:r>
            <a:r>
              <a:rPr sz="1725" spc="517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0</a:t>
            </a:r>
            <a:r>
              <a:rPr sz="1600" spc="85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-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1</a:t>
            </a:r>
            <a:r>
              <a:rPr sz="1600" spc="7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1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-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3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-1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1</a:t>
            </a:r>
            <a:r>
              <a:rPr sz="1600" spc="7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75" dirty="0">
                <a:latin typeface="Cambria Math"/>
                <a:cs typeface="Cambria Math"/>
              </a:rPr>
              <a:t> </a:t>
            </a:r>
            <a:r>
              <a:rPr sz="1600" spc="-50" dirty="0">
                <a:latin typeface="Cambria Math"/>
                <a:cs typeface="Cambria Math"/>
              </a:rPr>
              <a:t>5</a:t>
            </a:r>
            <a:endParaRPr sz="1600">
              <a:latin typeface="Cambria Math"/>
              <a:cs typeface="Cambria Math"/>
            </a:endParaRPr>
          </a:p>
          <a:p>
            <a:pPr marL="1547495">
              <a:lnSpc>
                <a:spcPct val="100000"/>
              </a:lnSpc>
              <a:spcBef>
                <a:spcPts val="90"/>
              </a:spcBef>
            </a:pP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𝑐</a:t>
            </a:r>
            <a:r>
              <a:rPr sz="1725" spc="547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2</a:t>
            </a:r>
            <a:r>
              <a:rPr sz="1600" spc="80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/</a:t>
            </a:r>
            <a:r>
              <a:rPr sz="1725" spc="502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1</a:t>
            </a:r>
            <a:r>
              <a:rPr sz="1600" spc="80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 </a:t>
            </a:r>
            <a:r>
              <a:rPr sz="1600" spc="-25" dirty="0">
                <a:latin typeface="Cambria Math"/>
                <a:cs typeface="Cambria Math"/>
              </a:rPr>
              <a:t>1,</a:t>
            </a:r>
            <a:endParaRPr sz="1600">
              <a:latin typeface="Cambria Math"/>
              <a:cs typeface="Cambria Math"/>
            </a:endParaRPr>
          </a:p>
          <a:p>
            <a:pPr marL="1547495">
              <a:lnSpc>
                <a:spcPct val="100000"/>
              </a:lnSpc>
              <a:spcBef>
                <a:spcPts val="365"/>
              </a:spcBef>
            </a:pP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𝑐</a:t>
            </a:r>
            <a:r>
              <a:rPr sz="1725" spc="547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2</a:t>
            </a:r>
            <a:r>
              <a:rPr sz="1600" spc="80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/</a:t>
            </a:r>
            <a:r>
              <a:rPr sz="1725" spc="502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0</a:t>
            </a:r>
            <a:r>
              <a:rPr sz="1600" spc="80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 </a:t>
            </a:r>
            <a:r>
              <a:rPr sz="1600" spc="-25" dirty="0">
                <a:latin typeface="Cambria Math"/>
                <a:cs typeface="Cambria Math"/>
              </a:rPr>
              <a:t>1,</a:t>
            </a:r>
            <a:endParaRPr sz="1600">
              <a:latin typeface="Cambria Math"/>
              <a:cs typeface="Cambria Math"/>
            </a:endParaRPr>
          </a:p>
          <a:p>
            <a:pPr marL="310515" indent="-285115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310515" algn="l"/>
              </a:tabLst>
            </a:pP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∗</a:t>
            </a:r>
            <a:r>
              <a:rPr sz="1725" spc="412" baseline="-14492" dirty="0">
                <a:latin typeface="Cambria Math"/>
                <a:cs typeface="Cambria Math"/>
              </a:rPr>
              <a:t> </a:t>
            </a:r>
            <a:r>
              <a:rPr sz="1600" spc="-60" dirty="0"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26972" y="2274569"/>
            <a:ext cx="2162810" cy="1277620"/>
          </a:xfrm>
          <a:custGeom>
            <a:avLst/>
            <a:gdLst/>
            <a:ahLst/>
            <a:cxnLst/>
            <a:rect l="l" t="t" r="r" b="b"/>
            <a:pathLst>
              <a:path w="2162810" h="1277620">
                <a:moveTo>
                  <a:pt x="44323" y="1087120"/>
                </a:moveTo>
                <a:lnTo>
                  <a:pt x="0" y="1087120"/>
                </a:lnTo>
                <a:lnTo>
                  <a:pt x="0" y="1094740"/>
                </a:lnTo>
                <a:lnTo>
                  <a:pt x="0" y="1270000"/>
                </a:lnTo>
                <a:lnTo>
                  <a:pt x="0" y="1277620"/>
                </a:lnTo>
                <a:lnTo>
                  <a:pt x="44323" y="1277620"/>
                </a:lnTo>
                <a:lnTo>
                  <a:pt x="44323" y="1270000"/>
                </a:lnTo>
                <a:lnTo>
                  <a:pt x="16510" y="1270000"/>
                </a:lnTo>
                <a:lnTo>
                  <a:pt x="16510" y="1094740"/>
                </a:lnTo>
                <a:lnTo>
                  <a:pt x="44323" y="1094740"/>
                </a:lnTo>
                <a:lnTo>
                  <a:pt x="44323" y="1087120"/>
                </a:lnTo>
                <a:close/>
              </a:path>
              <a:path w="2162810" h="1277620">
                <a:moveTo>
                  <a:pt x="209677" y="1087120"/>
                </a:moveTo>
                <a:lnTo>
                  <a:pt x="165354" y="1087120"/>
                </a:lnTo>
                <a:lnTo>
                  <a:pt x="165354" y="1094740"/>
                </a:lnTo>
                <a:lnTo>
                  <a:pt x="193167" y="1094740"/>
                </a:lnTo>
                <a:lnTo>
                  <a:pt x="193167" y="1270000"/>
                </a:lnTo>
                <a:lnTo>
                  <a:pt x="165354" y="1270000"/>
                </a:lnTo>
                <a:lnTo>
                  <a:pt x="165354" y="1277620"/>
                </a:lnTo>
                <a:lnTo>
                  <a:pt x="209677" y="1277620"/>
                </a:lnTo>
                <a:lnTo>
                  <a:pt x="209677" y="1270000"/>
                </a:lnTo>
                <a:lnTo>
                  <a:pt x="209677" y="1094740"/>
                </a:lnTo>
                <a:lnTo>
                  <a:pt x="209677" y="1087120"/>
                </a:lnTo>
                <a:close/>
              </a:path>
              <a:path w="2162810" h="1277620">
                <a:moveTo>
                  <a:pt x="914527" y="851789"/>
                </a:moveTo>
                <a:lnTo>
                  <a:pt x="911860" y="844169"/>
                </a:lnTo>
                <a:lnTo>
                  <a:pt x="898207" y="849096"/>
                </a:lnTo>
                <a:lnTo>
                  <a:pt x="886231" y="856259"/>
                </a:lnTo>
                <a:lnTo>
                  <a:pt x="860513" y="890524"/>
                </a:lnTo>
                <a:lnTo>
                  <a:pt x="851839" y="937387"/>
                </a:lnTo>
                <a:lnTo>
                  <a:pt x="851789" y="938403"/>
                </a:lnTo>
                <a:lnTo>
                  <a:pt x="852639" y="954036"/>
                </a:lnTo>
                <a:lnTo>
                  <a:pt x="867283" y="999617"/>
                </a:lnTo>
                <a:lnTo>
                  <a:pt x="898131" y="1027722"/>
                </a:lnTo>
                <a:lnTo>
                  <a:pt x="911860" y="1032637"/>
                </a:lnTo>
                <a:lnTo>
                  <a:pt x="914273" y="1025017"/>
                </a:lnTo>
                <a:lnTo>
                  <a:pt x="903503" y="1020216"/>
                </a:lnTo>
                <a:lnTo>
                  <a:pt x="894232" y="1013574"/>
                </a:lnTo>
                <a:lnTo>
                  <a:pt x="871702" y="969137"/>
                </a:lnTo>
                <a:lnTo>
                  <a:pt x="868934" y="937387"/>
                </a:lnTo>
                <a:lnTo>
                  <a:pt x="869619" y="921346"/>
                </a:lnTo>
                <a:lnTo>
                  <a:pt x="880110" y="881634"/>
                </a:lnTo>
                <a:lnTo>
                  <a:pt x="903655" y="856526"/>
                </a:lnTo>
                <a:lnTo>
                  <a:pt x="914527" y="851789"/>
                </a:lnTo>
                <a:close/>
              </a:path>
              <a:path w="2162810" h="1277620">
                <a:moveTo>
                  <a:pt x="1288669" y="289560"/>
                </a:moveTo>
                <a:lnTo>
                  <a:pt x="1244346" y="289560"/>
                </a:lnTo>
                <a:lnTo>
                  <a:pt x="1244346" y="297180"/>
                </a:lnTo>
                <a:lnTo>
                  <a:pt x="1244346" y="471170"/>
                </a:lnTo>
                <a:lnTo>
                  <a:pt x="1244346" y="478790"/>
                </a:lnTo>
                <a:lnTo>
                  <a:pt x="1288669" y="478790"/>
                </a:lnTo>
                <a:lnTo>
                  <a:pt x="1288669" y="471170"/>
                </a:lnTo>
                <a:lnTo>
                  <a:pt x="1260856" y="471170"/>
                </a:lnTo>
                <a:lnTo>
                  <a:pt x="1260856" y="297180"/>
                </a:lnTo>
                <a:lnTo>
                  <a:pt x="1288669" y="297180"/>
                </a:lnTo>
                <a:lnTo>
                  <a:pt x="1288669" y="289560"/>
                </a:lnTo>
                <a:close/>
              </a:path>
              <a:path w="2162810" h="1277620">
                <a:moveTo>
                  <a:pt x="1288669" y="0"/>
                </a:moveTo>
                <a:lnTo>
                  <a:pt x="1244346" y="0"/>
                </a:lnTo>
                <a:lnTo>
                  <a:pt x="1244346" y="7620"/>
                </a:lnTo>
                <a:lnTo>
                  <a:pt x="1244346" y="181610"/>
                </a:lnTo>
                <a:lnTo>
                  <a:pt x="1244346" y="189230"/>
                </a:lnTo>
                <a:lnTo>
                  <a:pt x="1288669" y="189230"/>
                </a:lnTo>
                <a:lnTo>
                  <a:pt x="1288669" y="181610"/>
                </a:lnTo>
                <a:lnTo>
                  <a:pt x="1260856" y="181610"/>
                </a:lnTo>
                <a:lnTo>
                  <a:pt x="1260856" y="7620"/>
                </a:lnTo>
                <a:lnTo>
                  <a:pt x="1288669" y="7620"/>
                </a:lnTo>
                <a:lnTo>
                  <a:pt x="1288669" y="0"/>
                </a:lnTo>
                <a:close/>
              </a:path>
              <a:path w="2162810" h="1277620">
                <a:moveTo>
                  <a:pt x="1309243" y="580390"/>
                </a:moveTo>
                <a:lnTo>
                  <a:pt x="1264920" y="580390"/>
                </a:lnTo>
                <a:lnTo>
                  <a:pt x="1264920" y="588010"/>
                </a:lnTo>
                <a:lnTo>
                  <a:pt x="1264920" y="762000"/>
                </a:lnTo>
                <a:lnTo>
                  <a:pt x="1264920" y="769620"/>
                </a:lnTo>
                <a:lnTo>
                  <a:pt x="1309243" y="769620"/>
                </a:lnTo>
                <a:lnTo>
                  <a:pt x="1309243" y="762000"/>
                </a:lnTo>
                <a:lnTo>
                  <a:pt x="1281430" y="762000"/>
                </a:lnTo>
                <a:lnTo>
                  <a:pt x="1281430" y="588010"/>
                </a:lnTo>
                <a:lnTo>
                  <a:pt x="1309243" y="588010"/>
                </a:lnTo>
                <a:lnTo>
                  <a:pt x="1309243" y="580390"/>
                </a:lnTo>
                <a:close/>
              </a:path>
              <a:path w="2162810" h="1277620">
                <a:moveTo>
                  <a:pt x="1454023" y="289560"/>
                </a:moveTo>
                <a:lnTo>
                  <a:pt x="1409700" y="289560"/>
                </a:lnTo>
                <a:lnTo>
                  <a:pt x="1409700" y="297180"/>
                </a:lnTo>
                <a:lnTo>
                  <a:pt x="1437513" y="297180"/>
                </a:lnTo>
                <a:lnTo>
                  <a:pt x="1437513" y="471170"/>
                </a:lnTo>
                <a:lnTo>
                  <a:pt x="1409700" y="471170"/>
                </a:lnTo>
                <a:lnTo>
                  <a:pt x="1409700" y="478790"/>
                </a:lnTo>
                <a:lnTo>
                  <a:pt x="1454023" y="478790"/>
                </a:lnTo>
                <a:lnTo>
                  <a:pt x="1454023" y="471170"/>
                </a:lnTo>
                <a:lnTo>
                  <a:pt x="1454023" y="297180"/>
                </a:lnTo>
                <a:lnTo>
                  <a:pt x="1454023" y="289560"/>
                </a:lnTo>
                <a:close/>
              </a:path>
              <a:path w="2162810" h="1277620">
                <a:moveTo>
                  <a:pt x="1454023" y="0"/>
                </a:moveTo>
                <a:lnTo>
                  <a:pt x="1409700" y="0"/>
                </a:lnTo>
                <a:lnTo>
                  <a:pt x="1409700" y="7620"/>
                </a:lnTo>
                <a:lnTo>
                  <a:pt x="1437513" y="7620"/>
                </a:lnTo>
                <a:lnTo>
                  <a:pt x="1437513" y="181610"/>
                </a:lnTo>
                <a:lnTo>
                  <a:pt x="1409700" y="181610"/>
                </a:lnTo>
                <a:lnTo>
                  <a:pt x="1409700" y="189230"/>
                </a:lnTo>
                <a:lnTo>
                  <a:pt x="1454023" y="189230"/>
                </a:lnTo>
                <a:lnTo>
                  <a:pt x="1454023" y="181610"/>
                </a:lnTo>
                <a:lnTo>
                  <a:pt x="1454023" y="7620"/>
                </a:lnTo>
                <a:lnTo>
                  <a:pt x="1454023" y="0"/>
                </a:lnTo>
                <a:close/>
              </a:path>
              <a:path w="2162810" h="1277620">
                <a:moveTo>
                  <a:pt x="1474597" y="580390"/>
                </a:moveTo>
                <a:lnTo>
                  <a:pt x="1430274" y="580390"/>
                </a:lnTo>
                <a:lnTo>
                  <a:pt x="1430274" y="588010"/>
                </a:lnTo>
                <a:lnTo>
                  <a:pt x="1458087" y="588010"/>
                </a:lnTo>
                <a:lnTo>
                  <a:pt x="1458087" y="762000"/>
                </a:lnTo>
                <a:lnTo>
                  <a:pt x="1430274" y="762000"/>
                </a:lnTo>
                <a:lnTo>
                  <a:pt x="1430274" y="769620"/>
                </a:lnTo>
                <a:lnTo>
                  <a:pt x="1474597" y="769620"/>
                </a:lnTo>
                <a:lnTo>
                  <a:pt x="1474597" y="762000"/>
                </a:lnTo>
                <a:lnTo>
                  <a:pt x="1474597" y="588010"/>
                </a:lnTo>
                <a:lnTo>
                  <a:pt x="1474597" y="580390"/>
                </a:lnTo>
                <a:close/>
              </a:path>
              <a:path w="2162810" h="1277620">
                <a:moveTo>
                  <a:pt x="1714246" y="938403"/>
                </a:moveTo>
                <a:lnTo>
                  <a:pt x="1705508" y="890524"/>
                </a:lnTo>
                <a:lnTo>
                  <a:pt x="1679790" y="856259"/>
                </a:lnTo>
                <a:lnTo>
                  <a:pt x="1654175" y="844169"/>
                </a:lnTo>
                <a:lnTo>
                  <a:pt x="1651508" y="851789"/>
                </a:lnTo>
                <a:lnTo>
                  <a:pt x="1662379" y="856526"/>
                </a:lnTo>
                <a:lnTo>
                  <a:pt x="1671764" y="863092"/>
                </a:lnTo>
                <a:lnTo>
                  <a:pt x="1694319" y="906703"/>
                </a:lnTo>
                <a:lnTo>
                  <a:pt x="1697101" y="937387"/>
                </a:lnTo>
                <a:lnTo>
                  <a:pt x="1696389" y="954036"/>
                </a:lnTo>
                <a:lnTo>
                  <a:pt x="1685925" y="994791"/>
                </a:lnTo>
                <a:lnTo>
                  <a:pt x="1651762" y="1025017"/>
                </a:lnTo>
                <a:lnTo>
                  <a:pt x="1654175" y="1032637"/>
                </a:lnTo>
                <a:lnTo>
                  <a:pt x="1690179" y="1011199"/>
                </a:lnTo>
                <a:lnTo>
                  <a:pt x="1710347" y="971727"/>
                </a:lnTo>
                <a:lnTo>
                  <a:pt x="1713268" y="955738"/>
                </a:lnTo>
                <a:lnTo>
                  <a:pt x="1714246" y="938403"/>
                </a:lnTo>
                <a:close/>
              </a:path>
              <a:path w="2162810" h="1277620">
                <a:moveTo>
                  <a:pt x="1976755" y="289560"/>
                </a:moveTo>
                <a:lnTo>
                  <a:pt x="1932432" y="289560"/>
                </a:lnTo>
                <a:lnTo>
                  <a:pt x="1932432" y="297180"/>
                </a:lnTo>
                <a:lnTo>
                  <a:pt x="1932432" y="471170"/>
                </a:lnTo>
                <a:lnTo>
                  <a:pt x="1932432" y="478790"/>
                </a:lnTo>
                <a:lnTo>
                  <a:pt x="1976755" y="478790"/>
                </a:lnTo>
                <a:lnTo>
                  <a:pt x="1976755" y="471170"/>
                </a:lnTo>
                <a:lnTo>
                  <a:pt x="1948942" y="471170"/>
                </a:lnTo>
                <a:lnTo>
                  <a:pt x="1948942" y="297180"/>
                </a:lnTo>
                <a:lnTo>
                  <a:pt x="1976755" y="297180"/>
                </a:lnTo>
                <a:lnTo>
                  <a:pt x="1976755" y="289560"/>
                </a:lnTo>
                <a:close/>
              </a:path>
              <a:path w="2162810" h="1277620">
                <a:moveTo>
                  <a:pt x="1976755" y="0"/>
                </a:moveTo>
                <a:lnTo>
                  <a:pt x="1932432" y="0"/>
                </a:lnTo>
                <a:lnTo>
                  <a:pt x="1932432" y="7620"/>
                </a:lnTo>
                <a:lnTo>
                  <a:pt x="1932432" y="181610"/>
                </a:lnTo>
                <a:lnTo>
                  <a:pt x="1932432" y="189230"/>
                </a:lnTo>
                <a:lnTo>
                  <a:pt x="1976755" y="189230"/>
                </a:lnTo>
                <a:lnTo>
                  <a:pt x="1976755" y="181610"/>
                </a:lnTo>
                <a:lnTo>
                  <a:pt x="1948942" y="181610"/>
                </a:lnTo>
                <a:lnTo>
                  <a:pt x="1948942" y="7620"/>
                </a:lnTo>
                <a:lnTo>
                  <a:pt x="1976755" y="7620"/>
                </a:lnTo>
                <a:lnTo>
                  <a:pt x="1976755" y="0"/>
                </a:lnTo>
                <a:close/>
              </a:path>
              <a:path w="2162810" h="1277620">
                <a:moveTo>
                  <a:pt x="1997329" y="580390"/>
                </a:moveTo>
                <a:lnTo>
                  <a:pt x="1953006" y="580390"/>
                </a:lnTo>
                <a:lnTo>
                  <a:pt x="1953006" y="588010"/>
                </a:lnTo>
                <a:lnTo>
                  <a:pt x="1953006" y="762000"/>
                </a:lnTo>
                <a:lnTo>
                  <a:pt x="1953006" y="769620"/>
                </a:lnTo>
                <a:lnTo>
                  <a:pt x="1997329" y="769620"/>
                </a:lnTo>
                <a:lnTo>
                  <a:pt x="1997329" y="762000"/>
                </a:lnTo>
                <a:lnTo>
                  <a:pt x="1969516" y="762000"/>
                </a:lnTo>
                <a:lnTo>
                  <a:pt x="1969516" y="588010"/>
                </a:lnTo>
                <a:lnTo>
                  <a:pt x="1997329" y="588010"/>
                </a:lnTo>
                <a:lnTo>
                  <a:pt x="1997329" y="580390"/>
                </a:lnTo>
                <a:close/>
              </a:path>
              <a:path w="2162810" h="1277620">
                <a:moveTo>
                  <a:pt x="2142109" y="289560"/>
                </a:moveTo>
                <a:lnTo>
                  <a:pt x="2097786" y="289560"/>
                </a:lnTo>
                <a:lnTo>
                  <a:pt x="2097786" y="297180"/>
                </a:lnTo>
                <a:lnTo>
                  <a:pt x="2125599" y="297180"/>
                </a:lnTo>
                <a:lnTo>
                  <a:pt x="2125599" y="471170"/>
                </a:lnTo>
                <a:lnTo>
                  <a:pt x="2097786" y="471170"/>
                </a:lnTo>
                <a:lnTo>
                  <a:pt x="2097786" y="478790"/>
                </a:lnTo>
                <a:lnTo>
                  <a:pt x="2142109" y="478790"/>
                </a:lnTo>
                <a:lnTo>
                  <a:pt x="2142109" y="471170"/>
                </a:lnTo>
                <a:lnTo>
                  <a:pt x="2142109" y="297180"/>
                </a:lnTo>
                <a:lnTo>
                  <a:pt x="2142109" y="289560"/>
                </a:lnTo>
                <a:close/>
              </a:path>
              <a:path w="2162810" h="1277620">
                <a:moveTo>
                  <a:pt x="2142109" y="0"/>
                </a:moveTo>
                <a:lnTo>
                  <a:pt x="2097786" y="0"/>
                </a:lnTo>
                <a:lnTo>
                  <a:pt x="2097786" y="7620"/>
                </a:lnTo>
                <a:lnTo>
                  <a:pt x="2125599" y="7620"/>
                </a:lnTo>
                <a:lnTo>
                  <a:pt x="2125599" y="181610"/>
                </a:lnTo>
                <a:lnTo>
                  <a:pt x="2097786" y="181610"/>
                </a:lnTo>
                <a:lnTo>
                  <a:pt x="2097786" y="189230"/>
                </a:lnTo>
                <a:lnTo>
                  <a:pt x="2142109" y="189230"/>
                </a:lnTo>
                <a:lnTo>
                  <a:pt x="2142109" y="181610"/>
                </a:lnTo>
                <a:lnTo>
                  <a:pt x="2142109" y="7620"/>
                </a:lnTo>
                <a:lnTo>
                  <a:pt x="2142109" y="0"/>
                </a:lnTo>
                <a:close/>
              </a:path>
              <a:path w="2162810" h="1277620">
                <a:moveTo>
                  <a:pt x="2162683" y="580390"/>
                </a:moveTo>
                <a:lnTo>
                  <a:pt x="2118360" y="580390"/>
                </a:lnTo>
                <a:lnTo>
                  <a:pt x="2118360" y="588010"/>
                </a:lnTo>
                <a:lnTo>
                  <a:pt x="2146173" y="588010"/>
                </a:lnTo>
                <a:lnTo>
                  <a:pt x="2146173" y="762000"/>
                </a:lnTo>
                <a:lnTo>
                  <a:pt x="2118360" y="762000"/>
                </a:lnTo>
                <a:lnTo>
                  <a:pt x="2118360" y="769620"/>
                </a:lnTo>
                <a:lnTo>
                  <a:pt x="2162683" y="769620"/>
                </a:lnTo>
                <a:lnTo>
                  <a:pt x="2162683" y="762000"/>
                </a:lnTo>
                <a:lnTo>
                  <a:pt x="2162683" y="588010"/>
                </a:lnTo>
                <a:lnTo>
                  <a:pt x="2162683" y="580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04239" y="3298698"/>
            <a:ext cx="7346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10515" algn="l"/>
              </a:tabLst>
            </a:pP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∗</a:t>
            </a:r>
            <a:r>
              <a:rPr sz="1725" spc="412" baseline="-14492" dirty="0">
                <a:latin typeface="Cambria Math"/>
                <a:cs typeface="Cambria Math"/>
              </a:rPr>
              <a:t> </a:t>
            </a:r>
            <a:r>
              <a:rPr sz="1600" spc="-60" dirty="0">
                <a:latin typeface="Cambria Math"/>
                <a:cs typeface="Cambria Math"/>
              </a:rPr>
              <a:t>0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35632" y="3361689"/>
            <a:ext cx="210185" cy="190500"/>
          </a:xfrm>
          <a:custGeom>
            <a:avLst/>
            <a:gdLst/>
            <a:ahLst/>
            <a:cxnLst/>
            <a:rect l="l" t="t" r="r" b="b"/>
            <a:pathLst>
              <a:path w="210185" h="190500">
                <a:moveTo>
                  <a:pt x="44323" y="0"/>
                </a:moveTo>
                <a:lnTo>
                  <a:pt x="0" y="0"/>
                </a:lnTo>
                <a:lnTo>
                  <a:pt x="0" y="7620"/>
                </a:lnTo>
                <a:lnTo>
                  <a:pt x="0" y="182880"/>
                </a:lnTo>
                <a:lnTo>
                  <a:pt x="0" y="190500"/>
                </a:lnTo>
                <a:lnTo>
                  <a:pt x="44323" y="190500"/>
                </a:lnTo>
                <a:lnTo>
                  <a:pt x="44323" y="182880"/>
                </a:lnTo>
                <a:lnTo>
                  <a:pt x="16510" y="182880"/>
                </a:lnTo>
                <a:lnTo>
                  <a:pt x="16510" y="7620"/>
                </a:lnTo>
                <a:lnTo>
                  <a:pt x="44323" y="7620"/>
                </a:lnTo>
                <a:lnTo>
                  <a:pt x="44323" y="0"/>
                </a:lnTo>
                <a:close/>
              </a:path>
              <a:path w="210185" h="190500">
                <a:moveTo>
                  <a:pt x="209677" y="0"/>
                </a:moveTo>
                <a:lnTo>
                  <a:pt x="165354" y="0"/>
                </a:lnTo>
                <a:lnTo>
                  <a:pt x="165354" y="7620"/>
                </a:lnTo>
                <a:lnTo>
                  <a:pt x="193167" y="7620"/>
                </a:lnTo>
                <a:lnTo>
                  <a:pt x="193167" y="182880"/>
                </a:lnTo>
                <a:lnTo>
                  <a:pt x="165354" y="182880"/>
                </a:lnTo>
                <a:lnTo>
                  <a:pt x="165354" y="190500"/>
                </a:lnTo>
                <a:lnTo>
                  <a:pt x="209677" y="190500"/>
                </a:lnTo>
                <a:lnTo>
                  <a:pt x="209677" y="182880"/>
                </a:lnTo>
                <a:lnTo>
                  <a:pt x="209677" y="7620"/>
                </a:lnTo>
                <a:lnTo>
                  <a:pt x="2096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87067" y="2164384"/>
            <a:ext cx="2340610" cy="140398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765175">
              <a:lnSpc>
                <a:spcPct val="100000"/>
              </a:lnSpc>
              <a:spcBef>
                <a:spcPts val="465"/>
              </a:spcBef>
            </a:pP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𝑐</a:t>
            </a:r>
            <a:r>
              <a:rPr sz="1725" spc="547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1</a:t>
            </a:r>
            <a:r>
              <a:rPr sz="1600" spc="80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/</a:t>
            </a:r>
            <a:r>
              <a:rPr sz="1725" spc="502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2</a:t>
            </a:r>
            <a:r>
              <a:rPr sz="1600" spc="80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 </a:t>
            </a:r>
            <a:r>
              <a:rPr sz="1600" spc="-25" dirty="0">
                <a:latin typeface="Cambria Math"/>
                <a:cs typeface="Cambria Math"/>
              </a:rPr>
              <a:t>1,</a:t>
            </a:r>
            <a:endParaRPr sz="1600">
              <a:latin typeface="Cambria Math"/>
              <a:cs typeface="Cambria Math"/>
            </a:endParaRPr>
          </a:p>
          <a:p>
            <a:pPr marL="765175">
              <a:lnSpc>
                <a:spcPct val="100000"/>
              </a:lnSpc>
              <a:spcBef>
                <a:spcPts val="365"/>
              </a:spcBef>
            </a:pP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𝑐</a:t>
            </a:r>
            <a:r>
              <a:rPr sz="1725" spc="547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1</a:t>
            </a:r>
            <a:r>
              <a:rPr sz="1600" spc="80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/</a:t>
            </a:r>
            <a:r>
              <a:rPr sz="1725" spc="502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1</a:t>
            </a:r>
            <a:r>
              <a:rPr sz="1600" spc="80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 </a:t>
            </a:r>
            <a:r>
              <a:rPr sz="1600" spc="-25" dirty="0">
                <a:latin typeface="Cambria Math"/>
                <a:cs typeface="Cambria Math"/>
              </a:rPr>
              <a:t>1,</a:t>
            </a:r>
            <a:endParaRPr sz="1600">
              <a:latin typeface="Cambria Math"/>
              <a:cs typeface="Cambria Math"/>
            </a:endParaRPr>
          </a:p>
          <a:p>
            <a:pPr marL="785495">
              <a:lnSpc>
                <a:spcPct val="100000"/>
              </a:lnSpc>
              <a:spcBef>
                <a:spcPts val="365"/>
              </a:spcBef>
            </a:pP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𝑐</a:t>
            </a:r>
            <a:r>
              <a:rPr sz="1725" spc="547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1</a:t>
            </a:r>
            <a:r>
              <a:rPr sz="1600" spc="80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/</a:t>
            </a:r>
            <a:r>
              <a:rPr sz="1725" spc="502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0</a:t>
            </a:r>
            <a:r>
              <a:rPr sz="1600" spc="80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 </a:t>
            </a:r>
            <a:r>
              <a:rPr sz="1600" spc="-50" dirty="0">
                <a:latin typeface="Cambria Math"/>
                <a:cs typeface="Cambria Math"/>
              </a:rPr>
              <a:t>1</a:t>
            </a:r>
            <a:endParaRPr sz="1600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  <a:spcBef>
                <a:spcPts val="155"/>
              </a:spcBef>
              <a:tabLst>
                <a:tab pos="1527810" algn="l"/>
              </a:tabLst>
            </a:pP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min</a:t>
            </a:r>
            <a:r>
              <a:rPr sz="1600" spc="285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4,5,4,4,5</a:t>
            </a:r>
            <a:r>
              <a:rPr sz="1600" dirty="0">
                <a:latin typeface="Cambria Math"/>
                <a:cs typeface="Cambria Math"/>
              </a:rPr>
              <a:t>	=</a:t>
            </a:r>
            <a:r>
              <a:rPr sz="1600" spc="75" dirty="0">
                <a:latin typeface="Cambria Math"/>
                <a:cs typeface="Cambria Math"/>
              </a:rPr>
              <a:t> </a:t>
            </a:r>
            <a:r>
              <a:rPr sz="1600" spc="-50" dirty="0">
                <a:latin typeface="Cambria Math"/>
                <a:cs typeface="Cambria Math"/>
              </a:rPr>
              <a:t>4</a:t>
            </a:r>
            <a:endParaRPr sz="1600">
              <a:latin typeface="Cambria Math"/>
              <a:cs typeface="Cambria Math"/>
            </a:endParaRPr>
          </a:p>
          <a:p>
            <a:pPr marL="27940">
              <a:lnSpc>
                <a:spcPct val="100000"/>
              </a:lnSpc>
            </a:pP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∗</a:t>
            </a:r>
            <a:r>
              <a:rPr sz="1725" spc="502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2</a:t>
            </a:r>
            <a:r>
              <a:rPr sz="1600" spc="85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-1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1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spc="-50" dirty="0">
                <a:latin typeface="Cambria Math"/>
                <a:cs typeface="Cambria Math"/>
              </a:rPr>
              <a:t>5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58050" y="4417314"/>
            <a:ext cx="1046480" cy="369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75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libri"/>
                <a:cs typeface="Calibri"/>
              </a:rPr>
              <a:t>(0,1,1)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632697" y="4417314"/>
            <a:ext cx="1045844" cy="369570"/>
          </a:xfrm>
          <a:custGeom>
            <a:avLst/>
            <a:gdLst/>
            <a:ahLst/>
            <a:cxnLst/>
            <a:rect l="l" t="t" r="r" b="b"/>
            <a:pathLst>
              <a:path w="1045845" h="369570">
                <a:moveTo>
                  <a:pt x="1045463" y="0"/>
                </a:moveTo>
                <a:lnTo>
                  <a:pt x="0" y="0"/>
                </a:lnTo>
                <a:lnTo>
                  <a:pt x="0" y="369569"/>
                </a:lnTo>
                <a:lnTo>
                  <a:pt x="1045463" y="369569"/>
                </a:lnTo>
                <a:lnTo>
                  <a:pt x="104546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842756" y="4436364"/>
            <a:ext cx="625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(0,1,1)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480809" y="3873246"/>
            <a:ext cx="482600" cy="497205"/>
          </a:xfrm>
          <a:custGeom>
            <a:avLst/>
            <a:gdLst/>
            <a:ahLst/>
            <a:cxnLst/>
            <a:rect l="l" t="t" r="r" b="b"/>
            <a:pathLst>
              <a:path w="482600" h="497204">
                <a:moveTo>
                  <a:pt x="241172" y="0"/>
                </a:moveTo>
                <a:lnTo>
                  <a:pt x="192560" y="5048"/>
                </a:lnTo>
                <a:lnTo>
                  <a:pt x="147286" y="19526"/>
                </a:lnTo>
                <a:lnTo>
                  <a:pt x="106319" y="42433"/>
                </a:lnTo>
                <a:lnTo>
                  <a:pt x="70627" y="72770"/>
                </a:lnTo>
                <a:lnTo>
                  <a:pt x="41181" y="109537"/>
                </a:lnTo>
                <a:lnTo>
                  <a:pt x="18948" y="151733"/>
                </a:lnTo>
                <a:lnTo>
                  <a:pt x="4898" y="198358"/>
                </a:lnTo>
                <a:lnTo>
                  <a:pt x="0" y="248411"/>
                </a:lnTo>
                <a:lnTo>
                  <a:pt x="4898" y="298465"/>
                </a:lnTo>
                <a:lnTo>
                  <a:pt x="18948" y="345090"/>
                </a:lnTo>
                <a:lnTo>
                  <a:pt x="41181" y="387286"/>
                </a:lnTo>
                <a:lnTo>
                  <a:pt x="70627" y="424052"/>
                </a:lnTo>
                <a:lnTo>
                  <a:pt x="106319" y="454390"/>
                </a:lnTo>
                <a:lnTo>
                  <a:pt x="147286" y="477297"/>
                </a:lnTo>
                <a:lnTo>
                  <a:pt x="192560" y="491775"/>
                </a:lnTo>
                <a:lnTo>
                  <a:pt x="241172" y="496823"/>
                </a:lnTo>
                <a:lnTo>
                  <a:pt x="289785" y="491775"/>
                </a:lnTo>
                <a:lnTo>
                  <a:pt x="335059" y="477297"/>
                </a:lnTo>
                <a:lnTo>
                  <a:pt x="376026" y="454390"/>
                </a:lnTo>
                <a:lnTo>
                  <a:pt x="411718" y="424052"/>
                </a:lnTo>
                <a:lnTo>
                  <a:pt x="441164" y="387286"/>
                </a:lnTo>
                <a:lnTo>
                  <a:pt x="463397" y="345090"/>
                </a:lnTo>
                <a:lnTo>
                  <a:pt x="477447" y="298465"/>
                </a:lnTo>
                <a:lnTo>
                  <a:pt x="482345" y="248411"/>
                </a:lnTo>
                <a:lnTo>
                  <a:pt x="477447" y="198358"/>
                </a:lnTo>
                <a:lnTo>
                  <a:pt x="463397" y="151733"/>
                </a:lnTo>
                <a:lnTo>
                  <a:pt x="441164" y="109537"/>
                </a:lnTo>
                <a:lnTo>
                  <a:pt x="411718" y="72771"/>
                </a:lnTo>
                <a:lnTo>
                  <a:pt x="376026" y="42433"/>
                </a:lnTo>
                <a:lnTo>
                  <a:pt x="335059" y="19526"/>
                </a:lnTo>
                <a:lnTo>
                  <a:pt x="289785" y="5048"/>
                </a:lnTo>
                <a:lnTo>
                  <a:pt x="241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38797" y="3949445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686293" y="3873246"/>
            <a:ext cx="481965" cy="497205"/>
          </a:xfrm>
          <a:custGeom>
            <a:avLst/>
            <a:gdLst/>
            <a:ahLst/>
            <a:cxnLst/>
            <a:rect l="l" t="t" r="r" b="b"/>
            <a:pathLst>
              <a:path w="481965" h="497204">
                <a:moveTo>
                  <a:pt x="240791" y="0"/>
                </a:moveTo>
                <a:lnTo>
                  <a:pt x="192268" y="5048"/>
                </a:lnTo>
                <a:lnTo>
                  <a:pt x="147071" y="19526"/>
                </a:lnTo>
                <a:lnTo>
                  <a:pt x="106170" y="42433"/>
                </a:lnTo>
                <a:lnTo>
                  <a:pt x="70532" y="72770"/>
                </a:lnTo>
                <a:lnTo>
                  <a:pt x="41127" y="109537"/>
                </a:lnTo>
                <a:lnTo>
                  <a:pt x="18924" y="151733"/>
                </a:lnTo>
                <a:lnTo>
                  <a:pt x="4892" y="198358"/>
                </a:lnTo>
                <a:lnTo>
                  <a:pt x="0" y="248411"/>
                </a:lnTo>
                <a:lnTo>
                  <a:pt x="4892" y="298465"/>
                </a:lnTo>
                <a:lnTo>
                  <a:pt x="18924" y="345090"/>
                </a:lnTo>
                <a:lnTo>
                  <a:pt x="41127" y="387286"/>
                </a:lnTo>
                <a:lnTo>
                  <a:pt x="70532" y="424052"/>
                </a:lnTo>
                <a:lnTo>
                  <a:pt x="106170" y="454390"/>
                </a:lnTo>
                <a:lnTo>
                  <a:pt x="147071" y="477297"/>
                </a:lnTo>
                <a:lnTo>
                  <a:pt x="192268" y="491775"/>
                </a:lnTo>
                <a:lnTo>
                  <a:pt x="240791" y="496823"/>
                </a:lnTo>
                <a:lnTo>
                  <a:pt x="289315" y="491775"/>
                </a:lnTo>
                <a:lnTo>
                  <a:pt x="334512" y="477297"/>
                </a:lnTo>
                <a:lnTo>
                  <a:pt x="375413" y="454390"/>
                </a:lnTo>
                <a:lnTo>
                  <a:pt x="411051" y="424052"/>
                </a:lnTo>
                <a:lnTo>
                  <a:pt x="440456" y="387286"/>
                </a:lnTo>
                <a:lnTo>
                  <a:pt x="462659" y="345090"/>
                </a:lnTo>
                <a:lnTo>
                  <a:pt x="476691" y="298465"/>
                </a:lnTo>
                <a:lnTo>
                  <a:pt x="481583" y="248411"/>
                </a:lnTo>
                <a:lnTo>
                  <a:pt x="476691" y="198358"/>
                </a:lnTo>
                <a:lnTo>
                  <a:pt x="462659" y="151733"/>
                </a:lnTo>
                <a:lnTo>
                  <a:pt x="440456" y="109537"/>
                </a:lnTo>
                <a:lnTo>
                  <a:pt x="411051" y="72771"/>
                </a:lnTo>
                <a:lnTo>
                  <a:pt x="375413" y="42433"/>
                </a:lnTo>
                <a:lnTo>
                  <a:pt x="334512" y="19526"/>
                </a:lnTo>
                <a:lnTo>
                  <a:pt x="289315" y="5048"/>
                </a:lnTo>
                <a:lnTo>
                  <a:pt x="2407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844028" y="3949445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892540" y="3829811"/>
            <a:ext cx="482600" cy="497205"/>
          </a:xfrm>
          <a:custGeom>
            <a:avLst/>
            <a:gdLst/>
            <a:ahLst/>
            <a:cxnLst/>
            <a:rect l="l" t="t" r="r" b="b"/>
            <a:pathLst>
              <a:path w="482600" h="497204">
                <a:moveTo>
                  <a:pt x="241173" y="0"/>
                </a:moveTo>
                <a:lnTo>
                  <a:pt x="192560" y="5048"/>
                </a:lnTo>
                <a:lnTo>
                  <a:pt x="147286" y="19526"/>
                </a:lnTo>
                <a:lnTo>
                  <a:pt x="106319" y="42433"/>
                </a:lnTo>
                <a:lnTo>
                  <a:pt x="70627" y="72770"/>
                </a:lnTo>
                <a:lnTo>
                  <a:pt x="41181" y="109537"/>
                </a:lnTo>
                <a:lnTo>
                  <a:pt x="18948" y="151733"/>
                </a:lnTo>
                <a:lnTo>
                  <a:pt x="4898" y="198358"/>
                </a:lnTo>
                <a:lnTo>
                  <a:pt x="0" y="248412"/>
                </a:lnTo>
                <a:lnTo>
                  <a:pt x="4898" y="298465"/>
                </a:lnTo>
                <a:lnTo>
                  <a:pt x="18948" y="345090"/>
                </a:lnTo>
                <a:lnTo>
                  <a:pt x="41181" y="387286"/>
                </a:lnTo>
                <a:lnTo>
                  <a:pt x="70627" y="424052"/>
                </a:lnTo>
                <a:lnTo>
                  <a:pt x="106319" y="454390"/>
                </a:lnTo>
                <a:lnTo>
                  <a:pt x="147286" y="477297"/>
                </a:lnTo>
                <a:lnTo>
                  <a:pt x="192560" y="491775"/>
                </a:lnTo>
                <a:lnTo>
                  <a:pt x="241173" y="496824"/>
                </a:lnTo>
                <a:lnTo>
                  <a:pt x="289785" y="491775"/>
                </a:lnTo>
                <a:lnTo>
                  <a:pt x="335059" y="477297"/>
                </a:lnTo>
                <a:lnTo>
                  <a:pt x="376026" y="454390"/>
                </a:lnTo>
                <a:lnTo>
                  <a:pt x="411718" y="424052"/>
                </a:lnTo>
                <a:lnTo>
                  <a:pt x="441164" y="387286"/>
                </a:lnTo>
                <a:lnTo>
                  <a:pt x="463397" y="345090"/>
                </a:lnTo>
                <a:lnTo>
                  <a:pt x="477447" y="298465"/>
                </a:lnTo>
                <a:lnTo>
                  <a:pt x="482345" y="248412"/>
                </a:lnTo>
                <a:lnTo>
                  <a:pt x="477447" y="198358"/>
                </a:lnTo>
                <a:lnTo>
                  <a:pt x="463397" y="151733"/>
                </a:lnTo>
                <a:lnTo>
                  <a:pt x="441164" y="109537"/>
                </a:lnTo>
                <a:lnTo>
                  <a:pt x="411718" y="72770"/>
                </a:lnTo>
                <a:lnTo>
                  <a:pt x="376026" y="42433"/>
                </a:lnTo>
                <a:lnTo>
                  <a:pt x="335059" y="19526"/>
                </a:lnTo>
                <a:lnTo>
                  <a:pt x="289785" y="5048"/>
                </a:lnTo>
                <a:lnTo>
                  <a:pt x="241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050781" y="390575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322814" y="3836670"/>
            <a:ext cx="482600" cy="497205"/>
          </a:xfrm>
          <a:custGeom>
            <a:avLst/>
            <a:gdLst/>
            <a:ahLst/>
            <a:cxnLst/>
            <a:rect l="l" t="t" r="r" b="b"/>
            <a:pathLst>
              <a:path w="482600" h="497204">
                <a:moveTo>
                  <a:pt x="241172" y="0"/>
                </a:moveTo>
                <a:lnTo>
                  <a:pt x="192560" y="5048"/>
                </a:lnTo>
                <a:lnTo>
                  <a:pt x="147286" y="19526"/>
                </a:lnTo>
                <a:lnTo>
                  <a:pt x="106319" y="42433"/>
                </a:lnTo>
                <a:lnTo>
                  <a:pt x="70627" y="72770"/>
                </a:lnTo>
                <a:lnTo>
                  <a:pt x="41181" y="109537"/>
                </a:lnTo>
                <a:lnTo>
                  <a:pt x="18948" y="151733"/>
                </a:lnTo>
                <a:lnTo>
                  <a:pt x="4898" y="198358"/>
                </a:lnTo>
                <a:lnTo>
                  <a:pt x="0" y="248411"/>
                </a:lnTo>
                <a:lnTo>
                  <a:pt x="4898" y="298465"/>
                </a:lnTo>
                <a:lnTo>
                  <a:pt x="18948" y="345090"/>
                </a:lnTo>
                <a:lnTo>
                  <a:pt x="41181" y="387286"/>
                </a:lnTo>
                <a:lnTo>
                  <a:pt x="70627" y="424052"/>
                </a:lnTo>
                <a:lnTo>
                  <a:pt x="106319" y="454390"/>
                </a:lnTo>
                <a:lnTo>
                  <a:pt x="147286" y="477297"/>
                </a:lnTo>
                <a:lnTo>
                  <a:pt x="192560" y="491775"/>
                </a:lnTo>
                <a:lnTo>
                  <a:pt x="241172" y="496823"/>
                </a:lnTo>
                <a:lnTo>
                  <a:pt x="289785" y="491775"/>
                </a:lnTo>
                <a:lnTo>
                  <a:pt x="335059" y="477297"/>
                </a:lnTo>
                <a:lnTo>
                  <a:pt x="376026" y="454390"/>
                </a:lnTo>
                <a:lnTo>
                  <a:pt x="411718" y="424052"/>
                </a:lnTo>
                <a:lnTo>
                  <a:pt x="441164" y="387286"/>
                </a:lnTo>
                <a:lnTo>
                  <a:pt x="463397" y="345090"/>
                </a:lnTo>
                <a:lnTo>
                  <a:pt x="477447" y="298465"/>
                </a:lnTo>
                <a:lnTo>
                  <a:pt x="482345" y="248411"/>
                </a:lnTo>
                <a:lnTo>
                  <a:pt x="477447" y="198358"/>
                </a:lnTo>
                <a:lnTo>
                  <a:pt x="463397" y="151733"/>
                </a:lnTo>
                <a:lnTo>
                  <a:pt x="441164" y="109537"/>
                </a:lnTo>
                <a:lnTo>
                  <a:pt x="411718" y="72771"/>
                </a:lnTo>
                <a:lnTo>
                  <a:pt x="376026" y="42433"/>
                </a:lnTo>
                <a:lnTo>
                  <a:pt x="335059" y="19526"/>
                </a:lnTo>
                <a:lnTo>
                  <a:pt x="289785" y="5048"/>
                </a:lnTo>
                <a:lnTo>
                  <a:pt x="241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488930" y="3930141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615678" y="4737353"/>
            <a:ext cx="482600" cy="496570"/>
          </a:xfrm>
          <a:custGeom>
            <a:avLst/>
            <a:gdLst/>
            <a:ahLst/>
            <a:cxnLst/>
            <a:rect l="l" t="t" r="r" b="b"/>
            <a:pathLst>
              <a:path w="482600" h="496570">
                <a:moveTo>
                  <a:pt x="241173" y="0"/>
                </a:moveTo>
                <a:lnTo>
                  <a:pt x="192560" y="5037"/>
                </a:lnTo>
                <a:lnTo>
                  <a:pt x="147286" y="19484"/>
                </a:lnTo>
                <a:lnTo>
                  <a:pt x="106319" y="42346"/>
                </a:lnTo>
                <a:lnTo>
                  <a:pt x="70627" y="72628"/>
                </a:lnTo>
                <a:lnTo>
                  <a:pt x="41181" y="109332"/>
                </a:lnTo>
                <a:lnTo>
                  <a:pt x="18948" y="151465"/>
                </a:lnTo>
                <a:lnTo>
                  <a:pt x="4898" y="198029"/>
                </a:lnTo>
                <a:lnTo>
                  <a:pt x="0" y="248031"/>
                </a:lnTo>
                <a:lnTo>
                  <a:pt x="4898" y="298032"/>
                </a:lnTo>
                <a:lnTo>
                  <a:pt x="18948" y="344596"/>
                </a:lnTo>
                <a:lnTo>
                  <a:pt x="41181" y="386729"/>
                </a:lnTo>
                <a:lnTo>
                  <a:pt x="70627" y="423433"/>
                </a:lnTo>
                <a:lnTo>
                  <a:pt x="106319" y="453715"/>
                </a:lnTo>
                <a:lnTo>
                  <a:pt x="147286" y="476577"/>
                </a:lnTo>
                <a:lnTo>
                  <a:pt x="192560" y="491024"/>
                </a:lnTo>
                <a:lnTo>
                  <a:pt x="241173" y="496062"/>
                </a:lnTo>
                <a:lnTo>
                  <a:pt x="289785" y="491024"/>
                </a:lnTo>
                <a:lnTo>
                  <a:pt x="335059" y="476577"/>
                </a:lnTo>
                <a:lnTo>
                  <a:pt x="376026" y="453715"/>
                </a:lnTo>
                <a:lnTo>
                  <a:pt x="411718" y="423433"/>
                </a:lnTo>
                <a:lnTo>
                  <a:pt x="441164" y="386729"/>
                </a:lnTo>
                <a:lnTo>
                  <a:pt x="463397" y="344596"/>
                </a:lnTo>
                <a:lnTo>
                  <a:pt x="477447" y="298032"/>
                </a:lnTo>
                <a:lnTo>
                  <a:pt x="482346" y="248031"/>
                </a:lnTo>
                <a:lnTo>
                  <a:pt x="477447" y="198029"/>
                </a:lnTo>
                <a:lnTo>
                  <a:pt x="463397" y="151465"/>
                </a:lnTo>
                <a:lnTo>
                  <a:pt x="441164" y="109332"/>
                </a:lnTo>
                <a:lnTo>
                  <a:pt x="411718" y="72628"/>
                </a:lnTo>
                <a:lnTo>
                  <a:pt x="376026" y="42346"/>
                </a:lnTo>
                <a:lnTo>
                  <a:pt x="335059" y="19484"/>
                </a:lnTo>
                <a:lnTo>
                  <a:pt x="289785" y="5037"/>
                </a:lnTo>
                <a:lnTo>
                  <a:pt x="241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774173" y="4813045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029950" y="4737353"/>
            <a:ext cx="482600" cy="496570"/>
          </a:xfrm>
          <a:custGeom>
            <a:avLst/>
            <a:gdLst/>
            <a:ahLst/>
            <a:cxnLst/>
            <a:rect l="l" t="t" r="r" b="b"/>
            <a:pathLst>
              <a:path w="482600" h="496570">
                <a:moveTo>
                  <a:pt x="241173" y="0"/>
                </a:moveTo>
                <a:lnTo>
                  <a:pt x="192560" y="5037"/>
                </a:lnTo>
                <a:lnTo>
                  <a:pt x="147286" y="19484"/>
                </a:lnTo>
                <a:lnTo>
                  <a:pt x="106319" y="42346"/>
                </a:lnTo>
                <a:lnTo>
                  <a:pt x="70627" y="72628"/>
                </a:lnTo>
                <a:lnTo>
                  <a:pt x="41181" y="109332"/>
                </a:lnTo>
                <a:lnTo>
                  <a:pt x="18948" y="151465"/>
                </a:lnTo>
                <a:lnTo>
                  <a:pt x="4898" y="198029"/>
                </a:lnTo>
                <a:lnTo>
                  <a:pt x="0" y="248031"/>
                </a:lnTo>
                <a:lnTo>
                  <a:pt x="4898" y="298032"/>
                </a:lnTo>
                <a:lnTo>
                  <a:pt x="18948" y="344596"/>
                </a:lnTo>
                <a:lnTo>
                  <a:pt x="41181" y="386729"/>
                </a:lnTo>
                <a:lnTo>
                  <a:pt x="70627" y="423433"/>
                </a:lnTo>
                <a:lnTo>
                  <a:pt x="106319" y="453715"/>
                </a:lnTo>
                <a:lnTo>
                  <a:pt x="147286" y="476577"/>
                </a:lnTo>
                <a:lnTo>
                  <a:pt x="192560" y="491024"/>
                </a:lnTo>
                <a:lnTo>
                  <a:pt x="241173" y="496062"/>
                </a:lnTo>
                <a:lnTo>
                  <a:pt x="289785" y="491024"/>
                </a:lnTo>
                <a:lnTo>
                  <a:pt x="335059" y="476577"/>
                </a:lnTo>
                <a:lnTo>
                  <a:pt x="376026" y="453715"/>
                </a:lnTo>
                <a:lnTo>
                  <a:pt x="411718" y="423433"/>
                </a:lnTo>
                <a:lnTo>
                  <a:pt x="441164" y="386729"/>
                </a:lnTo>
                <a:lnTo>
                  <a:pt x="463397" y="344596"/>
                </a:lnTo>
                <a:lnTo>
                  <a:pt x="477447" y="298032"/>
                </a:lnTo>
                <a:lnTo>
                  <a:pt x="482346" y="248031"/>
                </a:lnTo>
                <a:lnTo>
                  <a:pt x="477447" y="198029"/>
                </a:lnTo>
                <a:lnTo>
                  <a:pt x="463397" y="151465"/>
                </a:lnTo>
                <a:lnTo>
                  <a:pt x="441164" y="109332"/>
                </a:lnTo>
                <a:lnTo>
                  <a:pt x="411718" y="72628"/>
                </a:lnTo>
                <a:lnTo>
                  <a:pt x="376026" y="42346"/>
                </a:lnTo>
                <a:lnTo>
                  <a:pt x="335059" y="19484"/>
                </a:lnTo>
                <a:lnTo>
                  <a:pt x="289785" y="5037"/>
                </a:lnTo>
                <a:lnTo>
                  <a:pt x="241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188445" y="4813045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83552" y="3022854"/>
            <a:ext cx="482600" cy="497205"/>
          </a:xfrm>
          <a:custGeom>
            <a:avLst/>
            <a:gdLst/>
            <a:ahLst/>
            <a:cxnLst/>
            <a:rect l="l" t="t" r="r" b="b"/>
            <a:pathLst>
              <a:path w="482600" h="497204">
                <a:moveTo>
                  <a:pt x="241173" y="0"/>
                </a:moveTo>
                <a:lnTo>
                  <a:pt x="192560" y="5048"/>
                </a:lnTo>
                <a:lnTo>
                  <a:pt x="147286" y="19526"/>
                </a:lnTo>
                <a:lnTo>
                  <a:pt x="106319" y="42433"/>
                </a:lnTo>
                <a:lnTo>
                  <a:pt x="70627" y="72771"/>
                </a:lnTo>
                <a:lnTo>
                  <a:pt x="41181" y="109537"/>
                </a:lnTo>
                <a:lnTo>
                  <a:pt x="18948" y="151733"/>
                </a:lnTo>
                <a:lnTo>
                  <a:pt x="4898" y="198358"/>
                </a:lnTo>
                <a:lnTo>
                  <a:pt x="0" y="248412"/>
                </a:lnTo>
                <a:lnTo>
                  <a:pt x="4898" y="298465"/>
                </a:lnTo>
                <a:lnTo>
                  <a:pt x="18948" y="345090"/>
                </a:lnTo>
                <a:lnTo>
                  <a:pt x="41181" y="387286"/>
                </a:lnTo>
                <a:lnTo>
                  <a:pt x="70627" y="424053"/>
                </a:lnTo>
                <a:lnTo>
                  <a:pt x="106319" y="454390"/>
                </a:lnTo>
                <a:lnTo>
                  <a:pt x="147286" y="477297"/>
                </a:lnTo>
                <a:lnTo>
                  <a:pt x="192560" y="491775"/>
                </a:lnTo>
                <a:lnTo>
                  <a:pt x="241173" y="496824"/>
                </a:lnTo>
                <a:lnTo>
                  <a:pt x="289785" y="491775"/>
                </a:lnTo>
                <a:lnTo>
                  <a:pt x="335059" y="477297"/>
                </a:lnTo>
                <a:lnTo>
                  <a:pt x="376026" y="454390"/>
                </a:lnTo>
                <a:lnTo>
                  <a:pt x="411718" y="424052"/>
                </a:lnTo>
                <a:lnTo>
                  <a:pt x="441164" y="387286"/>
                </a:lnTo>
                <a:lnTo>
                  <a:pt x="463397" y="345090"/>
                </a:lnTo>
                <a:lnTo>
                  <a:pt x="477447" y="298465"/>
                </a:lnTo>
                <a:lnTo>
                  <a:pt x="482346" y="248412"/>
                </a:lnTo>
                <a:lnTo>
                  <a:pt x="477447" y="198358"/>
                </a:lnTo>
                <a:lnTo>
                  <a:pt x="463397" y="151733"/>
                </a:lnTo>
                <a:lnTo>
                  <a:pt x="441164" y="109537"/>
                </a:lnTo>
                <a:lnTo>
                  <a:pt x="411718" y="72770"/>
                </a:lnTo>
                <a:lnTo>
                  <a:pt x="376026" y="42433"/>
                </a:lnTo>
                <a:lnTo>
                  <a:pt x="335059" y="19526"/>
                </a:lnTo>
                <a:lnTo>
                  <a:pt x="289785" y="5048"/>
                </a:lnTo>
                <a:lnTo>
                  <a:pt x="241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249159" y="3116580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4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345423" y="2228850"/>
            <a:ext cx="482600" cy="497205"/>
          </a:xfrm>
          <a:custGeom>
            <a:avLst/>
            <a:gdLst/>
            <a:ahLst/>
            <a:cxnLst/>
            <a:rect l="l" t="t" r="r" b="b"/>
            <a:pathLst>
              <a:path w="482600" h="497205">
                <a:moveTo>
                  <a:pt x="241173" y="0"/>
                </a:moveTo>
                <a:lnTo>
                  <a:pt x="192560" y="5048"/>
                </a:lnTo>
                <a:lnTo>
                  <a:pt x="147286" y="19526"/>
                </a:lnTo>
                <a:lnTo>
                  <a:pt x="106319" y="42433"/>
                </a:lnTo>
                <a:lnTo>
                  <a:pt x="70627" y="72771"/>
                </a:lnTo>
                <a:lnTo>
                  <a:pt x="41181" y="109537"/>
                </a:lnTo>
                <a:lnTo>
                  <a:pt x="18948" y="151733"/>
                </a:lnTo>
                <a:lnTo>
                  <a:pt x="4898" y="198358"/>
                </a:lnTo>
                <a:lnTo>
                  <a:pt x="0" y="248412"/>
                </a:lnTo>
                <a:lnTo>
                  <a:pt x="4898" y="298465"/>
                </a:lnTo>
                <a:lnTo>
                  <a:pt x="18948" y="345090"/>
                </a:lnTo>
                <a:lnTo>
                  <a:pt x="41181" y="387286"/>
                </a:lnTo>
                <a:lnTo>
                  <a:pt x="70627" y="424053"/>
                </a:lnTo>
                <a:lnTo>
                  <a:pt x="106319" y="454390"/>
                </a:lnTo>
                <a:lnTo>
                  <a:pt x="147286" y="477297"/>
                </a:lnTo>
                <a:lnTo>
                  <a:pt x="192560" y="491775"/>
                </a:lnTo>
                <a:lnTo>
                  <a:pt x="241173" y="496824"/>
                </a:lnTo>
                <a:lnTo>
                  <a:pt x="289785" y="491775"/>
                </a:lnTo>
                <a:lnTo>
                  <a:pt x="335059" y="477297"/>
                </a:lnTo>
                <a:lnTo>
                  <a:pt x="376026" y="454390"/>
                </a:lnTo>
                <a:lnTo>
                  <a:pt x="411718" y="424052"/>
                </a:lnTo>
                <a:lnTo>
                  <a:pt x="441164" y="387286"/>
                </a:lnTo>
                <a:lnTo>
                  <a:pt x="463397" y="345090"/>
                </a:lnTo>
                <a:lnTo>
                  <a:pt x="477447" y="298465"/>
                </a:lnTo>
                <a:lnTo>
                  <a:pt x="482346" y="248412"/>
                </a:lnTo>
                <a:lnTo>
                  <a:pt x="477447" y="198358"/>
                </a:lnTo>
                <a:lnTo>
                  <a:pt x="463397" y="151733"/>
                </a:lnTo>
                <a:lnTo>
                  <a:pt x="441164" y="109537"/>
                </a:lnTo>
                <a:lnTo>
                  <a:pt x="411718" y="72770"/>
                </a:lnTo>
                <a:lnTo>
                  <a:pt x="376026" y="42433"/>
                </a:lnTo>
                <a:lnTo>
                  <a:pt x="335059" y="19526"/>
                </a:lnTo>
                <a:lnTo>
                  <a:pt x="289785" y="5048"/>
                </a:lnTo>
                <a:lnTo>
                  <a:pt x="241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511285" y="2322575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608057" y="3016757"/>
            <a:ext cx="482600" cy="497205"/>
          </a:xfrm>
          <a:custGeom>
            <a:avLst/>
            <a:gdLst/>
            <a:ahLst/>
            <a:cxnLst/>
            <a:rect l="l" t="t" r="r" b="b"/>
            <a:pathLst>
              <a:path w="482600" h="497204">
                <a:moveTo>
                  <a:pt x="241173" y="0"/>
                </a:moveTo>
                <a:lnTo>
                  <a:pt x="192560" y="5048"/>
                </a:lnTo>
                <a:lnTo>
                  <a:pt x="147286" y="19526"/>
                </a:lnTo>
                <a:lnTo>
                  <a:pt x="106319" y="42433"/>
                </a:lnTo>
                <a:lnTo>
                  <a:pt x="70627" y="72771"/>
                </a:lnTo>
                <a:lnTo>
                  <a:pt x="41181" y="109537"/>
                </a:lnTo>
                <a:lnTo>
                  <a:pt x="18948" y="151733"/>
                </a:lnTo>
                <a:lnTo>
                  <a:pt x="4898" y="198358"/>
                </a:lnTo>
                <a:lnTo>
                  <a:pt x="0" y="248412"/>
                </a:lnTo>
                <a:lnTo>
                  <a:pt x="4898" y="298465"/>
                </a:lnTo>
                <a:lnTo>
                  <a:pt x="18948" y="345090"/>
                </a:lnTo>
                <a:lnTo>
                  <a:pt x="41181" y="387286"/>
                </a:lnTo>
                <a:lnTo>
                  <a:pt x="70627" y="424053"/>
                </a:lnTo>
                <a:lnTo>
                  <a:pt x="106319" y="454390"/>
                </a:lnTo>
                <a:lnTo>
                  <a:pt x="147286" y="477297"/>
                </a:lnTo>
                <a:lnTo>
                  <a:pt x="192560" y="491775"/>
                </a:lnTo>
                <a:lnTo>
                  <a:pt x="241173" y="496824"/>
                </a:lnTo>
                <a:lnTo>
                  <a:pt x="289785" y="491775"/>
                </a:lnTo>
                <a:lnTo>
                  <a:pt x="335059" y="477297"/>
                </a:lnTo>
                <a:lnTo>
                  <a:pt x="376026" y="454390"/>
                </a:lnTo>
                <a:lnTo>
                  <a:pt x="411718" y="424052"/>
                </a:lnTo>
                <a:lnTo>
                  <a:pt x="441164" y="387286"/>
                </a:lnTo>
                <a:lnTo>
                  <a:pt x="463397" y="345090"/>
                </a:lnTo>
                <a:lnTo>
                  <a:pt x="477447" y="298465"/>
                </a:lnTo>
                <a:lnTo>
                  <a:pt x="482346" y="248412"/>
                </a:lnTo>
                <a:lnTo>
                  <a:pt x="477447" y="198358"/>
                </a:lnTo>
                <a:lnTo>
                  <a:pt x="463397" y="151733"/>
                </a:lnTo>
                <a:lnTo>
                  <a:pt x="441164" y="109537"/>
                </a:lnTo>
                <a:lnTo>
                  <a:pt x="411718" y="72770"/>
                </a:lnTo>
                <a:lnTo>
                  <a:pt x="376026" y="42433"/>
                </a:lnTo>
                <a:lnTo>
                  <a:pt x="335059" y="19526"/>
                </a:lnTo>
                <a:lnTo>
                  <a:pt x="289785" y="5048"/>
                </a:lnTo>
                <a:lnTo>
                  <a:pt x="241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773666" y="3110483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40" dirty="0">
                <a:solidFill>
                  <a:srgbClr val="FFFFFF"/>
                </a:solidFill>
                <a:latin typeface="Trebuchet MS"/>
                <a:cs typeface="Trebuchet MS"/>
              </a:rPr>
              <a:t>*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22745" y="2645028"/>
            <a:ext cx="4549775" cy="2092325"/>
          </a:xfrm>
          <a:custGeom>
            <a:avLst/>
            <a:gdLst/>
            <a:ahLst/>
            <a:cxnLst/>
            <a:rect l="l" t="t" r="r" b="b"/>
            <a:pathLst>
              <a:path w="4549775" h="2092325">
                <a:moveTo>
                  <a:pt x="438658" y="809371"/>
                </a:moveTo>
                <a:lnTo>
                  <a:pt x="425323" y="795909"/>
                </a:lnTo>
                <a:lnTo>
                  <a:pt x="47498" y="1168781"/>
                </a:lnTo>
                <a:lnTo>
                  <a:pt x="27432" y="1148461"/>
                </a:lnTo>
                <a:lnTo>
                  <a:pt x="0" y="1229106"/>
                </a:lnTo>
                <a:lnTo>
                  <a:pt x="81026" y="1202690"/>
                </a:lnTo>
                <a:lnTo>
                  <a:pt x="69723" y="1191260"/>
                </a:lnTo>
                <a:lnTo>
                  <a:pt x="60934" y="1182382"/>
                </a:lnTo>
                <a:lnTo>
                  <a:pt x="438658" y="809371"/>
                </a:lnTo>
                <a:close/>
              </a:path>
              <a:path w="4549775" h="2092325">
                <a:moveTo>
                  <a:pt x="1204722" y="1229106"/>
                </a:moveTo>
                <a:lnTo>
                  <a:pt x="1191780" y="1191260"/>
                </a:lnTo>
                <a:lnTo>
                  <a:pt x="1177163" y="1148461"/>
                </a:lnTo>
                <a:lnTo>
                  <a:pt x="1157173" y="1168730"/>
                </a:lnTo>
                <a:lnTo>
                  <a:pt x="779399" y="795909"/>
                </a:lnTo>
                <a:lnTo>
                  <a:pt x="765937" y="809371"/>
                </a:lnTo>
                <a:lnTo>
                  <a:pt x="1143749" y="1182357"/>
                </a:lnTo>
                <a:lnTo>
                  <a:pt x="1123696" y="1202690"/>
                </a:lnTo>
                <a:lnTo>
                  <a:pt x="1204722" y="1229106"/>
                </a:lnTo>
                <a:close/>
              </a:path>
              <a:path w="4549775" h="2092325">
                <a:moveTo>
                  <a:pt x="1697990" y="17272"/>
                </a:moveTo>
                <a:lnTo>
                  <a:pt x="1689735" y="0"/>
                </a:lnTo>
                <a:lnTo>
                  <a:pt x="837234" y="409765"/>
                </a:lnTo>
                <a:lnTo>
                  <a:pt x="824865" y="384048"/>
                </a:lnTo>
                <a:lnTo>
                  <a:pt x="772668" y="451358"/>
                </a:lnTo>
                <a:lnTo>
                  <a:pt x="857885" y="452628"/>
                </a:lnTo>
                <a:lnTo>
                  <a:pt x="848156" y="432435"/>
                </a:lnTo>
                <a:lnTo>
                  <a:pt x="845502" y="426923"/>
                </a:lnTo>
                <a:lnTo>
                  <a:pt x="1697990" y="17272"/>
                </a:lnTo>
                <a:close/>
              </a:path>
              <a:path w="4549775" h="2092325">
                <a:moveTo>
                  <a:pt x="2956560" y="445389"/>
                </a:moveTo>
                <a:lnTo>
                  <a:pt x="2941917" y="426720"/>
                </a:lnTo>
                <a:lnTo>
                  <a:pt x="2903982" y="378333"/>
                </a:lnTo>
                <a:lnTo>
                  <a:pt x="2891739" y="404139"/>
                </a:lnTo>
                <a:lnTo>
                  <a:pt x="2039366" y="0"/>
                </a:lnTo>
                <a:lnTo>
                  <a:pt x="2031238" y="17272"/>
                </a:lnTo>
                <a:lnTo>
                  <a:pt x="2883611" y="421284"/>
                </a:lnTo>
                <a:lnTo>
                  <a:pt x="2871343" y="447167"/>
                </a:lnTo>
                <a:lnTo>
                  <a:pt x="2956560" y="445389"/>
                </a:lnTo>
                <a:close/>
              </a:path>
              <a:path w="4549775" h="2092325">
                <a:moveTo>
                  <a:pt x="2962021" y="804291"/>
                </a:moveTo>
                <a:lnTo>
                  <a:pt x="2950845" y="788797"/>
                </a:lnTo>
                <a:lnTo>
                  <a:pt x="2468168" y="1133208"/>
                </a:lnTo>
                <a:lnTo>
                  <a:pt x="2451608" y="1109980"/>
                </a:lnTo>
                <a:lnTo>
                  <a:pt x="2411730" y="1185291"/>
                </a:lnTo>
                <a:lnTo>
                  <a:pt x="2495931" y="1172083"/>
                </a:lnTo>
                <a:lnTo>
                  <a:pt x="2484590" y="1156208"/>
                </a:lnTo>
                <a:lnTo>
                  <a:pt x="2479332" y="1148842"/>
                </a:lnTo>
                <a:lnTo>
                  <a:pt x="2962021" y="804291"/>
                </a:lnTo>
                <a:close/>
              </a:path>
              <a:path w="4549775" h="2092325">
                <a:moveTo>
                  <a:pt x="3677793" y="1622806"/>
                </a:moveTo>
                <a:lnTo>
                  <a:pt x="3665093" y="1608582"/>
                </a:lnTo>
                <a:lnTo>
                  <a:pt x="3185503" y="2034489"/>
                </a:lnTo>
                <a:lnTo>
                  <a:pt x="3166491" y="2013077"/>
                </a:lnTo>
                <a:lnTo>
                  <a:pt x="3134868" y="2092198"/>
                </a:lnTo>
                <a:lnTo>
                  <a:pt x="3217164" y="2070100"/>
                </a:lnTo>
                <a:lnTo>
                  <a:pt x="3205645" y="2057146"/>
                </a:lnTo>
                <a:lnTo>
                  <a:pt x="3198177" y="2048751"/>
                </a:lnTo>
                <a:lnTo>
                  <a:pt x="3677793" y="1622806"/>
                </a:lnTo>
                <a:close/>
              </a:path>
              <a:path w="4549775" h="2092325">
                <a:moveTo>
                  <a:pt x="3841877" y="1192149"/>
                </a:moveTo>
                <a:lnTo>
                  <a:pt x="3826497" y="1162558"/>
                </a:lnTo>
                <a:lnTo>
                  <a:pt x="3802634" y="1116584"/>
                </a:lnTo>
                <a:lnTo>
                  <a:pt x="3785768" y="1139748"/>
                </a:lnTo>
                <a:lnTo>
                  <a:pt x="3302762" y="788797"/>
                </a:lnTo>
                <a:lnTo>
                  <a:pt x="3291586" y="804291"/>
                </a:lnTo>
                <a:lnTo>
                  <a:pt x="3774592" y="1155115"/>
                </a:lnTo>
                <a:lnTo>
                  <a:pt x="3757803" y="1178179"/>
                </a:lnTo>
                <a:lnTo>
                  <a:pt x="3841877" y="1192149"/>
                </a:lnTo>
                <a:close/>
              </a:path>
              <a:path w="4549775" h="2092325">
                <a:moveTo>
                  <a:pt x="4549267" y="2092198"/>
                </a:moveTo>
                <a:lnTo>
                  <a:pt x="4535195" y="2057146"/>
                </a:lnTo>
                <a:lnTo>
                  <a:pt x="4517517" y="2013077"/>
                </a:lnTo>
                <a:lnTo>
                  <a:pt x="4498568" y="2034451"/>
                </a:lnTo>
                <a:lnTo>
                  <a:pt x="4019042" y="1608582"/>
                </a:lnTo>
                <a:lnTo>
                  <a:pt x="4006342" y="1622806"/>
                </a:lnTo>
                <a:lnTo>
                  <a:pt x="4485919" y="2048725"/>
                </a:lnTo>
                <a:lnTo>
                  <a:pt x="4466971" y="2070100"/>
                </a:lnTo>
                <a:lnTo>
                  <a:pt x="4549267" y="2092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347454" y="5323332"/>
            <a:ext cx="1046480" cy="369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750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libri"/>
                <a:cs typeface="Calibri"/>
              </a:rPr>
              <a:t>(0,1,1)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812780" y="5323332"/>
            <a:ext cx="1046480" cy="369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750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libri"/>
                <a:cs typeface="Calibri"/>
              </a:rPr>
              <a:t>(0,1,1)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44361" y="3067050"/>
            <a:ext cx="1046480" cy="369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75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libri"/>
                <a:cs typeface="Calibri"/>
              </a:rPr>
              <a:t>(3,2,2)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849356" y="3665220"/>
            <a:ext cx="1046480" cy="369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750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libri"/>
                <a:cs typeface="Calibri"/>
              </a:rPr>
              <a:t>(3,2,2)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160507" y="2945129"/>
            <a:ext cx="1045844" cy="3689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115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(5,5,4)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878061" y="2036064"/>
            <a:ext cx="1046480" cy="369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115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(8,8,7)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009894" y="4419600"/>
            <a:ext cx="1046480" cy="3689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115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(0,1,1)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38200" y="3902964"/>
            <a:ext cx="4639945" cy="2165350"/>
            <a:chOff x="838200" y="3902964"/>
            <a:chExt cx="4639945" cy="2165350"/>
          </a:xfrm>
        </p:grpSpPr>
        <p:sp>
          <p:nvSpPr>
            <p:cNvPr id="43" name="object 43"/>
            <p:cNvSpPr/>
            <p:nvPr/>
          </p:nvSpPr>
          <p:spPr>
            <a:xfrm>
              <a:off x="838200" y="3902964"/>
              <a:ext cx="4639945" cy="2165350"/>
            </a:xfrm>
            <a:custGeom>
              <a:avLst/>
              <a:gdLst/>
              <a:ahLst/>
              <a:cxnLst/>
              <a:rect l="l" t="t" r="r" b="b"/>
              <a:pathLst>
                <a:path w="4639945" h="2165350">
                  <a:moveTo>
                    <a:pt x="4639818" y="0"/>
                  </a:moveTo>
                  <a:lnTo>
                    <a:pt x="0" y="0"/>
                  </a:lnTo>
                  <a:lnTo>
                    <a:pt x="0" y="2164842"/>
                  </a:lnTo>
                  <a:lnTo>
                    <a:pt x="4639818" y="2164842"/>
                  </a:lnTo>
                  <a:lnTo>
                    <a:pt x="4639818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63548" y="4028439"/>
              <a:ext cx="2719070" cy="1440180"/>
            </a:xfrm>
            <a:custGeom>
              <a:avLst/>
              <a:gdLst/>
              <a:ahLst/>
              <a:cxnLst/>
              <a:rect l="l" t="t" r="r" b="b"/>
              <a:pathLst>
                <a:path w="2719070" h="1440179">
                  <a:moveTo>
                    <a:pt x="44323" y="755650"/>
                  </a:moveTo>
                  <a:lnTo>
                    <a:pt x="0" y="755650"/>
                  </a:lnTo>
                  <a:lnTo>
                    <a:pt x="0" y="763270"/>
                  </a:lnTo>
                  <a:lnTo>
                    <a:pt x="0" y="937260"/>
                  </a:lnTo>
                  <a:lnTo>
                    <a:pt x="0" y="944880"/>
                  </a:lnTo>
                  <a:lnTo>
                    <a:pt x="44323" y="944880"/>
                  </a:lnTo>
                  <a:lnTo>
                    <a:pt x="44323" y="937260"/>
                  </a:lnTo>
                  <a:lnTo>
                    <a:pt x="16510" y="937260"/>
                  </a:lnTo>
                  <a:lnTo>
                    <a:pt x="16510" y="763270"/>
                  </a:lnTo>
                  <a:lnTo>
                    <a:pt x="44323" y="763270"/>
                  </a:lnTo>
                  <a:lnTo>
                    <a:pt x="44323" y="755650"/>
                  </a:lnTo>
                  <a:close/>
                </a:path>
                <a:path w="2719070" h="1440179">
                  <a:moveTo>
                    <a:pt x="44323" y="0"/>
                  </a:moveTo>
                  <a:lnTo>
                    <a:pt x="0" y="0"/>
                  </a:lnTo>
                  <a:lnTo>
                    <a:pt x="0" y="7620"/>
                  </a:lnTo>
                  <a:lnTo>
                    <a:pt x="0" y="181610"/>
                  </a:lnTo>
                  <a:lnTo>
                    <a:pt x="0" y="189230"/>
                  </a:lnTo>
                  <a:lnTo>
                    <a:pt x="44323" y="189230"/>
                  </a:lnTo>
                  <a:lnTo>
                    <a:pt x="44323" y="181610"/>
                  </a:lnTo>
                  <a:lnTo>
                    <a:pt x="16510" y="181610"/>
                  </a:lnTo>
                  <a:lnTo>
                    <a:pt x="16510" y="7620"/>
                  </a:lnTo>
                  <a:lnTo>
                    <a:pt x="44323" y="7620"/>
                  </a:lnTo>
                  <a:lnTo>
                    <a:pt x="44323" y="0"/>
                  </a:lnTo>
                  <a:close/>
                </a:path>
                <a:path w="2719070" h="1440179">
                  <a:moveTo>
                    <a:pt x="209677" y="755650"/>
                  </a:moveTo>
                  <a:lnTo>
                    <a:pt x="165341" y="755650"/>
                  </a:lnTo>
                  <a:lnTo>
                    <a:pt x="165341" y="763270"/>
                  </a:lnTo>
                  <a:lnTo>
                    <a:pt x="193154" y="763270"/>
                  </a:lnTo>
                  <a:lnTo>
                    <a:pt x="193154" y="937260"/>
                  </a:lnTo>
                  <a:lnTo>
                    <a:pt x="165341" y="937260"/>
                  </a:lnTo>
                  <a:lnTo>
                    <a:pt x="165341" y="944880"/>
                  </a:lnTo>
                  <a:lnTo>
                    <a:pt x="209677" y="944880"/>
                  </a:lnTo>
                  <a:lnTo>
                    <a:pt x="209677" y="937260"/>
                  </a:lnTo>
                  <a:lnTo>
                    <a:pt x="209677" y="763270"/>
                  </a:lnTo>
                  <a:lnTo>
                    <a:pt x="209677" y="755650"/>
                  </a:lnTo>
                  <a:close/>
                </a:path>
                <a:path w="2719070" h="1440179">
                  <a:moveTo>
                    <a:pt x="209677" y="0"/>
                  </a:moveTo>
                  <a:lnTo>
                    <a:pt x="165341" y="0"/>
                  </a:lnTo>
                  <a:lnTo>
                    <a:pt x="165341" y="7620"/>
                  </a:lnTo>
                  <a:lnTo>
                    <a:pt x="193154" y="7620"/>
                  </a:lnTo>
                  <a:lnTo>
                    <a:pt x="193154" y="181610"/>
                  </a:lnTo>
                  <a:lnTo>
                    <a:pt x="165341" y="181610"/>
                  </a:lnTo>
                  <a:lnTo>
                    <a:pt x="165341" y="189230"/>
                  </a:lnTo>
                  <a:lnTo>
                    <a:pt x="209677" y="189230"/>
                  </a:lnTo>
                  <a:lnTo>
                    <a:pt x="209677" y="181610"/>
                  </a:lnTo>
                  <a:lnTo>
                    <a:pt x="209677" y="7620"/>
                  </a:lnTo>
                  <a:lnTo>
                    <a:pt x="209677" y="0"/>
                  </a:lnTo>
                  <a:close/>
                </a:path>
                <a:path w="2719070" h="1440179">
                  <a:moveTo>
                    <a:pt x="789559" y="0"/>
                  </a:moveTo>
                  <a:lnTo>
                    <a:pt x="745236" y="0"/>
                  </a:lnTo>
                  <a:lnTo>
                    <a:pt x="745236" y="7620"/>
                  </a:lnTo>
                  <a:lnTo>
                    <a:pt x="745236" y="181610"/>
                  </a:lnTo>
                  <a:lnTo>
                    <a:pt x="745236" y="189230"/>
                  </a:lnTo>
                  <a:lnTo>
                    <a:pt x="789559" y="189230"/>
                  </a:lnTo>
                  <a:lnTo>
                    <a:pt x="789559" y="181610"/>
                  </a:lnTo>
                  <a:lnTo>
                    <a:pt x="761746" y="181610"/>
                  </a:lnTo>
                  <a:lnTo>
                    <a:pt x="761746" y="7620"/>
                  </a:lnTo>
                  <a:lnTo>
                    <a:pt x="789559" y="7620"/>
                  </a:lnTo>
                  <a:lnTo>
                    <a:pt x="789559" y="0"/>
                  </a:lnTo>
                  <a:close/>
                </a:path>
                <a:path w="2719070" h="1440179">
                  <a:moveTo>
                    <a:pt x="954913" y="0"/>
                  </a:moveTo>
                  <a:lnTo>
                    <a:pt x="910590" y="0"/>
                  </a:lnTo>
                  <a:lnTo>
                    <a:pt x="910590" y="7620"/>
                  </a:lnTo>
                  <a:lnTo>
                    <a:pt x="938403" y="7620"/>
                  </a:lnTo>
                  <a:lnTo>
                    <a:pt x="938403" y="181610"/>
                  </a:lnTo>
                  <a:lnTo>
                    <a:pt x="910590" y="181610"/>
                  </a:lnTo>
                  <a:lnTo>
                    <a:pt x="910590" y="189230"/>
                  </a:lnTo>
                  <a:lnTo>
                    <a:pt x="954913" y="189230"/>
                  </a:lnTo>
                  <a:lnTo>
                    <a:pt x="954913" y="181610"/>
                  </a:lnTo>
                  <a:lnTo>
                    <a:pt x="954913" y="7620"/>
                  </a:lnTo>
                  <a:lnTo>
                    <a:pt x="954913" y="0"/>
                  </a:lnTo>
                  <a:close/>
                </a:path>
                <a:path w="2719070" h="1440179">
                  <a:moveTo>
                    <a:pt x="1022477" y="266446"/>
                  </a:moveTo>
                  <a:lnTo>
                    <a:pt x="988834" y="298386"/>
                  </a:lnTo>
                  <a:lnTo>
                    <a:pt x="965669" y="342569"/>
                  </a:lnTo>
                  <a:lnTo>
                    <a:pt x="945210" y="392544"/>
                  </a:lnTo>
                  <a:lnTo>
                    <a:pt x="927481" y="448310"/>
                  </a:lnTo>
                  <a:lnTo>
                    <a:pt x="915682" y="495947"/>
                  </a:lnTo>
                  <a:lnTo>
                    <a:pt x="906500" y="544957"/>
                  </a:lnTo>
                  <a:lnTo>
                    <a:pt x="899947" y="595363"/>
                  </a:lnTo>
                  <a:lnTo>
                    <a:pt x="896023" y="647179"/>
                  </a:lnTo>
                  <a:lnTo>
                    <a:pt x="894715" y="700405"/>
                  </a:lnTo>
                  <a:lnTo>
                    <a:pt x="894715" y="999363"/>
                  </a:lnTo>
                  <a:lnTo>
                    <a:pt x="895959" y="1050188"/>
                  </a:lnTo>
                  <a:lnTo>
                    <a:pt x="899947" y="1104328"/>
                  </a:lnTo>
                  <a:lnTo>
                    <a:pt x="906500" y="1154760"/>
                  </a:lnTo>
                  <a:lnTo>
                    <a:pt x="915682" y="1203756"/>
                  </a:lnTo>
                  <a:lnTo>
                    <a:pt x="927481" y="1251331"/>
                  </a:lnTo>
                  <a:lnTo>
                    <a:pt x="945210" y="1307109"/>
                  </a:lnTo>
                  <a:lnTo>
                    <a:pt x="965669" y="1357083"/>
                  </a:lnTo>
                  <a:lnTo>
                    <a:pt x="988834" y="1401267"/>
                  </a:lnTo>
                  <a:lnTo>
                    <a:pt x="1014730" y="1439672"/>
                  </a:lnTo>
                  <a:lnTo>
                    <a:pt x="1022477" y="1433195"/>
                  </a:lnTo>
                  <a:lnTo>
                    <a:pt x="998321" y="1394167"/>
                  </a:lnTo>
                  <a:lnTo>
                    <a:pt x="977150" y="1349654"/>
                  </a:lnTo>
                  <a:lnTo>
                    <a:pt x="958938" y="1299629"/>
                  </a:lnTo>
                  <a:lnTo>
                    <a:pt x="943737" y="1244092"/>
                  </a:lnTo>
                  <a:lnTo>
                    <a:pt x="933780" y="1197051"/>
                  </a:lnTo>
                  <a:lnTo>
                    <a:pt x="926020" y="1149045"/>
                  </a:lnTo>
                  <a:lnTo>
                    <a:pt x="920457" y="1100086"/>
                  </a:lnTo>
                  <a:lnTo>
                    <a:pt x="917092" y="1050188"/>
                  </a:lnTo>
                  <a:lnTo>
                    <a:pt x="915924" y="999363"/>
                  </a:lnTo>
                  <a:lnTo>
                    <a:pt x="915924" y="700405"/>
                  </a:lnTo>
                  <a:lnTo>
                    <a:pt x="917092" y="649478"/>
                  </a:lnTo>
                  <a:lnTo>
                    <a:pt x="920457" y="599605"/>
                  </a:lnTo>
                  <a:lnTo>
                    <a:pt x="926020" y="550659"/>
                  </a:lnTo>
                  <a:lnTo>
                    <a:pt x="933780" y="502653"/>
                  </a:lnTo>
                  <a:lnTo>
                    <a:pt x="943737" y="455549"/>
                  </a:lnTo>
                  <a:lnTo>
                    <a:pt x="958938" y="400024"/>
                  </a:lnTo>
                  <a:lnTo>
                    <a:pt x="977150" y="349999"/>
                  </a:lnTo>
                  <a:lnTo>
                    <a:pt x="998321" y="305485"/>
                  </a:lnTo>
                  <a:lnTo>
                    <a:pt x="1022477" y="266446"/>
                  </a:lnTo>
                  <a:close/>
                </a:path>
                <a:path w="2719070" h="1440179">
                  <a:moveTo>
                    <a:pt x="1317625" y="1012190"/>
                  </a:moveTo>
                  <a:lnTo>
                    <a:pt x="1273302" y="1012190"/>
                  </a:lnTo>
                  <a:lnTo>
                    <a:pt x="1273302" y="1019810"/>
                  </a:lnTo>
                  <a:lnTo>
                    <a:pt x="1273302" y="1193800"/>
                  </a:lnTo>
                  <a:lnTo>
                    <a:pt x="1273302" y="1201420"/>
                  </a:lnTo>
                  <a:lnTo>
                    <a:pt x="1317625" y="1201420"/>
                  </a:lnTo>
                  <a:lnTo>
                    <a:pt x="1317625" y="1193800"/>
                  </a:lnTo>
                  <a:lnTo>
                    <a:pt x="1289812" y="1193800"/>
                  </a:lnTo>
                  <a:lnTo>
                    <a:pt x="1289812" y="1019810"/>
                  </a:lnTo>
                  <a:lnTo>
                    <a:pt x="1317625" y="1019810"/>
                  </a:lnTo>
                  <a:lnTo>
                    <a:pt x="1317625" y="1012190"/>
                  </a:lnTo>
                  <a:close/>
                </a:path>
                <a:path w="2719070" h="1440179">
                  <a:moveTo>
                    <a:pt x="1317625" y="753110"/>
                  </a:moveTo>
                  <a:lnTo>
                    <a:pt x="1273302" y="753110"/>
                  </a:lnTo>
                  <a:lnTo>
                    <a:pt x="1273302" y="760730"/>
                  </a:lnTo>
                  <a:lnTo>
                    <a:pt x="1273302" y="934720"/>
                  </a:lnTo>
                  <a:lnTo>
                    <a:pt x="1273302" y="942340"/>
                  </a:lnTo>
                  <a:lnTo>
                    <a:pt x="1317625" y="942340"/>
                  </a:lnTo>
                  <a:lnTo>
                    <a:pt x="1317625" y="934720"/>
                  </a:lnTo>
                  <a:lnTo>
                    <a:pt x="1289812" y="934720"/>
                  </a:lnTo>
                  <a:lnTo>
                    <a:pt x="1289812" y="760730"/>
                  </a:lnTo>
                  <a:lnTo>
                    <a:pt x="1317625" y="760730"/>
                  </a:lnTo>
                  <a:lnTo>
                    <a:pt x="1317625" y="753110"/>
                  </a:lnTo>
                  <a:close/>
                </a:path>
                <a:path w="2719070" h="1440179">
                  <a:moveTo>
                    <a:pt x="1317625" y="494030"/>
                  </a:moveTo>
                  <a:lnTo>
                    <a:pt x="1273302" y="494030"/>
                  </a:lnTo>
                  <a:lnTo>
                    <a:pt x="1273302" y="501650"/>
                  </a:lnTo>
                  <a:lnTo>
                    <a:pt x="1273302" y="675640"/>
                  </a:lnTo>
                  <a:lnTo>
                    <a:pt x="1273302" y="683260"/>
                  </a:lnTo>
                  <a:lnTo>
                    <a:pt x="1317625" y="683260"/>
                  </a:lnTo>
                  <a:lnTo>
                    <a:pt x="1317625" y="675640"/>
                  </a:lnTo>
                  <a:lnTo>
                    <a:pt x="1289812" y="675640"/>
                  </a:lnTo>
                  <a:lnTo>
                    <a:pt x="1289812" y="501650"/>
                  </a:lnTo>
                  <a:lnTo>
                    <a:pt x="1317625" y="501650"/>
                  </a:lnTo>
                  <a:lnTo>
                    <a:pt x="1317625" y="494030"/>
                  </a:lnTo>
                  <a:close/>
                </a:path>
                <a:path w="2719070" h="1440179">
                  <a:moveTo>
                    <a:pt x="1317625" y="234950"/>
                  </a:moveTo>
                  <a:lnTo>
                    <a:pt x="1273302" y="234950"/>
                  </a:lnTo>
                  <a:lnTo>
                    <a:pt x="1273302" y="242570"/>
                  </a:lnTo>
                  <a:lnTo>
                    <a:pt x="1273302" y="416560"/>
                  </a:lnTo>
                  <a:lnTo>
                    <a:pt x="1273302" y="424180"/>
                  </a:lnTo>
                  <a:lnTo>
                    <a:pt x="1317625" y="424180"/>
                  </a:lnTo>
                  <a:lnTo>
                    <a:pt x="1317625" y="416560"/>
                  </a:lnTo>
                  <a:lnTo>
                    <a:pt x="1289812" y="416560"/>
                  </a:lnTo>
                  <a:lnTo>
                    <a:pt x="1289812" y="242570"/>
                  </a:lnTo>
                  <a:lnTo>
                    <a:pt x="1317625" y="242570"/>
                  </a:lnTo>
                  <a:lnTo>
                    <a:pt x="1317625" y="234950"/>
                  </a:lnTo>
                  <a:close/>
                </a:path>
                <a:path w="2719070" h="1440179">
                  <a:moveTo>
                    <a:pt x="1476121" y="0"/>
                  </a:moveTo>
                  <a:lnTo>
                    <a:pt x="1431798" y="0"/>
                  </a:lnTo>
                  <a:lnTo>
                    <a:pt x="1431798" y="7620"/>
                  </a:lnTo>
                  <a:lnTo>
                    <a:pt x="1431798" y="181610"/>
                  </a:lnTo>
                  <a:lnTo>
                    <a:pt x="1431798" y="189230"/>
                  </a:lnTo>
                  <a:lnTo>
                    <a:pt x="1476121" y="189230"/>
                  </a:lnTo>
                  <a:lnTo>
                    <a:pt x="1476121" y="181610"/>
                  </a:lnTo>
                  <a:lnTo>
                    <a:pt x="1448308" y="181610"/>
                  </a:lnTo>
                  <a:lnTo>
                    <a:pt x="1448308" y="7620"/>
                  </a:lnTo>
                  <a:lnTo>
                    <a:pt x="1476121" y="7620"/>
                  </a:lnTo>
                  <a:lnTo>
                    <a:pt x="1476121" y="0"/>
                  </a:lnTo>
                  <a:close/>
                </a:path>
                <a:path w="2719070" h="1440179">
                  <a:moveTo>
                    <a:pt x="1482979" y="1012190"/>
                  </a:moveTo>
                  <a:lnTo>
                    <a:pt x="1438656" y="1012190"/>
                  </a:lnTo>
                  <a:lnTo>
                    <a:pt x="1438656" y="1019810"/>
                  </a:lnTo>
                  <a:lnTo>
                    <a:pt x="1466469" y="1019810"/>
                  </a:lnTo>
                  <a:lnTo>
                    <a:pt x="1466469" y="1193800"/>
                  </a:lnTo>
                  <a:lnTo>
                    <a:pt x="1438656" y="1193800"/>
                  </a:lnTo>
                  <a:lnTo>
                    <a:pt x="1438656" y="1201420"/>
                  </a:lnTo>
                  <a:lnTo>
                    <a:pt x="1482979" y="1201420"/>
                  </a:lnTo>
                  <a:lnTo>
                    <a:pt x="1482979" y="1193800"/>
                  </a:lnTo>
                  <a:lnTo>
                    <a:pt x="1482979" y="1019810"/>
                  </a:lnTo>
                  <a:lnTo>
                    <a:pt x="1482979" y="1012190"/>
                  </a:lnTo>
                  <a:close/>
                </a:path>
                <a:path w="2719070" h="1440179">
                  <a:moveTo>
                    <a:pt x="1482979" y="753110"/>
                  </a:moveTo>
                  <a:lnTo>
                    <a:pt x="1438656" y="753110"/>
                  </a:lnTo>
                  <a:lnTo>
                    <a:pt x="1438656" y="760730"/>
                  </a:lnTo>
                  <a:lnTo>
                    <a:pt x="1466469" y="760730"/>
                  </a:lnTo>
                  <a:lnTo>
                    <a:pt x="1466469" y="934720"/>
                  </a:lnTo>
                  <a:lnTo>
                    <a:pt x="1438656" y="934720"/>
                  </a:lnTo>
                  <a:lnTo>
                    <a:pt x="1438656" y="942340"/>
                  </a:lnTo>
                  <a:lnTo>
                    <a:pt x="1482979" y="942340"/>
                  </a:lnTo>
                  <a:lnTo>
                    <a:pt x="1482979" y="934720"/>
                  </a:lnTo>
                  <a:lnTo>
                    <a:pt x="1482979" y="760730"/>
                  </a:lnTo>
                  <a:lnTo>
                    <a:pt x="1482979" y="753110"/>
                  </a:lnTo>
                  <a:close/>
                </a:path>
                <a:path w="2719070" h="1440179">
                  <a:moveTo>
                    <a:pt x="1482979" y="494030"/>
                  </a:moveTo>
                  <a:lnTo>
                    <a:pt x="1438656" y="494030"/>
                  </a:lnTo>
                  <a:lnTo>
                    <a:pt x="1438656" y="501650"/>
                  </a:lnTo>
                  <a:lnTo>
                    <a:pt x="1466469" y="501650"/>
                  </a:lnTo>
                  <a:lnTo>
                    <a:pt x="1466469" y="675640"/>
                  </a:lnTo>
                  <a:lnTo>
                    <a:pt x="1438656" y="675640"/>
                  </a:lnTo>
                  <a:lnTo>
                    <a:pt x="1438656" y="683260"/>
                  </a:lnTo>
                  <a:lnTo>
                    <a:pt x="1482979" y="683260"/>
                  </a:lnTo>
                  <a:lnTo>
                    <a:pt x="1482979" y="675640"/>
                  </a:lnTo>
                  <a:lnTo>
                    <a:pt x="1482979" y="501650"/>
                  </a:lnTo>
                  <a:lnTo>
                    <a:pt x="1482979" y="494030"/>
                  </a:lnTo>
                  <a:close/>
                </a:path>
                <a:path w="2719070" h="1440179">
                  <a:moveTo>
                    <a:pt x="1482979" y="234950"/>
                  </a:moveTo>
                  <a:lnTo>
                    <a:pt x="1438656" y="234950"/>
                  </a:lnTo>
                  <a:lnTo>
                    <a:pt x="1438656" y="242570"/>
                  </a:lnTo>
                  <a:lnTo>
                    <a:pt x="1466469" y="242570"/>
                  </a:lnTo>
                  <a:lnTo>
                    <a:pt x="1466469" y="416560"/>
                  </a:lnTo>
                  <a:lnTo>
                    <a:pt x="1438656" y="416560"/>
                  </a:lnTo>
                  <a:lnTo>
                    <a:pt x="1438656" y="424180"/>
                  </a:lnTo>
                  <a:lnTo>
                    <a:pt x="1482979" y="424180"/>
                  </a:lnTo>
                  <a:lnTo>
                    <a:pt x="1482979" y="416560"/>
                  </a:lnTo>
                  <a:lnTo>
                    <a:pt x="1482979" y="242570"/>
                  </a:lnTo>
                  <a:lnTo>
                    <a:pt x="1482979" y="234950"/>
                  </a:lnTo>
                  <a:close/>
                </a:path>
                <a:path w="2719070" h="1440179">
                  <a:moveTo>
                    <a:pt x="1641475" y="0"/>
                  </a:moveTo>
                  <a:lnTo>
                    <a:pt x="1597152" y="0"/>
                  </a:lnTo>
                  <a:lnTo>
                    <a:pt x="1597152" y="7620"/>
                  </a:lnTo>
                  <a:lnTo>
                    <a:pt x="1624965" y="7620"/>
                  </a:lnTo>
                  <a:lnTo>
                    <a:pt x="1624965" y="181610"/>
                  </a:lnTo>
                  <a:lnTo>
                    <a:pt x="1597152" y="181610"/>
                  </a:lnTo>
                  <a:lnTo>
                    <a:pt x="1597152" y="189230"/>
                  </a:lnTo>
                  <a:lnTo>
                    <a:pt x="1641475" y="189230"/>
                  </a:lnTo>
                  <a:lnTo>
                    <a:pt x="1641475" y="181610"/>
                  </a:lnTo>
                  <a:lnTo>
                    <a:pt x="1641475" y="7620"/>
                  </a:lnTo>
                  <a:lnTo>
                    <a:pt x="1641475" y="0"/>
                  </a:lnTo>
                  <a:close/>
                </a:path>
                <a:path w="2719070" h="1440179">
                  <a:moveTo>
                    <a:pt x="2003425" y="1193800"/>
                  </a:moveTo>
                  <a:lnTo>
                    <a:pt x="1959102" y="1193800"/>
                  </a:lnTo>
                  <a:lnTo>
                    <a:pt x="1959102" y="1201420"/>
                  </a:lnTo>
                  <a:lnTo>
                    <a:pt x="2003425" y="1201420"/>
                  </a:lnTo>
                  <a:lnTo>
                    <a:pt x="2003425" y="1193800"/>
                  </a:lnTo>
                  <a:close/>
                </a:path>
                <a:path w="2719070" h="1440179">
                  <a:moveTo>
                    <a:pt x="2003425" y="753110"/>
                  </a:moveTo>
                  <a:lnTo>
                    <a:pt x="1959102" y="753110"/>
                  </a:lnTo>
                  <a:lnTo>
                    <a:pt x="1959102" y="760730"/>
                  </a:lnTo>
                  <a:lnTo>
                    <a:pt x="1959102" y="934720"/>
                  </a:lnTo>
                  <a:lnTo>
                    <a:pt x="1959102" y="942340"/>
                  </a:lnTo>
                  <a:lnTo>
                    <a:pt x="2003425" y="942340"/>
                  </a:lnTo>
                  <a:lnTo>
                    <a:pt x="2003425" y="934720"/>
                  </a:lnTo>
                  <a:lnTo>
                    <a:pt x="1975612" y="934720"/>
                  </a:lnTo>
                  <a:lnTo>
                    <a:pt x="1975612" y="760730"/>
                  </a:lnTo>
                  <a:lnTo>
                    <a:pt x="2003425" y="760730"/>
                  </a:lnTo>
                  <a:lnTo>
                    <a:pt x="2003425" y="753110"/>
                  </a:lnTo>
                  <a:close/>
                </a:path>
                <a:path w="2719070" h="1440179">
                  <a:moveTo>
                    <a:pt x="2003425" y="494030"/>
                  </a:moveTo>
                  <a:lnTo>
                    <a:pt x="1959102" y="494030"/>
                  </a:lnTo>
                  <a:lnTo>
                    <a:pt x="1959102" y="501650"/>
                  </a:lnTo>
                  <a:lnTo>
                    <a:pt x="1959102" y="675640"/>
                  </a:lnTo>
                  <a:lnTo>
                    <a:pt x="1959102" y="683260"/>
                  </a:lnTo>
                  <a:lnTo>
                    <a:pt x="2003425" y="683260"/>
                  </a:lnTo>
                  <a:lnTo>
                    <a:pt x="2003425" y="675640"/>
                  </a:lnTo>
                  <a:lnTo>
                    <a:pt x="1975612" y="675640"/>
                  </a:lnTo>
                  <a:lnTo>
                    <a:pt x="1975612" y="501650"/>
                  </a:lnTo>
                  <a:lnTo>
                    <a:pt x="2003425" y="501650"/>
                  </a:lnTo>
                  <a:lnTo>
                    <a:pt x="2003425" y="494030"/>
                  </a:lnTo>
                  <a:close/>
                </a:path>
                <a:path w="2719070" h="1440179">
                  <a:moveTo>
                    <a:pt x="2003425" y="234950"/>
                  </a:moveTo>
                  <a:lnTo>
                    <a:pt x="1959102" y="234950"/>
                  </a:lnTo>
                  <a:lnTo>
                    <a:pt x="1959102" y="242570"/>
                  </a:lnTo>
                  <a:lnTo>
                    <a:pt x="1959102" y="416560"/>
                  </a:lnTo>
                  <a:lnTo>
                    <a:pt x="1959102" y="424180"/>
                  </a:lnTo>
                  <a:lnTo>
                    <a:pt x="2003425" y="424180"/>
                  </a:lnTo>
                  <a:lnTo>
                    <a:pt x="2003425" y="416560"/>
                  </a:lnTo>
                  <a:lnTo>
                    <a:pt x="1975612" y="416560"/>
                  </a:lnTo>
                  <a:lnTo>
                    <a:pt x="1975612" y="242570"/>
                  </a:lnTo>
                  <a:lnTo>
                    <a:pt x="2003425" y="242570"/>
                  </a:lnTo>
                  <a:lnTo>
                    <a:pt x="2003425" y="234950"/>
                  </a:lnTo>
                  <a:close/>
                </a:path>
                <a:path w="2719070" h="1440179">
                  <a:moveTo>
                    <a:pt x="2168779" y="1012190"/>
                  </a:moveTo>
                  <a:lnTo>
                    <a:pt x="2124456" y="1012190"/>
                  </a:lnTo>
                  <a:lnTo>
                    <a:pt x="2124456" y="1019810"/>
                  </a:lnTo>
                  <a:lnTo>
                    <a:pt x="2152269" y="1019810"/>
                  </a:lnTo>
                  <a:lnTo>
                    <a:pt x="2152269" y="1193800"/>
                  </a:lnTo>
                  <a:lnTo>
                    <a:pt x="2124456" y="1193800"/>
                  </a:lnTo>
                  <a:lnTo>
                    <a:pt x="2124456" y="1201420"/>
                  </a:lnTo>
                  <a:lnTo>
                    <a:pt x="2168779" y="1201420"/>
                  </a:lnTo>
                  <a:lnTo>
                    <a:pt x="2168779" y="1193800"/>
                  </a:lnTo>
                  <a:lnTo>
                    <a:pt x="2168779" y="1019810"/>
                  </a:lnTo>
                  <a:lnTo>
                    <a:pt x="2168779" y="1012190"/>
                  </a:lnTo>
                  <a:close/>
                </a:path>
                <a:path w="2719070" h="1440179">
                  <a:moveTo>
                    <a:pt x="2168779" y="753110"/>
                  </a:moveTo>
                  <a:lnTo>
                    <a:pt x="2124456" y="753110"/>
                  </a:lnTo>
                  <a:lnTo>
                    <a:pt x="2124456" y="760730"/>
                  </a:lnTo>
                  <a:lnTo>
                    <a:pt x="2152269" y="760730"/>
                  </a:lnTo>
                  <a:lnTo>
                    <a:pt x="2152269" y="934720"/>
                  </a:lnTo>
                  <a:lnTo>
                    <a:pt x="2124456" y="934720"/>
                  </a:lnTo>
                  <a:lnTo>
                    <a:pt x="2124456" y="942340"/>
                  </a:lnTo>
                  <a:lnTo>
                    <a:pt x="2168779" y="942340"/>
                  </a:lnTo>
                  <a:lnTo>
                    <a:pt x="2168779" y="934720"/>
                  </a:lnTo>
                  <a:lnTo>
                    <a:pt x="2168779" y="760730"/>
                  </a:lnTo>
                  <a:lnTo>
                    <a:pt x="2168779" y="753110"/>
                  </a:lnTo>
                  <a:close/>
                </a:path>
                <a:path w="2719070" h="1440179">
                  <a:moveTo>
                    <a:pt x="2168779" y="494030"/>
                  </a:moveTo>
                  <a:lnTo>
                    <a:pt x="2124456" y="494030"/>
                  </a:lnTo>
                  <a:lnTo>
                    <a:pt x="2124456" y="501650"/>
                  </a:lnTo>
                  <a:lnTo>
                    <a:pt x="2152269" y="501650"/>
                  </a:lnTo>
                  <a:lnTo>
                    <a:pt x="2152269" y="675640"/>
                  </a:lnTo>
                  <a:lnTo>
                    <a:pt x="2124456" y="675640"/>
                  </a:lnTo>
                  <a:lnTo>
                    <a:pt x="2124456" y="683260"/>
                  </a:lnTo>
                  <a:lnTo>
                    <a:pt x="2168779" y="683260"/>
                  </a:lnTo>
                  <a:lnTo>
                    <a:pt x="2168779" y="675640"/>
                  </a:lnTo>
                  <a:lnTo>
                    <a:pt x="2168779" y="501650"/>
                  </a:lnTo>
                  <a:lnTo>
                    <a:pt x="2168779" y="494030"/>
                  </a:lnTo>
                  <a:close/>
                </a:path>
                <a:path w="2719070" h="1440179">
                  <a:moveTo>
                    <a:pt x="2168779" y="234950"/>
                  </a:moveTo>
                  <a:lnTo>
                    <a:pt x="2124456" y="234950"/>
                  </a:lnTo>
                  <a:lnTo>
                    <a:pt x="2124456" y="242570"/>
                  </a:lnTo>
                  <a:lnTo>
                    <a:pt x="2152269" y="242570"/>
                  </a:lnTo>
                  <a:lnTo>
                    <a:pt x="2152269" y="416560"/>
                  </a:lnTo>
                  <a:lnTo>
                    <a:pt x="2124456" y="416560"/>
                  </a:lnTo>
                  <a:lnTo>
                    <a:pt x="2124456" y="424180"/>
                  </a:lnTo>
                  <a:lnTo>
                    <a:pt x="2168779" y="424180"/>
                  </a:lnTo>
                  <a:lnTo>
                    <a:pt x="2168779" y="416560"/>
                  </a:lnTo>
                  <a:lnTo>
                    <a:pt x="2168779" y="242570"/>
                  </a:lnTo>
                  <a:lnTo>
                    <a:pt x="2168779" y="234950"/>
                  </a:lnTo>
                  <a:close/>
                </a:path>
                <a:path w="2719070" h="1440179">
                  <a:moveTo>
                    <a:pt x="2718816" y="700405"/>
                  </a:moveTo>
                  <a:lnTo>
                    <a:pt x="2717558" y="649478"/>
                  </a:lnTo>
                  <a:lnTo>
                    <a:pt x="2713571" y="595363"/>
                  </a:lnTo>
                  <a:lnTo>
                    <a:pt x="2707017" y="544957"/>
                  </a:lnTo>
                  <a:lnTo>
                    <a:pt x="2697835" y="495947"/>
                  </a:lnTo>
                  <a:lnTo>
                    <a:pt x="2686050" y="448310"/>
                  </a:lnTo>
                  <a:lnTo>
                    <a:pt x="2668295" y="392544"/>
                  </a:lnTo>
                  <a:lnTo>
                    <a:pt x="2647835" y="342569"/>
                  </a:lnTo>
                  <a:lnTo>
                    <a:pt x="2624620" y="298386"/>
                  </a:lnTo>
                  <a:lnTo>
                    <a:pt x="2598674" y="259969"/>
                  </a:lnTo>
                  <a:lnTo>
                    <a:pt x="2590927" y="266446"/>
                  </a:lnTo>
                  <a:lnTo>
                    <a:pt x="2615120" y="305485"/>
                  </a:lnTo>
                  <a:lnTo>
                    <a:pt x="2636304" y="349999"/>
                  </a:lnTo>
                  <a:lnTo>
                    <a:pt x="2654516" y="400024"/>
                  </a:lnTo>
                  <a:lnTo>
                    <a:pt x="2669794" y="455549"/>
                  </a:lnTo>
                  <a:lnTo>
                    <a:pt x="2679738" y="502653"/>
                  </a:lnTo>
                  <a:lnTo>
                    <a:pt x="2687497" y="550659"/>
                  </a:lnTo>
                  <a:lnTo>
                    <a:pt x="2693060" y="599605"/>
                  </a:lnTo>
                  <a:lnTo>
                    <a:pt x="2696426" y="649478"/>
                  </a:lnTo>
                  <a:lnTo>
                    <a:pt x="2697607" y="700405"/>
                  </a:lnTo>
                  <a:lnTo>
                    <a:pt x="2697607" y="999236"/>
                  </a:lnTo>
                  <a:lnTo>
                    <a:pt x="2696426" y="1050061"/>
                  </a:lnTo>
                  <a:lnTo>
                    <a:pt x="2693060" y="1099959"/>
                  </a:lnTo>
                  <a:lnTo>
                    <a:pt x="2687497" y="1148918"/>
                  </a:lnTo>
                  <a:lnTo>
                    <a:pt x="2679738" y="1196924"/>
                  </a:lnTo>
                  <a:lnTo>
                    <a:pt x="2669794" y="1243965"/>
                  </a:lnTo>
                  <a:lnTo>
                    <a:pt x="2654516" y="1299502"/>
                  </a:lnTo>
                  <a:lnTo>
                    <a:pt x="2636304" y="1349527"/>
                  </a:lnTo>
                  <a:lnTo>
                    <a:pt x="2615120" y="1394040"/>
                  </a:lnTo>
                  <a:lnTo>
                    <a:pt x="2590927" y="1433068"/>
                  </a:lnTo>
                  <a:lnTo>
                    <a:pt x="2598674" y="1439545"/>
                  </a:lnTo>
                  <a:lnTo>
                    <a:pt x="2624620" y="1401191"/>
                  </a:lnTo>
                  <a:lnTo>
                    <a:pt x="2647835" y="1357020"/>
                  </a:lnTo>
                  <a:lnTo>
                    <a:pt x="2668295" y="1307058"/>
                  </a:lnTo>
                  <a:lnTo>
                    <a:pt x="2686050" y="1251331"/>
                  </a:lnTo>
                  <a:lnTo>
                    <a:pt x="2697835" y="1203693"/>
                  </a:lnTo>
                  <a:lnTo>
                    <a:pt x="2707017" y="1154658"/>
                  </a:lnTo>
                  <a:lnTo>
                    <a:pt x="2713571" y="1104214"/>
                  </a:lnTo>
                  <a:lnTo>
                    <a:pt x="2717495" y="1052360"/>
                  </a:lnTo>
                  <a:lnTo>
                    <a:pt x="2718803" y="999236"/>
                  </a:lnTo>
                  <a:lnTo>
                    <a:pt x="2718816" y="7004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63548" y="5040630"/>
              <a:ext cx="2189480" cy="924560"/>
            </a:xfrm>
            <a:custGeom>
              <a:avLst/>
              <a:gdLst/>
              <a:ahLst/>
              <a:cxnLst/>
              <a:rect l="l" t="t" r="r" b="b"/>
              <a:pathLst>
                <a:path w="2189479" h="924560">
                  <a:moveTo>
                    <a:pt x="44323" y="735330"/>
                  </a:moveTo>
                  <a:lnTo>
                    <a:pt x="0" y="735330"/>
                  </a:lnTo>
                  <a:lnTo>
                    <a:pt x="0" y="742950"/>
                  </a:lnTo>
                  <a:lnTo>
                    <a:pt x="0" y="916940"/>
                  </a:lnTo>
                  <a:lnTo>
                    <a:pt x="0" y="924560"/>
                  </a:lnTo>
                  <a:lnTo>
                    <a:pt x="44323" y="924560"/>
                  </a:lnTo>
                  <a:lnTo>
                    <a:pt x="44323" y="916940"/>
                  </a:lnTo>
                  <a:lnTo>
                    <a:pt x="16510" y="916940"/>
                  </a:lnTo>
                  <a:lnTo>
                    <a:pt x="16510" y="742950"/>
                  </a:lnTo>
                  <a:lnTo>
                    <a:pt x="44323" y="742950"/>
                  </a:lnTo>
                  <a:lnTo>
                    <a:pt x="44323" y="735330"/>
                  </a:lnTo>
                  <a:close/>
                </a:path>
                <a:path w="2189479" h="924560">
                  <a:moveTo>
                    <a:pt x="209677" y="735330"/>
                  </a:moveTo>
                  <a:lnTo>
                    <a:pt x="165341" y="735330"/>
                  </a:lnTo>
                  <a:lnTo>
                    <a:pt x="165341" y="742950"/>
                  </a:lnTo>
                  <a:lnTo>
                    <a:pt x="193154" y="742950"/>
                  </a:lnTo>
                  <a:lnTo>
                    <a:pt x="193154" y="916940"/>
                  </a:lnTo>
                  <a:lnTo>
                    <a:pt x="165341" y="916940"/>
                  </a:lnTo>
                  <a:lnTo>
                    <a:pt x="165341" y="924560"/>
                  </a:lnTo>
                  <a:lnTo>
                    <a:pt x="209677" y="924560"/>
                  </a:lnTo>
                  <a:lnTo>
                    <a:pt x="209677" y="916940"/>
                  </a:lnTo>
                  <a:lnTo>
                    <a:pt x="209677" y="742950"/>
                  </a:lnTo>
                  <a:lnTo>
                    <a:pt x="209677" y="735330"/>
                  </a:lnTo>
                  <a:close/>
                </a:path>
                <a:path w="2189479" h="924560">
                  <a:moveTo>
                    <a:pt x="789559" y="735330"/>
                  </a:moveTo>
                  <a:lnTo>
                    <a:pt x="745236" y="735330"/>
                  </a:lnTo>
                  <a:lnTo>
                    <a:pt x="745236" y="742950"/>
                  </a:lnTo>
                  <a:lnTo>
                    <a:pt x="745236" y="916940"/>
                  </a:lnTo>
                  <a:lnTo>
                    <a:pt x="745236" y="924560"/>
                  </a:lnTo>
                  <a:lnTo>
                    <a:pt x="789559" y="924560"/>
                  </a:lnTo>
                  <a:lnTo>
                    <a:pt x="789559" y="916940"/>
                  </a:lnTo>
                  <a:lnTo>
                    <a:pt x="761746" y="916940"/>
                  </a:lnTo>
                  <a:lnTo>
                    <a:pt x="761746" y="742950"/>
                  </a:lnTo>
                  <a:lnTo>
                    <a:pt x="789559" y="742950"/>
                  </a:lnTo>
                  <a:lnTo>
                    <a:pt x="789559" y="735330"/>
                  </a:lnTo>
                  <a:close/>
                </a:path>
                <a:path w="2189479" h="924560">
                  <a:moveTo>
                    <a:pt x="877951" y="499491"/>
                  </a:moveTo>
                  <a:lnTo>
                    <a:pt x="875284" y="491871"/>
                  </a:lnTo>
                  <a:lnTo>
                    <a:pt x="861631" y="496785"/>
                  </a:lnTo>
                  <a:lnTo>
                    <a:pt x="849655" y="503910"/>
                  </a:lnTo>
                  <a:lnTo>
                    <a:pt x="823937" y="538226"/>
                  </a:lnTo>
                  <a:lnTo>
                    <a:pt x="815263" y="585101"/>
                  </a:lnTo>
                  <a:lnTo>
                    <a:pt x="815213" y="586092"/>
                  </a:lnTo>
                  <a:lnTo>
                    <a:pt x="816063" y="601726"/>
                  </a:lnTo>
                  <a:lnTo>
                    <a:pt x="830707" y="647344"/>
                  </a:lnTo>
                  <a:lnTo>
                    <a:pt x="861555" y="675347"/>
                  </a:lnTo>
                  <a:lnTo>
                    <a:pt x="875284" y="680275"/>
                  </a:lnTo>
                  <a:lnTo>
                    <a:pt x="877697" y="672617"/>
                  </a:lnTo>
                  <a:lnTo>
                    <a:pt x="866927" y="667867"/>
                  </a:lnTo>
                  <a:lnTo>
                    <a:pt x="857656" y="661250"/>
                  </a:lnTo>
                  <a:lnTo>
                    <a:pt x="835126" y="616826"/>
                  </a:lnTo>
                  <a:lnTo>
                    <a:pt x="832358" y="585101"/>
                  </a:lnTo>
                  <a:lnTo>
                    <a:pt x="833043" y="569023"/>
                  </a:lnTo>
                  <a:lnTo>
                    <a:pt x="843534" y="529336"/>
                  </a:lnTo>
                  <a:lnTo>
                    <a:pt x="867079" y="504215"/>
                  </a:lnTo>
                  <a:lnTo>
                    <a:pt x="877951" y="499491"/>
                  </a:lnTo>
                  <a:close/>
                </a:path>
                <a:path w="2189479" h="924560">
                  <a:moveTo>
                    <a:pt x="954913" y="735330"/>
                  </a:moveTo>
                  <a:lnTo>
                    <a:pt x="910590" y="735330"/>
                  </a:lnTo>
                  <a:lnTo>
                    <a:pt x="910590" y="742950"/>
                  </a:lnTo>
                  <a:lnTo>
                    <a:pt x="938403" y="742950"/>
                  </a:lnTo>
                  <a:lnTo>
                    <a:pt x="938403" y="916940"/>
                  </a:lnTo>
                  <a:lnTo>
                    <a:pt x="910590" y="916940"/>
                  </a:lnTo>
                  <a:lnTo>
                    <a:pt x="910590" y="924560"/>
                  </a:lnTo>
                  <a:lnTo>
                    <a:pt x="954913" y="924560"/>
                  </a:lnTo>
                  <a:lnTo>
                    <a:pt x="954913" y="916940"/>
                  </a:lnTo>
                  <a:lnTo>
                    <a:pt x="954913" y="742950"/>
                  </a:lnTo>
                  <a:lnTo>
                    <a:pt x="954913" y="735330"/>
                  </a:lnTo>
                  <a:close/>
                </a:path>
                <a:path w="2189479" h="924560">
                  <a:moveTo>
                    <a:pt x="1338199" y="259080"/>
                  </a:moveTo>
                  <a:lnTo>
                    <a:pt x="1293876" y="259080"/>
                  </a:lnTo>
                  <a:lnTo>
                    <a:pt x="1293876" y="266700"/>
                  </a:lnTo>
                  <a:lnTo>
                    <a:pt x="1293876" y="440690"/>
                  </a:lnTo>
                  <a:lnTo>
                    <a:pt x="1293876" y="448310"/>
                  </a:lnTo>
                  <a:lnTo>
                    <a:pt x="1338199" y="448310"/>
                  </a:lnTo>
                  <a:lnTo>
                    <a:pt x="1338199" y="440690"/>
                  </a:lnTo>
                  <a:lnTo>
                    <a:pt x="1310386" y="440690"/>
                  </a:lnTo>
                  <a:lnTo>
                    <a:pt x="1310386" y="266700"/>
                  </a:lnTo>
                  <a:lnTo>
                    <a:pt x="1338199" y="266700"/>
                  </a:lnTo>
                  <a:lnTo>
                    <a:pt x="1338199" y="259080"/>
                  </a:lnTo>
                  <a:close/>
                </a:path>
                <a:path w="2189479" h="924560">
                  <a:moveTo>
                    <a:pt x="1503553" y="259080"/>
                  </a:moveTo>
                  <a:lnTo>
                    <a:pt x="1459230" y="259080"/>
                  </a:lnTo>
                  <a:lnTo>
                    <a:pt x="1459230" y="266700"/>
                  </a:lnTo>
                  <a:lnTo>
                    <a:pt x="1487043" y="266700"/>
                  </a:lnTo>
                  <a:lnTo>
                    <a:pt x="1487043" y="440690"/>
                  </a:lnTo>
                  <a:lnTo>
                    <a:pt x="1459230" y="440690"/>
                  </a:lnTo>
                  <a:lnTo>
                    <a:pt x="1459230" y="448310"/>
                  </a:lnTo>
                  <a:lnTo>
                    <a:pt x="1503553" y="448310"/>
                  </a:lnTo>
                  <a:lnTo>
                    <a:pt x="1503553" y="440690"/>
                  </a:lnTo>
                  <a:lnTo>
                    <a:pt x="1503553" y="266700"/>
                  </a:lnTo>
                  <a:lnTo>
                    <a:pt x="1503553" y="259080"/>
                  </a:lnTo>
                  <a:close/>
                </a:path>
                <a:path w="2189479" h="924560">
                  <a:moveTo>
                    <a:pt x="1677670" y="586092"/>
                  </a:moveTo>
                  <a:lnTo>
                    <a:pt x="1668932" y="538226"/>
                  </a:lnTo>
                  <a:lnTo>
                    <a:pt x="1643214" y="503910"/>
                  </a:lnTo>
                  <a:lnTo>
                    <a:pt x="1617599" y="491871"/>
                  </a:lnTo>
                  <a:lnTo>
                    <a:pt x="1614932" y="499491"/>
                  </a:lnTo>
                  <a:lnTo>
                    <a:pt x="1625803" y="504215"/>
                  </a:lnTo>
                  <a:lnTo>
                    <a:pt x="1635188" y="510755"/>
                  </a:lnTo>
                  <a:lnTo>
                    <a:pt x="1657743" y="554355"/>
                  </a:lnTo>
                  <a:lnTo>
                    <a:pt x="1660525" y="585101"/>
                  </a:lnTo>
                  <a:lnTo>
                    <a:pt x="1659813" y="601726"/>
                  </a:lnTo>
                  <a:lnTo>
                    <a:pt x="1649349" y="642416"/>
                  </a:lnTo>
                  <a:lnTo>
                    <a:pt x="1615186" y="672617"/>
                  </a:lnTo>
                  <a:lnTo>
                    <a:pt x="1617599" y="680275"/>
                  </a:lnTo>
                  <a:lnTo>
                    <a:pt x="1653603" y="658888"/>
                  </a:lnTo>
                  <a:lnTo>
                    <a:pt x="1673771" y="619391"/>
                  </a:lnTo>
                  <a:lnTo>
                    <a:pt x="1676692" y="603415"/>
                  </a:lnTo>
                  <a:lnTo>
                    <a:pt x="1677670" y="586092"/>
                  </a:lnTo>
                  <a:close/>
                </a:path>
                <a:path w="2189479" h="924560">
                  <a:moveTo>
                    <a:pt x="2003425" y="0"/>
                  </a:moveTo>
                  <a:lnTo>
                    <a:pt x="1959102" y="0"/>
                  </a:lnTo>
                  <a:lnTo>
                    <a:pt x="1959102" y="7620"/>
                  </a:lnTo>
                  <a:lnTo>
                    <a:pt x="1959102" y="181610"/>
                  </a:lnTo>
                  <a:lnTo>
                    <a:pt x="1959102" y="189230"/>
                  </a:lnTo>
                  <a:lnTo>
                    <a:pt x="2003425" y="189230"/>
                  </a:lnTo>
                  <a:lnTo>
                    <a:pt x="2003425" y="181610"/>
                  </a:lnTo>
                  <a:lnTo>
                    <a:pt x="1975612" y="181610"/>
                  </a:lnTo>
                  <a:lnTo>
                    <a:pt x="1975612" y="7620"/>
                  </a:lnTo>
                  <a:lnTo>
                    <a:pt x="2003425" y="7620"/>
                  </a:lnTo>
                  <a:lnTo>
                    <a:pt x="2003425" y="0"/>
                  </a:lnTo>
                  <a:close/>
                </a:path>
                <a:path w="2189479" h="924560">
                  <a:moveTo>
                    <a:pt x="2023999" y="259080"/>
                  </a:moveTo>
                  <a:lnTo>
                    <a:pt x="1979676" y="259080"/>
                  </a:lnTo>
                  <a:lnTo>
                    <a:pt x="1979676" y="266700"/>
                  </a:lnTo>
                  <a:lnTo>
                    <a:pt x="1979676" y="440690"/>
                  </a:lnTo>
                  <a:lnTo>
                    <a:pt x="1979676" y="448310"/>
                  </a:lnTo>
                  <a:lnTo>
                    <a:pt x="2023999" y="448310"/>
                  </a:lnTo>
                  <a:lnTo>
                    <a:pt x="2023999" y="440690"/>
                  </a:lnTo>
                  <a:lnTo>
                    <a:pt x="1996186" y="440690"/>
                  </a:lnTo>
                  <a:lnTo>
                    <a:pt x="1996186" y="266700"/>
                  </a:lnTo>
                  <a:lnTo>
                    <a:pt x="2023999" y="266700"/>
                  </a:lnTo>
                  <a:lnTo>
                    <a:pt x="2023999" y="259080"/>
                  </a:lnTo>
                  <a:close/>
                </a:path>
                <a:path w="2189479" h="924560">
                  <a:moveTo>
                    <a:pt x="2189353" y="259080"/>
                  </a:moveTo>
                  <a:lnTo>
                    <a:pt x="2145030" y="259080"/>
                  </a:lnTo>
                  <a:lnTo>
                    <a:pt x="2145030" y="266700"/>
                  </a:lnTo>
                  <a:lnTo>
                    <a:pt x="2172843" y="266700"/>
                  </a:lnTo>
                  <a:lnTo>
                    <a:pt x="2172843" y="440690"/>
                  </a:lnTo>
                  <a:lnTo>
                    <a:pt x="2145030" y="440690"/>
                  </a:lnTo>
                  <a:lnTo>
                    <a:pt x="2145030" y="448310"/>
                  </a:lnTo>
                  <a:lnTo>
                    <a:pt x="2189353" y="448310"/>
                  </a:lnTo>
                  <a:lnTo>
                    <a:pt x="2189353" y="440690"/>
                  </a:lnTo>
                  <a:lnTo>
                    <a:pt x="2189353" y="266700"/>
                  </a:lnTo>
                  <a:lnTo>
                    <a:pt x="2189353" y="259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38200" y="3902964"/>
            <a:ext cx="4639945" cy="216535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76555" indent="-285115">
              <a:lnSpc>
                <a:spcPts val="1885"/>
              </a:lnSpc>
              <a:spcBef>
                <a:spcPts val="590"/>
              </a:spcBef>
              <a:buFont typeface="Arial MT"/>
              <a:buChar char="•"/>
              <a:tabLst>
                <a:tab pos="376555" algn="l"/>
                <a:tab pos="913765" algn="l"/>
              </a:tabLst>
            </a:pP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+</a:t>
            </a:r>
            <a:r>
              <a:rPr sz="1725" spc="367" baseline="-14492" dirty="0">
                <a:latin typeface="Cambria Math"/>
                <a:cs typeface="Cambria Math"/>
              </a:rPr>
              <a:t> </a:t>
            </a:r>
            <a:r>
              <a:rPr sz="1600" spc="-60" dirty="0">
                <a:latin typeface="Cambria Math"/>
                <a:cs typeface="Cambria Math"/>
              </a:rPr>
              <a:t>1</a:t>
            </a:r>
            <a:r>
              <a:rPr sz="1600" dirty="0">
                <a:latin typeface="Cambria Math"/>
                <a:cs typeface="Cambria Math"/>
              </a:rPr>
              <a:t>	=</a:t>
            </a:r>
            <a:r>
              <a:rPr sz="1600" spc="6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−</a:t>
            </a:r>
            <a:r>
              <a:rPr sz="1725" spc="509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1</a:t>
            </a:r>
            <a:r>
              <a:rPr sz="1600" spc="80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-1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∗</a:t>
            </a:r>
            <a:r>
              <a:rPr sz="1725" spc="502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0</a:t>
            </a:r>
            <a:r>
              <a:rPr sz="1600" spc="80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-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1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2</a:t>
            </a:r>
            <a:r>
              <a:rPr sz="1600" spc="-1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-1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5</a:t>
            </a:r>
            <a:r>
              <a:rPr sz="1600" spc="-2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-1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1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80" dirty="0">
                <a:latin typeface="Cambria Math"/>
                <a:cs typeface="Cambria Math"/>
              </a:rPr>
              <a:t> </a:t>
            </a:r>
            <a:r>
              <a:rPr sz="1600" spc="-50" dirty="0">
                <a:latin typeface="Cambria Math"/>
                <a:cs typeface="Cambria Math"/>
              </a:rPr>
              <a:t>8</a:t>
            </a:r>
            <a:endParaRPr sz="1600">
              <a:latin typeface="Cambria Math"/>
              <a:cs typeface="Cambria Math"/>
            </a:endParaRPr>
          </a:p>
          <a:p>
            <a:pPr marR="1417955" algn="r">
              <a:lnSpc>
                <a:spcPts val="1885"/>
              </a:lnSpc>
            </a:pP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−</a:t>
            </a:r>
            <a:r>
              <a:rPr sz="1725" spc="480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2</a:t>
            </a:r>
            <a:r>
              <a:rPr sz="1600" spc="49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-2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∗</a:t>
            </a:r>
            <a:r>
              <a:rPr sz="1725" spc="487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1</a:t>
            </a:r>
            <a:r>
              <a:rPr sz="1600" spc="75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-25" dirty="0">
                <a:latin typeface="Cambria Math"/>
                <a:cs typeface="Cambria Math"/>
              </a:rPr>
              <a:t> 1,</a:t>
            </a:r>
            <a:endParaRPr sz="1600">
              <a:latin typeface="Cambria Math"/>
              <a:cs typeface="Cambria Math"/>
            </a:endParaRPr>
          </a:p>
          <a:p>
            <a:pPr marR="1417955" algn="r">
              <a:lnSpc>
                <a:spcPct val="100000"/>
              </a:lnSpc>
              <a:spcBef>
                <a:spcPts val="120"/>
              </a:spcBef>
            </a:pP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−</a:t>
            </a:r>
            <a:r>
              <a:rPr sz="1725" spc="480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2</a:t>
            </a:r>
            <a:r>
              <a:rPr sz="1600" spc="49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-2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∗</a:t>
            </a:r>
            <a:r>
              <a:rPr sz="1725" spc="487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0</a:t>
            </a:r>
            <a:r>
              <a:rPr sz="1600" spc="75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-25" dirty="0">
                <a:latin typeface="Cambria Math"/>
                <a:cs typeface="Cambria Math"/>
              </a:rPr>
              <a:t> 1,</a:t>
            </a:r>
            <a:endParaRPr sz="1600">
              <a:latin typeface="Cambria Math"/>
              <a:cs typeface="Cambria Math"/>
            </a:endParaRPr>
          </a:p>
          <a:p>
            <a:pPr marL="285115" marR="1417955" indent="-285115" algn="r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285115" algn="l"/>
                <a:tab pos="822325" algn="l"/>
                <a:tab pos="1558925" algn="l"/>
              </a:tabLst>
            </a:pP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+</a:t>
            </a:r>
            <a:r>
              <a:rPr sz="1725" spc="367" baseline="-14492" dirty="0">
                <a:latin typeface="Cambria Math"/>
                <a:cs typeface="Cambria Math"/>
              </a:rPr>
              <a:t> </a:t>
            </a:r>
            <a:r>
              <a:rPr sz="1600" spc="-60" dirty="0">
                <a:latin typeface="Cambria Math"/>
                <a:cs typeface="Cambria Math"/>
              </a:rPr>
              <a:t>2</a:t>
            </a:r>
            <a:r>
              <a:rPr sz="1600" dirty="0">
                <a:latin typeface="Cambria Math"/>
                <a:cs typeface="Cambria Math"/>
              </a:rPr>
              <a:t>	=</a:t>
            </a:r>
            <a:r>
              <a:rPr sz="1600" spc="75" dirty="0">
                <a:latin typeface="Cambria Math"/>
                <a:cs typeface="Cambria Math"/>
              </a:rPr>
              <a:t> </a:t>
            </a:r>
            <a:r>
              <a:rPr sz="1600" spc="-25" dirty="0">
                <a:latin typeface="Cambria Math"/>
                <a:cs typeface="Cambria Math"/>
              </a:rPr>
              <a:t>min</a:t>
            </a:r>
            <a:r>
              <a:rPr sz="1600" dirty="0">
                <a:latin typeface="Cambria Math"/>
                <a:cs typeface="Cambria Math"/>
              </a:rPr>
              <a:t>	𝐶</a:t>
            </a:r>
            <a:r>
              <a:rPr sz="1725" baseline="-14492" dirty="0">
                <a:latin typeface="Cambria Math"/>
                <a:cs typeface="Cambria Math"/>
              </a:rPr>
              <a:t>−</a:t>
            </a:r>
            <a:r>
              <a:rPr sz="1725" spc="480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1</a:t>
            </a:r>
            <a:r>
              <a:rPr sz="1600" spc="49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-2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∗</a:t>
            </a:r>
            <a:r>
              <a:rPr sz="1725" spc="487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2</a:t>
            </a:r>
            <a:r>
              <a:rPr sz="1600" spc="75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-25" dirty="0">
                <a:latin typeface="Cambria Math"/>
                <a:cs typeface="Cambria Math"/>
              </a:rPr>
              <a:t> 1,</a:t>
            </a:r>
            <a:endParaRPr sz="1600">
              <a:latin typeface="Cambria Math"/>
              <a:cs typeface="Cambria Math"/>
            </a:endParaRPr>
          </a:p>
          <a:p>
            <a:pPr marR="1417955" algn="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−</a:t>
            </a:r>
            <a:r>
              <a:rPr sz="1725" spc="480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1</a:t>
            </a:r>
            <a:r>
              <a:rPr sz="1600" spc="49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-2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∗</a:t>
            </a:r>
            <a:r>
              <a:rPr sz="1725" spc="487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1</a:t>
            </a:r>
            <a:r>
              <a:rPr sz="1600" spc="75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-25" dirty="0">
                <a:latin typeface="Cambria Math"/>
                <a:cs typeface="Cambria Math"/>
              </a:rPr>
              <a:t> 1,</a:t>
            </a:r>
            <a:endParaRPr sz="1600">
              <a:latin typeface="Cambria Math"/>
              <a:cs typeface="Cambria Math"/>
            </a:endParaRPr>
          </a:p>
          <a:p>
            <a:pPr marR="1438910" algn="r">
              <a:lnSpc>
                <a:spcPts val="1875"/>
              </a:lnSpc>
              <a:spcBef>
                <a:spcPts val="120"/>
              </a:spcBef>
            </a:pP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−</a:t>
            </a:r>
            <a:r>
              <a:rPr sz="1725" spc="480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1</a:t>
            </a:r>
            <a:r>
              <a:rPr sz="1600" spc="49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-2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∗</a:t>
            </a:r>
            <a:r>
              <a:rPr sz="1725" spc="487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0</a:t>
            </a:r>
            <a:r>
              <a:rPr sz="1600" spc="75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-25" dirty="0">
                <a:latin typeface="Cambria Math"/>
                <a:cs typeface="Cambria Math"/>
              </a:rPr>
              <a:t> </a:t>
            </a:r>
            <a:r>
              <a:rPr sz="1600" spc="-50" dirty="0">
                <a:latin typeface="Cambria Math"/>
                <a:cs typeface="Cambria Math"/>
              </a:rPr>
              <a:t>1</a:t>
            </a:r>
            <a:endParaRPr sz="1600">
              <a:latin typeface="Cambria Math"/>
              <a:cs typeface="Cambria Math"/>
            </a:endParaRPr>
          </a:p>
          <a:p>
            <a:pPr marL="873760">
              <a:lnSpc>
                <a:spcPts val="1875"/>
              </a:lnSpc>
              <a:tabLst>
                <a:tab pos="2376805" algn="l"/>
              </a:tabLst>
            </a:pP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70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min</a:t>
            </a:r>
            <a:r>
              <a:rPr sz="1600" spc="285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8,8,7,8,8</a:t>
            </a:r>
            <a:r>
              <a:rPr sz="1600" dirty="0">
                <a:latin typeface="Cambria Math"/>
                <a:cs typeface="Cambria Math"/>
              </a:rPr>
              <a:t>	=</a:t>
            </a:r>
            <a:r>
              <a:rPr sz="1600" spc="75" dirty="0">
                <a:latin typeface="Cambria Math"/>
                <a:cs typeface="Cambria Math"/>
              </a:rPr>
              <a:t> </a:t>
            </a:r>
            <a:r>
              <a:rPr sz="1600" spc="-50" dirty="0">
                <a:latin typeface="Cambria Math"/>
                <a:cs typeface="Cambria Math"/>
              </a:rPr>
              <a:t>7</a:t>
            </a:r>
            <a:endParaRPr sz="1600">
              <a:latin typeface="Cambria Math"/>
              <a:cs typeface="Cambria Math"/>
            </a:endParaRPr>
          </a:p>
          <a:p>
            <a:pPr marL="376555" indent="-285115">
              <a:lnSpc>
                <a:spcPct val="100000"/>
              </a:lnSpc>
              <a:buFont typeface="Arial MT"/>
              <a:buChar char="•"/>
              <a:tabLst>
                <a:tab pos="376555" algn="l"/>
                <a:tab pos="913765" algn="l"/>
              </a:tabLst>
            </a:pP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+</a:t>
            </a:r>
            <a:r>
              <a:rPr sz="1725" spc="367" baseline="-14492" dirty="0">
                <a:latin typeface="Cambria Math"/>
                <a:cs typeface="Cambria Math"/>
              </a:rPr>
              <a:t> </a:t>
            </a:r>
            <a:r>
              <a:rPr sz="1600" spc="-60" dirty="0">
                <a:latin typeface="Cambria Math"/>
                <a:cs typeface="Cambria Math"/>
              </a:rPr>
              <a:t>0</a:t>
            </a:r>
            <a:r>
              <a:rPr sz="1600" dirty="0">
                <a:latin typeface="Cambria Math"/>
                <a:cs typeface="Cambria Math"/>
              </a:rPr>
              <a:t>	=</a:t>
            </a:r>
            <a:r>
              <a:rPr sz="1600" spc="6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𝐶</a:t>
            </a:r>
            <a:r>
              <a:rPr sz="1725" baseline="-14492" dirty="0">
                <a:latin typeface="Cambria Math"/>
                <a:cs typeface="Cambria Math"/>
              </a:rPr>
              <a:t>+</a:t>
            </a:r>
            <a:r>
              <a:rPr sz="1725" spc="494" baseline="-14492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2</a:t>
            </a:r>
            <a:r>
              <a:rPr sz="1600" spc="80" dirty="0">
                <a:latin typeface="Cambria Math"/>
                <a:cs typeface="Cambria Math"/>
              </a:rPr>
              <a:t>  </a:t>
            </a:r>
            <a:r>
              <a:rPr sz="1600" dirty="0">
                <a:latin typeface="Cambria Math"/>
                <a:cs typeface="Cambria Math"/>
              </a:rPr>
              <a:t>+</a:t>
            </a:r>
            <a:r>
              <a:rPr sz="1600" spc="-1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1</a:t>
            </a:r>
            <a:r>
              <a:rPr sz="1600" spc="6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=</a:t>
            </a:r>
            <a:r>
              <a:rPr sz="1600" spc="65" dirty="0">
                <a:latin typeface="Cambria Math"/>
                <a:cs typeface="Cambria Math"/>
              </a:rPr>
              <a:t> </a:t>
            </a:r>
            <a:r>
              <a:rPr sz="1600" spc="-50" dirty="0">
                <a:latin typeface="Cambria Math"/>
                <a:cs typeface="Cambria Math"/>
              </a:rPr>
              <a:t>8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5F58FCC9-47C2-8943-2A8D-FB51773724C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88</a:t>
            </a:fld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47980"/>
            <a:ext cx="718439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Tree</a:t>
            </a:r>
            <a:r>
              <a:rPr spc="-160" dirty="0"/>
              <a:t> </a:t>
            </a:r>
            <a:r>
              <a:rPr spc="-55" dirty="0"/>
              <a:t>Traversal</a:t>
            </a:r>
            <a:r>
              <a:rPr spc="-155" dirty="0"/>
              <a:t> </a:t>
            </a:r>
            <a:r>
              <a:rPr dirty="0"/>
              <a:t>to</a:t>
            </a:r>
            <a:r>
              <a:rPr spc="-145" dirty="0"/>
              <a:t> </a:t>
            </a:r>
            <a:r>
              <a:rPr spc="-20" dirty="0"/>
              <a:t>Generate</a:t>
            </a:r>
            <a:r>
              <a:rPr spc="-145" dirty="0"/>
              <a:t> </a:t>
            </a:r>
            <a:r>
              <a:rPr spc="-2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80744"/>
            <a:ext cx="4844415" cy="6038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marR="5080" indent="-228600">
              <a:lnSpc>
                <a:spcPts val="2150"/>
              </a:lnSpc>
              <a:spcBef>
                <a:spcPts val="37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Min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cost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7,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implies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right </a:t>
            </a:r>
            <a:r>
              <a:rPr sz="2000" dirty="0">
                <a:latin typeface="Calibri"/>
                <a:cs typeface="Calibri"/>
              </a:rPr>
              <a:t>subtree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(RST)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registers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39" y="1929638"/>
            <a:ext cx="45859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5440" algn="l"/>
              </a:tabLst>
            </a:pPr>
            <a:r>
              <a:rPr sz="2000" spc="-50" dirty="0">
                <a:latin typeface="Cambria Math"/>
                <a:cs typeface="Cambria Math"/>
              </a:rPr>
              <a:t>𝑅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left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subtree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(LST)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1539" y="2050033"/>
            <a:ext cx="4934585" cy="3715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3545">
              <a:lnSpc>
                <a:spcPts val="1470"/>
              </a:lnSpc>
              <a:spcBef>
                <a:spcPts val="105"/>
              </a:spcBef>
            </a:pPr>
            <a:r>
              <a:rPr sz="1450" spc="-50" dirty="0">
                <a:latin typeface="Cambria Math"/>
                <a:cs typeface="Cambria Math"/>
              </a:rPr>
              <a:t>0</a:t>
            </a:r>
            <a:endParaRPr sz="1450">
              <a:latin typeface="Cambria Math"/>
              <a:cs typeface="Cambria Math"/>
            </a:endParaRPr>
          </a:p>
          <a:p>
            <a:pPr marL="266700">
              <a:lnSpc>
                <a:spcPts val="2130"/>
              </a:lnSpc>
            </a:pPr>
            <a:r>
              <a:rPr sz="2000" spc="-10" dirty="0">
                <a:latin typeface="Calibri"/>
                <a:cs typeface="Calibri"/>
              </a:rPr>
              <a:t>register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  <a:p>
            <a:pPr marL="266065" indent="-227965">
              <a:lnSpc>
                <a:spcPts val="2280"/>
              </a:lnSpc>
              <a:spcBef>
                <a:spcPts val="765"/>
              </a:spcBef>
              <a:buFont typeface="Arial MT"/>
              <a:buChar char="•"/>
              <a:tabLst>
                <a:tab pos="266065" algn="l"/>
              </a:tabLst>
            </a:pP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∗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RST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register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  <a:p>
            <a:pPr marL="266700">
              <a:lnSpc>
                <a:spcPts val="2280"/>
              </a:lnSpc>
            </a:pP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175" spc="27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35" dirty="0">
                <a:latin typeface="Cambria Math"/>
                <a:cs typeface="Cambria Math"/>
              </a:rPr>
              <a:t>𝑅</a:t>
            </a:r>
            <a:r>
              <a:rPr sz="2175" spc="-52" baseline="-15325" dirty="0">
                <a:latin typeface="Cambria Math"/>
                <a:cs typeface="Cambria Math"/>
              </a:rPr>
              <a:t>0</a:t>
            </a:r>
            <a:endParaRPr sz="2175" baseline="-15325">
              <a:latin typeface="Cambria Math"/>
              <a:cs typeface="Cambria Math"/>
            </a:endParaRPr>
          </a:p>
          <a:p>
            <a:pPr marL="2660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66065" algn="l"/>
              </a:tabLst>
            </a:pPr>
            <a:r>
              <a:rPr sz="2000" dirty="0">
                <a:latin typeface="Calibri"/>
                <a:cs typeface="Calibri"/>
              </a:rPr>
              <a:t>For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𝑐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LD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𝑐</a:t>
            </a:r>
            <a:endParaRPr sz="2000">
              <a:latin typeface="Cambria Math"/>
              <a:cs typeface="Cambria Math"/>
            </a:endParaRPr>
          </a:p>
          <a:p>
            <a:pPr marL="266700" marR="464184" indent="-228600">
              <a:lnSpc>
                <a:spcPts val="2160"/>
              </a:lnSpc>
              <a:spcBef>
                <a:spcPts val="1035"/>
              </a:spcBef>
              <a:buFont typeface="Arial MT"/>
              <a:buChar char="•"/>
              <a:tabLst>
                <a:tab pos="266700" algn="l"/>
              </a:tabLst>
            </a:pPr>
            <a:r>
              <a:rPr sz="2000" dirty="0">
                <a:latin typeface="Calibri"/>
                <a:cs typeface="Calibri"/>
              </a:rPr>
              <a:t>For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/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RST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memory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compute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LST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  <a:p>
            <a:pPr marL="266065" indent="-227965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66065" algn="l"/>
              </a:tabLst>
            </a:pPr>
            <a:r>
              <a:rPr sz="2000" dirty="0">
                <a:latin typeface="Calibri"/>
                <a:cs typeface="Calibri"/>
              </a:rPr>
              <a:t>For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𝑑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emit </a:t>
            </a:r>
            <a:r>
              <a:rPr sz="2000" dirty="0">
                <a:latin typeface="Cambria Math"/>
                <a:cs typeface="Cambria Math"/>
              </a:rPr>
              <a:t>LD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𝑑</a:t>
            </a:r>
            <a:endParaRPr sz="2000">
              <a:latin typeface="Cambria Math"/>
              <a:cs typeface="Cambria Math"/>
            </a:endParaRPr>
          </a:p>
          <a:p>
            <a:pPr marL="266700" marR="398145" indent="-228600">
              <a:lnSpc>
                <a:spcPts val="2160"/>
              </a:lnSpc>
              <a:spcBef>
                <a:spcPts val="1030"/>
              </a:spcBef>
              <a:buFont typeface="Arial MT"/>
              <a:buChar char="•"/>
              <a:tabLst>
                <a:tab pos="266700" algn="l"/>
              </a:tabLst>
            </a:pP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RST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memory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compute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LST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𝑅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  <a:p>
            <a:pPr marL="266065" indent="-227965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66065" algn="l"/>
              </a:tabLst>
            </a:pPr>
            <a:r>
              <a:rPr sz="2000" dirty="0">
                <a:latin typeface="Calibri"/>
                <a:cs typeface="Calibri"/>
              </a:rPr>
              <a:t>For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𝑎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emit </a:t>
            </a:r>
            <a:r>
              <a:rPr sz="2000" dirty="0">
                <a:latin typeface="Cambria Math"/>
                <a:cs typeface="Cambria Math"/>
              </a:rPr>
              <a:t>LD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𝑅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𝑎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8335" y="4071620"/>
            <a:ext cx="152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⇒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DIV 𝑅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62488" y="4501134"/>
            <a:ext cx="1046480" cy="369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750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libri"/>
                <a:cs typeface="Calibri"/>
              </a:rPr>
              <a:t>(3,2,2)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072878" y="3545585"/>
            <a:ext cx="1046480" cy="369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750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libri"/>
                <a:cs typeface="Calibri"/>
              </a:rPr>
              <a:t>(5,5,4)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33843" y="2585466"/>
            <a:ext cx="1045844" cy="3689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115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(8,8,7)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3900" y="3194811"/>
            <a:ext cx="17456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⇒</a:t>
            </a:r>
            <a:r>
              <a:rPr sz="1800" spc="1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MUL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0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0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0" dirty="0">
                <a:latin typeface="Cambria Math"/>
                <a:cs typeface="Cambria Math"/>
              </a:rPr>
              <a:t> </a:t>
            </a:r>
            <a:r>
              <a:rPr sz="1800" spc="-35" dirty="0">
                <a:latin typeface="Cambria Math"/>
                <a:cs typeface="Cambria Math"/>
              </a:rPr>
              <a:t>𝑅</a:t>
            </a:r>
            <a:r>
              <a:rPr sz="1950" spc="-52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71181" y="5018532"/>
            <a:ext cx="1045844" cy="3689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115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(0,1,1)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545068" y="5018532"/>
            <a:ext cx="1046480" cy="368935"/>
          </a:xfrm>
          <a:custGeom>
            <a:avLst/>
            <a:gdLst/>
            <a:ahLst/>
            <a:cxnLst/>
            <a:rect l="l" t="t" r="r" b="b"/>
            <a:pathLst>
              <a:path w="1046479" h="368935">
                <a:moveTo>
                  <a:pt x="1046226" y="0"/>
                </a:moveTo>
                <a:lnTo>
                  <a:pt x="0" y="0"/>
                </a:lnTo>
                <a:lnTo>
                  <a:pt x="0" y="368808"/>
                </a:lnTo>
                <a:lnTo>
                  <a:pt x="1046226" y="368808"/>
                </a:lnTo>
                <a:lnTo>
                  <a:pt x="104622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755633" y="5037328"/>
            <a:ext cx="625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(0,1,1)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393941" y="4474464"/>
            <a:ext cx="482600" cy="497205"/>
          </a:xfrm>
          <a:custGeom>
            <a:avLst/>
            <a:gdLst/>
            <a:ahLst/>
            <a:cxnLst/>
            <a:rect l="l" t="t" r="r" b="b"/>
            <a:pathLst>
              <a:path w="482600" h="497204">
                <a:moveTo>
                  <a:pt x="241173" y="0"/>
                </a:moveTo>
                <a:lnTo>
                  <a:pt x="192560" y="5048"/>
                </a:lnTo>
                <a:lnTo>
                  <a:pt x="147286" y="19526"/>
                </a:lnTo>
                <a:lnTo>
                  <a:pt x="106319" y="42433"/>
                </a:lnTo>
                <a:lnTo>
                  <a:pt x="70627" y="72771"/>
                </a:lnTo>
                <a:lnTo>
                  <a:pt x="41181" y="109537"/>
                </a:lnTo>
                <a:lnTo>
                  <a:pt x="18948" y="151733"/>
                </a:lnTo>
                <a:lnTo>
                  <a:pt x="4898" y="198358"/>
                </a:lnTo>
                <a:lnTo>
                  <a:pt x="0" y="248412"/>
                </a:lnTo>
                <a:lnTo>
                  <a:pt x="4898" y="298465"/>
                </a:lnTo>
                <a:lnTo>
                  <a:pt x="18948" y="345090"/>
                </a:lnTo>
                <a:lnTo>
                  <a:pt x="41181" y="387286"/>
                </a:lnTo>
                <a:lnTo>
                  <a:pt x="70627" y="424053"/>
                </a:lnTo>
                <a:lnTo>
                  <a:pt x="106319" y="454390"/>
                </a:lnTo>
                <a:lnTo>
                  <a:pt x="147286" y="477297"/>
                </a:lnTo>
                <a:lnTo>
                  <a:pt x="192560" y="491775"/>
                </a:lnTo>
                <a:lnTo>
                  <a:pt x="241173" y="496824"/>
                </a:lnTo>
                <a:lnTo>
                  <a:pt x="289785" y="491775"/>
                </a:lnTo>
                <a:lnTo>
                  <a:pt x="335059" y="477297"/>
                </a:lnTo>
                <a:lnTo>
                  <a:pt x="376026" y="454390"/>
                </a:lnTo>
                <a:lnTo>
                  <a:pt x="411718" y="424053"/>
                </a:lnTo>
                <a:lnTo>
                  <a:pt x="441164" y="387286"/>
                </a:lnTo>
                <a:lnTo>
                  <a:pt x="463397" y="345090"/>
                </a:lnTo>
                <a:lnTo>
                  <a:pt x="477447" y="298465"/>
                </a:lnTo>
                <a:lnTo>
                  <a:pt x="482346" y="248412"/>
                </a:lnTo>
                <a:lnTo>
                  <a:pt x="477447" y="198358"/>
                </a:lnTo>
                <a:lnTo>
                  <a:pt x="463397" y="151733"/>
                </a:lnTo>
                <a:lnTo>
                  <a:pt x="441164" y="109537"/>
                </a:lnTo>
                <a:lnTo>
                  <a:pt x="411718" y="72771"/>
                </a:lnTo>
                <a:lnTo>
                  <a:pt x="376026" y="42433"/>
                </a:lnTo>
                <a:lnTo>
                  <a:pt x="335059" y="19526"/>
                </a:lnTo>
                <a:lnTo>
                  <a:pt x="289785" y="5048"/>
                </a:lnTo>
                <a:lnTo>
                  <a:pt x="241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551930" y="4550409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98664" y="4474464"/>
            <a:ext cx="482600" cy="497205"/>
          </a:xfrm>
          <a:custGeom>
            <a:avLst/>
            <a:gdLst/>
            <a:ahLst/>
            <a:cxnLst/>
            <a:rect l="l" t="t" r="r" b="b"/>
            <a:pathLst>
              <a:path w="482600" h="497204">
                <a:moveTo>
                  <a:pt x="241172" y="0"/>
                </a:moveTo>
                <a:lnTo>
                  <a:pt x="192560" y="5048"/>
                </a:lnTo>
                <a:lnTo>
                  <a:pt x="147286" y="19526"/>
                </a:lnTo>
                <a:lnTo>
                  <a:pt x="106319" y="42433"/>
                </a:lnTo>
                <a:lnTo>
                  <a:pt x="70627" y="72771"/>
                </a:lnTo>
                <a:lnTo>
                  <a:pt x="41181" y="109537"/>
                </a:lnTo>
                <a:lnTo>
                  <a:pt x="18948" y="151733"/>
                </a:lnTo>
                <a:lnTo>
                  <a:pt x="4898" y="198358"/>
                </a:lnTo>
                <a:lnTo>
                  <a:pt x="0" y="248412"/>
                </a:lnTo>
                <a:lnTo>
                  <a:pt x="4898" y="298465"/>
                </a:lnTo>
                <a:lnTo>
                  <a:pt x="18948" y="345090"/>
                </a:lnTo>
                <a:lnTo>
                  <a:pt x="41181" y="387286"/>
                </a:lnTo>
                <a:lnTo>
                  <a:pt x="70627" y="424053"/>
                </a:lnTo>
                <a:lnTo>
                  <a:pt x="106319" y="454390"/>
                </a:lnTo>
                <a:lnTo>
                  <a:pt x="147286" y="477297"/>
                </a:lnTo>
                <a:lnTo>
                  <a:pt x="192560" y="491775"/>
                </a:lnTo>
                <a:lnTo>
                  <a:pt x="241172" y="496824"/>
                </a:lnTo>
                <a:lnTo>
                  <a:pt x="289785" y="491775"/>
                </a:lnTo>
                <a:lnTo>
                  <a:pt x="335059" y="477297"/>
                </a:lnTo>
                <a:lnTo>
                  <a:pt x="376026" y="454390"/>
                </a:lnTo>
                <a:lnTo>
                  <a:pt x="411718" y="424053"/>
                </a:lnTo>
                <a:lnTo>
                  <a:pt x="441164" y="387286"/>
                </a:lnTo>
                <a:lnTo>
                  <a:pt x="463397" y="345090"/>
                </a:lnTo>
                <a:lnTo>
                  <a:pt x="477447" y="298465"/>
                </a:lnTo>
                <a:lnTo>
                  <a:pt x="482345" y="248412"/>
                </a:lnTo>
                <a:lnTo>
                  <a:pt x="477447" y="198358"/>
                </a:lnTo>
                <a:lnTo>
                  <a:pt x="463397" y="151733"/>
                </a:lnTo>
                <a:lnTo>
                  <a:pt x="441164" y="109537"/>
                </a:lnTo>
                <a:lnTo>
                  <a:pt x="411718" y="72771"/>
                </a:lnTo>
                <a:lnTo>
                  <a:pt x="376026" y="42433"/>
                </a:lnTo>
                <a:lnTo>
                  <a:pt x="335059" y="19526"/>
                </a:lnTo>
                <a:lnTo>
                  <a:pt x="289785" y="5048"/>
                </a:lnTo>
                <a:lnTo>
                  <a:pt x="241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756906" y="4550409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805671" y="4430267"/>
            <a:ext cx="482600" cy="497205"/>
          </a:xfrm>
          <a:custGeom>
            <a:avLst/>
            <a:gdLst/>
            <a:ahLst/>
            <a:cxnLst/>
            <a:rect l="l" t="t" r="r" b="b"/>
            <a:pathLst>
              <a:path w="482600" h="497204">
                <a:moveTo>
                  <a:pt x="241173" y="0"/>
                </a:moveTo>
                <a:lnTo>
                  <a:pt x="192560" y="5048"/>
                </a:lnTo>
                <a:lnTo>
                  <a:pt x="147286" y="19526"/>
                </a:lnTo>
                <a:lnTo>
                  <a:pt x="106319" y="42433"/>
                </a:lnTo>
                <a:lnTo>
                  <a:pt x="70627" y="72770"/>
                </a:lnTo>
                <a:lnTo>
                  <a:pt x="41181" y="109537"/>
                </a:lnTo>
                <a:lnTo>
                  <a:pt x="18948" y="151733"/>
                </a:lnTo>
                <a:lnTo>
                  <a:pt x="4898" y="198358"/>
                </a:lnTo>
                <a:lnTo>
                  <a:pt x="0" y="248411"/>
                </a:lnTo>
                <a:lnTo>
                  <a:pt x="4898" y="298465"/>
                </a:lnTo>
                <a:lnTo>
                  <a:pt x="18948" y="345090"/>
                </a:lnTo>
                <a:lnTo>
                  <a:pt x="41181" y="387286"/>
                </a:lnTo>
                <a:lnTo>
                  <a:pt x="70627" y="424052"/>
                </a:lnTo>
                <a:lnTo>
                  <a:pt x="106319" y="454390"/>
                </a:lnTo>
                <a:lnTo>
                  <a:pt x="147286" y="477297"/>
                </a:lnTo>
                <a:lnTo>
                  <a:pt x="192560" y="491775"/>
                </a:lnTo>
                <a:lnTo>
                  <a:pt x="241173" y="496823"/>
                </a:lnTo>
                <a:lnTo>
                  <a:pt x="289785" y="491775"/>
                </a:lnTo>
                <a:lnTo>
                  <a:pt x="335059" y="477297"/>
                </a:lnTo>
                <a:lnTo>
                  <a:pt x="376026" y="454390"/>
                </a:lnTo>
                <a:lnTo>
                  <a:pt x="411718" y="424052"/>
                </a:lnTo>
                <a:lnTo>
                  <a:pt x="441164" y="387286"/>
                </a:lnTo>
                <a:lnTo>
                  <a:pt x="463397" y="345090"/>
                </a:lnTo>
                <a:lnTo>
                  <a:pt x="477447" y="298465"/>
                </a:lnTo>
                <a:lnTo>
                  <a:pt x="482346" y="248411"/>
                </a:lnTo>
                <a:lnTo>
                  <a:pt x="477447" y="198358"/>
                </a:lnTo>
                <a:lnTo>
                  <a:pt x="463397" y="151733"/>
                </a:lnTo>
                <a:lnTo>
                  <a:pt x="441164" y="109537"/>
                </a:lnTo>
                <a:lnTo>
                  <a:pt x="411718" y="72770"/>
                </a:lnTo>
                <a:lnTo>
                  <a:pt x="376026" y="42433"/>
                </a:lnTo>
                <a:lnTo>
                  <a:pt x="335059" y="19526"/>
                </a:lnTo>
                <a:lnTo>
                  <a:pt x="289785" y="5048"/>
                </a:lnTo>
                <a:lnTo>
                  <a:pt x="241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963659" y="4506721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6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235945" y="4437888"/>
            <a:ext cx="482600" cy="496570"/>
          </a:xfrm>
          <a:custGeom>
            <a:avLst/>
            <a:gdLst/>
            <a:ahLst/>
            <a:cxnLst/>
            <a:rect l="l" t="t" r="r" b="b"/>
            <a:pathLst>
              <a:path w="482600" h="496570">
                <a:moveTo>
                  <a:pt x="241173" y="0"/>
                </a:moveTo>
                <a:lnTo>
                  <a:pt x="192560" y="5037"/>
                </a:lnTo>
                <a:lnTo>
                  <a:pt x="147286" y="19484"/>
                </a:lnTo>
                <a:lnTo>
                  <a:pt x="106319" y="42346"/>
                </a:lnTo>
                <a:lnTo>
                  <a:pt x="70627" y="72628"/>
                </a:lnTo>
                <a:lnTo>
                  <a:pt x="41181" y="109332"/>
                </a:lnTo>
                <a:lnTo>
                  <a:pt x="18948" y="151465"/>
                </a:lnTo>
                <a:lnTo>
                  <a:pt x="4898" y="198029"/>
                </a:lnTo>
                <a:lnTo>
                  <a:pt x="0" y="248031"/>
                </a:lnTo>
                <a:lnTo>
                  <a:pt x="4898" y="298032"/>
                </a:lnTo>
                <a:lnTo>
                  <a:pt x="18948" y="344596"/>
                </a:lnTo>
                <a:lnTo>
                  <a:pt x="41181" y="386729"/>
                </a:lnTo>
                <a:lnTo>
                  <a:pt x="70627" y="423433"/>
                </a:lnTo>
                <a:lnTo>
                  <a:pt x="106319" y="453715"/>
                </a:lnTo>
                <a:lnTo>
                  <a:pt x="147286" y="476577"/>
                </a:lnTo>
                <a:lnTo>
                  <a:pt x="192560" y="491024"/>
                </a:lnTo>
                <a:lnTo>
                  <a:pt x="241173" y="496062"/>
                </a:lnTo>
                <a:lnTo>
                  <a:pt x="289785" y="491024"/>
                </a:lnTo>
                <a:lnTo>
                  <a:pt x="335059" y="476577"/>
                </a:lnTo>
                <a:lnTo>
                  <a:pt x="376026" y="453715"/>
                </a:lnTo>
                <a:lnTo>
                  <a:pt x="411718" y="423433"/>
                </a:lnTo>
                <a:lnTo>
                  <a:pt x="441164" y="386729"/>
                </a:lnTo>
                <a:lnTo>
                  <a:pt x="463397" y="344596"/>
                </a:lnTo>
                <a:lnTo>
                  <a:pt x="477447" y="298032"/>
                </a:lnTo>
                <a:lnTo>
                  <a:pt x="482346" y="248031"/>
                </a:lnTo>
                <a:lnTo>
                  <a:pt x="477447" y="198029"/>
                </a:lnTo>
                <a:lnTo>
                  <a:pt x="463397" y="151465"/>
                </a:lnTo>
                <a:lnTo>
                  <a:pt x="441164" y="109332"/>
                </a:lnTo>
                <a:lnTo>
                  <a:pt x="411718" y="72628"/>
                </a:lnTo>
                <a:lnTo>
                  <a:pt x="376026" y="42346"/>
                </a:lnTo>
                <a:lnTo>
                  <a:pt x="335059" y="19484"/>
                </a:lnTo>
                <a:lnTo>
                  <a:pt x="289785" y="5037"/>
                </a:lnTo>
                <a:lnTo>
                  <a:pt x="241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401807" y="4531105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528809" y="5337809"/>
            <a:ext cx="482600" cy="497205"/>
          </a:xfrm>
          <a:custGeom>
            <a:avLst/>
            <a:gdLst/>
            <a:ahLst/>
            <a:cxnLst/>
            <a:rect l="l" t="t" r="r" b="b"/>
            <a:pathLst>
              <a:path w="482600" h="497204">
                <a:moveTo>
                  <a:pt x="241173" y="0"/>
                </a:moveTo>
                <a:lnTo>
                  <a:pt x="192560" y="5048"/>
                </a:lnTo>
                <a:lnTo>
                  <a:pt x="147286" y="19526"/>
                </a:lnTo>
                <a:lnTo>
                  <a:pt x="106319" y="42433"/>
                </a:lnTo>
                <a:lnTo>
                  <a:pt x="70627" y="72770"/>
                </a:lnTo>
                <a:lnTo>
                  <a:pt x="41181" y="109537"/>
                </a:lnTo>
                <a:lnTo>
                  <a:pt x="18948" y="151733"/>
                </a:lnTo>
                <a:lnTo>
                  <a:pt x="4898" y="198358"/>
                </a:lnTo>
                <a:lnTo>
                  <a:pt x="0" y="248411"/>
                </a:lnTo>
                <a:lnTo>
                  <a:pt x="4898" y="298476"/>
                </a:lnTo>
                <a:lnTo>
                  <a:pt x="18948" y="345106"/>
                </a:lnTo>
                <a:lnTo>
                  <a:pt x="41181" y="387303"/>
                </a:lnTo>
                <a:lnTo>
                  <a:pt x="70627" y="424067"/>
                </a:lnTo>
                <a:lnTo>
                  <a:pt x="106319" y="454400"/>
                </a:lnTo>
                <a:lnTo>
                  <a:pt x="147286" y="477303"/>
                </a:lnTo>
                <a:lnTo>
                  <a:pt x="192560" y="491777"/>
                </a:lnTo>
                <a:lnTo>
                  <a:pt x="241173" y="496823"/>
                </a:lnTo>
                <a:lnTo>
                  <a:pt x="289785" y="491777"/>
                </a:lnTo>
                <a:lnTo>
                  <a:pt x="335059" y="477303"/>
                </a:lnTo>
                <a:lnTo>
                  <a:pt x="376026" y="454400"/>
                </a:lnTo>
                <a:lnTo>
                  <a:pt x="411718" y="424067"/>
                </a:lnTo>
                <a:lnTo>
                  <a:pt x="441164" y="387303"/>
                </a:lnTo>
                <a:lnTo>
                  <a:pt x="463397" y="345106"/>
                </a:lnTo>
                <a:lnTo>
                  <a:pt x="477447" y="298476"/>
                </a:lnTo>
                <a:lnTo>
                  <a:pt x="482346" y="248411"/>
                </a:lnTo>
                <a:lnTo>
                  <a:pt x="477447" y="198358"/>
                </a:lnTo>
                <a:lnTo>
                  <a:pt x="463397" y="151733"/>
                </a:lnTo>
                <a:lnTo>
                  <a:pt x="441164" y="109537"/>
                </a:lnTo>
                <a:lnTo>
                  <a:pt x="411718" y="72770"/>
                </a:lnTo>
                <a:lnTo>
                  <a:pt x="376026" y="42433"/>
                </a:lnTo>
                <a:lnTo>
                  <a:pt x="335059" y="19526"/>
                </a:lnTo>
                <a:lnTo>
                  <a:pt x="289785" y="5048"/>
                </a:lnTo>
                <a:lnTo>
                  <a:pt x="241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687052" y="5414009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943081" y="5337809"/>
            <a:ext cx="482600" cy="497205"/>
          </a:xfrm>
          <a:custGeom>
            <a:avLst/>
            <a:gdLst/>
            <a:ahLst/>
            <a:cxnLst/>
            <a:rect l="l" t="t" r="r" b="b"/>
            <a:pathLst>
              <a:path w="482600" h="497204">
                <a:moveTo>
                  <a:pt x="241173" y="0"/>
                </a:moveTo>
                <a:lnTo>
                  <a:pt x="192560" y="5048"/>
                </a:lnTo>
                <a:lnTo>
                  <a:pt x="147286" y="19526"/>
                </a:lnTo>
                <a:lnTo>
                  <a:pt x="106319" y="42433"/>
                </a:lnTo>
                <a:lnTo>
                  <a:pt x="70627" y="72770"/>
                </a:lnTo>
                <a:lnTo>
                  <a:pt x="41181" y="109537"/>
                </a:lnTo>
                <a:lnTo>
                  <a:pt x="18948" y="151733"/>
                </a:lnTo>
                <a:lnTo>
                  <a:pt x="4898" y="198358"/>
                </a:lnTo>
                <a:lnTo>
                  <a:pt x="0" y="248411"/>
                </a:lnTo>
                <a:lnTo>
                  <a:pt x="4898" y="298476"/>
                </a:lnTo>
                <a:lnTo>
                  <a:pt x="18948" y="345106"/>
                </a:lnTo>
                <a:lnTo>
                  <a:pt x="41181" y="387303"/>
                </a:lnTo>
                <a:lnTo>
                  <a:pt x="70627" y="424067"/>
                </a:lnTo>
                <a:lnTo>
                  <a:pt x="106319" y="454400"/>
                </a:lnTo>
                <a:lnTo>
                  <a:pt x="147286" y="477303"/>
                </a:lnTo>
                <a:lnTo>
                  <a:pt x="192560" y="491777"/>
                </a:lnTo>
                <a:lnTo>
                  <a:pt x="241173" y="496823"/>
                </a:lnTo>
                <a:lnTo>
                  <a:pt x="289785" y="491777"/>
                </a:lnTo>
                <a:lnTo>
                  <a:pt x="335059" y="477303"/>
                </a:lnTo>
                <a:lnTo>
                  <a:pt x="376026" y="454400"/>
                </a:lnTo>
                <a:lnTo>
                  <a:pt x="411718" y="424067"/>
                </a:lnTo>
                <a:lnTo>
                  <a:pt x="441164" y="387303"/>
                </a:lnTo>
                <a:lnTo>
                  <a:pt x="463397" y="345106"/>
                </a:lnTo>
                <a:lnTo>
                  <a:pt x="477447" y="298476"/>
                </a:lnTo>
                <a:lnTo>
                  <a:pt x="482346" y="248411"/>
                </a:lnTo>
                <a:lnTo>
                  <a:pt x="477447" y="198358"/>
                </a:lnTo>
                <a:lnTo>
                  <a:pt x="463397" y="151733"/>
                </a:lnTo>
                <a:lnTo>
                  <a:pt x="441164" y="109537"/>
                </a:lnTo>
                <a:lnTo>
                  <a:pt x="411718" y="72770"/>
                </a:lnTo>
                <a:lnTo>
                  <a:pt x="376026" y="42433"/>
                </a:lnTo>
                <a:lnTo>
                  <a:pt x="335059" y="19526"/>
                </a:lnTo>
                <a:lnTo>
                  <a:pt x="289785" y="5048"/>
                </a:lnTo>
                <a:lnTo>
                  <a:pt x="241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1101323" y="5414009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996683" y="3624071"/>
            <a:ext cx="481965" cy="497205"/>
          </a:xfrm>
          <a:custGeom>
            <a:avLst/>
            <a:gdLst/>
            <a:ahLst/>
            <a:cxnLst/>
            <a:rect l="l" t="t" r="r" b="b"/>
            <a:pathLst>
              <a:path w="481965" h="497204">
                <a:moveTo>
                  <a:pt x="240792" y="0"/>
                </a:moveTo>
                <a:lnTo>
                  <a:pt x="192268" y="5048"/>
                </a:lnTo>
                <a:lnTo>
                  <a:pt x="147071" y="19526"/>
                </a:lnTo>
                <a:lnTo>
                  <a:pt x="106170" y="42433"/>
                </a:lnTo>
                <a:lnTo>
                  <a:pt x="70532" y="72770"/>
                </a:lnTo>
                <a:lnTo>
                  <a:pt x="41127" y="109537"/>
                </a:lnTo>
                <a:lnTo>
                  <a:pt x="18924" y="151733"/>
                </a:lnTo>
                <a:lnTo>
                  <a:pt x="4892" y="198358"/>
                </a:lnTo>
                <a:lnTo>
                  <a:pt x="0" y="248411"/>
                </a:lnTo>
                <a:lnTo>
                  <a:pt x="4892" y="298465"/>
                </a:lnTo>
                <a:lnTo>
                  <a:pt x="18924" y="345090"/>
                </a:lnTo>
                <a:lnTo>
                  <a:pt x="41127" y="387286"/>
                </a:lnTo>
                <a:lnTo>
                  <a:pt x="70532" y="424052"/>
                </a:lnTo>
                <a:lnTo>
                  <a:pt x="106170" y="454390"/>
                </a:lnTo>
                <a:lnTo>
                  <a:pt x="147071" y="477297"/>
                </a:lnTo>
                <a:lnTo>
                  <a:pt x="192268" y="491775"/>
                </a:lnTo>
                <a:lnTo>
                  <a:pt x="240792" y="496823"/>
                </a:lnTo>
                <a:lnTo>
                  <a:pt x="289315" y="491775"/>
                </a:lnTo>
                <a:lnTo>
                  <a:pt x="334512" y="477297"/>
                </a:lnTo>
                <a:lnTo>
                  <a:pt x="375413" y="454390"/>
                </a:lnTo>
                <a:lnTo>
                  <a:pt x="411051" y="424052"/>
                </a:lnTo>
                <a:lnTo>
                  <a:pt x="440456" y="387286"/>
                </a:lnTo>
                <a:lnTo>
                  <a:pt x="462659" y="345090"/>
                </a:lnTo>
                <a:lnTo>
                  <a:pt x="476691" y="298465"/>
                </a:lnTo>
                <a:lnTo>
                  <a:pt x="481584" y="248411"/>
                </a:lnTo>
                <a:lnTo>
                  <a:pt x="476691" y="198358"/>
                </a:lnTo>
                <a:lnTo>
                  <a:pt x="462659" y="151733"/>
                </a:lnTo>
                <a:lnTo>
                  <a:pt x="440456" y="109537"/>
                </a:lnTo>
                <a:lnTo>
                  <a:pt x="411051" y="72770"/>
                </a:lnTo>
                <a:lnTo>
                  <a:pt x="375413" y="42433"/>
                </a:lnTo>
                <a:lnTo>
                  <a:pt x="334512" y="19526"/>
                </a:lnTo>
                <a:lnTo>
                  <a:pt x="289315" y="5048"/>
                </a:lnTo>
                <a:lnTo>
                  <a:pt x="2407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162038" y="3717544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4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258556" y="2830067"/>
            <a:ext cx="482600" cy="497205"/>
          </a:xfrm>
          <a:custGeom>
            <a:avLst/>
            <a:gdLst/>
            <a:ahLst/>
            <a:cxnLst/>
            <a:rect l="l" t="t" r="r" b="b"/>
            <a:pathLst>
              <a:path w="482600" h="497204">
                <a:moveTo>
                  <a:pt x="241173" y="0"/>
                </a:moveTo>
                <a:lnTo>
                  <a:pt x="192560" y="5048"/>
                </a:lnTo>
                <a:lnTo>
                  <a:pt x="147286" y="19526"/>
                </a:lnTo>
                <a:lnTo>
                  <a:pt x="106319" y="42433"/>
                </a:lnTo>
                <a:lnTo>
                  <a:pt x="70627" y="72771"/>
                </a:lnTo>
                <a:lnTo>
                  <a:pt x="41181" y="109537"/>
                </a:lnTo>
                <a:lnTo>
                  <a:pt x="18948" y="151733"/>
                </a:lnTo>
                <a:lnTo>
                  <a:pt x="4898" y="198358"/>
                </a:lnTo>
                <a:lnTo>
                  <a:pt x="0" y="248412"/>
                </a:lnTo>
                <a:lnTo>
                  <a:pt x="4898" y="298465"/>
                </a:lnTo>
                <a:lnTo>
                  <a:pt x="18948" y="345090"/>
                </a:lnTo>
                <a:lnTo>
                  <a:pt x="41181" y="387286"/>
                </a:lnTo>
                <a:lnTo>
                  <a:pt x="70627" y="424053"/>
                </a:lnTo>
                <a:lnTo>
                  <a:pt x="106319" y="454390"/>
                </a:lnTo>
                <a:lnTo>
                  <a:pt x="147286" y="477297"/>
                </a:lnTo>
                <a:lnTo>
                  <a:pt x="192560" y="491775"/>
                </a:lnTo>
                <a:lnTo>
                  <a:pt x="241173" y="496824"/>
                </a:lnTo>
                <a:lnTo>
                  <a:pt x="289785" y="491775"/>
                </a:lnTo>
                <a:lnTo>
                  <a:pt x="335059" y="477297"/>
                </a:lnTo>
                <a:lnTo>
                  <a:pt x="376026" y="454390"/>
                </a:lnTo>
                <a:lnTo>
                  <a:pt x="411718" y="424052"/>
                </a:lnTo>
                <a:lnTo>
                  <a:pt x="441164" y="387286"/>
                </a:lnTo>
                <a:lnTo>
                  <a:pt x="463397" y="345090"/>
                </a:lnTo>
                <a:lnTo>
                  <a:pt x="477447" y="298465"/>
                </a:lnTo>
                <a:lnTo>
                  <a:pt x="482346" y="248412"/>
                </a:lnTo>
                <a:lnTo>
                  <a:pt x="477447" y="198358"/>
                </a:lnTo>
                <a:lnTo>
                  <a:pt x="463397" y="151733"/>
                </a:lnTo>
                <a:lnTo>
                  <a:pt x="441164" y="109537"/>
                </a:lnTo>
                <a:lnTo>
                  <a:pt x="411718" y="72770"/>
                </a:lnTo>
                <a:lnTo>
                  <a:pt x="376026" y="42433"/>
                </a:lnTo>
                <a:lnTo>
                  <a:pt x="335059" y="19526"/>
                </a:lnTo>
                <a:lnTo>
                  <a:pt x="289785" y="5048"/>
                </a:lnTo>
                <a:lnTo>
                  <a:pt x="241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424164" y="2923539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90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520428" y="3617976"/>
            <a:ext cx="482600" cy="497205"/>
          </a:xfrm>
          <a:custGeom>
            <a:avLst/>
            <a:gdLst/>
            <a:ahLst/>
            <a:cxnLst/>
            <a:rect l="l" t="t" r="r" b="b"/>
            <a:pathLst>
              <a:path w="482600" h="497204">
                <a:moveTo>
                  <a:pt x="241173" y="0"/>
                </a:moveTo>
                <a:lnTo>
                  <a:pt x="192560" y="5048"/>
                </a:lnTo>
                <a:lnTo>
                  <a:pt x="147286" y="19526"/>
                </a:lnTo>
                <a:lnTo>
                  <a:pt x="106319" y="42433"/>
                </a:lnTo>
                <a:lnTo>
                  <a:pt x="70627" y="72770"/>
                </a:lnTo>
                <a:lnTo>
                  <a:pt x="41181" y="109537"/>
                </a:lnTo>
                <a:lnTo>
                  <a:pt x="18948" y="151733"/>
                </a:lnTo>
                <a:lnTo>
                  <a:pt x="4898" y="198358"/>
                </a:lnTo>
                <a:lnTo>
                  <a:pt x="0" y="248412"/>
                </a:lnTo>
                <a:lnTo>
                  <a:pt x="4898" y="298465"/>
                </a:lnTo>
                <a:lnTo>
                  <a:pt x="18948" y="345090"/>
                </a:lnTo>
                <a:lnTo>
                  <a:pt x="41181" y="387286"/>
                </a:lnTo>
                <a:lnTo>
                  <a:pt x="70627" y="424053"/>
                </a:lnTo>
                <a:lnTo>
                  <a:pt x="106319" y="454390"/>
                </a:lnTo>
                <a:lnTo>
                  <a:pt x="147286" y="477297"/>
                </a:lnTo>
                <a:lnTo>
                  <a:pt x="192560" y="491775"/>
                </a:lnTo>
                <a:lnTo>
                  <a:pt x="241173" y="496824"/>
                </a:lnTo>
                <a:lnTo>
                  <a:pt x="289785" y="491775"/>
                </a:lnTo>
                <a:lnTo>
                  <a:pt x="335059" y="477297"/>
                </a:lnTo>
                <a:lnTo>
                  <a:pt x="376026" y="454390"/>
                </a:lnTo>
                <a:lnTo>
                  <a:pt x="411718" y="424053"/>
                </a:lnTo>
                <a:lnTo>
                  <a:pt x="441164" y="387286"/>
                </a:lnTo>
                <a:lnTo>
                  <a:pt x="463397" y="345090"/>
                </a:lnTo>
                <a:lnTo>
                  <a:pt x="477447" y="298465"/>
                </a:lnTo>
                <a:lnTo>
                  <a:pt x="482346" y="248412"/>
                </a:lnTo>
                <a:lnTo>
                  <a:pt x="477447" y="198358"/>
                </a:lnTo>
                <a:lnTo>
                  <a:pt x="463397" y="151733"/>
                </a:lnTo>
                <a:lnTo>
                  <a:pt x="441164" y="109537"/>
                </a:lnTo>
                <a:lnTo>
                  <a:pt x="411718" y="72770"/>
                </a:lnTo>
                <a:lnTo>
                  <a:pt x="376026" y="42433"/>
                </a:lnTo>
                <a:lnTo>
                  <a:pt x="335059" y="19526"/>
                </a:lnTo>
                <a:lnTo>
                  <a:pt x="289785" y="5048"/>
                </a:lnTo>
                <a:lnTo>
                  <a:pt x="2411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686543" y="3711447"/>
            <a:ext cx="15113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340" dirty="0">
                <a:solidFill>
                  <a:srgbClr val="FFFFFF"/>
                </a:solidFill>
                <a:latin typeface="Trebuchet MS"/>
                <a:cs typeface="Trebuchet MS"/>
              </a:rPr>
              <a:t>*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35115" y="3245484"/>
            <a:ext cx="4549775" cy="2092960"/>
          </a:xfrm>
          <a:custGeom>
            <a:avLst/>
            <a:gdLst/>
            <a:ahLst/>
            <a:cxnLst/>
            <a:rect l="l" t="t" r="r" b="b"/>
            <a:pathLst>
              <a:path w="4549775" h="2092960">
                <a:moveTo>
                  <a:pt x="438658" y="809371"/>
                </a:moveTo>
                <a:lnTo>
                  <a:pt x="425323" y="795909"/>
                </a:lnTo>
                <a:lnTo>
                  <a:pt x="47498" y="1168781"/>
                </a:lnTo>
                <a:lnTo>
                  <a:pt x="27432" y="1148461"/>
                </a:lnTo>
                <a:lnTo>
                  <a:pt x="0" y="1229106"/>
                </a:lnTo>
                <a:lnTo>
                  <a:pt x="81026" y="1202690"/>
                </a:lnTo>
                <a:lnTo>
                  <a:pt x="69723" y="1191260"/>
                </a:lnTo>
                <a:lnTo>
                  <a:pt x="60934" y="1182382"/>
                </a:lnTo>
                <a:lnTo>
                  <a:pt x="438658" y="809371"/>
                </a:lnTo>
                <a:close/>
              </a:path>
              <a:path w="4549775" h="2092960">
                <a:moveTo>
                  <a:pt x="1205484" y="1229106"/>
                </a:moveTo>
                <a:lnTo>
                  <a:pt x="1192542" y="1191260"/>
                </a:lnTo>
                <a:lnTo>
                  <a:pt x="1177925" y="1148461"/>
                </a:lnTo>
                <a:lnTo>
                  <a:pt x="1157935" y="1168730"/>
                </a:lnTo>
                <a:lnTo>
                  <a:pt x="780161" y="795909"/>
                </a:lnTo>
                <a:lnTo>
                  <a:pt x="766699" y="809371"/>
                </a:lnTo>
                <a:lnTo>
                  <a:pt x="1144511" y="1182357"/>
                </a:lnTo>
                <a:lnTo>
                  <a:pt x="1124458" y="1202690"/>
                </a:lnTo>
                <a:lnTo>
                  <a:pt x="1205484" y="1229106"/>
                </a:lnTo>
                <a:close/>
              </a:path>
              <a:path w="4549775" h="2092960">
                <a:moveTo>
                  <a:pt x="1698752" y="17272"/>
                </a:moveTo>
                <a:lnTo>
                  <a:pt x="1690497" y="0"/>
                </a:lnTo>
                <a:lnTo>
                  <a:pt x="837996" y="409765"/>
                </a:lnTo>
                <a:lnTo>
                  <a:pt x="825627" y="384048"/>
                </a:lnTo>
                <a:lnTo>
                  <a:pt x="773430" y="451358"/>
                </a:lnTo>
                <a:lnTo>
                  <a:pt x="858647" y="452628"/>
                </a:lnTo>
                <a:lnTo>
                  <a:pt x="848918" y="432435"/>
                </a:lnTo>
                <a:lnTo>
                  <a:pt x="846264" y="426923"/>
                </a:lnTo>
                <a:lnTo>
                  <a:pt x="1698752" y="17272"/>
                </a:lnTo>
                <a:close/>
              </a:path>
              <a:path w="4549775" h="2092960">
                <a:moveTo>
                  <a:pt x="2956560" y="445389"/>
                </a:moveTo>
                <a:lnTo>
                  <a:pt x="2941917" y="426720"/>
                </a:lnTo>
                <a:lnTo>
                  <a:pt x="2903982" y="378333"/>
                </a:lnTo>
                <a:lnTo>
                  <a:pt x="2891739" y="404139"/>
                </a:lnTo>
                <a:lnTo>
                  <a:pt x="2039366" y="0"/>
                </a:lnTo>
                <a:lnTo>
                  <a:pt x="2031238" y="17272"/>
                </a:lnTo>
                <a:lnTo>
                  <a:pt x="2883611" y="421284"/>
                </a:lnTo>
                <a:lnTo>
                  <a:pt x="2871343" y="447167"/>
                </a:lnTo>
                <a:lnTo>
                  <a:pt x="2956560" y="445389"/>
                </a:lnTo>
                <a:close/>
              </a:path>
              <a:path w="4549775" h="2092960">
                <a:moveTo>
                  <a:pt x="2962021" y="804291"/>
                </a:moveTo>
                <a:lnTo>
                  <a:pt x="2950845" y="788797"/>
                </a:lnTo>
                <a:lnTo>
                  <a:pt x="2468168" y="1133208"/>
                </a:lnTo>
                <a:lnTo>
                  <a:pt x="2451608" y="1109980"/>
                </a:lnTo>
                <a:lnTo>
                  <a:pt x="2411730" y="1185291"/>
                </a:lnTo>
                <a:lnTo>
                  <a:pt x="2495931" y="1172083"/>
                </a:lnTo>
                <a:lnTo>
                  <a:pt x="2484590" y="1156208"/>
                </a:lnTo>
                <a:lnTo>
                  <a:pt x="2479332" y="1148842"/>
                </a:lnTo>
                <a:lnTo>
                  <a:pt x="2962021" y="804291"/>
                </a:lnTo>
                <a:close/>
              </a:path>
              <a:path w="4549775" h="2092960">
                <a:moveTo>
                  <a:pt x="3678555" y="1623568"/>
                </a:moveTo>
                <a:lnTo>
                  <a:pt x="3665855" y="1609344"/>
                </a:lnTo>
                <a:lnTo>
                  <a:pt x="3186265" y="2035251"/>
                </a:lnTo>
                <a:lnTo>
                  <a:pt x="3167253" y="2013839"/>
                </a:lnTo>
                <a:lnTo>
                  <a:pt x="3135630" y="2092960"/>
                </a:lnTo>
                <a:lnTo>
                  <a:pt x="3217926" y="2070862"/>
                </a:lnTo>
                <a:lnTo>
                  <a:pt x="3206407" y="2057908"/>
                </a:lnTo>
                <a:lnTo>
                  <a:pt x="3198939" y="2049513"/>
                </a:lnTo>
                <a:lnTo>
                  <a:pt x="3678555" y="1623568"/>
                </a:lnTo>
                <a:close/>
              </a:path>
              <a:path w="4549775" h="2092960">
                <a:moveTo>
                  <a:pt x="3842639" y="1192149"/>
                </a:moveTo>
                <a:lnTo>
                  <a:pt x="3827259" y="1162558"/>
                </a:lnTo>
                <a:lnTo>
                  <a:pt x="3803396" y="1116584"/>
                </a:lnTo>
                <a:lnTo>
                  <a:pt x="3786530" y="1139748"/>
                </a:lnTo>
                <a:lnTo>
                  <a:pt x="3303524" y="788797"/>
                </a:lnTo>
                <a:lnTo>
                  <a:pt x="3292348" y="804291"/>
                </a:lnTo>
                <a:lnTo>
                  <a:pt x="3775354" y="1155115"/>
                </a:lnTo>
                <a:lnTo>
                  <a:pt x="3758565" y="1178179"/>
                </a:lnTo>
                <a:lnTo>
                  <a:pt x="3842639" y="1192149"/>
                </a:lnTo>
                <a:close/>
              </a:path>
              <a:path w="4549775" h="2092960">
                <a:moveTo>
                  <a:pt x="4549267" y="2092960"/>
                </a:moveTo>
                <a:lnTo>
                  <a:pt x="4535195" y="2057908"/>
                </a:lnTo>
                <a:lnTo>
                  <a:pt x="4517517" y="2013839"/>
                </a:lnTo>
                <a:lnTo>
                  <a:pt x="4498568" y="2035213"/>
                </a:lnTo>
                <a:lnTo>
                  <a:pt x="4019042" y="1609344"/>
                </a:lnTo>
                <a:lnTo>
                  <a:pt x="4006342" y="1623568"/>
                </a:lnTo>
                <a:lnTo>
                  <a:pt x="4485919" y="2049487"/>
                </a:lnTo>
                <a:lnTo>
                  <a:pt x="4466971" y="2070862"/>
                </a:lnTo>
                <a:lnTo>
                  <a:pt x="4549267" y="2092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260585" y="5924550"/>
            <a:ext cx="1046480" cy="3689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115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(0,1,1)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725911" y="5924550"/>
            <a:ext cx="1046480" cy="3689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115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(0,1,1)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57494" y="3668267"/>
            <a:ext cx="1045844" cy="3689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115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(3,2,2)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23026" y="5020055"/>
            <a:ext cx="1045844" cy="369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75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libri"/>
                <a:cs typeface="Calibri"/>
              </a:rPr>
              <a:t>(0,1,1)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65111" y="2249678"/>
            <a:ext cx="17297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⇒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ADD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𝑅</a:t>
            </a:r>
            <a:r>
              <a:rPr sz="1950" spc="-37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06261" y="3293364"/>
            <a:ext cx="1570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⇒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SUB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𝑏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752838" y="146304"/>
            <a:ext cx="1897380" cy="203073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 marR="101219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mbria Math"/>
                <a:cs typeface="Cambria Math"/>
              </a:rPr>
              <a:t>LD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0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𝑐 </a:t>
            </a:r>
            <a:r>
              <a:rPr sz="1800" dirty="0">
                <a:latin typeface="Cambria Math"/>
                <a:cs typeface="Cambria Math"/>
              </a:rPr>
              <a:t>LD 𝑅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𝑑</a:t>
            </a:r>
            <a:endParaRPr sz="1800">
              <a:latin typeface="Cambria Math"/>
              <a:cs typeface="Cambria Math"/>
            </a:endParaRPr>
          </a:p>
          <a:p>
            <a:pPr marL="91440" marR="389255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DIV 𝑅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𝑒 </a:t>
            </a:r>
            <a:r>
              <a:rPr sz="1800" dirty="0">
                <a:latin typeface="Cambria Math"/>
                <a:cs typeface="Cambria Math"/>
              </a:rPr>
              <a:t>MUL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0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0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5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𝑅</a:t>
            </a:r>
            <a:r>
              <a:rPr sz="1950" spc="-37" baseline="-14957" dirty="0">
                <a:latin typeface="Cambria Math"/>
                <a:cs typeface="Cambria Math"/>
              </a:rPr>
              <a:t>1 </a:t>
            </a:r>
            <a:r>
              <a:rPr sz="1800" dirty="0">
                <a:latin typeface="Cambria Math"/>
                <a:cs typeface="Cambria Math"/>
              </a:rPr>
              <a:t>LD 𝑅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𝑎</a:t>
            </a:r>
            <a:endParaRPr sz="1800">
              <a:latin typeface="Cambria Math"/>
              <a:cs typeface="Cambria Math"/>
            </a:endParaRPr>
          </a:p>
          <a:p>
            <a:pPr marL="91440" marR="4064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SUB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𝑏 </a:t>
            </a:r>
            <a:r>
              <a:rPr sz="1800" dirty="0">
                <a:latin typeface="Cambria Math"/>
                <a:cs typeface="Cambria Math"/>
              </a:rPr>
              <a:t>ADD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8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𝑅</a:t>
            </a:r>
            <a:r>
              <a:rPr sz="1950" spc="-37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663352" y="2457069"/>
            <a:ext cx="1911985" cy="1136015"/>
            <a:chOff x="8663352" y="2457069"/>
            <a:chExt cx="1911985" cy="1136015"/>
          </a:xfrm>
        </p:grpSpPr>
        <p:sp>
          <p:nvSpPr>
            <p:cNvPr id="41" name="object 41"/>
            <p:cNvSpPr/>
            <p:nvPr/>
          </p:nvSpPr>
          <p:spPr>
            <a:xfrm>
              <a:off x="8669820" y="2463545"/>
              <a:ext cx="1899285" cy="1123315"/>
            </a:xfrm>
            <a:custGeom>
              <a:avLst/>
              <a:gdLst/>
              <a:ahLst/>
              <a:cxnLst/>
              <a:rect l="l" t="t" r="r" b="b"/>
              <a:pathLst>
                <a:path w="1899284" h="1123314">
                  <a:moveTo>
                    <a:pt x="972654" y="1101852"/>
                  </a:moveTo>
                  <a:lnTo>
                    <a:pt x="971003" y="1093711"/>
                  </a:lnTo>
                  <a:lnTo>
                    <a:pt x="966508" y="1087043"/>
                  </a:lnTo>
                  <a:lnTo>
                    <a:pt x="959840" y="1082548"/>
                  </a:lnTo>
                  <a:lnTo>
                    <a:pt x="951699" y="1080897"/>
                  </a:lnTo>
                  <a:lnTo>
                    <a:pt x="943546" y="1082548"/>
                  </a:lnTo>
                  <a:lnTo>
                    <a:pt x="936879" y="1087043"/>
                  </a:lnTo>
                  <a:lnTo>
                    <a:pt x="932383" y="1093711"/>
                  </a:lnTo>
                  <a:lnTo>
                    <a:pt x="930744" y="1101852"/>
                  </a:lnTo>
                  <a:lnTo>
                    <a:pt x="932383" y="1110005"/>
                  </a:lnTo>
                  <a:lnTo>
                    <a:pt x="936879" y="1116672"/>
                  </a:lnTo>
                  <a:lnTo>
                    <a:pt x="943546" y="1121168"/>
                  </a:lnTo>
                  <a:lnTo>
                    <a:pt x="951699" y="1122807"/>
                  </a:lnTo>
                  <a:lnTo>
                    <a:pt x="959840" y="1121168"/>
                  </a:lnTo>
                  <a:lnTo>
                    <a:pt x="966508" y="1116672"/>
                  </a:lnTo>
                  <a:lnTo>
                    <a:pt x="971003" y="1110005"/>
                  </a:lnTo>
                  <a:lnTo>
                    <a:pt x="972654" y="1101852"/>
                  </a:lnTo>
                  <a:close/>
                </a:path>
                <a:path w="1899284" h="1123314">
                  <a:moveTo>
                    <a:pt x="1898764" y="368312"/>
                  </a:moveTo>
                  <a:lnTo>
                    <a:pt x="1892973" y="333082"/>
                  </a:lnTo>
                  <a:lnTo>
                    <a:pt x="1872576" y="298894"/>
                  </a:lnTo>
                  <a:lnTo>
                    <a:pt x="1837270" y="267081"/>
                  </a:lnTo>
                  <a:lnTo>
                    <a:pt x="1841588" y="261620"/>
                  </a:lnTo>
                  <a:lnTo>
                    <a:pt x="1845144" y="256032"/>
                  </a:lnTo>
                  <a:lnTo>
                    <a:pt x="1848065" y="250317"/>
                  </a:lnTo>
                  <a:lnTo>
                    <a:pt x="1856308" y="216611"/>
                  </a:lnTo>
                  <a:lnTo>
                    <a:pt x="1848205" y="184023"/>
                  </a:lnTo>
                  <a:lnTo>
                    <a:pt x="1825307" y="154038"/>
                  </a:lnTo>
                  <a:lnTo>
                    <a:pt x="1789201" y="128155"/>
                  </a:lnTo>
                  <a:lnTo>
                    <a:pt x="1741436" y="107861"/>
                  </a:lnTo>
                  <a:lnTo>
                    <a:pt x="1683600" y="94615"/>
                  </a:lnTo>
                  <a:lnTo>
                    <a:pt x="1673948" y="75425"/>
                  </a:lnTo>
                  <a:lnTo>
                    <a:pt x="1637512" y="41313"/>
                  </a:lnTo>
                  <a:lnTo>
                    <a:pt x="1563382" y="10566"/>
                  </a:lnTo>
                  <a:lnTo>
                    <a:pt x="1510588" y="1663"/>
                  </a:lnTo>
                  <a:lnTo>
                    <a:pt x="1456067" y="342"/>
                  </a:lnTo>
                  <a:lnTo>
                    <a:pt x="1402702" y="6477"/>
                  </a:lnTo>
                  <a:lnTo>
                    <a:pt x="1353337" y="19951"/>
                  </a:lnTo>
                  <a:lnTo>
                    <a:pt x="1310855" y="40640"/>
                  </a:lnTo>
                  <a:lnTo>
                    <a:pt x="1296593" y="31661"/>
                  </a:lnTo>
                  <a:lnTo>
                    <a:pt x="1244053" y="10668"/>
                  </a:lnTo>
                  <a:lnTo>
                    <a:pt x="1195387" y="1701"/>
                  </a:lnTo>
                  <a:lnTo>
                    <a:pt x="1145768" y="0"/>
                  </a:lnTo>
                  <a:lnTo>
                    <a:pt x="1097648" y="5143"/>
                  </a:lnTo>
                  <a:lnTo>
                    <a:pt x="1053490" y="16687"/>
                  </a:lnTo>
                  <a:lnTo>
                    <a:pt x="1015746" y="34163"/>
                  </a:lnTo>
                  <a:lnTo>
                    <a:pt x="986878" y="57150"/>
                  </a:lnTo>
                  <a:lnTo>
                    <a:pt x="974382" y="50990"/>
                  </a:lnTo>
                  <a:lnTo>
                    <a:pt x="932395" y="35560"/>
                  </a:lnTo>
                  <a:lnTo>
                    <a:pt x="882078" y="24917"/>
                  </a:lnTo>
                  <a:lnTo>
                    <a:pt x="830287" y="20840"/>
                  </a:lnTo>
                  <a:lnTo>
                    <a:pt x="778903" y="23025"/>
                  </a:lnTo>
                  <a:lnTo>
                    <a:pt x="729856" y="31165"/>
                  </a:lnTo>
                  <a:lnTo>
                    <a:pt x="685025" y="44945"/>
                  </a:lnTo>
                  <a:lnTo>
                    <a:pt x="646315" y="64033"/>
                  </a:lnTo>
                  <a:lnTo>
                    <a:pt x="615657" y="88138"/>
                  </a:lnTo>
                  <a:lnTo>
                    <a:pt x="571068" y="76593"/>
                  </a:lnTo>
                  <a:lnTo>
                    <a:pt x="523913" y="69240"/>
                  </a:lnTo>
                  <a:lnTo>
                    <a:pt x="475157" y="66192"/>
                  </a:lnTo>
                  <a:lnTo>
                    <a:pt x="425792" y="67564"/>
                  </a:lnTo>
                  <a:lnTo>
                    <a:pt x="367372" y="75158"/>
                  </a:lnTo>
                  <a:lnTo>
                    <a:pt x="314540" y="88468"/>
                  </a:lnTo>
                  <a:lnTo>
                    <a:pt x="268312" y="106781"/>
                  </a:lnTo>
                  <a:lnTo>
                    <a:pt x="229704" y="129374"/>
                  </a:lnTo>
                  <a:lnTo>
                    <a:pt x="199732" y="155524"/>
                  </a:lnTo>
                  <a:lnTo>
                    <a:pt x="169824" y="215582"/>
                  </a:lnTo>
                  <a:lnTo>
                    <a:pt x="171919" y="248031"/>
                  </a:lnTo>
                  <a:lnTo>
                    <a:pt x="170268" y="250317"/>
                  </a:lnTo>
                  <a:lnTo>
                    <a:pt x="126415" y="255689"/>
                  </a:lnTo>
                  <a:lnTo>
                    <a:pt x="86601" y="266293"/>
                  </a:lnTo>
                  <a:lnTo>
                    <a:pt x="25234" y="301117"/>
                  </a:lnTo>
                  <a:lnTo>
                    <a:pt x="0" y="364058"/>
                  </a:lnTo>
                  <a:lnTo>
                    <a:pt x="14782" y="394766"/>
                  </a:lnTo>
                  <a:lnTo>
                    <a:pt x="46291" y="421855"/>
                  </a:lnTo>
                  <a:lnTo>
                    <a:pt x="93433" y="442976"/>
                  </a:lnTo>
                  <a:lnTo>
                    <a:pt x="68389" y="461022"/>
                  </a:lnTo>
                  <a:lnTo>
                    <a:pt x="51308" y="481317"/>
                  </a:lnTo>
                  <a:lnTo>
                    <a:pt x="42684" y="503110"/>
                  </a:lnTo>
                  <a:lnTo>
                    <a:pt x="43014" y="525653"/>
                  </a:lnTo>
                  <a:lnTo>
                    <a:pt x="92875" y="583844"/>
                  </a:lnTo>
                  <a:lnTo>
                    <a:pt x="138887" y="603440"/>
                  </a:lnTo>
                  <a:lnTo>
                    <a:pt x="194297" y="614692"/>
                  </a:lnTo>
                  <a:lnTo>
                    <a:pt x="255612" y="616077"/>
                  </a:lnTo>
                  <a:lnTo>
                    <a:pt x="257898" y="618363"/>
                  </a:lnTo>
                  <a:lnTo>
                    <a:pt x="291274" y="643724"/>
                  </a:lnTo>
                  <a:lnTo>
                    <a:pt x="329158" y="664400"/>
                  </a:lnTo>
                  <a:lnTo>
                    <a:pt x="371843" y="681278"/>
                  </a:lnTo>
                  <a:lnTo>
                    <a:pt x="418363" y="694220"/>
                  </a:lnTo>
                  <a:lnTo>
                    <a:pt x="467753" y="703110"/>
                  </a:lnTo>
                  <a:lnTo>
                    <a:pt x="519074" y="707821"/>
                  </a:lnTo>
                  <a:lnTo>
                    <a:pt x="571360" y="708215"/>
                  </a:lnTo>
                  <a:lnTo>
                    <a:pt x="623646" y="704164"/>
                  </a:lnTo>
                  <a:lnTo>
                    <a:pt x="674966" y="695553"/>
                  </a:lnTo>
                  <a:lnTo>
                    <a:pt x="724369" y="682244"/>
                  </a:lnTo>
                  <a:lnTo>
                    <a:pt x="756361" y="703884"/>
                  </a:lnTo>
                  <a:lnTo>
                    <a:pt x="794410" y="722083"/>
                  </a:lnTo>
                  <a:lnTo>
                    <a:pt x="837590" y="736485"/>
                  </a:lnTo>
                  <a:lnTo>
                    <a:pt x="885024" y="746760"/>
                  </a:lnTo>
                  <a:lnTo>
                    <a:pt x="943952" y="753046"/>
                  </a:lnTo>
                  <a:lnTo>
                    <a:pt x="1002233" y="752843"/>
                  </a:lnTo>
                  <a:lnTo>
                    <a:pt x="1058379" y="746582"/>
                  </a:lnTo>
                  <a:lnTo>
                    <a:pt x="1110894" y="734695"/>
                  </a:lnTo>
                  <a:lnTo>
                    <a:pt x="1158278" y="717626"/>
                  </a:lnTo>
                  <a:lnTo>
                    <a:pt x="1199057" y="695794"/>
                  </a:lnTo>
                  <a:lnTo>
                    <a:pt x="1231747" y="669632"/>
                  </a:lnTo>
                  <a:lnTo>
                    <a:pt x="1254848" y="639572"/>
                  </a:lnTo>
                  <a:lnTo>
                    <a:pt x="1285722" y="648423"/>
                  </a:lnTo>
                  <a:lnTo>
                    <a:pt x="1318412" y="654900"/>
                  </a:lnTo>
                  <a:lnTo>
                    <a:pt x="1352423" y="658914"/>
                  </a:lnTo>
                  <a:lnTo>
                    <a:pt x="1387309" y="660400"/>
                  </a:lnTo>
                  <a:lnTo>
                    <a:pt x="1445615" y="657009"/>
                  </a:lnTo>
                  <a:lnTo>
                    <a:pt x="1499260" y="646899"/>
                  </a:lnTo>
                  <a:lnTo>
                    <a:pt x="1546682" y="630910"/>
                  </a:lnTo>
                  <a:lnTo>
                    <a:pt x="1586344" y="609841"/>
                  </a:lnTo>
                  <a:lnTo>
                    <a:pt x="1616722" y="584504"/>
                  </a:lnTo>
                  <a:lnTo>
                    <a:pt x="1643468" y="524256"/>
                  </a:lnTo>
                  <a:lnTo>
                    <a:pt x="1680819" y="520014"/>
                  </a:lnTo>
                  <a:lnTo>
                    <a:pt x="1750809" y="504050"/>
                  </a:lnTo>
                  <a:lnTo>
                    <a:pt x="1831835" y="466686"/>
                  </a:lnTo>
                  <a:lnTo>
                    <a:pt x="1867865" y="436473"/>
                  </a:lnTo>
                  <a:lnTo>
                    <a:pt x="1890280" y="403225"/>
                  </a:lnTo>
                  <a:lnTo>
                    <a:pt x="1898764" y="368312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79228" y="3420491"/>
              <a:ext cx="83820" cy="8382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57892" y="3254756"/>
              <a:ext cx="125602" cy="12560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669829" y="2463546"/>
              <a:ext cx="1899285" cy="1123315"/>
            </a:xfrm>
            <a:custGeom>
              <a:avLst/>
              <a:gdLst/>
              <a:ahLst/>
              <a:cxnLst/>
              <a:rect l="l" t="t" r="r" b="b"/>
              <a:pathLst>
                <a:path w="1899284" h="1123314">
                  <a:moveTo>
                    <a:pt x="171910" y="248030"/>
                  </a:moveTo>
                  <a:lnTo>
                    <a:pt x="179431" y="184489"/>
                  </a:lnTo>
                  <a:lnTo>
                    <a:pt x="229695" y="129365"/>
                  </a:lnTo>
                  <a:lnTo>
                    <a:pt x="268303" y="106772"/>
                  </a:lnTo>
                  <a:lnTo>
                    <a:pt x="314535" y="88457"/>
                  </a:lnTo>
                  <a:lnTo>
                    <a:pt x="367368" y="75146"/>
                  </a:lnTo>
                  <a:lnTo>
                    <a:pt x="425783" y="67563"/>
                  </a:lnTo>
                  <a:lnTo>
                    <a:pt x="475148" y="66188"/>
                  </a:lnTo>
                  <a:lnTo>
                    <a:pt x="523906" y="69230"/>
                  </a:lnTo>
                  <a:lnTo>
                    <a:pt x="571069" y="76582"/>
                  </a:lnTo>
                  <a:lnTo>
                    <a:pt x="615648" y="88137"/>
                  </a:lnTo>
                  <a:lnTo>
                    <a:pt x="646316" y="64031"/>
                  </a:lnTo>
                  <a:lnTo>
                    <a:pt x="685017" y="44935"/>
                  </a:lnTo>
                  <a:lnTo>
                    <a:pt x="729848" y="31161"/>
                  </a:lnTo>
                  <a:lnTo>
                    <a:pt x="778904" y="23023"/>
                  </a:lnTo>
                  <a:lnTo>
                    <a:pt x="830281" y="20835"/>
                  </a:lnTo>
                  <a:lnTo>
                    <a:pt x="882077" y="24909"/>
                  </a:lnTo>
                  <a:lnTo>
                    <a:pt x="932386" y="35559"/>
                  </a:lnTo>
                  <a:lnTo>
                    <a:pt x="974373" y="50990"/>
                  </a:lnTo>
                  <a:lnTo>
                    <a:pt x="986869" y="57150"/>
                  </a:lnTo>
                  <a:lnTo>
                    <a:pt x="1015744" y="34162"/>
                  </a:lnTo>
                  <a:lnTo>
                    <a:pt x="1053487" y="16679"/>
                  </a:lnTo>
                  <a:lnTo>
                    <a:pt x="1097644" y="5143"/>
                  </a:lnTo>
                  <a:lnTo>
                    <a:pt x="1145760" y="0"/>
                  </a:lnTo>
                  <a:lnTo>
                    <a:pt x="1195378" y="1693"/>
                  </a:lnTo>
                  <a:lnTo>
                    <a:pt x="1244044" y="10667"/>
                  </a:lnTo>
                  <a:lnTo>
                    <a:pt x="1280588" y="23606"/>
                  </a:lnTo>
                  <a:lnTo>
                    <a:pt x="1310846" y="40639"/>
                  </a:lnTo>
                  <a:lnTo>
                    <a:pt x="1353337" y="19948"/>
                  </a:lnTo>
                  <a:lnTo>
                    <a:pt x="1402700" y="6472"/>
                  </a:lnTo>
                  <a:lnTo>
                    <a:pt x="1456070" y="333"/>
                  </a:lnTo>
                  <a:lnTo>
                    <a:pt x="1510584" y="1655"/>
                  </a:lnTo>
                  <a:lnTo>
                    <a:pt x="1563376" y="10562"/>
                  </a:lnTo>
                  <a:lnTo>
                    <a:pt x="1611582" y="27177"/>
                  </a:lnTo>
                  <a:lnTo>
                    <a:pt x="1658445" y="57515"/>
                  </a:lnTo>
                  <a:lnTo>
                    <a:pt x="1683591" y="94614"/>
                  </a:lnTo>
                  <a:lnTo>
                    <a:pt x="1741432" y="107850"/>
                  </a:lnTo>
                  <a:lnTo>
                    <a:pt x="1789194" y="128152"/>
                  </a:lnTo>
                  <a:lnTo>
                    <a:pt x="1825307" y="154035"/>
                  </a:lnTo>
                  <a:lnTo>
                    <a:pt x="1848202" y="184013"/>
                  </a:lnTo>
                  <a:lnTo>
                    <a:pt x="1856308" y="216602"/>
                  </a:lnTo>
                  <a:lnTo>
                    <a:pt x="1848056" y="250316"/>
                  </a:lnTo>
                  <a:lnTo>
                    <a:pt x="1845135" y="256031"/>
                  </a:lnTo>
                  <a:lnTo>
                    <a:pt x="1841579" y="261619"/>
                  </a:lnTo>
                  <a:lnTo>
                    <a:pt x="1837261" y="267080"/>
                  </a:lnTo>
                  <a:lnTo>
                    <a:pt x="1872577" y="298882"/>
                  </a:lnTo>
                  <a:lnTo>
                    <a:pt x="1892967" y="333076"/>
                  </a:lnTo>
                  <a:lnTo>
                    <a:pt x="1898759" y="368308"/>
                  </a:lnTo>
                  <a:lnTo>
                    <a:pt x="1890282" y="403222"/>
                  </a:lnTo>
                  <a:lnTo>
                    <a:pt x="1867865" y="436463"/>
                  </a:lnTo>
                  <a:lnTo>
                    <a:pt x="1831836" y="466676"/>
                  </a:lnTo>
                  <a:lnTo>
                    <a:pt x="1782524" y="492505"/>
                  </a:lnTo>
                  <a:lnTo>
                    <a:pt x="1716754" y="513238"/>
                  </a:lnTo>
                  <a:lnTo>
                    <a:pt x="1643459" y="524255"/>
                  </a:lnTo>
                  <a:lnTo>
                    <a:pt x="1636274" y="555697"/>
                  </a:lnTo>
                  <a:lnTo>
                    <a:pt x="1586345" y="609831"/>
                  </a:lnTo>
                  <a:lnTo>
                    <a:pt x="1546677" y="630901"/>
                  </a:lnTo>
                  <a:lnTo>
                    <a:pt x="1499255" y="646894"/>
                  </a:lnTo>
                  <a:lnTo>
                    <a:pt x="1445616" y="656997"/>
                  </a:lnTo>
                  <a:lnTo>
                    <a:pt x="1387300" y="660400"/>
                  </a:lnTo>
                  <a:lnTo>
                    <a:pt x="1352422" y="658913"/>
                  </a:lnTo>
                  <a:lnTo>
                    <a:pt x="1318402" y="654891"/>
                  </a:lnTo>
                  <a:lnTo>
                    <a:pt x="1285716" y="648416"/>
                  </a:lnTo>
                  <a:lnTo>
                    <a:pt x="1254839" y="639571"/>
                  </a:lnTo>
                  <a:lnTo>
                    <a:pt x="1231739" y="669628"/>
                  </a:lnTo>
                  <a:lnTo>
                    <a:pt x="1199054" y="695789"/>
                  </a:lnTo>
                  <a:lnTo>
                    <a:pt x="1158273" y="717621"/>
                  </a:lnTo>
                  <a:lnTo>
                    <a:pt x="1110884" y="734694"/>
                  </a:lnTo>
                  <a:lnTo>
                    <a:pt x="1058376" y="746576"/>
                  </a:lnTo>
                  <a:lnTo>
                    <a:pt x="1002236" y="752836"/>
                  </a:lnTo>
                  <a:lnTo>
                    <a:pt x="943953" y="753041"/>
                  </a:lnTo>
                  <a:lnTo>
                    <a:pt x="885015" y="746759"/>
                  </a:lnTo>
                  <a:lnTo>
                    <a:pt x="837588" y="736482"/>
                  </a:lnTo>
                  <a:lnTo>
                    <a:pt x="794400" y="722074"/>
                  </a:lnTo>
                  <a:lnTo>
                    <a:pt x="756356" y="703879"/>
                  </a:lnTo>
                  <a:lnTo>
                    <a:pt x="724360" y="682243"/>
                  </a:lnTo>
                  <a:lnTo>
                    <a:pt x="674959" y="695550"/>
                  </a:lnTo>
                  <a:lnTo>
                    <a:pt x="623639" y="704162"/>
                  </a:lnTo>
                  <a:lnTo>
                    <a:pt x="571358" y="708206"/>
                  </a:lnTo>
                  <a:lnTo>
                    <a:pt x="519077" y="707810"/>
                  </a:lnTo>
                  <a:lnTo>
                    <a:pt x="467756" y="703103"/>
                  </a:lnTo>
                  <a:lnTo>
                    <a:pt x="418356" y="694213"/>
                  </a:lnTo>
                  <a:lnTo>
                    <a:pt x="371836" y="681267"/>
                  </a:lnTo>
                  <a:lnTo>
                    <a:pt x="329156" y="664394"/>
                  </a:lnTo>
                  <a:lnTo>
                    <a:pt x="291277" y="643722"/>
                  </a:lnTo>
                  <a:lnTo>
                    <a:pt x="259159" y="619378"/>
                  </a:lnTo>
                  <a:lnTo>
                    <a:pt x="256746" y="617219"/>
                  </a:lnTo>
                  <a:lnTo>
                    <a:pt x="255603" y="616076"/>
                  </a:lnTo>
                  <a:lnTo>
                    <a:pt x="194295" y="614683"/>
                  </a:lnTo>
                  <a:lnTo>
                    <a:pt x="138889" y="603431"/>
                  </a:lnTo>
                  <a:lnTo>
                    <a:pt x="92876" y="583835"/>
                  </a:lnTo>
                  <a:lnTo>
                    <a:pt x="59750" y="557405"/>
                  </a:lnTo>
                  <a:lnTo>
                    <a:pt x="42685" y="503108"/>
                  </a:lnTo>
                  <a:lnTo>
                    <a:pt x="51307" y="481314"/>
                  </a:lnTo>
                  <a:lnTo>
                    <a:pt x="68383" y="461019"/>
                  </a:lnTo>
                  <a:lnTo>
                    <a:pt x="93424" y="442975"/>
                  </a:lnTo>
                  <a:lnTo>
                    <a:pt x="46293" y="421846"/>
                  </a:lnTo>
                  <a:lnTo>
                    <a:pt x="14773" y="394760"/>
                  </a:lnTo>
                  <a:lnTo>
                    <a:pt x="0" y="364054"/>
                  </a:lnTo>
                  <a:lnTo>
                    <a:pt x="3105" y="332061"/>
                  </a:lnTo>
                  <a:lnTo>
                    <a:pt x="52351" y="281606"/>
                  </a:lnTo>
                  <a:lnTo>
                    <a:pt x="126416" y="255682"/>
                  </a:lnTo>
                  <a:lnTo>
                    <a:pt x="170259" y="250316"/>
                  </a:lnTo>
                  <a:lnTo>
                    <a:pt x="171910" y="248030"/>
                  </a:lnTo>
                  <a:close/>
                </a:path>
                <a:path w="1899284" h="1123314">
                  <a:moveTo>
                    <a:pt x="972645" y="1101852"/>
                  </a:moveTo>
                  <a:lnTo>
                    <a:pt x="970996" y="1110001"/>
                  </a:lnTo>
                  <a:lnTo>
                    <a:pt x="966501" y="1116663"/>
                  </a:lnTo>
                  <a:lnTo>
                    <a:pt x="959840" y="1121157"/>
                  </a:lnTo>
                  <a:lnTo>
                    <a:pt x="951690" y="1122806"/>
                  </a:lnTo>
                  <a:lnTo>
                    <a:pt x="943540" y="1121157"/>
                  </a:lnTo>
                  <a:lnTo>
                    <a:pt x="936878" y="1116663"/>
                  </a:lnTo>
                  <a:lnTo>
                    <a:pt x="932384" y="1110001"/>
                  </a:lnTo>
                  <a:lnTo>
                    <a:pt x="930735" y="1101852"/>
                  </a:lnTo>
                  <a:lnTo>
                    <a:pt x="932384" y="1093702"/>
                  </a:lnTo>
                  <a:lnTo>
                    <a:pt x="936878" y="1087040"/>
                  </a:lnTo>
                  <a:lnTo>
                    <a:pt x="943540" y="1082546"/>
                  </a:lnTo>
                  <a:lnTo>
                    <a:pt x="951690" y="1080896"/>
                  </a:lnTo>
                  <a:lnTo>
                    <a:pt x="959840" y="1082546"/>
                  </a:lnTo>
                  <a:lnTo>
                    <a:pt x="966501" y="1087040"/>
                  </a:lnTo>
                  <a:lnTo>
                    <a:pt x="970996" y="1093702"/>
                  </a:lnTo>
                  <a:lnTo>
                    <a:pt x="972645" y="1101852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72751" y="3414013"/>
              <a:ext cx="96774" cy="9677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51415" y="3248279"/>
              <a:ext cx="138556" cy="13855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8765285" y="2501646"/>
              <a:ext cx="1741170" cy="641350"/>
            </a:xfrm>
            <a:custGeom>
              <a:avLst/>
              <a:gdLst/>
              <a:ahLst/>
              <a:cxnLst/>
              <a:rect l="l" t="t" r="r" b="b"/>
              <a:pathLst>
                <a:path w="1741170" h="641350">
                  <a:moveTo>
                    <a:pt x="111252" y="415925"/>
                  </a:moveTo>
                  <a:lnTo>
                    <a:pt x="82206" y="415938"/>
                  </a:lnTo>
                  <a:lnTo>
                    <a:pt x="53673" y="413559"/>
                  </a:lnTo>
                  <a:lnTo>
                    <a:pt x="26116" y="408870"/>
                  </a:lnTo>
                  <a:lnTo>
                    <a:pt x="0" y="401954"/>
                  </a:lnTo>
                </a:path>
                <a:path w="1741170" h="641350">
                  <a:moveTo>
                    <a:pt x="209423" y="568070"/>
                  </a:moveTo>
                  <a:lnTo>
                    <a:pt x="197572" y="570353"/>
                  </a:lnTo>
                  <a:lnTo>
                    <a:pt x="185483" y="572230"/>
                  </a:lnTo>
                  <a:lnTo>
                    <a:pt x="173204" y="573678"/>
                  </a:lnTo>
                  <a:lnTo>
                    <a:pt x="160782" y="574675"/>
                  </a:lnTo>
                </a:path>
                <a:path w="1741170" h="641350">
                  <a:moveTo>
                    <a:pt x="628904" y="641095"/>
                  </a:moveTo>
                  <a:lnTo>
                    <a:pt x="620426" y="633835"/>
                  </a:lnTo>
                  <a:lnTo>
                    <a:pt x="612711" y="626348"/>
                  </a:lnTo>
                  <a:lnTo>
                    <a:pt x="605758" y="618646"/>
                  </a:lnTo>
                  <a:lnTo>
                    <a:pt x="599567" y="610742"/>
                  </a:lnTo>
                </a:path>
                <a:path w="1741170" h="641350">
                  <a:moveTo>
                    <a:pt x="1171194" y="565403"/>
                  </a:moveTo>
                  <a:lnTo>
                    <a:pt x="1169529" y="573855"/>
                  </a:lnTo>
                  <a:lnTo>
                    <a:pt x="1167018" y="582247"/>
                  </a:lnTo>
                  <a:lnTo>
                    <a:pt x="1163675" y="590567"/>
                  </a:lnTo>
                  <a:lnTo>
                    <a:pt x="1159510" y="598804"/>
                  </a:lnTo>
                </a:path>
                <a:path w="1741170" h="641350">
                  <a:moveTo>
                    <a:pt x="1404112" y="359663"/>
                  </a:moveTo>
                  <a:lnTo>
                    <a:pt x="1463671" y="381432"/>
                  </a:lnTo>
                  <a:lnTo>
                    <a:pt x="1508823" y="410749"/>
                  </a:lnTo>
                  <a:lnTo>
                    <a:pt x="1537307" y="445639"/>
                  </a:lnTo>
                  <a:lnTo>
                    <a:pt x="1546860" y="484124"/>
                  </a:lnTo>
                </a:path>
                <a:path w="1741170" h="641350">
                  <a:moveTo>
                    <a:pt x="1740916" y="227075"/>
                  </a:moveTo>
                  <a:lnTo>
                    <a:pt x="1728866" y="240200"/>
                  </a:lnTo>
                  <a:lnTo>
                    <a:pt x="1714150" y="252444"/>
                  </a:lnTo>
                  <a:lnTo>
                    <a:pt x="1696910" y="263687"/>
                  </a:lnTo>
                  <a:lnTo>
                    <a:pt x="1677289" y="273812"/>
                  </a:lnTo>
                </a:path>
                <a:path w="1741170" h="641350">
                  <a:moveTo>
                    <a:pt x="1588389" y="53848"/>
                  </a:moveTo>
                  <a:lnTo>
                    <a:pt x="1590802" y="61213"/>
                  </a:lnTo>
                  <a:lnTo>
                    <a:pt x="1591945" y="68579"/>
                  </a:lnTo>
                  <a:lnTo>
                    <a:pt x="1591691" y="75945"/>
                  </a:lnTo>
                </a:path>
                <a:path w="1741170" h="641350">
                  <a:moveTo>
                    <a:pt x="1182243" y="28193"/>
                  </a:moveTo>
                  <a:lnTo>
                    <a:pt x="1188950" y="20699"/>
                  </a:lnTo>
                  <a:lnTo>
                    <a:pt x="1196657" y="13477"/>
                  </a:lnTo>
                  <a:lnTo>
                    <a:pt x="1205317" y="6566"/>
                  </a:lnTo>
                  <a:lnTo>
                    <a:pt x="1214882" y="0"/>
                  </a:lnTo>
                </a:path>
                <a:path w="1741170" h="641350">
                  <a:moveTo>
                    <a:pt x="877570" y="41528"/>
                  </a:moveTo>
                  <a:lnTo>
                    <a:pt x="880477" y="35292"/>
                  </a:lnTo>
                  <a:lnTo>
                    <a:pt x="884062" y="29162"/>
                  </a:lnTo>
                  <a:lnTo>
                    <a:pt x="888339" y="23151"/>
                  </a:lnTo>
                  <a:lnTo>
                    <a:pt x="893318" y="17271"/>
                  </a:lnTo>
                </a:path>
                <a:path w="1741170" h="641350">
                  <a:moveTo>
                    <a:pt x="520065" y="49783"/>
                  </a:moveTo>
                  <a:lnTo>
                    <a:pt x="535297" y="54973"/>
                  </a:lnTo>
                  <a:lnTo>
                    <a:pt x="549910" y="60626"/>
                  </a:lnTo>
                  <a:lnTo>
                    <a:pt x="563856" y="66732"/>
                  </a:lnTo>
                  <a:lnTo>
                    <a:pt x="577088" y="73278"/>
                  </a:lnTo>
                </a:path>
                <a:path w="1741170" h="641350">
                  <a:moveTo>
                    <a:pt x="86360" y="234695"/>
                  </a:moveTo>
                  <a:lnTo>
                    <a:pt x="83222" y="228576"/>
                  </a:lnTo>
                  <a:lnTo>
                    <a:pt x="80502" y="222408"/>
                  </a:lnTo>
                  <a:lnTo>
                    <a:pt x="78233" y="216193"/>
                  </a:lnTo>
                  <a:lnTo>
                    <a:pt x="76454" y="209930"/>
                  </a:lnTo>
                </a:path>
              </a:pathLst>
            </a:custGeom>
            <a:ln w="1295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016238" y="2550413"/>
            <a:ext cx="10718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585" marR="5080" indent="-9652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evaluate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RST </a:t>
            </a:r>
            <a:r>
              <a:rPr sz="1600" dirty="0">
                <a:latin typeface="Calibri"/>
                <a:cs typeface="Calibri"/>
              </a:rPr>
              <a:t>first,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why?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1" name="Slide Number Placeholder 50">
            <a:extLst>
              <a:ext uri="{FF2B5EF4-FFF2-40B4-BE49-F238E27FC236}">
                <a16:creationId xmlns:a16="http://schemas.microsoft.com/office/drawing/2014/main" id="{ED68C20E-4114-7673-4C0C-4CD8A3724D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46424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Instruction</a:t>
            </a:r>
            <a:r>
              <a:rPr spc="-240" dirty="0"/>
              <a:t> </a:t>
            </a:r>
            <a:r>
              <a:rPr spc="-10" dirty="0"/>
              <a:t>Selection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8335"/>
            <a:ext cx="5015865" cy="42100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Possible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idea</a:t>
            </a:r>
            <a:endParaRPr sz="2800">
              <a:latin typeface="Calibri"/>
              <a:cs typeface="Calibri"/>
            </a:endParaRPr>
          </a:p>
          <a:p>
            <a:pPr marL="697230" marR="266065" lvl="1" indent="-227329">
              <a:lnSpc>
                <a:spcPts val="2590"/>
              </a:lnSpc>
              <a:spcBef>
                <a:spcPts val="56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Devise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target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skeleton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for 	</a:t>
            </a:r>
            <a:r>
              <a:rPr sz="2400" dirty="0">
                <a:latin typeface="Calibri"/>
                <a:cs typeface="Calibri"/>
              </a:rPr>
              <a:t>every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3AC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instruction</a:t>
            </a:r>
            <a:endParaRPr sz="2400">
              <a:latin typeface="Calibri"/>
              <a:cs typeface="Calibri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50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Replace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every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3AC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instruction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with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skeleton</a:t>
            </a:r>
            <a:endParaRPr sz="2400">
              <a:latin typeface="Calibri"/>
              <a:cs typeface="Calibri"/>
            </a:endParaRPr>
          </a:p>
          <a:p>
            <a:pPr marL="241300" marR="1452245" indent="-228600">
              <a:lnSpc>
                <a:spcPts val="302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Need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cost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heuristics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selection</a:t>
            </a:r>
            <a:endParaRPr sz="2800">
              <a:latin typeface="Calibri"/>
              <a:cs typeface="Calibri"/>
            </a:endParaRPr>
          </a:p>
          <a:p>
            <a:pPr marL="697230" marR="89535" lvl="1" indent="-227329">
              <a:lnSpc>
                <a:spcPct val="90000"/>
              </a:lnSpc>
              <a:spcBef>
                <a:spcPts val="484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factors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	</a:t>
            </a:r>
            <a:r>
              <a:rPr sz="2400" spc="-10" dirty="0">
                <a:latin typeface="Calibri"/>
                <a:cs typeface="Calibri"/>
              </a:rPr>
              <a:t>abstraction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speed</a:t>
            </a:r>
            <a:r>
              <a:rPr sz="2400" spc="-25" dirty="0">
                <a:latin typeface="Calibri"/>
                <a:cs typeface="Calibri"/>
              </a:rPr>
              <a:t> of 	</a:t>
            </a:r>
            <a:r>
              <a:rPr sz="2400" dirty="0">
                <a:latin typeface="Calibri"/>
                <a:cs typeface="Calibri"/>
              </a:rPr>
              <a:t>instructions,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energy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consumption, 	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overhead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648322" y="1506600"/>
          <a:ext cx="4483100" cy="1005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1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5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420370">
                        <a:lnSpc>
                          <a:spcPct val="100000"/>
                        </a:lnSpc>
                        <a:tabLst>
                          <a:tab pos="732790" algn="l"/>
                          <a:tab pos="1043940" algn="l"/>
                          <a:tab pos="1354455" algn="l"/>
                          <a:tab pos="1665605" algn="l"/>
                        </a:tabLst>
                      </a:pPr>
                      <a:r>
                        <a:rPr sz="2000" spc="170" dirty="0"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2000" spc="125" dirty="0">
                          <a:latin typeface="Trebuchet MS"/>
                          <a:cs typeface="Trebuchet MS"/>
                        </a:rPr>
                        <a:t>=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2000" spc="185" dirty="0"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2000" spc="125" dirty="0">
                          <a:latin typeface="Trebuchet MS"/>
                          <a:cs typeface="Trebuchet MS"/>
                        </a:rPr>
                        <a:t>+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2000" spc="225" dirty="0">
                          <a:latin typeface="Trebuchet MS"/>
                          <a:cs typeface="Trebuchet MS"/>
                        </a:rPr>
                        <a:t>z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558800" algn="l"/>
                          <a:tab pos="1181735" algn="l"/>
                        </a:tabLst>
                      </a:pPr>
                      <a:r>
                        <a:rPr sz="2000" spc="70" dirty="0">
                          <a:latin typeface="Trebuchet MS"/>
                          <a:cs typeface="Trebuchet MS"/>
                        </a:rPr>
                        <a:t>LD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2000" spc="210" dirty="0">
                          <a:latin typeface="Trebuchet MS"/>
                          <a:cs typeface="Trebuchet MS"/>
                        </a:rPr>
                        <a:t>R0,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2000" spc="185" dirty="0">
                          <a:latin typeface="Trebuchet MS"/>
                          <a:cs typeface="Trebuchet MS"/>
                        </a:rPr>
                        <a:t>y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92075" marR="117475">
                        <a:lnSpc>
                          <a:spcPct val="100000"/>
                        </a:lnSpc>
                        <a:tabLst>
                          <a:tab pos="558800" algn="l"/>
                          <a:tab pos="715010" algn="l"/>
                          <a:tab pos="1025525" algn="l"/>
                          <a:tab pos="1336675" algn="l"/>
                          <a:tab pos="1959610" algn="l"/>
                        </a:tabLst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ADD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		</a:t>
                      </a:r>
                      <a:r>
                        <a:rPr sz="2000" spc="204" dirty="0">
                          <a:latin typeface="Trebuchet MS"/>
                          <a:cs typeface="Trebuchet MS"/>
                        </a:rPr>
                        <a:t>R0,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2000" spc="210" dirty="0">
                          <a:latin typeface="Trebuchet MS"/>
                          <a:cs typeface="Trebuchet MS"/>
                        </a:rPr>
                        <a:t>R0,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2000" spc="225" dirty="0">
                          <a:latin typeface="Trebuchet MS"/>
                          <a:cs typeface="Trebuchet MS"/>
                        </a:rPr>
                        <a:t>z </a:t>
                      </a:r>
                      <a:r>
                        <a:rPr sz="2000" spc="130" dirty="0">
                          <a:latin typeface="Trebuchet MS"/>
                          <a:cs typeface="Trebuchet MS"/>
                        </a:rPr>
                        <a:t>ST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2000" spc="325" dirty="0">
                          <a:latin typeface="Trebuchet MS"/>
                          <a:cs typeface="Trebuchet MS"/>
                        </a:rPr>
                        <a:t>x,</a:t>
                      </a:r>
                      <a:r>
                        <a:rPr sz="2000" dirty="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sz="2000" spc="90" dirty="0">
                          <a:latin typeface="Trebuchet MS"/>
                          <a:cs typeface="Trebuchet MS"/>
                        </a:rPr>
                        <a:t>R0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6641972" y="3416300"/>
            <a:ext cx="4509135" cy="2274570"/>
            <a:chOff x="6641972" y="3416300"/>
            <a:chExt cx="4509135" cy="2274570"/>
          </a:xfrm>
        </p:grpSpPr>
        <p:sp>
          <p:nvSpPr>
            <p:cNvPr id="6" name="object 6"/>
            <p:cNvSpPr/>
            <p:nvPr/>
          </p:nvSpPr>
          <p:spPr>
            <a:xfrm>
              <a:off x="6654672" y="3428949"/>
              <a:ext cx="1972310" cy="2249170"/>
            </a:xfrm>
            <a:custGeom>
              <a:avLst/>
              <a:gdLst/>
              <a:ahLst/>
              <a:cxnLst/>
              <a:rect l="l" t="t" r="r" b="b"/>
              <a:pathLst>
                <a:path w="1972309" h="2249170">
                  <a:moveTo>
                    <a:pt x="1972309" y="0"/>
                  </a:moveTo>
                  <a:lnTo>
                    <a:pt x="0" y="0"/>
                  </a:lnTo>
                  <a:lnTo>
                    <a:pt x="0" y="2249043"/>
                  </a:lnTo>
                  <a:lnTo>
                    <a:pt x="1972309" y="2249043"/>
                  </a:lnTo>
                  <a:lnTo>
                    <a:pt x="197230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26855" y="3428949"/>
              <a:ext cx="2511425" cy="2249170"/>
            </a:xfrm>
            <a:custGeom>
              <a:avLst/>
              <a:gdLst/>
              <a:ahLst/>
              <a:cxnLst/>
              <a:rect l="l" t="t" r="r" b="b"/>
              <a:pathLst>
                <a:path w="2511425" h="2249170">
                  <a:moveTo>
                    <a:pt x="2511425" y="0"/>
                  </a:moveTo>
                  <a:lnTo>
                    <a:pt x="0" y="0"/>
                  </a:lnTo>
                  <a:lnTo>
                    <a:pt x="0" y="2249043"/>
                  </a:lnTo>
                  <a:lnTo>
                    <a:pt x="2511425" y="2249043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48322" y="3422650"/>
              <a:ext cx="4496435" cy="2261870"/>
            </a:xfrm>
            <a:custGeom>
              <a:avLst/>
              <a:gdLst/>
              <a:ahLst/>
              <a:cxnLst/>
              <a:rect l="l" t="t" r="r" b="b"/>
              <a:pathLst>
                <a:path w="4496434" h="2261870">
                  <a:moveTo>
                    <a:pt x="1978532" y="0"/>
                  </a:moveTo>
                  <a:lnTo>
                    <a:pt x="1978532" y="2261692"/>
                  </a:lnTo>
                </a:path>
                <a:path w="4496434" h="2261870">
                  <a:moveTo>
                    <a:pt x="6350" y="0"/>
                  </a:moveTo>
                  <a:lnTo>
                    <a:pt x="6350" y="2261692"/>
                  </a:lnTo>
                </a:path>
                <a:path w="4496434" h="2261870">
                  <a:moveTo>
                    <a:pt x="4489958" y="0"/>
                  </a:moveTo>
                  <a:lnTo>
                    <a:pt x="4489958" y="2261692"/>
                  </a:lnTo>
                </a:path>
                <a:path w="4496434" h="2261870">
                  <a:moveTo>
                    <a:pt x="0" y="6350"/>
                  </a:moveTo>
                  <a:lnTo>
                    <a:pt x="4496308" y="6350"/>
                  </a:lnTo>
                </a:path>
                <a:path w="4496434" h="2261870">
                  <a:moveTo>
                    <a:pt x="0" y="2255342"/>
                  </a:moveTo>
                  <a:lnTo>
                    <a:pt x="4496308" y="225534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714743" y="4183848"/>
          <a:ext cx="1465580" cy="713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6870">
                <a:tc>
                  <a:txBody>
                    <a:bodyPr/>
                    <a:lstStyle/>
                    <a:p>
                      <a:pPr marR="38100" algn="ctr">
                        <a:lnSpc>
                          <a:spcPts val="2245"/>
                        </a:lnSpc>
                      </a:pPr>
                      <a:r>
                        <a:rPr sz="2000" spc="125" dirty="0">
                          <a:latin typeface="Trebuchet MS"/>
                          <a:cs typeface="Trebuchet MS"/>
                        </a:rPr>
                        <a:t>a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5"/>
                        </a:lnSpc>
                      </a:pPr>
                      <a:r>
                        <a:rPr sz="2000" spc="125" dirty="0">
                          <a:latin typeface="Trebuchet MS"/>
                          <a:cs typeface="Trebuchet MS"/>
                        </a:rPr>
                        <a:t>=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5"/>
                        </a:lnSpc>
                      </a:pPr>
                      <a:r>
                        <a:rPr sz="2000" spc="60" dirty="0">
                          <a:latin typeface="Trebuchet MS"/>
                          <a:cs typeface="Trebuchet MS"/>
                        </a:rPr>
                        <a:t>b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45"/>
                        </a:lnSpc>
                      </a:pPr>
                      <a:r>
                        <a:rPr sz="2000" spc="125" dirty="0">
                          <a:latin typeface="Trebuchet MS"/>
                          <a:cs typeface="Trebuchet MS"/>
                        </a:rPr>
                        <a:t>+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ts val="2245"/>
                        </a:lnSpc>
                      </a:pPr>
                      <a:r>
                        <a:rPr sz="2000" spc="185" dirty="0">
                          <a:latin typeface="Trebuchet MS"/>
                          <a:cs typeface="Trebuchet MS"/>
                        </a:rPr>
                        <a:t>c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60" dirty="0">
                          <a:latin typeface="Trebuchet MS"/>
                          <a:cs typeface="Trebuchet MS"/>
                        </a:rPr>
                        <a:t>d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125" dirty="0">
                          <a:latin typeface="Trebuchet MS"/>
                          <a:cs typeface="Trebuchet MS"/>
                        </a:rPr>
                        <a:t>=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125" dirty="0">
                          <a:latin typeface="Trebuchet MS"/>
                          <a:cs typeface="Trebuchet MS"/>
                        </a:rPr>
                        <a:t>a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125" dirty="0">
                          <a:latin typeface="Trebuchet MS"/>
                          <a:cs typeface="Trebuchet MS"/>
                        </a:rPr>
                        <a:t>+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000" spc="90" dirty="0">
                          <a:latin typeface="Trebuchet MS"/>
                          <a:cs typeface="Trebuchet MS"/>
                        </a:rPr>
                        <a:t>e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8719057" y="3601720"/>
            <a:ext cx="203708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466725" algn="l"/>
                <a:tab pos="1089660" algn="l"/>
              </a:tabLst>
            </a:pPr>
            <a:r>
              <a:rPr sz="2000" spc="70" dirty="0">
                <a:latin typeface="Trebuchet MS"/>
                <a:cs typeface="Trebuchet MS"/>
              </a:rPr>
              <a:t>LD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210" dirty="0">
                <a:latin typeface="Trebuchet MS"/>
                <a:cs typeface="Trebuchet MS"/>
              </a:rPr>
              <a:t>R0,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60" dirty="0">
                <a:latin typeface="Trebuchet MS"/>
                <a:cs typeface="Trebuchet MS"/>
              </a:rPr>
              <a:t>b</a:t>
            </a:r>
            <a:endParaRPr sz="2000">
              <a:latin typeface="Trebuchet MS"/>
              <a:cs typeface="Trebuchet MS"/>
            </a:endParaRPr>
          </a:p>
          <a:p>
            <a:pPr marR="5080">
              <a:lnSpc>
                <a:spcPct val="100000"/>
              </a:lnSpc>
              <a:tabLst>
                <a:tab pos="466725" algn="l"/>
                <a:tab pos="622935" algn="l"/>
                <a:tab pos="933450" algn="l"/>
                <a:tab pos="1244600" algn="l"/>
                <a:tab pos="1867535" algn="l"/>
              </a:tabLst>
            </a:pPr>
            <a:r>
              <a:rPr sz="2000" spc="-25" dirty="0">
                <a:latin typeface="Trebuchet MS"/>
                <a:cs typeface="Trebuchet MS"/>
              </a:rPr>
              <a:t>ADD</a:t>
            </a:r>
            <a:r>
              <a:rPr sz="2000" dirty="0">
                <a:latin typeface="Trebuchet MS"/>
                <a:cs typeface="Trebuchet MS"/>
              </a:rPr>
              <a:t>		</a:t>
            </a:r>
            <a:r>
              <a:rPr sz="2000" spc="204" dirty="0">
                <a:latin typeface="Trebuchet MS"/>
                <a:cs typeface="Trebuchet MS"/>
              </a:rPr>
              <a:t>R0,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210" dirty="0">
                <a:latin typeface="Trebuchet MS"/>
                <a:cs typeface="Trebuchet MS"/>
              </a:rPr>
              <a:t>R0,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85" dirty="0">
                <a:latin typeface="Trebuchet MS"/>
                <a:cs typeface="Trebuchet MS"/>
              </a:rPr>
              <a:t>c </a:t>
            </a:r>
            <a:r>
              <a:rPr sz="2000" spc="130" dirty="0">
                <a:latin typeface="Trebuchet MS"/>
                <a:cs typeface="Trebuchet MS"/>
              </a:rPr>
              <a:t>ST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300" dirty="0">
                <a:latin typeface="Trebuchet MS"/>
                <a:cs typeface="Trebuchet MS"/>
              </a:rPr>
              <a:t>a,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90" dirty="0">
                <a:latin typeface="Trebuchet MS"/>
                <a:cs typeface="Trebuchet MS"/>
              </a:rPr>
              <a:t>R0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tabLst>
                <a:tab pos="466725" algn="l"/>
                <a:tab pos="1089660" algn="l"/>
              </a:tabLst>
            </a:pPr>
            <a:r>
              <a:rPr sz="2000" spc="70" dirty="0">
                <a:latin typeface="Trebuchet MS"/>
                <a:cs typeface="Trebuchet MS"/>
              </a:rPr>
              <a:t>LD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210" dirty="0">
                <a:latin typeface="Trebuchet MS"/>
                <a:cs typeface="Trebuchet MS"/>
              </a:rPr>
              <a:t>R0,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125" dirty="0"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19057" y="4820920"/>
            <a:ext cx="2037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  <a:tabLst>
                <a:tab pos="466725" algn="l"/>
                <a:tab pos="622935" algn="l"/>
                <a:tab pos="933450" algn="l"/>
                <a:tab pos="1244600" algn="l"/>
                <a:tab pos="1867535" algn="l"/>
              </a:tabLst>
            </a:pPr>
            <a:r>
              <a:rPr sz="2000" spc="-25" dirty="0">
                <a:latin typeface="Trebuchet MS"/>
                <a:cs typeface="Trebuchet MS"/>
              </a:rPr>
              <a:t>ADD</a:t>
            </a:r>
            <a:r>
              <a:rPr sz="2000" dirty="0">
                <a:latin typeface="Trebuchet MS"/>
                <a:cs typeface="Trebuchet MS"/>
              </a:rPr>
              <a:t>		</a:t>
            </a:r>
            <a:r>
              <a:rPr sz="2000" spc="204" dirty="0">
                <a:latin typeface="Trebuchet MS"/>
                <a:cs typeface="Trebuchet MS"/>
              </a:rPr>
              <a:t>R0,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210" dirty="0">
                <a:latin typeface="Trebuchet MS"/>
                <a:cs typeface="Trebuchet MS"/>
              </a:rPr>
              <a:t>R0,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90" dirty="0">
                <a:latin typeface="Trebuchet MS"/>
                <a:cs typeface="Trebuchet MS"/>
              </a:rPr>
              <a:t>e </a:t>
            </a:r>
            <a:r>
              <a:rPr sz="2000" spc="130" dirty="0">
                <a:latin typeface="Trebuchet MS"/>
                <a:cs typeface="Trebuchet MS"/>
              </a:rPr>
              <a:t>ST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265" dirty="0">
                <a:latin typeface="Trebuchet MS"/>
                <a:cs typeface="Trebuchet MS"/>
              </a:rPr>
              <a:t>d,</a:t>
            </a:r>
            <a:r>
              <a:rPr sz="2000" dirty="0">
                <a:latin typeface="Trebuchet MS"/>
                <a:cs typeface="Trebuchet MS"/>
              </a:rPr>
              <a:t>	</a:t>
            </a:r>
            <a:r>
              <a:rPr sz="2000" spc="90" dirty="0">
                <a:latin typeface="Trebuchet MS"/>
                <a:cs typeface="Trebuchet MS"/>
              </a:rPr>
              <a:t>R0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616695" y="4175553"/>
            <a:ext cx="3418204" cy="729615"/>
            <a:chOff x="8616695" y="4175553"/>
            <a:chExt cx="3418204" cy="729615"/>
          </a:xfrm>
        </p:grpSpPr>
        <p:sp>
          <p:nvSpPr>
            <p:cNvPr id="13" name="object 13"/>
            <p:cNvSpPr/>
            <p:nvPr/>
          </p:nvSpPr>
          <p:spPr>
            <a:xfrm>
              <a:off x="8645270" y="4246245"/>
              <a:ext cx="1651635" cy="581025"/>
            </a:xfrm>
            <a:custGeom>
              <a:avLst/>
              <a:gdLst/>
              <a:ahLst/>
              <a:cxnLst/>
              <a:rect l="l" t="t" r="r" b="b"/>
              <a:pathLst>
                <a:path w="1651634" h="581025">
                  <a:moveTo>
                    <a:pt x="0" y="96773"/>
                  </a:moveTo>
                  <a:lnTo>
                    <a:pt x="7602" y="59096"/>
                  </a:lnTo>
                  <a:lnTo>
                    <a:pt x="28336" y="28336"/>
                  </a:lnTo>
                  <a:lnTo>
                    <a:pt x="59096" y="7602"/>
                  </a:lnTo>
                  <a:lnTo>
                    <a:pt x="96774" y="0"/>
                  </a:lnTo>
                  <a:lnTo>
                    <a:pt x="1554479" y="0"/>
                  </a:lnTo>
                  <a:lnTo>
                    <a:pt x="1592157" y="7602"/>
                  </a:lnTo>
                  <a:lnTo>
                    <a:pt x="1622917" y="28336"/>
                  </a:lnTo>
                  <a:lnTo>
                    <a:pt x="1643651" y="59096"/>
                  </a:lnTo>
                  <a:lnTo>
                    <a:pt x="1651253" y="96773"/>
                  </a:lnTo>
                  <a:lnTo>
                    <a:pt x="1651253" y="483869"/>
                  </a:lnTo>
                  <a:lnTo>
                    <a:pt x="1643651" y="521547"/>
                  </a:lnTo>
                  <a:lnTo>
                    <a:pt x="1622917" y="552307"/>
                  </a:lnTo>
                  <a:lnTo>
                    <a:pt x="1592157" y="573041"/>
                  </a:lnTo>
                  <a:lnTo>
                    <a:pt x="1554479" y="580643"/>
                  </a:lnTo>
                  <a:lnTo>
                    <a:pt x="96774" y="580643"/>
                  </a:lnTo>
                  <a:lnTo>
                    <a:pt x="59096" y="573041"/>
                  </a:lnTo>
                  <a:lnTo>
                    <a:pt x="28336" y="552307"/>
                  </a:lnTo>
                  <a:lnTo>
                    <a:pt x="7602" y="521547"/>
                  </a:lnTo>
                  <a:lnTo>
                    <a:pt x="0" y="483869"/>
                  </a:lnTo>
                  <a:lnTo>
                    <a:pt x="0" y="96773"/>
                  </a:lnTo>
                  <a:close/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43952" y="4182030"/>
              <a:ext cx="1784350" cy="716280"/>
            </a:xfrm>
            <a:custGeom>
              <a:avLst/>
              <a:gdLst/>
              <a:ahLst/>
              <a:cxnLst/>
              <a:rect l="l" t="t" r="r" b="b"/>
              <a:pathLst>
                <a:path w="1784350" h="716279">
                  <a:moveTo>
                    <a:pt x="1367768" y="0"/>
                  </a:moveTo>
                  <a:lnTo>
                    <a:pt x="1317628" y="5832"/>
                  </a:lnTo>
                  <a:lnTo>
                    <a:pt x="1271270" y="18641"/>
                  </a:lnTo>
                  <a:lnTo>
                    <a:pt x="1231386" y="38306"/>
                  </a:lnTo>
                  <a:lnTo>
                    <a:pt x="1217955" y="29771"/>
                  </a:lnTo>
                  <a:lnTo>
                    <a:pt x="1202906" y="22129"/>
                  </a:lnTo>
                  <a:lnTo>
                    <a:pt x="1186380" y="15464"/>
                  </a:lnTo>
                  <a:lnTo>
                    <a:pt x="1168521" y="9858"/>
                  </a:lnTo>
                  <a:lnTo>
                    <a:pt x="1113467" y="471"/>
                  </a:lnTo>
                  <a:lnTo>
                    <a:pt x="1057791" y="935"/>
                  </a:lnTo>
                  <a:lnTo>
                    <a:pt x="1005474" y="10525"/>
                  </a:lnTo>
                  <a:lnTo>
                    <a:pt x="960497" y="28516"/>
                  </a:lnTo>
                  <a:lnTo>
                    <a:pt x="926840" y="54181"/>
                  </a:lnTo>
                  <a:lnTo>
                    <a:pt x="915110" y="48252"/>
                  </a:lnTo>
                  <a:lnTo>
                    <a:pt x="875659" y="33607"/>
                  </a:lnTo>
                  <a:lnTo>
                    <a:pt x="820315" y="22373"/>
                  </a:lnTo>
                  <a:lnTo>
                    <a:pt x="763489" y="19595"/>
                  </a:lnTo>
                  <a:lnTo>
                    <a:pt x="708019" y="24796"/>
                  </a:lnTo>
                  <a:lnTo>
                    <a:pt x="656739" y="37502"/>
                  </a:lnTo>
                  <a:lnTo>
                    <a:pt x="612486" y="57234"/>
                  </a:lnTo>
                  <a:lnTo>
                    <a:pt x="578098" y="83518"/>
                  </a:lnTo>
                  <a:lnTo>
                    <a:pt x="536178" y="72532"/>
                  </a:lnTo>
                  <a:lnTo>
                    <a:pt x="491817" y="65547"/>
                  </a:lnTo>
                  <a:lnTo>
                    <a:pt x="445956" y="62658"/>
                  </a:lnTo>
                  <a:lnTo>
                    <a:pt x="399536" y="63960"/>
                  </a:lnTo>
                  <a:lnTo>
                    <a:pt x="337204" y="72651"/>
                  </a:lnTo>
                  <a:lnTo>
                    <a:pt x="281902" y="88348"/>
                  </a:lnTo>
                  <a:lnTo>
                    <a:pt x="235060" y="110013"/>
                  </a:lnTo>
                  <a:lnTo>
                    <a:pt x="198108" y="136613"/>
                  </a:lnTo>
                  <a:lnTo>
                    <a:pt x="172478" y="167111"/>
                  </a:lnTo>
                  <a:lnTo>
                    <a:pt x="159599" y="200473"/>
                  </a:lnTo>
                  <a:lnTo>
                    <a:pt x="160903" y="235664"/>
                  </a:lnTo>
                  <a:lnTo>
                    <a:pt x="159506" y="237950"/>
                  </a:lnTo>
                  <a:lnTo>
                    <a:pt x="118244" y="243008"/>
                  </a:lnTo>
                  <a:lnTo>
                    <a:pt x="80781" y="253079"/>
                  </a:lnTo>
                  <a:lnTo>
                    <a:pt x="23108" y="286210"/>
                  </a:lnTo>
                  <a:lnTo>
                    <a:pt x="0" y="323252"/>
                  </a:lnTo>
                  <a:lnTo>
                    <a:pt x="4359" y="360997"/>
                  </a:lnTo>
                  <a:lnTo>
                    <a:pt x="34127" y="395098"/>
                  </a:lnTo>
                  <a:lnTo>
                    <a:pt x="87243" y="421211"/>
                  </a:lnTo>
                  <a:lnTo>
                    <a:pt x="63696" y="438352"/>
                  </a:lnTo>
                  <a:lnTo>
                    <a:pt x="47650" y="457660"/>
                  </a:lnTo>
                  <a:lnTo>
                    <a:pt x="39558" y="478397"/>
                  </a:lnTo>
                  <a:lnTo>
                    <a:pt x="39872" y="499824"/>
                  </a:lnTo>
                  <a:lnTo>
                    <a:pt x="86727" y="555224"/>
                  </a:lnTo>
                  <a:lnTo>
                    <a:pt x="129967" y="573872"/>
                  </a:lnTo>
                  <a:lnTo>
                    <a:pt x="182034" y="584583"/>
                  </a:lnTo>
                  <a:lnTo>
                    <a:pt x="239643" y="585930"/>
                  </a:lnTo>
                  <a:lnTo>
                    <a:pt x="242945" y="589105"/>
                  </a:lnTo>
                  <a:lnTo>
                    <a:pt x="276859" y="614604"/>
                  </a:lnTo>
                  <a:lnTo>
                    <a:pt x="317326" y="635784"/>
                  </a:lnTo>
                  <a:lnTo>
                    <a:pt x="363110" y="652478"/>
                  </a:lnTo>
                  <a:lnTo>
                    <a:pt x="412973" y="664515"/>
                  </a:lnTo>
                  <a:lnTo>
                    <a:pt x="465680" y="671725"/>
                  </a:lnTo>
                  <a:lnTo>
                    <a:pt x="519993" y="673941"/>
                  </a:lnTo>
                  <a:lnTo>
                    <a:pt x="574676" y="670992"/>
                  </a:lnTo>
                  <a:lnTo>
                    <a:pt x="628492" y="662708"/>
                  </a:lnTo>
                  <a:lnTo>
                    <a:pt x="680206" y="648922"/>
                  </a:lnTo>
                  <a:lnTo>
                    <a:pt x="710211" y="669436"/>
                  </a:lnTo>
                  <a:lnTo>
                    <a:pt x="745944" y="686736"/>
                  </a:lnTo>
                  <a:lnTo>
                    <a:pt x="786558" y="700464"/>
                  </a:lnTo>
                  <a:lnTo>
                    <a:pt x="831209" y="710263"/>
                  </a:lnTo>
                  <a:lnTo>
                    <a:pt x="886566" y="716231"/>
                  </a:lnTo>
                  <a:lnTo>
                    <a:pt x="941312" y="716026"/>
                  </a:lnTo>
                  <a:lnTo>
                    <a:pt x="994048" y="710057"/>
                  </a:lnTo>
                  <a:lnTo>
                    <a:pt x="1043378" y="698738"/>
                  </a:lnTo>
                  <a:lnTo>
                    <a:pt x="1087904" y="682477"/>
                  </a:lnTo>
                  <a:lnTo>
                    <a:pt x="1126228" y="661685"/>
                  </a:lnTo>
                  <a:lnTo>
                    <a:pt x="1156952" y="636775"/>
                  </a:lnTo>
                  <a:lnTo>
                    <a:pt x="1178681" y="608155"/>
                  </a:lnTo>
                  <a:lnTo>
                    <a:pt x="1207682" y="616644"/>
                  </a:lnTo>
                  <a:lnTo>
                    <a:pt x="1238386" y="622823"/>
                  </a:lnTo>
                  <a:lnTo>
                    <a:pt x="1270353" y="626621"/>
                  </a:lnTo>
                  <a:lnTo>
                    <a:pt x="1303141" y="627967"/>
                  </a:lnTo>
                  <a:lnTo>
                    <a:pt x="1366714" y="623601"/>
                  </a:lnTo>
                  <a:lnTo>
                    <a:pt x="1423955" y="610695"/>
                  </a:lnTo>
                  <a:lnTo>
                    <a:pt x="1472574" y="590486"/>
                  </a:lnTo>
                  <a:lnTo>
                    <a:pt x="1510282" y="564213"/>
                  </a:lnTo>
                  <a:lnTo>
                    <a:pt x="1534789" y="533114"/>
                  </a:lnTo>
                  <a:lnTo>
                    <a:pt x="1543806" y="498427"/>
                  </a:lnTo>
                  <a:lnTo>
                    <a:pt x="1578979" y="494420"/>
                  </a:lnTo>
                  <a:lnTo>
                    <a:pt x="1644800" y="479264"/>
                  </a:lnTo>
                  <a:lnTo>
                    <a:pt x="1720952" y="443762"/>
                  </a:lnTo>
                  <a:lnTo>
                    <a:pt x="1754814" y="415014"/>
                  </a:lnTo>
                  <a:lnTo>
                    <a:pt x="1783864" y="350130"/>
                  </a:lnTo>
                  <a:lnTo>
                    <a:pt x="1778424" y="316576"/>
                  </a:lnTo>
                  <a:lnTo>
                    <a:pt x="1759258" y="284002"/>
                  </a:lnTo>
                  <a:lnTo>
                    <a:pt x="1726051" y="253698"/>
                  </a:lnTo>
                  <a:lnTo>
                    <a:pt x="1730115" y="248618"/>
                  </a:lnTo>
                  <a:lnTo>
                    <a:pt x="1733417" y="243284"/>
                  </a:lnTo>
                  <a:lnTo>
                    <a:pt x="1736084" y="237950"/>
                  </a:lnTo>
                  <a:lnTo>
                    <a:pt x="1743896" y="205831"/>
                  </a:lnTo>
                  <a:lnTo>
                    <a:pt x="1736314" y="174803"/>
                  </a:lnTo>
                  <a:lnTo>
                    <a:pt x="1714811" y="146272"/>
                  </a:lnTo>
                  <a:lnTo>
                    <a:pt x="1680862" y="121646"/>
                  </a:lnTo>
                  <a:lnTo>
                    <a:pt x="1635942" y="102333"/>
                  </a:lnTo>
                  <a:lnTo>
                    <a:pt x="1581525" y="89741"/>
                  </a:lnTo>
                  <a:lnTo>
                    <a:pt x="1572468" y="71469"/>
                  </a:lnTo>
                  <a:lnTo>
                    <a:pt x="1538305" y="39020"/>
                  </a:lnTo>
                  <a:lnTo>
                    <a:pt x="1468626" y="9763"/>
                  </a:lnTo>
                  <a:lnTo>
                    <a:pt x="1418997" y="1269"/>
                  </a:lnTo>
                  <a:lnTo>
                    <a:pt x="1367768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44048" y="4470273"/>
              <a:ext cx="213105" cy="11950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243952" y="4182030"/>
              <a:ext cx="1784350" cy="716280"/>
            </a:xfrm>
            <a:custGeom>
              <a:avLst/>
              <a:gdLst/>
              <a:ahLst/>
              <a:cxnLst/>
              <a:rect l="l" t="t" r="r" b="b"/>
              <a:pathLst>
                <a:path w="1784350" h="716279">
                  <a:moveTo>
                    <a:pt x="160903" y="235664"/>
                  </a:moveTo>
                  <a:lnTo>
                    <a:pt x="172478" y="167111"/>
                  </a:lnTo>
                  <a:lnTo>
                    <a:pt x="198108" y="136613"/>
                  </a:lnTo>
                  <a:lnTo>
                    <a:pt x="235060" y="110013"/>
                  </a:lnTo>
                  <a:lnTo>
                    <a:pt x="281902" y="88348"/>
                  </a:lnTo>
                  <a:lnTo>
                    <a:pt x="337204" y="72651"/>
                  </a:lnTo>
                  <a:lnTo>
                    <a:pt x="399536" y="63960"/>
                  </a:lnTo>
                  <a:lnTo>
                    <a:pt x="445956" y="62658"/>
                  </a:lnTo>
                  <a:lnTo>
                    <a:pt x="491817" y="65547"/>
                  </a:lnTo>
                  <a:lnTo>
                    <a:pt x="536178" y="72532"/>
                  </a:lnTo>
                  <a:lnTo>
                    <a:pt x="578098" y="83518"/>
                  </a:lnTo>
                  <a:lnTo>
                    <a:pt x="612486" y="57234"/>
                  </a:lnTo>
                  <a:lnTo>
                    <a:pt x="656739" y="37502"/>
                  </a:lnTo>
                  <a:lnTo>
                    <a:pt x="708019" y="24796"/>
                  </a:lnTo>
                  <a:lnTo>
                    <a:pt x="763489" y="19595"/>
                  </a:lnTo>
                  <a:lnTo>
                    <a:pt x="820315" y="22373"/>
                  </a:lnTo>
                  <a:lnTo>
                    <a:pt x="875659" y="33607"/>
                  </a:lnTo>
                  <a:lnTo>
                    <a:pt x="915110" y="48252"/>
                  </a:lnTo>
                  <a:lnTo>
                    <a:pt x="926840" y="54181"/>
                  </a:lnTo>
                  <a:lnTo>
                    <a:pt x="960497" y="28516"/>
                  </a:lnTo>
                  <a:lnTo>
                    <a:pt x="1005474" y="10525"/>
                  </a:lnTo>
                  <a:lnTo>
                    <a:pt x="1057791" y="935"/>
                  </a:lnTo>
                  <a:lnTo>
                    <a:pt x="1113467" y="471"/>
                  </a:lnTo>
                  <a:lnTo>
                    <a:pt x="1168521" y="9858"/>
                  </a:lnTo>
                  <a:lnTo>
                    <a:pt x="1186380" y="15464"/>
                  </a:lnTo>
                  <a:lnTo>
                    <a:pt x="1202906" y="22129"/>
                  </a:lnTo>
                  <a:lnTo>
                    <a:pt x="1217955" y="29771"/>
                  </a:lnTo>
                  <a:lnTo>
                    <a:pt x="1231386" y="38306"/>
                  </a:lnTo>
                  <a:lnTo>
                    <a:pt x="1271270" y="18641"/>
                  </a:lnTo>
                  <a:lnTo>
                    <a:pt x="1317628" y="5832"/>
                  </a:lnTo>
                  <a:lnTo>
                    <a:pt x="1367768" y="0"/>
                  </a:lnTo>
                  <a:lnTo>
                    <a:pt x="1418997" y="1269"/>
                  </a:lnTo>
                  <a:lnTo>
                    <a:pt x="1468626" y="9763"/>
                  </a:lnTo>
                  <a:lnTo>
                    <a:pt x="1513961" y="25606"/>
                  </a:lnTo>
                  <a:lnTo>
                    <a:pt x="1557934" y="54435"/>
                  </a:lnTo>
                  <a:lnTo>
                    <a:pt x="1581525" y="89741"/>
                  </a:lnTo>
                  <a:lnTo>
                    <a:pt x="1635942" y="102333"/>
                  </a:lnTo>
                  <a:lnTo>
                    <a:pt x="1680862" y="121646"/>
                  </a:lnTo>
                  <a:lnTo>
                    <a:pt x="1714811" y="146272"/>
                  </a:lnTo>
                  <a:lnTo>
                    <a:pt x="1736314" y="174803"/>
                  </a:lnTo>
                  <a:lnTo>
                    <a:pt x="1743896" y="205831"/>
                  </a:lnTo>
                  <a:lnTo>
                    <a:pt x="1736084" y="237950"/>
                  </a:lnTo>
                  <a:lnTo>
                    <a:pt x="1733417" y="243284"/>
                  </a:lnTo>
                  <a:lnTo>
                    <a:pt x="1730115" y="248618"/>
                  </a:lnTo>
                  <a:lnTo>
                    <a:pt x="1726051" y="253698"/>
                  </a:lnTo>
                  <a:lnTo>
                    <a:pt x="1759258" y="284002"/>
                  </a:lnTo>
                  <a:lnTo>
                    <a:pt x="1778424" y="316576"/>
                  </a:lnTo>
                  <a:lnTo>
                    <a:pt x="1783864" y="350130"/>
                  </a:lnTo>
                  <a:lnTo>
                    <a:pt x="1775889" y="383373"/>
                  </a:lnTo>
                  <a:lnTo>
                    <a:pt x="1720952" y="443762"/>
                  </a:lnTo>
                  <a:lnTo>
                    <a:pt x="1674616" y="468328"/>
                  </a:lnTo>
                  <a:lnTo>
                    <a:pt x="1612782" y="487997"/>
                  </a:lnTo>
                  <a:lnTo>
                    <a:pt x="1543806" y="498427"/>
                  </a:lnTo>
                  <a:lnTo>
                    <a:pt x="1534789" y="533114"/>
                  </a:lnTo>
                  <a:lnTo>
                    <a:pt x="1510282" y="564213"/>
                  </a:lnTo>
                  <a:lnTo>
                    <a:pt x="1472574" y="590486"/>
                  </a:lnTo>
                  <a:lnTo>
                    <a:pt x="1423955" y="610695"/>
                  </a:lnTo>
                  <a:lnTo>
                    <a:pt x="1366714" y="623601"/>
                  </a:lnTo>
                  <a:lnTo>
                    <a:pt x="1303141" y="627967"/>
                  </a:lnTo>
                  <a:lnTo>
                    <a:pt x="1270353" y="626621"/>
                  </a:lnTo>
                  <a:lnTo>
                    <a:pt x="1238386" y="622823"/>
                  </a:lnTo>
                  <a:lnTo>
                    <a:pt x="1207682" y="616644"/>
                  </a:lnTo>
                  <a:lnTo>
                    <a:pt x="1178681" y="608155"/>
                  </a:lnTo>
                  <a:lnTo>
                    <a:pt x="1156952" y="636775"/>
                  </a:lnTo>
                  <a:lnTo>
                    <a:pt x="1126228" y="661685"/>
                  </a:lnTo>
                  <a:lnTo>
                    <a:pt x="1087904" y="682477"/>
                  </a:lnTo>
                  <a:lnTo>
                    <a:pt x="1043378" y="698738"/>
                  </a:lnTo>
                  <a:lnTo>
                    <a:pt x="994048" y="710057"/>
                  </a:lnTo>
                  <a:lnTo>
                    <a:pt x="941312" y="716026"/>
                  </a:lnTo>
                  <a:lnTo>
                    <a:pt x="886566" y="716231"/>
                  </a:lnTo>
                  <a:lnTo>
                    <a:pt x="831209" y="710263"/>
                  </a:lnTo>
                  <a:lnTo>
                    <a:pt x="786558" y="700464"/>
                  </a:lnTo>
                  <a:lnTo>
                    <a:pt x="745944" y="686736"/>
                  </a:lnTo>
                  <a:lnTo>
                    <a:pt x="710211" y="669436"/>
                  </a:lnTo>
                  <a:lnTo>
                    <a:pt x="680206" y="648922"/>
                  </a:lnTo>
                  <a:lnTo>
                    <a:pt x="628492" y="662708"/>
                  </a:lnTo>
                  <a:lnTo>
                    <a:pt x="574676" y="670992"/>
                  </a:lnTo>
                  <a:lnTo>
                    <a:pt x="519993" y="673941"/>
                  </a:lnTo>
                  <a:lnTo>
                    <a:pt x="465680" y="671725"/>
                  </a:lnTo>
                  <a:lnTo>
                    <a:pt x="412973" y="664515"/>
                  </a:lnTo>
                  <a:lnTo>
                    <a:pt x="363110" y="652478"/>
                  </a:lnTo>
                  <a:lnTo>
                    <a:pt x="317326" y="635784"/>
                  </a:lnTo>
                  <a:lnTo>
                    <a:pt x="276859" y="614604"/>
                  </a:lnTo>
                  <a:lnTo>
                    <a:pt x="242945" y="589105"/>
                  </a:lnTo>
                  <a:lnTo>
                    <a:pt x="241802" y="587962"/>
                  </a:lnTo>
                  <a:lnTo>
                    <a:pt x="240659" y="586946"/>
                  </a:lnTo>
                  <a:lnTo>
                    <a:pt x="239643" y="585930"/>
                  </a:lnTo>
                  <a:lnTo>
                    <a:pt x="182034" y="584583"/>
                  </a:lnTo>
                  <a:lnTo>
                    <a:pt x="129967" y="573872"/>
                  </a:lnTo>
                  <a:lnTo>
                    <a:pt x="86727" y="555224"/>
                  </a:lnTo>
                  <a:lnTo>
                    <a:pt x="55600" y="530066"/>
                  </a:lnTo>
                  <a:lnTo>
                    <a:pt x="39872" y="499824"/>
                  </a:lnTo>
                  <a:lnTo>
                    <a:pt x="39558" y="478397"/>
                  </a:lnTo>
                  <a:lnTo>
                    <a:pt x="47650" y="457660"/>
                  </a:lnTo>
                  <a:lnTo>
                    <a:pt x="63696" y="438352"/>
                  </a:lnTo>
                  <a:lnTo>
                    <a:pt x="87243" y="421211"/>
                  </a:lnTo>
                  <a:lnTo>
                    <a:pt x="34127" y="395098"/>
                  </a:lnTo>
                  <a:lnTo>
                    <a:pt x="4359" y="360997"/>
                  </a:lnTo>
                  <a:lnTo>
                    <a:pt x="0" y="323252"/>
                  </a:lnTo>
                  <a:lnTo>
                    <a:pt x="23108" y="286210"/>
                  </a:lnTo>
                  <a:lnTo>
                    <a:pt x="48581" y="267650"/>
                  </a:lnTo>
                  <a:lnTo>
                    <a:pt x="80781" y="253079"/>
                  </a:lnTo>
                  <a:lnTo>
                    <a:pt x="118244" y="243008"/>
                  </a:lnTo>
                  <a:lnTo>
                    <a:pt x="159506" y="237950"/>
                  </a:lnTo>
                  <a:lnTo>
                    <a:pt x="160903" y="235664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37571" y="4463796"/>
              <a:ext cx="226059" cy="13246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333100" y="4218051"/>
              <a:ext cx="1636395" cy="610235"/>
            </a:xfrm>
            <a:custGeom>
              <a:avLst/>
              <a:gdLst/>
              <a:ahLst/>
              <a:cxnLst/>
              <a:rect l="l" t="t" r="r" b="b"/>
              <a:pathLst>
                <a:path w="1636395" h="610235">
                  <a:moveTo>
                    <a:pt x="104521" y="395605"/>
                  </a:moveTo>
                  <a:lnTo>
                    <a:pt x="77259" y="395612"/>
                  </a:lnTo>
                  <a:lnTo>
                    <a:pt x="50450" y="393382"/>
                  </a:lnTo>
                  <a:lnTo>
                    <a:pt x="24546" y="388961"/>
                  </a:lnTo>
                  <a:lnTo>
                    <a:pt x="0" y="382397"/>
                  </a:lnTo>
                </a:path>
                <a:path w="1636395" h="610235">
                  <a:moveTo>
                    <a:pt x="196850" y="540385"/>
                  </a:moveTo>
                  <a:lnTo>
                    <a:pt x="185685" y="542573"/>
                  </a:lnTo>
                  <a:lnTo>
                    <a:pt x="174307" y="544369"/>
                  </a:lnTo>
                  <a:lnTo>
                    <a:pt x="162738" y="545760"/>
                  </a:lnTo>
                  <a:lnTo>
                    <a:pt x="151002" y="546735"/>
                  </a:lnTo>
                </a:path>
                <a:path w="1636395" h="610235">
                  <a:moveTo>
                    <a:pt x="590930" y="609981"/>
                  </a:moveTo>
                  <a:lnTo>
                    <a:pt x="582999" y="603081"/>
                  </a:lnTo>
                  <a:lnTo>
                    <a:pt x="575770" y="595931"/>
                  </a:lnTo>
                  <a:lnTo>
                    <a:pt x="569231" y="588567"/>
                  </a:lnTo>
                  <a:lnTo>
                    <a:pt x="563372" y="581025"/>
                  </a:lnTo>
                </a:path>
                <a:path w="1636395" h="610235">
                  <a:moveTo>
                    <a:pt x="1100708" y="537972"/>
                  </a:moveTo>
                  <a:lnTo>
                    <a:pt x="1099089" y="545967"/>
                  </a:lnTo>
                  <a:lnTo>
                    <a:pt x="1096708" y="553926"/>
                  </a:lnTo>
                  <a:lnTo>
                    <a:pt x="1093565" y="561814"/>
                  </a:lnTo>
                  <a:lnTo>
                    <a:pt x="1089659" y="569594"/>
                  </a:lnTo>
                </a:path>
                <a:path w="1636395" h="610235">
                  <a:moveTo>
                    <a:pt x="1319529" y="342138"/>
                  </a:moveTo>
                  <a:lnTo>
                    <a:pt x="1375473" y="362831"/>
                  </a:lnTo>
                  <a:lnTo>
                    <a:pt x="1417891" y="390715"/>
                  </a:lnTo>
                  <a:lnTo>
                    <a:pt x="1444688" y="423933"/>
                  </a:lnTo>
                  <a:lnTo>
                    <a:pt x="1453769" y="460629"/>
                  </a:lnTo>
                </a:path>
                <a:path w="1636395" h="610235">
                  <a:moveTo>
                    <a:pt x="1636014" y="216026"/>
                  </a:moveTo>
                  <a:lnTo>
                    <a:pt x="1624705" y="228488"/>
                  </a:lnTo>
                  <a:lnTo>
                    <a:pt x="1610883" y="240093"/>
                  </a:lnTo>
                  <a:lnTo>
                    <a:pt x="1594705" y="250745"/>
                  </a:lnTo>
                  <a:lnTo>
                    <a:pt x="1576324" y="260350"/>
                  </a:lnTo>
                </a:path>
                <a:path w="1636395" h="610235">
                  <a:moveTo>
                    <a:pt x="1492630" y="51181"/>
                  </a:moveTo>
                  <a:lnTo>
                    <a:pt x="1494917" y="58166"/>
                  </a:lnTo>
                  <a:lnTo>
                    <a:pt x="1496059" y="65150"/>
                  </a:lnTo>
                  <a:lnTo>
                    <a:pt x="1495805" y="72136"/>
                  </a:lnTo>
                </a:path>
                <a:path w="1636395" h="610235">
                  <a:moveTo>
                    <a:pt x="1110996" y="26797"/>
                  </a:moveTo>
                  <a:lnTo>
                    <a:pt x="1117349" y="19609"/>
                  </a:lnTo>
                  <a:lnTo>
                    <a:pt x="1124584" y="12731"/>
                  </a:lnTo>
                  <a:lnTo>
                    <a:pt x="1132677" y="6187"/>
                  </a:lnTo>
                  <a:lnTo>
                    <a:pt x="1141602" y="0"/>
                  </a:lnTo>
                </a:path>
                <a:path w="1636395" h="610235">
                  <a:moveTo>
                    <a:pt x="824738" y="39497"/>
                  </a:moveTo>
                  <a:lnTo>
                    <a:pt x="827452" y="33545"/>
                  </a:lnTo>
                  <a:lnTo>
                    <a:pt x="830834" y="27701"/>
                  </a:lnTo>
                  <a:lnTo>
                    <a:pt x="834882" y="21976"/>
                  </a:lnTo>
                  <a:lnTo>
                    <a:pt x="839597" y="16382"/>
                  </a:lnTo>
                </a:path>
                <a:path w="1636395" h="610235">
                  <a:moveTo>
                    <a:pt x="488696" y="47371"/>
                  </a:moveTo>
                  <a:lnTo>
                    <a:pt x="502999" y="52274"/>
                  </a:lnTo>
                  <a:lnTo>
                    <a:pt x="516731" y="57642"/>
                  </a:lnTo>
                  <a:lnTo>
                    <a:pt x="529844" y="63462"/>
                  </a:lnTo>
                  <a:lnTo>
                    <a:pt x="542290" y="69723"/>
                  </a:lnTo>
                </a:path>
                <a:path w="1636395" h="610235">
                  <a:moveTo>
                    <a:pt x="81152" y="223266"/>
                  </a:moveTo>
                  <a:lnTo>
                    <a:pt x="76962" y="215519"/>
                  </a:lnTo>
                  <a:lnTo>
                    <a:pt x="73787" y="207644"/>
                  </a:lnTo>
                  <a:lnTo>
                    <a:pt x="71881" y="199644"/>
                  </a:lnTo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584180" y="4356861"/>
            <a:ext cx="989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redundant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F6CF3A-67CA-8ED6-1C76-45B1956FCB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2718308"/>
            <a:ext cx="7345680" cy="176276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dirty="0"/>
              <a:t>Instruction</a:t>
            </a:r>
            <a:r>
              <a:rPr sz="6000" spc="-80" dirty="0"/>
              <a:t> </a:t>
            </a:r>
            <a:r>
              <a:rPr sz="6000" dirty="0"/>
              <a:t>Selection</a:t>
            </a:r>
            <a:r>
              <a:rPr sz="6000" spc="-65" dirty="0"/>
              <a:t> </a:t>
            </a:r>
            <a:r>
              <a:rPr sz="6000" spc="-25" dirty="0"/>
              <a:t>via </a:t>
            </a:r>
            <a:r>
              <a:rPr sz="6000" dirty="0"/>
              <a:t>Peephole</a:t>
            </a:r>
            <a:r>
              <a:rPr sz="6000" spc="-204" dirty="0"/>
              <a:t> </a:t>
            </a:r>
            <a:r>
              <a:rPr sz="6000" spc="-10" dirty="0"/>
              <a:t>Optimization</a:t>
            </a:r>
            <a:endParaRPr sz="6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D6097-686C-25C2-06B1-F18B572736C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1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Peephole</a:t>
            </a:r>
            <a:r>
              <a:rPr spc="-210" dirty="0"/>
              <a:t> </a:t>
            </a:r>
            <a:r>
              <a:rPr spc="-10"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239"/>
            <a:ext cx="9625965" cy="24110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Insight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optimizations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examining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short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adjacent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operations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sliding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window,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peephole,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moves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peephole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contiguous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Goal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identify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patterns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improved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Rewrite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patterns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improved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sequence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4450" y="4635246"/>
            <a:ext cx="1562100" cy="64706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020" rIns="0" bIns="0" rtlCol="0">
            <a:spAutoFit/>
          </a:bodyPr>
          <a:lstStyle/>
          <a:p>
            <a:pPr marL="91440" marR="681355">
              <a:lnSpc>
                <a:spcPct val="100000"/>
              </a:lnSpc>
              <a:spcBef>
                <a:spcPts val="260"/>
              </a:spcBef>
            </a:pPr>
            <a:r>
              <a:rPr sz="1800" dirty="0">
                <a:latin typeface="Cambria Math"/>
                <a:cs typeface="Cambria Math"/>
              </a:rPr>
              <a:t>LD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𝑎,</a:t>
            </a:r>
            <a:r>
              <a:rPr sz="1800" spc="-7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𝑅</a:t>
            </a:r>
            <a:r>
              <a:rPr sz="1950" spc="-37" baseline="-14957" dirty="0">
                <a:latin typeface="Cambria Math"/>
                <a:cs typeface="Cambria Math"/>
              </a:rPr>
              <a:t>0 </a:t>
            </a:r>
            <a:r>
              <a:rPr sz="1800" dirty="0">
                <a:latin typeface="Cambria Math"/>
                <a:cs typeface="Cambria Math"/>
              </a:rPr>
              <a:t>ST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0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7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𝑎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22854" y="4823459"/>
            <a:ext cx="558165" cy="270510"/>
          </a:xfrm>
          <a:custGeom>
            <a:avLst/>
            <a:gdLst/>
            <a:ahLst/>
            <a:cxnLst/>
            <a:rect l="l" t="t" r="r" b="b"/>
            <a:pathLst>
              <a:path w="558164" h="270510">
                <a:moveTo>
                  <a:pt x="422529" y="0"/>
                </a:moveTo>
                <a:lnTo>
                  <a:pt x="422529" y="67563"/>
                </a:lnTo>
                <a:lnTo>
                  <a:pt x="0" y="67563"/>
                </a:lnTo>
                <a:lnTo>
                  <a:pt x="0" y="202819"/>
                </a:lnTo>
                <a:lnTo>
                  <a:pt x="422529" y="202819"/>
                </a:lnTo>
                <a:lnTo>
                  <a:pt x="422529" y="270509"/>
                </a:lnTo>
                <a:lnTo>
                  <a:pt x="557783" y="135254"/>
                </a:lnTo>
                <a:lnTo>
                  <a:pt x="42252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27703" y="4773929"/>
            <a:ext cx="1562100" cy="36957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ambria Math"/>
                <a:cs typeface="Cambria Math"/>
              </a:rPr>
              <a:t>LD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𝑎,</a:t>
            </a:r>
            <a:r>
              <a:rPr sz="1800" spc="-7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𝑅</a:t>
            </a:r>
            <a:r>
              <a:rPr sz="1950" spc="-37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0121" y="4635246"/>
            <a:ext cx="2003425" cy="64706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020" rIns="0" bIns="0" rtlCol="0">
            <a:spAutoFit/>
          </a:bodyPr>
          <a:lstStyle/>
          <a:p>
            <a:pPr marL="90805" marR="398780">
              <a:lnSpc>
                <a:spcPct val="100000"/>
              </a:lnSpc>
              <a:spcBef>
                <a:spcPts val="260"/>
              </a:spcBef>
            </a:pPr>
            <a:r>
              <a:rPr sz="1800" dirty="0">
                <a:latin typeface="Cambria Math"/>
                <a:cs typeface="Cambria Math"/>
              </a:rPr>
              <a:t>ADD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7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0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0 </a:t>
            </a:r>
            <a:r>
              <a:rPr sz="1800" dirty="0">
                <a:latin typeface="Cambria Math"/>
                <a:cs typeface="Cambria Math"/>
              </a:rPr>
              <a:t>MUL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10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4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𝑅</a:t>
            </a:r>
            <a:r>
              <a:rPr sz="1950" spc="-37" baseline="-14957" dirty="0">
                <a:latin typeface="Cambria Math"/>
                <a:cs typeface="Cambria Math"/>
              </a:rPr>
              <a:t>7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63533" y="4823459"/>
            <a:ext cx="715645" cy="270510"/>
          </a:xfrm>
          <a:custGeom>
            <a:avLst/>
            <a:gdLst/>
            <a:ahLst/>
            <a:cxnLst/>
            <a:rect l="l" t="t" r="r" b="b"/>
            <a:pathLst>
              <a:path w="715645" h="270510">
                <a:moveTo>
                  <a:pt x="580263" y="0"/>
                </a:moveTo>
                <a:lnTo>
                  <a:pt x="580263" y="67563"/>
                </a:lnTo>
                <a:lnTo>
                  <a:pt x="0" y="67563"/>
                </a:lnTo>
                <a:lnTo>
                  <a:pt x="0" y="202819"/>
                </a:lnTo>
                <a:lnTo>
                  <a:pt x="580263" y="202819"/>
                </a:lnTo>
                <a:lnTo>
                  <a:pt x="580263" y="270509"/>
                </a:lnTo>
                <a:lnTo>
                  <a:pt x="715518" y="135254"/>
                </a:lnTo>
                <a:lnTo>
                  <a:pt x="58026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329166" y="4773929"/>
            <a:ext cx="2003425" cy="36957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60"/>
              </a:spcBef>
            </a:pPr>
            <a:r>
              <a:rPr sz="1800" dirty="0">
                <a:latin typeface="Cambria Math"/>
                <a:cs typeface="Cambria Math"/>
              </a:rPr>
              <a:t>MUL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10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4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𝑅</a:t>
            </a:r>
            <a:r>
              <a:rPr sz="1950" spc="-37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4450" y="5530596"/>
            <a:ext cx="1562100" cy="64643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3020" rIns="0" bIns="0" rtlCol="0">
            <a:spAutoFit/>
          </a:bodyPr>
          <a:lstStyle/>
          <a:p>
            <a:pPr marL="91440" marR="676910">
              <a:lnSpc>
                <a:spcPct val="100000"/>
              </a:lnSpc>
              <a:spcBef>
                <a:spcPts val="260"/>
              </a:spcBef>
            </a:pPr>
            <a:r>
              <a:rPr sz="1800" dirty="0">
                <a:latin typeface="Cambria Math"/>
                <a:cs typeface="Cambria Math"/>
              </a:rPr>
              <a:t>ST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𝑎,</a:t>
            </a:r>
            <a:r>
              <a:rPr sz="1800" spc="-8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𝑅</a:t>
            </a:r>
            <a:r>
              <a:rPr sz="1950" spc="-37" baseline="-14957" dirty="0">
                <a:latin typeface="Cambria Math"/>
                <a:cs typeface="Cambria Math"/>
              </a:rPr>
              <a:t>0 </a:t>
            </a:r>
            <a:r>
              <a:rPr sz="1800" dirty="0">
                <a:latin typeface="Cambria Math"/>
                <a:cs typeface="Cambria Math"/>
              </a:rPr>
              <a:t>LD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6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𝑎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22854" y="5718809"/>
            <a:ext cx="558165" cy="269875"/>
          </a:xfrm>
          <a:custGeom>
            <a:avLst/>
            <a:gdLst/>
            <a:ahLst/>
            <a:cxnLst/>
            <a:rect l="l" t="t" r="r" b="b"/>
            <a:pathLst>
              <a:path w="558164" h="269875">
                <a:moveTo>
                  <a:pt x="422909" y="0"/>
                </a:moveTo>
                <a:lnTo>
                  <a:pt x="422909" y="67436"/>
                </a:lnTo>
                <a:lnTo>
                  <a:pt x="0" y="67436"/>
                </a:lnTo>
                <a:lnTo>
                  <a:pt x="0" y="202310"/>
                </a:lnTo>
                <a:lnTo>
                  <a:pt x="422909" y="202310"/>
                </a:lnTo>
                <a:lnTo>
                  <a:pt x="422909" y="269747"/>
                </a:lnTo>
                <a:lnTo>
                  <a:pt x="557783" y="134873"/>
                </a:lnTo>
                <a:lnTo>
                  <a:pt x="42290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27703" y="5530596"/>
            <a:ext cx="1562100" cy="64643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33020" rIns="0" bIns="0" rtlCol="0">
            <a:spAutoFit/>
          </a:bodyPr>
          <a:lstStyle/>
          <a:p>
            <a:pPr marL="91440">
              <a:lnSpc>
                <a:spcPts val="2155"/>
              </a:lnSpc>
              <a:spcBef>
                <a:spcPts val="260"/>
              </a:spcBef>
            </a:pPr>
            <a:r>
              <a:rPr sz="1800" dirty="0">
                <a:latin typeface="Cambria Math"/>
                <a:cs typeface="Cambria Math"/>
              </a:rPr>
              <a:t>ST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𝑎,</a:t>
            </a:r>
            <a:r>
              <a:rPr sz="1800" spc="-8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𝑅</a:t>
            </a:r>
            <a:r>
              <a:rPr sz="1950" spc="-37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  <a:p>
            <a:pPr marL="91440">
              <a:lnSpc>
                <a:spcPts val="2155"/>
              </a:lnSpc>
            </a:pPr>
            <a:r>
              <a:rPr sz="1800" dirty="0">
                <a:latin typeface="Cambria Math"/>
                <a:cs typeface="Cambria Math"/>
              </a:rPr>
              <a:t>MOV</a:t>
            </a:r>
            <a:r>
              <a:rPr sz="1800" spc="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𝑅</a:t>
            </a:r>
            <a:r>
              <a:rPr sz="1950" baseline="-14957" dirty="0">
                <a:latin typeface="Cambria Math"/>
                <a:cs typeface="Cambria Math"/>
              </a:rPr>
              <a:t>3</a:t>
            </a:r>
            <a:r>
              <a:rPr sz="1800" dirty="0">
                <a:latin typeface="Cambria Math"/>
                <a:cs typeface="Cambria Math"/>
              </a:rPr>
              <a:t>,</a:t>
            </a:r>
            <a:r>
              <a:rPr sz="1800" spc="-7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𝑅</a:t>
            </a:r>
            <a:r>
              <a:rPr sz="1950" spc="-37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8180" y="4591811"/>
            <a:ext cx="430530" cy="365125"/>
          </a:xfrm>
          <a:custGeom>
            <a:avLst/>
            <a:gdLst/>
            <a:ahLst/>
            <a:cxnLst/>
            <a:rect l="l" t="t" r="r" b="b"/>
            <a:pathLst>
              <a:path w="430530" h="365125">
                <a:moveTo>
                  <a:pt x="215264" y="0"/>
                </a:moveTo>
                <a:lnTo>
                  <a:pt x="165907" y="4817"/>
                </a:lnTo>
                <a:lnTo>
                  <a:pt x="120598" y="18541"/>
                </a:lnTo>
                <a:lnTo>
                  <a:pt x="80628" y="40078"/>
                </a:lnTo>
                <a:lnTo>
                  <a:pt x="47292" y="68335"/>
                </a:lnTo>
                <a:lnTo>
                  <a:pt x="21880" y="102220"/>
                </a:lnTo>
                <a:lnTo>
                  <a:pt x="5685" y="140638"/>
                </a:lnTo>
                <a:lnTo>
                  <a:pt x="0" y="182499"/>
                </a:lnTo>
                <a:lnTo>
                  <a:pt x="5685" y="224359"/>
                </a:lnTo>
                <a:lnTo>
                  <a:pt x="21880" y="262777"/>
                </a:lnTo>
                <a:lnTo>
                  <a:pt x="47292" y="296662"/>
                </a:lnTo>
                <a:lnTo>
                  <a:pt x="80628" y="324919"/>
                </a:lnTo>
                <a:lnTo>
                  <a:pt x="120598" y="346456"/>
                </a:lnTo>
                <a:lnTo>
                  <a:pt x="165907" y="360180"/>
                </a:lnTo>
                <a:lnTo>
                  <a:pt x="215264" y="364998"/>
                </a:lnTo>
                <a:lnTo>
                  <a:pt x="264622" y="360180"/>
                </a:lnTo>
                <a:lnTo>
                  <a:pt x="309931" y="346456"/>
                </a:lnTo>
                <a:lnTo>
                  <a:pt x="349901" y="324919"/>
                </a:lnTo>
                <a:lnTo>
                  <a:pt x="383237" y="296662"/>
                </a:lnTo>
                <a:lnTo>
                  <a:pt x="408649" y="262777"/>
                </a:lnTo>
                <a:lnTo>
                  <a:pt x="424844" y="224359"/>
                </a:lnTo>
                <a:lnTo>
                  <a:pt x="430530" y="182499"/>
                </a:lnTo>
                <a:lnTo>
                  <a:pt x="424844" y="140638"/>
                </a:lnTo>
                <a:lnTo>
                  <a:pt x="408649" y="102220"/>
                </a:lnTo>
                <a:lnTo>
                  <a:pt x="383237" y="68335"/>
                </a:lnTo>
                <a:lnTo>
                  <a:pt x="349901" y="40078"/>
                </a:lnTo>
                <a:lnTo>
                  <a:pt x="309931" y="18541"/>
                </a:lnTo>
                <a:lnTo>
                  <a:pt x="264622" y="4817"/>
                </a:lnTo>
                <a:lnTo>
                  <a:pt x="2152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2705" y="46101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8180" y="5535929"/>
            <a:ext cx="430530" cy="365125"/>
          </a:xfrm>
          <a:custGeom>
            <a:avLst/>
            <a:gdLst/>
            <a:ahLst/>
            <a:cxnLst/>
            <a:rect l="l" t="t" r="r" b="b"/>
            <a:pathLst>
              <a:path w="430530" h="365125">
                <a:moveTo>
                  <a:pt x="215264" y="0"/>
                </a:moveTo>
                <a:lnTo>
                  <a:pt x="165907" y="4820"/>
                </a:lnTo>
                <a:lnTo>
                  <a:pt x="120598" y="18550"/>
                </a:lnTo>
                <a:lnTo>
                  <a:pt x="80628" y="40094"/>
                </a:lnTo>
                <a:lnTo>
                  <a:pt x="47292" y="68356"/>
                </a:lnTo>
                <a:lnTo>
                  <a:pt x="21880" y="102242"/>
                </a:lnTo>
                <a:lnTo>
                  <a:pt x="5685" y="140654"/>
                </a:lnTo>
                <a:lnTo>
                  <a:pt x="0" y="182499"/>
                </a:lnTo>
                <a:lnTo>
                  <a:pt x="5685" y="224343"/>
                </a:lnTo>
                <a:lnTo>
                  <a:pt x="21880" y="262755"/>
                </a:lnTo>
                <a:lnTo>
                  <a:pt x="47292" y="296641"/>
                </a:lnTo>
                <a:lnTo>
                  <a:pt x="80628" y="324903"/>
                </a:lnTo>
                <a:lnTo>
                  <a:pt x="120598" y="346447"/>
                </a:lnTo>
                <a:lnTo>
                  <a:pt x="165907" y="360177"/>
                </a:lnTo>
                <a:lnTo>
                  <a:pt x="215264" y="364998"/>
                </a:lnTo>
                <a:lnTo>
                  <a:pt x="264622" y="360177"/>
                </a:lnTo>
                <a:lnTo>
                  <a:pt x="309931" y="346447"/>
                </a:lnTo>
                <a:lnTo>
                  <a:pt x="349901" y="324903"/>
                </a:lnTo>
                <a:lnTo>
                  <a:pt x="383237" y="296641"/>
                </a:lnTo>
                <a:lnTo>
                  <a:pt x="408649" y="262755"/>
                </a:lnTo>
                <a:lnTo>
                  <a:pt x="424844" y="224343"/>
                </a:lnTo>
                <a:lnTo>
                  <a:pt x="430530" y="182499"/>
                </a:lnTo>
                <a:lnTo>
                  <a:pt x="424844" y="140654"/>
                </a:lnTo>
                <a:lnTo>
                  <a:pt x="408649" y="102242"/>
                </a:lnTo>
                <a:lnTo>
                  <a:pt x="383237" y="68356"/>
                </a:lnTo>
                <a:lnTo>
                  <a:pt x="349901" y="40094"/>
                </a:lnTo>
                <a:lnTo>
                  <a:pt x="309931" y="18550"/>
                </a:lnTo>
                <a:lnTo>
                  <a:pt x="264622" y="4820"/>
                </a:lnTo>
                <a:lnTo>
                  <a:pt x="2152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2705" y="555497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95950" y="4591811"/>
            <a:ext cx="429895" cy="365125"/>
          </a:xfrm>
          <a:custGeom>
            <a:avLst/>
            <a:gdLst/>
            <a:ahLst/>
            <a:cxnLst/>
            <a:rect l="l" t="t" r="r" b="b"/>
            <a:pathLst>
              <a:path w="429895" h="365125">
                <a:moveTo>
                  <a:pt x="214884" y="0"/>
                </a:moveTo>
                <a:lnTo>
                  <a:pt x="165631" y="4817"/>
                </a:lnTo>
                <a:lnTo>
                  <a:pt x="120409" y="18541"/>
                </a:lnTo>
                <a:lnTo>
                  <a:pt x="80509" y="40078"/>
                </a:lnTo>
                <a:lnTo>
                  <a:pt x="47226" y="68335"/>
                </a:lnTo>
                <a:lnTo>
                  <a:pt x="21851" y="102220"/>
                </a:lnTo>
                <a:lnTo>
                  <a:pt x="5678" y="140638"/>
                </a:lnTo>
                <a:lnTo>
                  <a:pt x="0" y="182499"/>
                </a:lnTo>
                <a:lnTo>
                  <a:pt x="5678" y="224359"/>
                </a:lnTo>
                <a:lnTo>
                  <a:pt x="21851" y="262777"/>
                </a:lnTo>
                <a:lnTo>
                  <a:pt x="47226" y="296662"/>
                </a:lnTo>
                <a:lnTo>
                  <a:pt x="80509" y="324919"/>
                </a:lnTo>
                <a:lnTo>
                  <a:pt x="120409" y="346456"/>
                </a:lnTo>
                <a:lnTo>
                  <a:pt x="165631" y="360180"/>
                </a:lnTo>
                <a:lnTo>
                  <a:pt x="214884" y="364998"/>
                </a:lnTo>
                <a:lnTo>
                  <a:pt x="264136" y="360180"/>
                </a:lnTo>
                <a:lnTo>
                  <a:pt x="309358" y="346456"/>
                </a:lnTo>
                <a:lnTo>
                  <a:pt x="349258" y="324919"/>
                </a:lnTo>
                <a:lnTo>
                  <a:pt x="382541" y="296662"/>
                </a:lnTo>
                <a:lnTo>
                  <a:pt x="407916" y="262777"/>
                </a:lnTo>
                <a:lnTo>
                  <a:pt x="424089" y="224359"/>
                </a:lnTo>
                <a:lnTo>
                  <a:pt x="429767" y="182499"/>
                </a:lnTo>
                <a:lnTo>
                  <a:pt x="424089" y="140638"/>
                </a:lnTo>
                <a:lnTo>
                  <a:pt x="407916" y="102220"/>
                </a:lnTo>
                <a:lnTo>
                  <a:pt x="382541" y="68335"/>
                </a:lnTo>
                <a:lnTo>
                  <a:pt x="349258" y="40078"/>
                </a:lnTo>
                <a:lnTo>
                  <a:pt x="309358" y="18541"/>
                </a:lnTo>
                <a:lnTo>
                  <a:pt x="264136" y="4817"/>
                </a:lnTo>
                <a:lnTo>
                  <a:pt x="214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40476" y="46101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D5F7F53-5D10-DD31-E106-3DF011C670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73304"/>
            <a:ext cx="8166734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Examples</a:t>
            </a:r>
            <a:r>
              <a:rPr spc="-160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spc="-10" dirty="0"/>
              <a:t>Peephole</a:t>
            </a:r>
            <a:r>
              <a:rPr spc="-135" dirty="0"/>
              <a:t> </a:t>
            </a:r>
            <a:r>
              <a:rPr spc="-10" dirty="0"/>
              <a:t>Optimizations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46504"/>
            <a:ext cx="4975225" cy="155892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Eliminate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redundant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instructions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Eliminate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unreachable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code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Eliminate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jump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over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jumps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879962"/>
            <a:ext cx="3601720" cy="155892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Algebraic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simplification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Strength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reduction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Use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machine </a:t>
            </a:r>
            <a:r>
              <a:rPr sz="2800" spc="-10" dirty="0">
                <a:latin typeface="Calibri"/>
                <a:cs typeface="Calibri"/>
              </a:rPr>
              <a:t>idioms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6425438"/>
            <a:ext cx="443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CS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335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15221" y="1102613"/>
            <a:ext cx="365760" cy="1524000"/>
          </a:xfrm>
          <a:custGeom>
            <a:avLst/>
            <a:gdLst/>
            <a:ahLst/>
            <a:cxnLst/>
            <a:rect l="l" t="t" r="r" b="b"/>
            <a:pathLst>
              <a:path w="365759" h="1524000">
                <a:moveTo>
                  <a:pt x="0" y="0"/>
                </a:moveTo>
                <a:lnTo>
                  <a:pt x="71169" y="2387"/>
                </a:lnTo>
                <a:lnTo>
                  <a:pt x="129301" y="8905"/>
                </a:lnTo>
                <a:lnTo>
                  <a:pt x="168503" y="18591"/>
                </a:lnTo>
                <a:lnTo>
                  <a:pt x="182879" y="30480"/>
                </a:lnTo>
                <a:lnTo>
                  <a:pt x="182879" y="731520"/>
                </a:lnTo>
                <a:lnTo>
                  <a:pt x="197256" y="743408"/>
                </a:lnTo>
                <a:lnTo>
                  <a:pt x="236458" y="753094"/>
                </a:lnTo>
                <a:lnTo>
                  <a:pt x="294590" y="759612"/>
                </a:lnTo>
                <a:lnTo>
                  <a:pt x="365759" y="762000"/>
                </a:lnTo>
                <a:lnTo>
                  <a:pt x="294590" y="764387"/>
                </a:lnTo>
                <a:lnTo>
                  <a:pt x="236458" y="770905"/>
                </a:lnTo>
                <a:lnTo>
                  <a:pt x="197256" y="780591"/>
                </a:lnTo>
                <a:lnTo>
                  <a:pt x="182879" y="792480"/>
                </a:lnTo>
                <a:lnTo>
                  <a:pt x="182879" y="1493520"/>
                </a:lnTo>
                <a:lnTo>
                  <a:pt x="168503" y="1505408"/>
                </a:lnTo>
                <a:lnTo>
                  <a:pt x="129301" y="1515094"/>
                </a:lnTo>
                <a:lnTo>
                  <a:pt x="71169" y="1521612"/>
                </a:lnTo>
                <a:lnTo>
                  <a:pt x="0" y="152400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916673" y="1032510"/>
            <a:ext cx="1858645" cy="1664970"/>
            <a:chOff x="6916673" y="1032510"/>
            <a:chExt cx="1858645" cy="1664970"/>
          </a:xfrm>
        </p:grpSpPr>
        <p:sp>
          <p:nvSpPr>
            <p:cNvPr id="9" name="object 9"/>
            <p:cNvSpPr/>
            <p:nvPr/>
          </p:nvSpPr>
          <p:spPr>
            <a:xfrm>
              <a:off x="6926198" y="1042035"/>
              <a:ext cx="1839595" cy="1645920"/>
            </a:xfrm>
            <a:custGeom>
              <a:avLst/>
              <a:gdLst/>
              <a:ahLst/>
              <a:cxnLst/>
              <a:rect l="l" t="t" r="r" b="b"/>
              <a:pathLst>
                <a:path w="1839595" h="1645920">
                  <a:moveTo>
                    <a:pt x="1565148" y="0"/>
                  </a:moveTo>
                  <a:lnTo>
                    <a:pt x="274320" y="0"/>
                  </a:lnTo>
                  <a:lnTo>
                    <a:pt x="225008" y="4419"/>
                  </a:lnTo>
                  <a:lnTo>
                    <a:pt x="178597" y="17161"/>
                  </a:lnTo>
                  <a:lnTo>
                    <a:pt x="135861" y="37450"/>
                  </a:lnTo>
                  <a:lnTo>
                    <a:pt x="97575" y="64513"/>
                  </a:lnTo>
                  <a:lnTo>
                    <a:pt x="64513" y="97575"/>
                  </a:lnTo>
                  <a:lnTo>
                    <a:pt x="37450" y="135861"/>
                  </a:lnTo>
                  <a:lnTo>
                    <a:pt x="17161" y="178597"/>
                  </a:lnTo>
                  <a:lnTo>
                    <a:pt x="4419" y="225008"/>
                  </a:lnTo>
                  <a:lnTo>
                    <a:pt x="0" y="274319"/>
                  </a:lnTo>
                  <a:lnTo>
                    <a:pt x="0" y="1371600"/>
                  </a:lnTo>
                  <a:lnTo>
                    <a:pt x="4419" y="1420911"/>
                  </a:lnTo>
                  <a:lnTo>
                    <a:pt x="17161" y="1467322"/>
                  </a:lnTo>
                  <a:lnTo>
                    <a:pt x="37450" y="1510058"/>
                  </a:lnTo>
                  <a:lnTo>
                    <a:pt x="64513" y="1548344"/>
                  </a:lnTo>
                  <a:lnTo>
                    <a:pt x="97575" y="1581406"/>
                  </a:lnTo>
                  <a:lnTo>
                    <a:pt x="135861" y="1608469"/>
                  </a:lnTo>
                  <a:lnTo>
                    <a:pt x="178597" y="1628758"/>
                  </a:lnTo>
                  <a:lnTo>
                    <a:pt x="225008" y="1641500"/>
                  </a:lnTo>
                  <a:lnTo>
                    <a:pt x="274320" y="1645919"/>
                  </a:lnTo>
                  <a:lnTo>
                    <a:pt x="1565148" y="1645919"/>
                  </a:lnTo>
                  <a:lnTo>
                    <a:pt x="1614459" y="1641500"/>
                  </a:lnTo>
                  <a:lnTo>
                    <a:pt x="1660870" y="1628758"/>
                  </a:lnTo>
                  <a:lnTo>
                    <a:pt x="1703606" y="1608469"/>
                  </a:lnTo>
                  <a:lnTo>
                    <a:pt x="1741892" y="1581406"/>
                  </a:lnTo>
                  <a:lnTo>
                    <a:pt x="1774954" y="1548344"/>
                  </a:lnTo>
                  <a:lnTo>
                    <a:pt x="1802017" y="1510058"/>
                  </a:lnTo>
                  <a:lnTo>
                    <a:pt x="1822306" y="1467322"/>
                  </a:lnTo>
                  <a:lnTo>
                    <a:pt x="1835048" y="1420911"/>
                  </a:lnTo>
                  <a:lnTo>
                    <a:pt x="1839468" y="1371600"/>
                  </a:lnTo>
                  <a:lnTo>
                    <a:pt x="1839468" y="274319"/>
                  </a:lnTo>
                  <a:lnTo>
                    <a:pt x="1835048" y="225008"/>
                  </a:lnTo>
                  <a:lnTo>
                    <a:pt x="1822306" y="178597"/>
                  </a:lnTo>
                  <a:lnTo>
                    <a:pt x="1802017" y="135861"/>
                  </a:lnTo>
                  <a:lnTo>
                    <a:pt x="1774954" y="97575"/>
                  </a:lnTo>
                  <a:lnTo>
                    <a:pt x="1741892" y="64513"/>
                  </a:lnTo>
                  <a:lnTo>
                    <a:pt x="1703606" y="37450"/>
                  </a:lnTo>
                  <a:lnTo>
                    <a:pt x="1660870" y="17161"/>
                  </a:lnTo>
                  <a:lnTo>
                    <a:pt x="1614459" y="4419"/>
                  </a:lnTo>
                  <a:lnTo>
                    <a:pt x="15651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26198" y="1042035"/>
              <a:ext cx="1839595" cy="1645920"/>
            </a:xfrm>
            <a:custGeom>
              <a:avLst/>
              <a:gdLst/>
              <a:ahLst/>
              <a:cxnLst/>
              <a:rect l="l" t="t" r="r" b="b"/>
              <a:pathLst>
                <a:path w="1839595" h="1645920">
                  <a:moveTo>
                    <a:pt x="0" y="274319"/>
                  </a:moveTo>
                  <a:lnTo>
                    <a:pt x="4419" y="225008"/>
                  </a:lnTo>
                  <a:lnTo>
                    <a:pt x="17161" y="178597"/>
                  </a:lnTo>
                  <a:lnTo>
                    <a:pt x="37450" y="135861"/>
                  </a:lnTo>
                  <a:lnTo>
                    <a:pt x="64513" y="97575"/>
                  </a:lnTo>
                  <a:lnTo>
                    <a:pt x="97575" y="64513"/>
                  </a:lnTo>
                  <a:lnTo>
                    <a:pt x="135861" y="37450"/>
                  </a:lnTo>
                  <a:lnTo>
                    <a:pt x="178597" y="17161"/>
                  </a:lnTo>
                  <a:lnTo>
                    <a:pt x="225008" y="4419"/>
                  </a:lnTo>
                  <a:lnTo>
                    <a:pt x="274320" y="0"/>
                  </a:lnTo>
                  <a:lnTo>
                    <a:pt x="1565148" y="0"/>
                  </a:lnTo>
                  <a:lnTo>
                    <a:pt x="1614459" y="4419"/>
                  </a:lnTo>
                  <a:lnTo>
                    <a:pt x="1660870" y="17161"/>
                  </a:lnTo>
                  <a:lnTo>
                    <a:pt x="1703606" y="37450"/>
                  </a:lnTo>
                  <a:lnTo>
                    <a:pt x="1741892" y="64513"/>
                  </a:lnTo>
                  <a:lnTo>
                    <a:pt x="1774954" y="97575"/>
                  </a:lnTo>
                  <a:lnTo>
                    <a:pt x="1802017" y="135861"/>
                  </a:lnTo>
                  <a:lnTo>
                    <a:pt x="1822306" y="178597"/>
                  </a:lnTo>
                  <a:lnTo>
                    <a:pt x="1835048" y="225008"/>
                  </a:lnTo>
                  <a:lnTo>
                    <a:pt x="1839468" y="274319"/>
                  </a:lnTo>
                  <a:lnTo>
                    <a:pt x="1839468" y="1371600"/>
                  </a:lnTo>
                  <a:lnTo>
                    <a:pt x="1835048" y="1420911"/>
                  </a:lnTo>
                  <a:lnTo>
                    <a:pt x="1822306" y="1467322"/>
                  </a:lnTo>
                  <a:lnTo>
                    <a:pt x="1802017" y="1510058"/>
                  </a:lnTo>
                  <a:lnTo>
                    <a:pt x="1774954" y="1548344"/>
                  </a:lnTo>
                  <a:lnTo>
                    <a:pt x="1741892" y="1581406"/>
                  </a:lnTo>
                  <a:lnTo>
                    <a:pt x="1703606" y="1608469"/>
                  </a:lnTo>
                  <a:lnTo>
                    <a:pt x="1660870" y="1628758"/>
                  </a:lnTo>
                  <a:lnTo>
                    <a:pt x="1614459" y="1641500"/>
                  </a:lnTo>
                  <a:lnTo>
                    <a:pt x="1565148" y="1645919"/>
                  </a:lnTo>
                  <a:lnTo>
                    <a:pt x="274320" y="1645919"/>
                  </a:lnTo>
                  <a:lnTo>
                    <a:pt x="225008" y="1641500"/>
                  </a:lnTo>
                  <a:lnTo>
                    <a:pt x="178597" y="1628758"/>
                  </a:lnTo>
                  <a:lnTo>
                    <a:pt x="135861" y="1608469"/>
                  </a:lnTo>
                  <a:lnTo>
                    <a:pt x="97575" y="1581406"/>
                  </a:lnTo>
                  <a:lnTo>
                    <a:pt x="64513" y="1548344"/>
                  </a:lnTo>
                  <a:lnTo>
                    <a:pt x="37450" y="1510058"/>
                  </a:lnTo>
                  <a:lnTo>
                    <a:pt x="17161" y="1467322"/>
                  </a:lnTo>
                  <a:lnTo>
                    <a:pt x="4419" y="1420911"/>
                  </a:lnTo>
                  <a:lnTo>
                    <a:pt x="0" y="1371600"/>
                  </a:lnTo>
                  <a:lnTo>
                    <a:pt x="0" y="27431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085076" y="1069340"/>
            <a:ext cx="10287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spc="75" dirty="0">
                <a:latin typeface="Trebuchet MS"/>
                <a:cs typeface="Trebuchet MS"/>
              </a:rPr>
              <a:t>LD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190" dirty="0">
                <a:latin typeface="Trebuchet MS"/>
                <a:cs typeface="Trebuchet MS"/>
              </a:rPr>
              <a:t>R0,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130" dirty="0">
                <a:latin typeface="Trebuchet MS"/>
                <a:cs typeface="Trebuchet MS"/>
              </a:rPr>
              <a:t>x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5076" y="1563115"/>
            <a:ext cx="1477010" cy="1056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{</a:t>
            </a:r>
            <a:r>
              <a:rPr sz="1600" dirty="0">
                <a:latin typeface="Calibri"/>
                <a:cs typeface="Calibri"/>
              </a:rPr>
              <a:t>no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modifications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x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R0</a:t>
            </a:r>
            <a:r>
              <a:rPr sz="1800" spc="-25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875"/>
              </a:lnSpc>
            </a:pPr>
            <a:r>
              <a:rPr sz="1600" spc="125" dirty="0">
                <a:latin typeface="Trebuchet MS"/>
                <a:cs typeface="Trebuchet MS"/>
              </a:rPr>
              <a:t>ST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190" dirty="0">
                <a:latin typeface="Trebuchet MS"/>
                <a:cs typeface="Trebuchet MS"/>
              </a:rPr>
              <a:t>R0,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30" dirty="0">
                <a:latin typeface="Trebuchet MS"/>
                <a:cs typeface="Trebuchet MS"/>
              </a:rPr>
              <a:t>x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07271" y="1727707"/>
            <a:ext cx="254000" cy="2743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25" dirty="0">
                <a:latin typeface="Calibri"/>
                <a:cs typeface="Calibri"/>
              </a:rPr>
              <a:t>BB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192267" y="2864357"/>
            <a:ext cx="2710180" cy="1731010"/>
            <a:chOff x="5192267" y="2864357"/>
            <a:chExt cx="2710180" cy="1731010"/>
          </a:xfrm>
        </p:grpSpPr>
        <p:sp>
          <p:nvSpPr>
            <p:cNvPr id="15" name="object 15"/>
            <p:cNvSpPr/>
            <p:nvPr/>
          </p:nvSpPr>
          <p:spPr>
            <a:xfrm>
              <a:off x="5201792" y="2873882"/>
              <a:ext cx="2691130" cy="1711960"/>
            </a:xfrm>
            <a:custGeom>
              <a:avLst/>
              <a:gdLst/>
              <a:ahLst/>
              <a:cxnLst/>
              <a:rect l="l" t="t" r="r" b="b"/>
              <a:pathLst>
                <a:path w="2691129" h="1711960">
                  <a:moveTo>
                    <a:pt x="2405380" y="0"/>
                  </a:moveTo>
                  <a:lnTo>
                    <a:pt x="285242" y="0"/>
                  </a:lnTo>
                  <a:lnTo>
                    <a:pt x="238987" y="3734"/>
                  </a:lnTo>
                  <a:lnTo>
                    <a:pt x="195104" y="14547"/>
                  </a:lnTo>
                  <a:lnTo>
                    <a:pt x="154181" y="31848"/>
                  </a:lnTo>
                  <a:lnTo>
                    <a:pt x="116805" y="55050"/>
                  </a:lnTo>
                  <a:lnTo>
                    <a:pt x="83565" y="83566"/>
                  </a:lnTo>
                  <a:lnTo>
                    <a:pt x="55050" y="116805"/>
                  </a:lnTo>
                  <a:lnTo>
                    <a:pt x="31848" y="154181"/>
                  </a:lnTo>
                  <a:lnTo>
                    <a:pt x="14547" y="195104"/>
                  </a:lnTo>
                  <a:lnTo>
                    <a:pt x="3734" y="238987"/>
                  </a:lnTo>
                  <a:lnTo>
                    <a:pt x="0" y="285241"/>
                  </a:lnTo>
                  <a:lnTo>
                    <a:pt x="0" y="1426209"/>
                  </a:lnTo>
                  <a:lnTo>
                    <a:pt x="3734" y="1472464"/>
                  </a:lnTo>
                  <a:lnTo>
                    <a:pt x="14547" y="1516347"/>
                  </a:lnTo>
                  <a:lnTo>
                    <a:pt x="31848" y="1557270"/>
                  </a:lnTo>
                  <a:lnTo>
                    <a:pt x="55050" y="1594646"/>
                  </a:lnTo>
                  <a:lnTo>
                    <a:pt x="83565" y="1627885"/>
                  </a:lnTo>
                  <a:lnTo>
                    <a:pt x="116805" y="1656401"/>
                  </a:lnTo>
                  <a:lnTo>
                    <a:pt x="154181" y="1679603"/>
                  </a:lnTo>
                  <a:lnTo>
                    <a:pt x="195104" y="1696904"/>
                  </a:lnTo>
                  <a:lnTo>
                    <a:pt x="238987" y="1707717"/>
                  </a:lnTo>
                  <a:lnTo>
                    <a:pt x="285242" y="1711452"/>
                  </a:lnTo>
                  <a:lnTo>
                    <a:pt x="2405380" y="1711452"/>
                  </a:lnTo>
                  <a:lnTo>
                    <a:pt x="2451634" y="1707717"/>
                  </a:lnTo>
                  <a:lnTo>
                    <a:pt x="2495517" y="1696904"/>
                  </a:lnTo>
                  <a:lnTo>
                    <a:pt x="2536440" y="1679603"/>
                  </a:lnTo>
                  <a:lnTo>
                    <a:pt x="2573816" y="1656401"/>
                  </a:lnTo>
                  <a:lnTo>
                    <a:pt x="2607056" y="1627885"/>
                  </a:lnTo>
                  <a:lnTo>
                    <a:pt x="2635571" y="1594646"/>
                  </a:lnTo>
                  <a:lnTo>
                    <a:pt x="2658773" y="1557270"/>
                  </a:lnTo>
                  <a:lnTo>
                    <a:pt x="2676074" y="1516347"/>
                  </a:lnTo>
                  <a:lnTo>
                    <a:pt x="2686887" y="1472464"/>
                  </a:lnTo>
                  <a:lnTo>
                    <a:pt x="2690622" y="1426209"/>
                  </a:lnTo>
                  <a:lnTo>
                    <a:pt x="2690622" y="285241"/>
                  </a:lnTo>
                  <a:lnTo>
                    <a:pt x="2686887" y="238987"/>
                  </a:lnTo>
                  <a:lnTo>
                    <a:pt x="2676074" y="195104"/>
                  </a:lnTo>
                  <a:lnTo>
                    <a:pt x="2658773" y="154181"/>
                  </a:lnTo>
                  <a:lnTo>
                    <a:pt x="2635571" y="116805"/>
                  </a:lnTo>
                  <a:lnTo>
                    <a:pt x="2607056" y="83565"/>
                  </a:lnTo>
                  <a:lnTo>
                    <a:pt x="2573816" y="55050"/>
                  </a:lnTo>
                  <a:lnTo>
                    <a:pt x="2536440" y="31848"/>
                  </a:lnTo>
                  <a:lnTo>
                    <a:pt x="2495517" y="14547"/>
                  </a:lnTo>
                  <a:lnTo>
                    <a:pt x="2451634" y="3734"/>
                  </a:lnTo>
                  <a:lnTo>
                    <a:pt x="24053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201792" y="2873882"/>
              <a:ext cx="2691130" cy="1711960"/>
            </a:xfrm>
            <a:custGeom>
              <a:avLst/>
              <a:gdLst/>
              <a:ahLst/>
              <a:cxnLst/>
              <a:rect l="l" t="t" r="r" b="b"/>
              <a:pathLst>
                <a:path w="2691129" h="1711960">
                  <a:moveTo>
                    <a:pt x="0" y="285241"/>
                  </a:moveTo>
                  <a:lnTo>
                    <a:pt x="3734" y="238987"/>
                  </a:lnTo>
                  <a:lnTo>
                    <a:pt x="14547" y="195104"/>
                  </a:lnTo>
                  <a:lnTo>
                    <a:pt x="31848" y="154181"/>
                  </a:lnTo>
                  <a:lnTo>
                    <a:pt x="55050" y="116805"/>
                  </a:lnTo>
                  <a:lnTo>
                    <a:pt x="83565" y="83566"/>
                  </a:lnTo>
                  <a:lnTo>
                    <a:pt x="116805" y="55050"/>
                  </a:lnTo>
                  <a:lnTo>
                    <a:pt x="154181" y="31848"/>
                  </a:lnTo>
                  <a:lnTo>
                    <a:pt x="195104" y="14547"/>
                  </a:lnTo>
                  <a:lnTo>
                    <a:pt x="238987" y="3734"/>
                  </a:lnTo>
                  <a:lnTo>
                    <a:pt x="285242" y="0"/>
                  </a:lnTo>
                  <a:lnTo>
                    <a:pt x="2405380" y="0"/>
                  </a:lnTo>
                  <a:lnTo>
                    <a:pt x="2451634" y="3734"/>
                  </a:lnTo>
                  <a:lnTo>
                    <a:pt x="2495517" y="14547"/>
                  </a:lnTo>
                  <a:lnTo>
                    <a:pt x="2536440" y="31848"/>
                  </a:lnTo>
                  <a:lnTo>
                    <a:pt x="2573816" y="55050"/>
                  </a:lnTo>
                  <a:lnTo>
                    <a:pt x="2607056" y="83565"/>
                  </a:lnTo>
                  <a:lnTo>
                    <a:pt x="2635571" y="116805"/>
                  </a:lnTo>
                  <a:lnTo>
                    <a:pt x="2658773" y="154181"/>
                  </a:lnTo>
                  <a:lnTo>
                    <a:pt x="2676074" y="195104"/>
                  </a:lnTo>
                  <a:lnTo>
                    <a:pt x="2686887" y="238987"/>
                  </a:lnTo>
                  <a:lnTo>
                    <a:pt x="2690622" y="285241"/>
                  </a:lnTo>
                  <a:lnTo>
                    <a:pt x="2690622" y="1426209"/>
                  </a:lnTo>
                  <a:lnTo>
                    <a:pt x="2686887" y="1472464"/>
                  </a:lnTo>
                  <a:lnTo>
                    <a:pt x="2676074" y="1516347"/>
                  </a:lnTo>
                  <a:lnTo>
                    <a:pt x="2658773" y="1557270"/>
                  </a:lnTo>
                  <a:lnTo>
                    <a:pt x="2635571" y="1594646"/>
                  </a:lnTo>
                  <a:lnTo>
                    <a:pt x="2607056" y="1627885"/>
                  </a:lnTo>
                  <a:lnTo>
                    <a:pt x="2573816" y="1656401"/>
                  </a:lnTo>
                  <a:lnTo>
                    <a:pt x="2536440" y="1679603"/>
                  </a:lnTo>
                  <a:lnTo>
                    <a:pt x="2495517" y="1696904"/>
                  </a:lnTo>
                  <a:lnTo>
                    <a:pt x="2451634" y="1707717"/>
                  </a:lnTo>
                  <a:lnTo>
                    <a:pt x="2405380" y="1711452"/>
                  </a:lnTo>
                  <a:lnTo>
                    <a:pt x="285242" y="1711452"/>
                  </a:lnTo>
                  <a:lnTo>
                    <a:pt x="238987" y="1707717"/>
                  </a:lnTo>
                  <a:lnTo>
                    <a:pt x="195104" y="1696904"/>
                  </a:lnTo>
                  <a:lnTo>
                    <a:pt x="154181" y="1679603"/>
                  </a:lnTo>
                  <a:lnTo>
                    <a:pt x="116805" y="1656401"/>
                  </a:lnTo>
                  <a:lnTo>
                    <a:pt x="83565" y="1627885"/>
                  </a:lnTo>
                  <a:lnTo>
                    <a:pt x="55050" y="1594646"/>
                  </a:lnTo>
                  <a:lnTo>
                    <a:pt x="31848" y="1557270"/>
                  </a:lnTo>
                  <a:lnTo>
                    <a:pt x="14547" y="1516347"/>
                  </a:lnTo>
                  <a:lnTo>
                    <a:pt x="3734" y="1472464"/>
                  </a:lnTo>
                  <a:lnTo>
                    <a:pt x="0" y="1426209"/>
                  </a:lnTo>
                  <a:lnTo>
                    <a:pt x="0" y="28524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363971" y="2964687"/>
            <a:ext cx="21570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3715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  <a:p>
            <a:pPr marL="765175" marR="5080" indent="-251460">
              <a:lnSpc>
                <a:spcPct val="100000"/>
              </a:lnSpc>
            </a:pPr>
            <a:r>
              <a:rPr sz="1600" spc="450" dirty="0">
                <a:latin typeface="Trebuchet MS"/>
                <a:cs typeface="Trebuchet MS"/>
              </a:rPr>
              <a:t>if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80" dirty="0">
                <a:latin typeface="Trebuchet MS"/>
                <a:cs typeface="Trebuchet MS"/>
              </a:rPr>
              <a:t>print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35" dirty="0">
                <a:latin typeface="Trebuchet MS"/>
                <a:cs typeface="Trebuchet MS"/>
              </a:rPr>
              <a:t>==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80" dirty="0">
                <a:latin typeface="Trebuchet MS"/>
                <a:cs typeface="Trebuchet MS"/>
              </a:rPr>
              <a:t>1 </a:t>
            </a:r>
            <a:r>
              <a:rPr sz="1600" spc="185" dirty="0">
                <a:latin typeface="Trebuchet MS"/>
                <a:cs typeface="Trebuchet MS"/>
              </a:rPr>
              <a:t>goto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30" dirty="0">
                <a:latin typeface="Trebuchet MS"/>
                <a:cs typeface="Trebuchet MS"/>
              </a:rPr>
              <a:t>L1</a:t>
            </a:r>
            <a:endParaRPr sz="1600">
              <a:latin typeface="Trebuchet MS"/>
              <a:cs typeface="Trebuchet MS"/>
            </a:endParaRPr>
          </a:p>
          <a:p>
            <a:pPr marL="12700" marR="756285" indent="501015" algn="just">
              <a:lnSpc>
                <a:spcPct val="100000"/>
              </a:lnSpc>
            </a:pPr>
            <a:r>
              <a:rPr sz="1600" spc="185" dirty="0">
                <a:latin typeface="Trebuchet MS"/>
                <a:cs typeface="Trebuchet MS"/>
              </a:rPr>
              <a:t>goto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30" dirty="0">
                <a:latin typeface="Trebuchet MS"/>
                <a:cs typeface="Trebuchet MS"/>
              </a:rPr>
              <a:t>L2 </a:t>
            </a:r>
            <a:r>
              <a:rPr sz="1600" spc="229" dirty="0">
                <a:solidFill>
                  <a:srgbClr val="7E7E7E"/>
                </a:solidFill>
                <a:latin typeface="Trebuchet MS"/>
                <a:cs typeface="Trebuchet MS"/>
              </a:rPr>
              <a:t>L1</a:t>
            </a:r>
            <a:r>
              <a:rPr sz="1600" spc="229" dirty="0">
                <a:latin typeface="Trebuchet MS"/>
                <a:cs typeface="Trebuchet MS"/>
              </a:rPr>
              <a:t>: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80" dirty="0">
                <a:latin typeface="Trebuchet MS"/>
                <a:cs typeface="Trebuchet MS"/>
              </a:rPr>
              <a:t>print</a:t>
            </a:r>
            <a:r>
              <a:rPr sz="1600" spc="20" dirty="0">
                <a:latin typeface="Trebuchet MS"/>
                <a:cs typeface="Trebuchet MS"/>
              </a:rPr>
              <a:t>  </a:t>
            </a:r>
            <a:r>
              <a:rPr sz="1600" spc="-190" dirty="0">
                <a:latin typeface="Trebuchet MS"/>
                <a:cs typeface="Trebuchet MS"/>
              </a:rPr>
              <a:t>… </a:t>
            </a:r>
            <a:r>
              <a:rPr sz="1600" spc="235" dirty="0">
                <a:solidFill>
                  <a:srgbClr val="7E7E7E"/>
                </a:solidFill>
                <a:latin typeface="Trebuchet MS"/>
                <a:cs typeface="Trebuchet MS"/>
              </a:rPr>
              <a:t>L2</a:t>
            </a:r>
            <a:r>
              <a:rPr sz="1600" spc="235" dirty="0">
                <a:latin typeface="Trebuchet MS"/>
                <a:cs typeface="Trebuchet MS"/>
              </a:rPr>
              <a:t>: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-50" dirty="0"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731757" y="2864357"/>
            <a:ext cx="2710815" cy="1731010"/>
            <a:chOff x="8731757" y="2864357"/>
            <a:chExt cx="2710815" cy="1731010"/>
          </a:xfrm>
        </p:grpSpPr>
        <p:sp>
          <p:nvSpPr>
            <p:cNvPr id="19" name="object 19"/>
            <p:cNvSpPr/>
            <p:nvPr/>
          </p:nvSpPr>
          <p:spPr>
            <a:xfrm>
              <a:off x="8741282" y="2873882"/>
              <a:ext cx="2691765" cy="1711960"/>
            </a:xfrm>
            <a:custGeom>
              <a:avLst/>
              <a:gdLst/>
              <a:ahLst/>
              <a:cxnLst/>
              <a:rect l="l" t="t" r="r" b="b"/>
              <a:pathLst>
                <a:path w="2691765" h="1711960">
                  <a:moveTo>
                    <a:pt x="2406142" y="0"/>
                  </a:moveTo>
                  <a:lnTo>
                    <a:pt x="285242" y="0"/>
                  </a:lnTo>
                  <a:lnTo>
                    <a:pt x="238987" y="3734"/>
                  </a:lnTo>
                  <a:lnTo>
                    <a:pt x="195104" y="14547"/>
                  </a:lnTo>
                  <a:lnTo>
                    <a:pt x="154181" y="31848"/>
                  </a:lnTo>
                  <a:lnTo>
                    <a:pt x="116805" y="55050"/>
                  </a:lnTo>
                  <a:lnTo>
                    <a:pt x="83565" y="83566"/>
                  </a:lnTo>
                  <a:lnTo>
                    <a:pt x="55050" y="116805"/>
                  </a:lnTo>
                  <a:lnTo>
                    <a:pt x="31848" y="154181"/>
                  </a:lnTo>
                  <a:lnTo>
                    <a:pt x="14547" y="195104"/>
                  </a:lnTo>
                  <a:lnTo>
                    <a:pt x="3734" y="238987"/>
                  </a:lnTo>
                  <a:lnTo>
                    <a:pt x="0" y="285241"/>
                  </a:lnTo>
                  <a:lnTo>
                    <a:pt x="0" y="1426209"/>
                  </a:lnTo>
                  <a:lnTo>
                    <a:pt x="3734" y="1472464"/>
                  </a:lnTo>
                  <a:lnTo>
                    <a:pt x="14547" y="1516347"/>
                  </a:lnTo>
                  <a:lnTo>
                    <a:pt x="31848" y="1557270"/>
                  </a:lnTo>
                  <a:lnTo>
                    <a:pt x="55050" y="1594646"/>
                  </a:lnTo>
                  <a:lnTo>
                    <a:pt x="83566" y="1627885"/>
                  </a:lnTo>
                  <a:lnTo>
                    <a:pt x="116805" y="1656401"/>
                  </a:lnTo>
                  <a:lnTo>
                    <a:pt x="154181" y="1679603"/>
                  </a:lnTo>
                  <a:lnTo>
                    <a:pt x="195104" y="1696904"/>
                  </a:lnTo>
                  <a:lnTo>
                    <a:pt x="238987" y="1707717"/>
                  </a:lnTo>
                  <a:lnTo>
                    <a:pt x="285242" y="1711452"/>
                  </a:lnTo>
                  <a:lnTo>
                    <a:pt x="2406142" y="1711452"/>
                  </a:lnTo>
                  <a:lnTo>
                    <a:pt x="2452396" y="1707717"/>
                  </a:lnTo>
                  <a:lnTo>
                    <a:pt x="2496279" y="1696904"/>
                  </a:lnTo>
                  <a:lnTo>
                    <a:pt x="2537202" y="1679603"/>
                  </a:lnTo>
                  <a:lnTo>
                    <a:pt x="2574578" y="1656401"/>
                  </a:lnTo>
                  <a:lnTo>
                    <a:pt x="2607818" y="1627885"/>
                  </a:lnTo>
                  <a:lnTo>
                    <a:pt x="2636333" y="1594646"/>
                  </a:lnTo>
                  <a:lnTo>
                    <a:pt x="2659535" y="1557270"/>
                  </a:lnTo>
                  <a:lnTo>
                    <a:pt x="2676836" y="1516347"/>
                  </a:lnTo>
                  <a:lnTo>
                    <a:pt x="2687649" y="1472464"/>
                  </a:lnTo>
                  <a:lnTo>
                    <a:pt x="2691384" y="1426209"/>
                  </a:lnTo>
                  <a:lnTo>
                    <a:pt x="2691384" y="285241"/>
                  </a:lnTo>
                  <a:lnTo>
                    <a:pt x="2687649" y="238987"/>
                  </a:lnTo>
                  <a:lnTo>
                    <a:pt x="2676836" y="195104"/>
                  </a:lnTo>
                  <a:lnTo>
                    <a:pt x="2659535" y="154181"/>
                  </a:lnTo>
                  <a:lnTo>
                    <a:pt x="2636333" y="116805"/>
                  </a:lnTo>
                  <a:lnTo>
                    <a:pt x="2607818" y="83565"/>
                  </a:lnTo>
                  <a:lnTo>
                    <a:pt x="2574578" y="55050"/>
                  </a:lnTo>
                  <a:lnTo>
                    <a:pt x="2537202" y="31848"/>
                  </a:lnTo>
                  <a:lnTo>
                    <a:pt x="2496279" y="14547"/>
                  </a:lnTo>
                  <a:lnTo>
                    <a:pt x="2452396" y="3734"/>
                  </a:lnTo>
                  <a:lnTo>
                    <a:pt x="2406142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41282" y="2873882"/>
              <a:ext cx="2691765" cy="1711960"/>
            </a:xfrm>
            <a:custGeom>
              <a:avLst/>
              <a:gdLst/>
              <a:ahLst/>
              <a:cxnLst/>
              <a:rect l="l" t="t" r="r" b="b"/>
              <a:pathLst>
                <a:path w="2691765" h="1711960">
                  <a:moveTo>
                    <a:pt x="0" y="285241"/>
                  </a:moveTo>
                  <a:lnTo>
                    <a:pt x="3734" y="238987"/>
                  </a:lnTo>
                  <a:lnTo>
                    <a:pt x="14547" y="195104"/>
                  </a:lnTo>
                  <a:lnTo>
                    <a:pt x="31848" y="154181"/>
                  </a:lnTo>
                  <a:lnTo>
                    <a:pt x="55050" y="116805"/>
                  </a:lnTo>
                  <a:lnTo>
                    <a:pt x="83565" y="83566"/>
                  </a:lnTo>
                  <a:lnTo>
                    <a:pt x="116805" y="55050"/>
                  </a:lnTo>
                  <a:lnTo>
                    <a:pt x="154181" y="31848"/>
                  </a:lnTo>
                  <a:lnTo>
                    <a:pt x="195104" y="14547"/>
                  </a:lnTo>
                  <a:lnTo>
                    <a:pt x="238987" y="3734"/>
                  </a:lnTo>
                  <a:lnTo>
                    <a:pt x="285242" y="0"/>
                  </a:lnTo>
                  <a:lnTo>
                    <a:pt x="2406142" y="0"/>
                  </a:lnTo>
                  <a:lnTo>
                    <a:pt x="2452396" y="3734"/>
                  </a:lnTo>
                  <a:lnTo>
                    <a:pt x="2496279" y="14547"/>
                  </a:lnTo>
                  <a:lnTo>
                    <a:pt x="2537202" y="31848"/>
                  </a:lnTo>
                  <a:lnTo>
                    <a:pt x="2574578" y="55050"/>
                  </a:lnTo>
                  <a:lnTo>
                    <a:pt x="2607818" y="83565"/>
                  </a:lnTo>
                  <a:lnTo>
                    <a:pt x="2636333" y="116805"/>
                  </a:lnTo>
                  <a:lnTo>
                    <a:pt x="2659535" y="154181"/>
                  </a:lnTo>
                  <a:lnTo>
                    <a:pt x="2676836" y="195104"/>
                  </a:lnTo>
                  <a:lnTo>
                    <a:pt x="2687649" y="238987"/>
                  </a:lnTo>
                  <a:lnTo>
                    <a:pt x="2691384" y="285241"/>
                  </a:lnTo>
                  <a:lnTo>
                    <a:pt x="2691384" y="1426209"/>
                  </a:lnTo>
                  <a:lnTo>
                    <a:pt x="2687649" y="1472464"/>
                  </a:lnTo>
                  <a:lnTo>
                    <a:pt x="2676836" y="1516347"/>
                  </a:lnTo>
                  <a:lnTo>
                    <a:pt x="2659535" y="1557270"/>
                  </a:lnTo>
                  <a:lnTo>
                    <a:pt x="2636333" y="1594646"/>
                  </a:lnTo>
                  <a:lnTo>
                    <a:pt x="2607818" y="1627885"/>
                  </a:lnTo>
                  <a:lnTo>
                    <a:pt x="2574578" y="1656401"/>
                  </a:lnTo>
                  <a:lnTo>
                    <a:pt x="2537202" y="1679603"/>
                  </a:lnTo>
                  <a:lnTo>
                    <a:pt x="2496279" y="1696904"/>
                  </a:lnTo>
                  <a:lnTo>
                    <a:pt x="2452396" y="1707717"/>
                  </a:lnTo>
                  <a:lnTo>
                    <a:pt x="2406142" y="1711452"/>
                  </a:lnTo>
                  <a:lnTo>
                    <a:pt x="285242" y="1711452"/>
                  </a:lnTo>
                  <a:lnTo>
                    <a:pt x="238987" y="1707717"/>
                  </a:lnTo>
                  <a:lnTo>
                    <a:pt x="195104" y="1696904"/>
                  </a:lnTo>
                  <a:lnTo>
                    <a:pt x="154181" y="1679603"/>
                  </a:lnTo>
                  <a:lnTo>
                    <a:pt x="116805" y="1656401"/>
                  </a:lnTo>
                  <a:lnTo>
                    <a:pt x="83566" y="1627885"/>
                  </a:lnTo>
                  <a:lnTo>
                    <a:pt x="55050" y="1594646"/>
                  </a:lnTo>
                  <a:lnTo>
                    <a:pt x="31848" y="1557270"/>
                  </a:lnTo>
                  <a:lnTo>
                    <a:pt x="14547" y="1516347"/>
                  </a:lnTo>
                  <a:lnTo>
                    <a:pt x="3734" y="1472464"/>
                  </a:lnTo>
                  <a:lnTo>
                    <a:pt x="0" y="1426209"/>
                  </a:lnTo>
                  <a:lnTo>
                    <a:pt x="0" y="28524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904223" y="3086607"/>
            <a:ext cx="215709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3715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  <a:p>
            <a:pPr marL="765175" marR="5080" indent="-251460">
              <a:lnSpc>
                <a:spcPct val="100000"/>
              </a:lnSpc>
            </a:pPr>
            <a:r>
              <a:rPr sz="1600" spc="450" dirty="0">
                <a:latin typeface="Trebuchet MS"/>
                <a:cs typeface="Trebuchet MS"/>
              </a:rPr>
              <a:t>if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280" dirty="0">
                <a:latin typeface="Trebuchet MS"/>
                <a:cs typeface="Trebuchet MS"/>
              </a:rPr>
              <a:t>print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265" dirty="0">
                <a:latin typeface="Trebuchet MS"/>
                <a:cs typeface="Trebuchet MS"/>
              </a:rPr>
              <a:t>!=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80" dirty="0">
                <a:latin typeface="Trebuchet MS"/>
                <a:cs typeface="Trebuchet MS"/>
              </a:rPr>
              <a:t>1 </a:t>
            </a:r>
            <a:r>
              <a:rPr sz="1600" spc="185" dirty="0">
                <a:latin typeface="Trebuchet MS"/>
                <a:cs typeface="Trebuchet MS"/>
              </a:rPr>
              <a:t>goto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30" dirty="0">
                <a:latin typeface="Trebuchet MS"/>
                <a:cs typeface="Trebuchet MS"/>
              </a:rPr>
              <a:t>L2</a:t>
            </a:r>
            <a:endParaRPr sz="1600">
              <a:latin typeface="Trebuchet MS"/>
              <a:cs typeface="Trebuchet MS"/>
            </a:endParaRPr>
          </a:p>
          <a:p>
            <a:pPr marL="513715">
              <a:lnSpc>
                <a:spcPct val="100000"/>
              </a:lnSpc>
            </a:pPr>
            <a:r>
              <a:rPr sz="1600" spc="280" dirty="0">
                <a:latin typeface="Trebuchet MS"/>
                <a:cs typeface="Trebuchet MS"/>
              </a:rPr>
              <a:t>print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-50" dirty="0"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spc="235" dirty="0">
                <a:solidFill>
                  <a:srgbClr val="7E7E7E"/>
                </a:solidFill>
                <a:latin typeface="Trebuchet MS"/>
                <a:cs typeface="Trebuchet MS"/>
              </a:rPr>
              <a:t>L2</a:t>
            </a:r>
            <a:r>
              <a:rPr sz="1600" spc="235" dirty="0">
                <a:latin typeface="Trebuchet MS"/>
                <a:cs typeface="Trebuchet MS"/>
              </a:rPr>
              <a:t>:</a:t>
            </a:r>
            <a:r>
              <a:rPr sz="1600" spc="10" dirty="0">
                <a:latin typeface="Trebuchet MS"/>
                <a:cs typeface="Trebuchet MS"/>
              </a:rPr>
              <a:t>  </a:t>
            </a:r>
            <a:r>
              <a:rPr sz="1600" spc="-50" dirty="0"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132064" y="3598926"/>
            <a:ext cx="369570" cy="260985"/>
          </a:xfrm>
          <a:custGeom>
            <a:avLst/>
            <a:gdLst/>
            <a:ahLst/>
            <a:cxnLst/>
            <a:rect l="l" t="t" r="r" b="b"/>
            <a:pathLst>
              <a:path w="369570" h="260985">
                <a:moveTo>
                  <a:pt x="239267" y="0"/>
                </a:moveTo>
                <a:lnTo>
                  <a:pt x="239267" y="65150"/>
                </a:lnTo>
                <a:lnTo>
                  <a:pt x="0" y="65150"/>
                </a:lnTo>
                <a:lnTo>
                  <a:pt x="0" y="195453"/>
                </a:lnTo>
                <a:lnTo>
                  <a:pt x="239267" y="195453"/>
                </a:lnTo>
                <a:lnTo>
                  <a:pt x="239267" y="260604"/>
                </a:lnTo>
                <a:lnTo>
                  <a:pt x="369569" y="130301"/>
                </a:lnTo>
                <a:lnTo>
                  <a:pt x="2392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1349502" y="4821173"/>
            <a:ext cx="2318385" cy="1290320"/>
            <a:chOff x="1349502" y="4821173"/>
            <a:chExt cx="2318385" cy="1290320"/>
          </a:xfrm>
        </p:grpSpPr>
        <p:sp>
          <p:nvSpPr>
            <p:cNvPr id="24" name="object 24"/>
            <p:cNvSpPr/>
            <p:nvPr/>
          </p:nvSpPr>
          <p:spPr>
            <a:xfrm>
              <a:off x="1359027" y="4830698"/>
              <a:ext cx="2299335" cy="1271270"/>
            </a:xfrm>
            <a:custGeom>
              <a:avLst/>
              <a:gdLst/>
              <a:ahLst/>
              <a:cxnLst/>
              <a:rect l="l" t="t" r="r" b="b"/>
              <a:pathLst>
                <a:path w="2299335" h="1271270">
                  <a:moveTo>
                    <a:pt x="2087118" y="0"/>
                  </a:moveTo>
                  <a:lnTo>
                    <a:pt x="211835" y="0"/>
                  </a:lnTo>
                  <a:lnTo>
                    <a:pt x="163272" y="5596"/>
                  </a:lnTo>
                  <a:lnTo>
                    <a:pt x="118687" y="21535"/>
                  </a:lnTo>
                  <a:lnTo>
                    <a:pt x="79354" y="46546"/>
                  </a:lnTo>
                  <a:lnTo>
                    <a:pt x="46546" y="79354"/>
                  </a:lnTo>
                  <a:lnTo>
                    <a:pt x="21535" y="118687"/>
                  </a:lnTo>
                  <a:lnTo>
                    <a:pt x="5596" y="163272"/>
                  </a:lnTo>
                  <a:lnTo>
                    <a:pt x="0" y="211836"/>
                  </a:lnTo>
                  <a:lnTo>
                    <a:pt x="0" y="1059180"/>
                  </a:lnTo>
                  <a:lnTo>
                    <a:pt x="5596" y="1107751"/>
                  </a:lnTo>
                  <a:lnTo>
                    <a:pt x="21535" y="1152339"/>
                  </a:lnTo>
                  <a:lnTo>
                    <a:pt x="46546" y="1191672"/>
                  </a:lnTo>
                  <a:lnTo>
                    <a:pt x="79354" y="1224477"/>
                  </a:lnTo>
                  <a:lnTo>
                    <a:pt x="118687" y="1249484"/>
                  </a:lnTo>
                  <a:lnTo>
                    <a:pt x="163272" y="1265421"/>
                  </a:lnTo>
                  <a:lnTo>
                    <a:pt x="211835" y="1271016"/>
                  </a:lnTo>
                  <a:lnTo>
                    <a:pt x="2087118" y="1271016"/>
                  </a:lnTo>
                  <a:lnTo>
                    <a:pt x="2135681" y="1265421"/>
                  </a:lnTo>
                  <a:lnTo>
                    <a:pt x="2180266" y="1249484"/>
                  </a:lnTo>
                  <a:lnTo>
                    <a:pt x="2219599" y="1224477"/>
                  </a:lnTo>
                  <a:lnTo>
                    <a:pt x="2252407" y="1191672"/>
                  </a:lnTo>
                  <a:lnTo>
                    <a:pt x="2277418" y="1152339"/>
                  </a:lnTo>
                  <a:lnTo>
                    <a:pt x="2293357" y="1107751"/>
                  </a:lnTo>
                  <a:lnTo>
                    <a:pt x="2298954" y="1059180"/>
                  </a:lnTo>
                  <a:lnTo>
                    <a:pt x="2298954" y="211836"/>
                  </a:lnTo>
                  <a:lnTo>
                    <a:pt x="2293357" y="163272"/>
                  </a:lnTo>
                  <a:lnTo>
                    <a:pt x="2277418" y="118687"/>
                  </a:lnTo>
                  <a:lnTo>
                    <a:pt x="2252407" y="79354"/>
                  </a:lnTo>
                  <a:lnTo>
                    <a:pt x="2219599" y="46546"/>
                  </a:lnTo>
                  <a:lnTo>
                    <a:pt x="2180266" y="21535"/>
                  </a:lnTo>
                  <a:lnTo>
                    <a:pt x="2135681" y="5596"/>
                  </a:lnTo>
                  <a:lnTo>
                    <a:pt x="208711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59027" y="4830698"/>
              <a:ext cx="2299335" cy="1271270"/>
            </a:xfrm>
            <a:custGeom>
              <a:avLst/>
              <a:gdLst/>
              <a:ahLst/>
              <a:cxnLst/>
              <a:rect l="l" t="t" r="r" b="b"/>
              <a:pathLst>
                <a:path w="2299335" h="1271270">
                  <a:moveTo>
                    <a:pt x="0" y="211836"/>
                  </a:moveTo>
                  <a:lnTo>
                    <a:pt x="5596" y="163272"/>
                  </a:lnTo>
                  <a:lnTo>
                    <a:pt x="21535" y="118687"/>
                  </a:lnTo>
                  <a:lnTo>
                    <a:pt x="46546" y="79354"/>
                  </a:lnTo>
                  <a:lnTo>
                    <a:pt x="79354" y="46546"/>
                  </a:lnTo>
                  <a:lnTo>
                    <a:pt x="118687" y="21535"/>
                  </a:lnTo>
                  <a:lnTo>
                    <a:pt x="163272" y="5596"/>
                  </a:lnTo>
                  <a:lnTo>
                    <a:pt x="211835" y="0"/>
                  </a:lnTo>
                  <a:lnTo>
                    <a:pt x="2087118" y="0"/>
                  </a:lnTo>
                  <a:lnTo>
                    <a:pt x="2135681" y="5596"/>
                  </a:lnTo>
                  <a:lnTo>
                    <a:pt x="2180266" y="21535"/>
                  </a:lnTo>
                  <a:lnTo>
                    <a:pt x="2219599" y="46546"/>
                  </a:lnTo>
                  <a:lnTo>
                    <a:pt x="2252407" y="79354"/>
                  </a:lnTo>
                  <a:lnTo>
                    <a:pt x="2277418" y="118687"/>
                  </a:lnTo>
                  <a:lnTo>
                    <a:pt x="2293357" y="163272"/>
                  </a:lnTo>
                  <a:lnTo>
                    <a:pt x="2298954" y="211836"/>
                  </a:lnTo>
                  <a:lnTo>
                    <a:pt x="2298954" y="1059180"/>
                  </a:lnTo>
                  <a:lnTo>
                    <a:pt x="2293357" y="1107751"/>
                  </a:lnTo>
                  <a:lnTo>
                    <a:pt x="2277418" y="1152339"/>
                  </a:lnTo>
                  <a:lnTo>
                    <a:pt x="2252407" y="1191672"/>
                  </a:lnTo>
                  <a:lnTo>
                    <a:pt x="2219599" y="1224477"/>
                  </a:lnTo>
                  <a:lnTo>
                    <a:pt x="2180266" y="1249484"/>
                  </a:lnTo>
                  <a:lnTo>
                    <a:pt x="2135681" y="1265421"/>
                  </a:lnTo>
                  <a:lnTo>
                    <a:pt x="2087118" y="1271016"/>
                  </a:lnTo>
                  <a:lnTo>
                    <a:pt x="211835" y="1271016"/>
                  </a:lnTo>
                  <a:lnTo>
                    <a:pt x="163272" y="1265421"/>
                  </a:lnTo>
                  <a:lnTo>
                    <a:pt x="118687" y="1249484"/>
                  </a:lnTo>
                  <a:lnTo>
                    <a:pt x="79354" y="1224477"/>
                  </a:lnTo>
                  <a:lnTo>
                    <a:pt x="46546" y="1191672"/>
                  </a:lnTo>
                  <a:lnTo>
                    <a:pt x="21535" y="1152339"/>
                  </a:lnTo>
                  <a:lnTo>
                    <a:pt x="5596" y="1107751"/>
                  </a:lnTo>
                  <a:lnTo>
                    <a:pt x="0" y="1059180"/>
                  </a:lnTo>
                  <a:lnTo>
                    <a:pt x="0" y="211836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99869" y="4823460"/>
            <a:ext cx="140589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3715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  <a:p>
            <a:pPr marL="513715">
              <a:lnSpc>
                <a:spcPct val="100000"/>
              </a:lnSpc>
            </a:pPr>
            <a:r>
              <a:rPr sz="1600" spc="185" dirty="0">
                <a:latin typeface="Trebuchet MS"/>
                <a:cs typeface="Trebuchet MS"/>
              </a:rPr>
              <a:t>goto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30" dirty="0">
                <a:latin typeface="Trebuchet MS"/>
                <a:cs typeface="Trebuchet MS"/>
              </a:rPr>
              <a:t>L1</a:t>
            </a:r>
            <a:endParaRPr sz="1600">
              <a:latin typeface="Trebuchet MS"/>
              <a:cs typeface="Trebuchet MS"/>
            </a:endParaRPr>
          </a:p>
          <a:p>
            <a:pPr marL="513715">
              <a:lnSpc>
                <a:spcPct val="100000"/>
              </a:lnSpc>
            </a:pPr>
            <a:r>
              <a:rPr sz="1600" spc="-50" dirty="0"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spc="229" dirty="0">
                <a:solidFill>
                  <a:srgbClr val="7E7E7E"/>
                </a:solidFill>
                <a:latin typeface="Trebuchet MS"/>
                <a:cs typeface="Trebuchet MS"/>
              </a:rPr>
              <a:t>L1</a:t>
            </a:r>
            <a:r>
              <a:rPr sz="1600" spc="229" dirty="0">
                <a:latin typeface="Trebuchet MS"/>
                <a:cs typeface="Trebuchet MS"/>
              </a:rPr>
              <a:t>: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85" dirty="0">
                <a:latin typeface="Trebuchet MS"/>
                <a:cs typeface="Trebuchet MS"/>
              </a:rPr>
              <a:t>goto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20" dirty="0">
                <a:latin typeface="Trebuchet MS"/>
                <a:cs typeface="Trebuchet MS"/>
              </a:rPr>
              <a:t>L2</a:t>
            </a:r>
            <a:endParaRPr sz="1600">
              <a:latin typeface="Trebuchet MS"/>
              <a:cs typeface="Trebuchet MS"/>
            </a:endParaRPr>
          </a:p>
          <a:p>
            <a:pPr marL="513715">
              <a:lnSpc>
                <a:spcPct val="100000"/>
              </a:lnSpc>
            </a:pPr>
            <a:r>
              <a:rPr sz="1600" spc="-50" dirty="0"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79164" y="5335523"/>
            <a:ext cx="369570" cy="261620"/>
          </a:xfrm>
          <a:custGeom>
            <a:avLst/>
            <a:gdLst/>
            <a:ahLst/>
            <a:cxnLst/>
            <a:rect l="l" t="t" r="r" b="b"/>
            <a:pathLst>
              <a:path w="369570" h="261620">
                <a:moveTo>
                  <a:pt x="238887" y="0"/>
                </a:moveTo>
                <a:lnTo>
                  <a:pt x="238887" y="65278"/>
                </a:lnTo>
                <a:lnTo>
                  <a:pt x="0" y="65278"/>
                </a:lnTo>
                <a:lnTo>
                  <a:pt x="0" y="195960"/>
                </a:lnTo>
                <a:lnTo>
                  <a:pt x="238887" y="195960"/>
                </a:lnTo>
                <a:lnTo>
                  <a:pt x="238887" y="261365"/>
                </a:lnTo>
                <a:lnTo>
                  <a:pt x="369570" y="130682"/>
                </a:lnTo>
                <a:lnTo>
                  <a:pt x="2388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4661153" y="4824221"/>
            <a:ext cx="2318385" cy="1283970"/>
            <a:chOff x="4661153" y="4824221"/>
            <a:chExt cx="2318385" cy="1283970"/>
          </a:xfrm>
        </p:grpSpPr>
        <p:sp>
          <p:nvSpPr>
            <p:cNvPr id="29" name="object 29"/>
            <p:cNvSpPr/>
            <p:nvPr/>
          </p:nvSpPr>
          <p:spPr>
            <a:xfrm>
              <a:off x="4670678" y="4833746"/>
              <a:ext cx="2299335" cy="1264920"/>
            </a:xfrm>
            <a:custGeom>
              <a:avLst/>
              <a:gdLst/>
              <a:ahLst/>
              <a:cxnLst/>
              <a:rect l="l" t="t" r="r" b="b"/>
              <a:pathLst>
                <a:path w="2299334" h="1264920">
                  <a:moveTo>
                    <a:pt x="2088134" y="0"/>
                  </a:moveTo>
                  <a:lnTo>
                    <a:pt x="210820" y="0"/>
                  </a:lnTo>
                  <a:lnTo>
                    <a:pt x="162472" y="5566"/>
                  </a:lnTo>
                  <a:lnTo>
                    <a:pt x="118095" y="21423"/>
                  </a:lnTo>
                  <a:lnTo>
                    <a:pt x="78951" y="46306"/>
                  </a:lnTo>
                  <a:lnTo>
                    <a:pt x="46306" y="78951"/>
                  </a:lnTo>
                  <a:lnTo>
                    <a:pt x="21423" y="118095"/>
                  </a:lnTo>
                  <a:lnTo>
                    <a:pt x="5566" y="162472"/>
                  </a:lnTo>
                  <a:lnTo>
                    <a:pt x="0" y="210819"/>
                  </a:lnTo>
                  <a:lnTo>
                    <a:pt x="0" y="1054099"/>
                  </a:lnTo>
                  <a:lnTo>
                    <a:pt x="5566" y="1102439"/>
                  </a:lnTo>
                  <a:lnTo>
                    <a:pt x="21423" y="1146813"/>
                  </a:lnTo>
                  <a:lnTo>
                    <a:pt x="46306" y="1185957"/>
                  </a:lnTo>
                  <a:lnTo>
                    <a:pt x="78951" y="1218605"/>
                  </a:lnTo>
                  <a:lnTo>
                    <a:pt x="118095" y="1243492"/>
                  </a:lnTo>
                  <a:lnTo>
                    <a:pt x="162472" y="1259352"/>
                  </a:lnTo>
                  <a:lnTo>
                    <a:pt x="210820" y="1264920"/>
                  </a:lnTo>
                  <a:lnTo>
                    <a:pt x="2088134" y="1264920"/>
                  </a:lnTo>
                  <a:lnTo>
                    <a:pt x="2136481" y="1259352"/>
                  </a:lnTo>
                  <a:lnTo>
                    <a:pt x="2180858" y="1243492"/>
                  </a:lnTo>
                  <a:lnTo>
                    <a:pt x="2220002" y="1218605"/>
                  </a:lnTo>
                  <a:lnTo>
                    <a:pt x="2252647" y="1185957"/>
                  </a:lnTo>
                  <a:lnTo>
                    <a:pt x="2277530" y="1146813"/>
                  </a:lnTo>
                  <a:lnTo>
                    <a:pt x="2293387" y="1102439"/>
                  </a:lnTo>
                  <a:lnTo>
                    <a:pt x="2298954" y="1054099"/>
                  </a:lnTo>
                  <a:lnTo>
                    <a:pt x="2298954" y="210819"/>
                  </a:lnTo>
                  <a:lnTo>
                    <a:pt x="2293387" y="162472"/>
                  </a:lnTo>
                  <a:lnTo>
                    <a:pt x="2277530" y="118095"/>
                  </a:lnTo>
                  <a:lnTo>
                    <a:pt x="2252647" y="78951"/>
                  </a:lnTo>
                  <a:lnTo>
                    <a:pt x="2220002" y="46306"/>
                  </a:lnTo>
                  <a:lnTo>
                    <a:pt x="2180858" y="21423"/>
                  </a:lnTo>
                  <a:lnTo>
                    <a:pt x="2136481" y="5566"/>
                  </a:lnTo>
                  <a:lnTo>
                    <a:pt x="208813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70678" y="4833746"/>
              <a:ext cx="2299335" cy="1264920"/>
            </a:xfrm>
            <a:custGeom>
              <a:avLst/>
              <a:gdLst/>
              <a:ahLst/>
              <a:cxnLst/>
              <a:rect l="l" t="t" r="r" b="b"/>
              <a:pathLst>
                <a:path w="2299334" h="1264920">
                  <a:moveTo>
                    <a:pt x="0" y="210819"/>
                  </a:moveTo>
                  <a:lnTo>
                    <a:pt x="5566" y="162472"/>
                  </a:lnTo>
                  <a:lnTo>
                    <a:pt x="21423" y="118095"/>
                  </a:lnTo>
                  <a:lnTo>
                    <a:pt x="46306" y="78951"/>
                  </a:lnTo>
                  <a:lnTo>
                    <a:pt x="78951" y="46306"/>
                  </a:lnTo>
                  <a:lnTo>
                    <a:pt x="118095" y="21423"/>
                  </a:lnTo>
                  <a:lnTo>
                    <a:pt x="162472" y="5566"/>
                  </a:lnTo>
                  <a:lnTo>
                    <a:pt x="210820" y="0"/>
                  </a:lnTo>
                  <a:lnTo>
                    <a:pt x="2088134" y="0"/>
                  </a:lnTo>
                  <a:lnTo>
                    <a:pt x="2136481" y="5566"/>
                  </a:lnTo>
                  <a:lnTo>
                    <a:pt x="2180858" y="21423"/>
                  </a:lnTo>
                  <a:lnTo>
                    <a:pt x="2220002" y="46306"/>
                  </a:lnTo>
                  <a:lnTo>
                    <a:pt x="2252647" y="78951"/>
                  </a:lnTo>
                  <a:lnTo>
                    <a:pt x="2277530" y="118095"/>
                  </a:lnTo>
                  <a:lnTo>
                    <a:pt x="2293387" y="162472"/>
                  </a:lnTo>
                  <a:lnTo>
                    <a:pt x="2298954" y="210819"/>
                  </a:lnTo>
                  <a:lnTo>
                    <a:pt x="2298954" y="1054099"/>
                  </a:lnTo>
                  <a:lnTo>
                    <a:pt x="2293387" y="1102439"/>
                  </a:lnTo>
                  <a:lnTo>
                    <a:pt x="2277530" y="1146813"/>
                  </a:lnTo>
                  <a:lnTo>
                    <a:pt x="2252647" y="1185957"/>
                  </a:lnTo>
                  <a:lnTo>
                    <a:pt x="2220002" y="1218605"/>
                  </a:lnTo>
                  <a:lnTo>
                    <a:pt x="2180858" y="1243492"/>
                  </a:lnTo>
                  <a:lnTo>
                    <a:pt x="2136481" y="1259352"/>
                  </a:lnTo>
                  <a:lnTo>
                    <a:pt x="2088134" y="1264920"/>
                  </a:lnTo>
                  <a:lnTo>
                    <a:pt x="210820" y="1264920"/>
                  </a:lnTo>
                  <a:lnTo>
                    <a:pt x="162472" y="1259352"/>
                  </a:lnTo>
                  <a:lnTo>
                    <a:pt x="118095" y="1243492"/>
                  </a:lnTo>
                  <a:lnTo>
                    <a:pt x="78951" y="1218605"/>
                  </a:lnTo>
                  <a:lnTo>
                    <a:pt x="46306" y="1185957"/>
                  </a:lnTo>
                  <a:lnTo>
                    <a:pt x="21423" y="1146813"/>
                  </a:lnTo>
                  <a:lnTo>
                    <a:pt x="5566" y="1102439"/>
                  </a:lnTo>
                  <a:lnTo>
                    <a:pt x="0" y="1054099"/>
                  </a:lnTo>
                  <a:lnTo>
                    <a:pt x="0" y="21081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811014" y="4823460"/>
            <a:ext cx="1405890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3715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  <a:p>
            <a:pPr marL="513715">
              <a:lnSpc>
                <a:spcPct val="100000"/>
              </a:lnSpc>
            </a:pPr>
            <a:r>
              <a:rPr sz="1600" spc="185" dirty="0">
                <a:latin typeface="Trebuchet MS"/>
                <a:cs typeface="Trebuchet MS"/>
              </a:rPr>
              <a:t>goto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30" dirty="0">
                <a:latin typeface="Trebuchet MS"/>
                <a:cs typeface="Trebuchet MS"/>
              </a:rPr>
              <a:t>L2</a:t>
            </a:r>
            <a:endParaRPr sz="1600">
              <a:latin typeface="Trebuchet MS"/>
              <a:cs typeface="Trebuchet MS"/>
            </a:endParaRPr>
          </a:p>
          <a:p>
            <a:pPr marL="513715">
              <a:lnSpc>
                <a:spcPct val="100000"/>
              </a:lnSpc>
            </a:pPr>
            <a:r>
              <a:rPr sz="1600" spc="-50" dirty="0"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spc="229" dirty="0">
                <a:solidFill>
                  <a:srgbClr val="7E7E7E"/>
                </a:solidFill>
                <a:latin typeface="Trebuchet MS"/>
                <a:cs typeface="Trebuchet MS"/>
              </a:rPr>
              <a:t>L1</a:t>
            </a:r>
            <a:r>
              <a:rPr sz="1600" spc="229" dirty="0">
                <a:latin typeface="Trebuchet MS"/>
                <a:cs typeface="Trebuchet MS"/>
              </a:rPr>
              <a:t>: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85" dirty="0">
                <a:latin typeface="Trebuchet MS"/>
                <a:cs typeface="Trebuchet MS"/>
              </a:rPr>
              <a:t>goto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20" dirty="0">
                <a:latin typeface="Trebuchet MS"/>
                <a:cs typeface="Trebuchet MS"/>
              </a:rPr>
              <a:t>L2</a:t>
            </a:r>
            <a:endParaRPr sz="1600">
              <a:latin typeface="Trebuchet MS"/>
              <a:cs typeface="Trebuchet MS"/>
            </a:endParaRPr>
          </a:p>
          <a:p>
            <a:pPr marL="513715">
              <a:lnSpc>
                <a:spcPct val="100000"/>
              </a:lnSpc>
            </a:pPr>
            <a:r>
              <a:rPr sz="1600" spc="-50" dirty="0"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290816" y="5335523"/>
            <a:ext cx="368935" cy="261620"/>
          </a:xfrm>
          <a:custGeom>
            <a:avLst/>
            <a:gdLst/>
            <a:ahLst/>
            <a:cxnLst/>
            <a:rect l="l" t="t" r="r" b="b"/>
            <a:pathLst>
              <a:path w="368934" h="261620">
                <a:moveTo>
                  <a:pt x="238125" y="0"/>
                </a:moveTo>
                <a:lnTo>
                  <a:pt x="238125" y="65278"/>
                </a:lnTo>
                <a:lnTo>
                  <a:pt x="0" y="65278"/>
                </a:lnTo>
                <a:lnTo>
                  <a:pt x="0" y="195960"/>
                </a:lnTo>
                <a:lnTo>
                  <a:pt x="238125" y="195960"/>
                </a:lnTo>
                <a:lnTo>
                  <a:pt x="238125" y="261365"/>
                </a:lnTo>
                <a:lnTo>
                  <a:pt x="368807" y="130682"/>
                </a:lnTo>
                <a:lnTo>
                  <a:pt x="238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7972043" y="4824221"/>
            <a:ext cx="2318385" cy="1283970"/>
            <a:chOff x="7972043" y="4824221"/>
            <a:chExt cx="2318385" cy="1283970"/>
          </a:xfrm>
        </p:grpSpPr>
        <p:sp>
          <p:nvSpPr>
            <p:cNvPr id="34" name="object 34"/>
            <p:cNvSpPr/>
            <p:nvPr/>
          </p:nvSpPr>
          <p:spPr>
            <a:xfrm>
              <a:off x="7981568" y="4833746"/>
              <a:ext cx="2299335" cy="1264920"/>
            </a:xfrm>
            <a:custGeom>
              <a:avLst/>
              <a:gdLst/>
              <a:ahLst/>
              <a:cxnLst/>
              <a:rect l="l" t="t" r="r" b="b"/>
              <a:pathLst>
                <a:path w="2299334" h="1264920">
                  <a:moveTo>
                    <a:pt x="2088133" y="0"/>
                  </a:moveTo>
                  <a:lnTo>
                    <a:pt x="210820" y="0"/>
                  </a:lnTo>
                  <a:lnTo>
                    <a:pt x="162472" y="5566"/>
                  </a:lnTo>
                  <a:lnTo>
                    <a:pt x="118095" y="21423"/>
                  </a:lnTo>
                  <a:lnTo>
                    <a:pt x="78951" y="46306"/>
                  </a:lnTo>
                  <a:lnTo>
                    <a:pt x="46306" y="78951"/>
                  </a:lnTo>
                  <a:lnTo>
                    <a:pt x="21423" y="118095"/>
                  </a:lnTo>
                  <a:lnTo>
                    <a:pt x="5566" y="162472"/>
                  </a:lnTo>
                  <a:lnTo>
                    <a:pt x="0" y="210819"/>
                  </a:lnTo>
                  <a:lnTo>
                    <a:pt x="0" y="1054099"/>
                  </a:lnTo>
                  <a:lnTo>
                    <a:pt x="5566" y="1102439"/>
                  </a:lnTo>
                  <a:lnTo>
                    <a:pt x="21423" y="1146813"/>
                  </a:lnTo>
                  <a:lnTo>
                    <a:pt x="46306" y="1185957"/>
                  </a:lnTo>
                  <a:lnTo>
                    <a:pt x="78951" y="1218605"/>
                  </a:lnTo>
                  <a:lnTo>
                    <a:pt x="118095" y="1243492"/>
                  </a:lnTo>
                  <a:lnTo>
                    <a:pt x="162472" y="1259352"/>
                  </a:lnTo>
                  <a:lnTo>
                    <a:pt x="210820" y="1264920"/>
                  </a:lnTo>
                  <a:lnTo>
                    <a:pt x="2088133" y="1264920"/>
                  </a:lnTo>
                  <a:lnTo>
                    <a:pt x="2136481" y="1259352"/>
                  </a:lnTo>
                  <a:lnTo>
                    <a:pt x="2180858" y="1243492"/>
                  </a:lnTo>
                  <a:lnTo>
                    <a:pt x="2220002" y="1218605"/>
                  </a:lnTo>
                  <a:lnTo>
                    <a:pt x="2252647" y="1185957"/>
                  </a:lnTo>
                  <a:lnTo>
                    <a:pt x="2277530" y="1146813"/>
                  </a:lnTo>
                  <a:lnTo>
                    <a:pt x="2293387" y="1102439"/>
                  </a:lnTo>
                  <a:lnTo>
                    <a:pt x="2298954" y="1054099"/>
                  </a:lnTo>
                  <a:lnTo>
                    <a:pt x="2298954" y="210819"/>
                  </a:lnTo>
                  <a:lnTo>
                    <a:pt x="2293387" y="162472"/>
                  </a:lnTo>
                  <a:lnTo>
                    <a:pt x="2277530" y="118095"/>
                  </a:lnTo>
                  <a:lnTo>
                    <a:pt x="2252647" y="78951"/>
                  </a:lnTo>
                  <a:lnTo>
                    <a:pt x="2220002" y="46306"/>
                  </a:lnTo>
                  <a:lnTo>
                    <a:pt x="2180858" y="21423"/>
                  </a:lnTo>
                  <a:lnTo>
                    <a:pt x="2136481" y="5566"/>
                  </a:lnTo>
                  <a:lnTo>
                    <a:pt x="208813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81568" y="4833746"/>
              <a:ext cx="2299335" cy="1264920"/>
            </a:xfrm>
            <a:custGeom>
              <a:avLst/>
              <a:gdLst/>
              <a:ahLst/>
              <a:cxnLst/>
              <a:rect l="l" t="t" r="r" b="b"/>
              <a:pathLst>
                <a:path w="2299334" h="1264920">
                  <a:moveTo>
                    <a:pt x="0" y="210819"/>
                  </a:moveTo>
                  <a:lnTo>
                    <a:pt x="5566" y="162472"/>
                  </a:lnTo>
                  <a:lnTo>
                    <a:pt x="21423" y="118095"/>
                  </a:lnTo>
                  <a:lnTo>
                    <a:pt x="46306" y="78951"/>
                  </a:lnTo>
                  <a:lnTo>
                    <a:pt x="78951" y="46306"/>
                  </a:lnTo>
                  <a:lnTo>
                    <a:pt x="118095" y="21423"/>
                  </a:lnTo>
                  <a:lnTo>
                    <a:pt x="162472" y="5566"/>
                  </a:lnTo>
                  <a:lnTo>
                    <a:pt x="210820" y="0"/>
                  </a:lnTo>
                  <a:lnTo>
                    <a:pt x="2088133" y="0"/>
                  </a:lnTo>
                  <a:lnTo>
                    <a:pt x="2136481" y="5566"/>
                  </a:lnTo>
                  <a:lnTo>
                    <a:pt x="2180858" y="21423"/>
                  </a:lnTo>
                  <a:lnTo>
                    <a:pt x="2220002" y="46306"/>
                  </a:lnTo>
                  <a:lnTo>
                    <a:pt x="2252647" y="78951"/>
                  </a:lnTo>
                  <a:lnTo>
                    <a:pt x="2277530" y="118095"/>
                  </a:lnTo>
                  <a:lnTo>
                    <a:pt x="2293387" y="162472"/>
                  </a:lnTo>
                  <a:lnTo>
                    <a:pt x="2298954" y="210819"/>
                  </a:lnTo>
                  <a:lnTo>
                    <a:pt x="2298954" y="1054099"/>
                  </a:lnTo>
                  <a:lnTo>
                    <a:pt x="2293387" y="1102439"/>
                  </a:lnTo>
                  <a:lnTo>
                    <a:pt x="2277530" y="1146813"/>
                  </a:lnTo>
                  <a:lnTo>
                    <a:pt x="2252647" y="1185957"/>
                  </a:lnTo>
                  <a:lnTo>
                    <a:pt x="2220002" y="1218605"/>
                  </a:lnTo>
                  <a:lnTo>
                    <a:pt x="2180858" y="1243492"/>
                  </a:lnTo>
                  <a:lnTo>
                    <a:pt x="2136481" y="1259352"/>
                  </a:lnTo>
                  <a:lnTo>
                    <a:pt x="2088133" y="1264920"/>
                  </a:lnTo>
                  <a:lnTo>
                    <a:pt x="210820" y="1264920"/>
                  </a:lnTo>
                  <a:lnTo>
                    <a:pt x="162472" y="1259352"/>
                  </a:lnTo>
                  <a:lnTo>
                    <a:pt x="118095" y="1243492"/>
                  </a:lnTo>
                  <a:lnTo>
                    <a:pt x="78951" y="1218605"/>
                  </a:lnTo>
                  <a:lnTo>
                    <a:pt x="46306" y="1185957"/>
                  </a:lnTo>
                  <a:lnTo>
                    <a:pt x="21423" y="1146813"/>
                  </a:lnTo>
                  <a:lnTo>
                    <a:pt x="5566" y="1102439"/>
                  </a:lnTo>
                  <a:lnTo>
                    <a:pt x="0" y="1054099"/>
                  </a:lnTo>
                  <a:lnTo>
                    <a:pt x="0" y="210819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623807" y="4823460"/>
            <a:ext cx="90487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spc="185" dirty="0">
                <a:latin typeface="Trebuchet MS"/>
                <a:cs typeface="Trebuchet MS"/>
              </a:rPr>
              <a:t>goto</a:t>
            </a:r>
            <a:r>
              <a:rPr sz="1600" spc="15" dirty="0">
                <a:latin typeface="Trebuchet MS"/>
                <a:cs typeface="Trebuchet MS"/>
              </a:rPr>
              <a:t>  </a:t>
            </a:r>
            <a:r>
              <a:rPr sz="1600" spc="130" dirty="0">
                <a:latin typeface="Trebuchet MS"/>
                <a:cs typeface="Trebuchet MS"/>
              </a:rPr>
              <a:t>L2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600" spc="-50" dirty="0">
                <a:latin typeface="Trebuchet MS"/>
                <a:cs typeface="Trebuchet MS"/>
              </a:rPr>
              <a:t>…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84059" y="4866894"/>
            <a:ext cx="7893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no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jumps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L1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9638792" y="5602223"/>
            <a:ext cx="2294255" cy="1097280"/>
            <a:chOff x="9638792" y="5602223"/>
            <a:chExt cx="2294255" cy="1097280"/>
          </a:xfrm>
        </p:grpSpPr>
        <p:sp>
          <p:nvSpPr>
            <p:cNvPr id="39" name="object 39"/>
            <p:cNvSpPr/>
            <p:nvPr/>
          </p:nvSpPr>
          <p:spPr>
            <a:xfrm>
              <a:off x="9645269" y="5608700"/>
              <a:ext cx="2281555" cy="1084580"/>
            </a:xfrm>
            <a:custGeom>
              <a:avLst/>
              <a:gdLst/>
              <a:ahLst/>
              <a:cxnLst/>
              <a:rect l="l" t="t" r="r" b="b"/>
              <a:pathLst>
                <a:path w="2281554" h="1084579">
                  <a:moveTo>
                    <a:pt x="0" y="134988"/>
                  </a:moveTo>
                  <a:lnTo>
                    <a:pt x="448563" y="451802"/>
                  </a:lnTo>
                  <a:lnTo>
                    <a:pt x="448563" y="903605"/>
                  </a:lnTo>
                  <a:lnTo>
                    <a:pt x="455018" y="951647"/>
                  </a:lnTo>
                  <a:lnTo>
                    <a:pt x="473234" y="994818"/>
                  </a:lnTo>
                  <a:lnTo>
                    <a:pt x="501491" y="1031393"/>
                  </a:lnTo>
                  <a:lnTo>
                    <a:pt x="538066" y="1059652"/>
                  </a:lnTo>
                  <a:lnTo>
                    <a:pt x="581237" y="1077870"/>
                  </a:lnTo>
                  <a:lnTo>
                    <a:pt x="629284" y="1084326"/>
                  </a:lnTo>
                  <a:lnTo>
                    <a:pt x="2100453" y="1084326"/>
                  </a:lnTo>
                  <a:lnTo>
                    <a:pt x="2148500" y="1077870"/>
                  </a:lnTo>
                  <a:lnTo>
                    <a:pt x="2191671" y="1059652"/>
                  </a:lnTo>
                  <a:lnTo>
                    <a:pt x="2228246" y="1031393"/>
                  </a:lnTo>
                  <a:lnTo>
                    <a:pt x="2256503" y="994818"/>
                  </a:lnTo>
                  <a:lnTo>
                    <a:pt x="2274719" y="951647"/>
                  </a:lnTo>
                  <a:lnTo>
                    <a:pt x="2281174" y="903605"/>
                  </a:lnTo>
                  <a:lnTo>
                    <a:pt x="2281174" y="180721"/>
                  </a:lnTo>
                  <a:lnTo>
                    <a:pt x="448563" y="180721"/>
                  </a:lnTo>
                  <a:lnTo>
                    <a:pt x="0" y="134988"/>
                  </a:lnTo>
                  <a:close/>
                </a:path>
                <a:path w="2281554" h="1084579">
                  <a:moveTo>
                    <a:pt x="2100453" y="0"/>
                  </a:moveTo>
                  <a:lnTo>
                    <a:pt x="629284" y="0"/>
                  </a:lnTo>
                  <a:lnTo>
                    <a:pt x="581237" y="6455"/>
                  </a:lnTo>
                  <a:lnTo>
                    <a:pt x="538066" y="24673"/>
                  </a:lnTo>
                  <a:lnTo>
                    <a:pt x="501491" y="52932"/>
                  </a:lnTo>
                  <a:lnTo>
                    <a:pt x="473234" y="89507"/>
                  </a:lnTo>
                  <a:lnTo>
                    <a:pt x="455018" y="132678"/>
                  </a:lnTo>
                  <a:lnTo>
                    <a:pt x="448563" y="180721"/>
                  </a:lnTo>
                  <a:lnTo>
                    <a:pt x="2281174" y="180721"/>
                  </a:lnTo>
                  <a:lnTo>
                    <a:pt x="2274719" y="132678"/>
                  </a:lnTo>
                  <a:lnTo>
                    <a:pt x="2256503" y="89507"/>
                  </a:lnTo>
                  <a:lnTo>
                    <a:pt x="2228246" y="52932"/>
                  </a:lnTo>
                  <a:lnTo>
                    <a:pt x="2191671" y="24673"/>
                  </a:lnTo>
                  <a:lnTo>
                    <a:pt x="2148500" y="6455"/>
                  </a:lnTo>
                  <a:lnTo>
                    <a:pt x="2100453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645269" y="5608700"/>
              <a:ext cx="2281555" cy="1084580"/>
            </a:xfrm>
            <a:custGeom>
              <a:avLst/>
              <a:gdLst/>
              <a:ahLst/>
              <a:cxnLst/>
              <a:rect l="l" t="t" r="r" b="b"/>
              <a:pathLst>
                <a:path w="2281554" h="1084579">
                  <a:moveTo>
                    <a:pt x="448563" y="180721"/>
                  </a:moveTo>
                  <a:lnTo>
                    <a:pt x="455018" y="132678"/>
                  </a:lnTo>
                  <a:lnTo>
                    <a:pt x="473234" y="89507"/>
                  </a:lnTo>
                  <a:lnTo>
                    <a:pt x="501491" y="52932"/>
                  </a:lnTo>
                  <a:lnTo>
                    <a:pt x="538066" y="24673"/>
                  </a:lnTo>
                  <a:lnTo>
                    <a:pt x="581237" y="6455"/>
                  </a:lnTo>
                  <a:lnTo>
                    <a:pt x="629284" y="0"/>
                  </a:lnTo>
                  <a:lnTo>
                    <a:pt x="753999" y="0"/>
                  </a:lnTo>
                  <a:lnTo>
                    <a:pt x="1212087" y="0"/>
                  </a:lnTo>
                  <a:lnTo>
                    <a:pt x="2100453" y="0"/>
                  </a:lnTo>
                  <a:lnTo>
                    <a:pt x="2148500" y="6455"/>
                  </a:lnTo>
                  <a:lnTo>
                    <a:pt x="2191671" y="24673"/>
                  </a:lnTo>
                  <a:lnTo>
                    <a:pt x="2228246" y="52932"/>
                  </a:lnTo>
                  <a:lnTo>
                    <a:pt x="2256503" y="89507"/>
                  </a:lnTo>
                  <a:lnTo>
                    <a:pt x="2274719" y="132678"/>
                  </a:lnTo>
                  <a:lnTo>
                    <a:pt x="2281174" y="180721"/>
                  </a:lnTo>
                  <a:lnTo>
                    <a:pt x="2281174" y="451802"/>
                  </a:lnTo>
                  <a:lnTo>
                    <a:pt x="2281174" y="903605"/>
                  </a:lnTo>
                  <a:lnTo>
                    <a:pt x="2274719" y="951647"/>
                  </a:lnTo>
                  <a:lnTo>
                    <a:pt x="2256503" y="994818"/>
                  </a:lnTo>
                  <a:lnTo>
                    <a:pt x="2228246" y="1031393"/>
                  </a:lnTo>
                  <a:lnTo>
                    <a:pt x="2191671" y="1059652"/>
                  </a:lnTo>
                  <a:lnTo>
                    <a:pt x="2148500" y="1077870"/>
                  </a:lnTo>
                  <a:lnTo>
                    <a:pt x="2100453" y="1084326"/>
                  </a:lnTo>
                  <a:lnTo>
                    <a:pt x="1212087" y="1084326"/>
                  </a:lnTo>
                  <a:lnTo>
                    <a:pt x="753999" y="1084326"/>
                  </a:lnTo>
                  <a:lnTo>
                    <a:pt x="629284" y="1084326"/>
                  </a:lnTo>
                  <a:lnTo>
                    <a:pt x="581237" y="1077870"/>
                  </a:lnTo>
                  <a:lnTo>
                    <a:pt x="538066" y="1059652"/>
                  </a:lnTo>
                  <a:lnTo>
                    <a:pt x="501491" y="1031393"/>
                  </a:lnTo>
                  <a:lnTo>
                    <a:pt x="473234" y="994818"/>
                  </a:lnTo>
                  <a:lnTo>
                    <a:pt x="455018" y="951647"/>
                  </a:lnTo>
                  <a:lnTo>
                    <a:pt x="448563" y="903605"/>
                  </a:lnTo>
                  <a:lnTo>
                    <a:pt x="448563" y="451802"/>
                  </a:lnTo>
                  <a:lnTo>
                    <a:pt x="0" y="134988"/>
                  </a:lnTo>
                  <a:lnTo>
                    <a:pt x="448563" y="180721"/>
                  </a:lnTo>
                  <a:close/>
                </a:path>
              </a:pathLst>
            </a:custGeom>
            <a:ln w="129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0225531" y="5700267"/>
            <a:ext cx="14808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400" dirty="0">
                <a:latin typeface="Calibri"/>
                <a:cs typeface="Calibri"/>
              </a:rPr>
              <a:t>BB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beginning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L1:</a:t>
            </a:r>
            <a:endParaRPr sz="14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…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removed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if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preceded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 </a:t>
            </a:r>
            <a:r>
              <a:rPr sz="1400" dirty="0">
                <a:latin typeface="Calibri"/>
                <a:cs typeface="Calibri"/>
              </a:rPr>
              <a:t>unconditional</a:t>
            </a:r>
            <a:r>
              <a:rPr sz="1400" spc="-8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jump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4" name="Slide Number Placeholder 43">
            <a:extLst>
              <a:ext uri="{FF2B5EF4-FFF2-40B4-BE49-F238E27FC236}">
                <a16:creationId xmlns:a16="http://schemas.microsoft.com/office/drawing/2014/main" id="{89DD7537-6838-4CA9-3FA9-D48FF7E6613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04724"/>
            <a:ext cx="7880350" cy="12992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695"/>
              </a:spcBef>
            </a:pPr>
            <a:r>
              <a:rPr spc="-10" dirty="0"/>
              <a:t>Peephole</a:t>
            </a:r>
            <a:r>
              <a:rPr spc="-155" dirty="0"/>
              <a:t> </a:t>
            </a:r>
            <a:r>
              <a:rPr spc="-10" dirty="0"/>
              <a:t>Optimization</a:t>
            </a:r>
            <a:r>
              <a:rPr spc="-150" dirty="0"/>
              <a:t> </a:t>
            </a:r>
            <a:r>
              <a:rPr dirty="0"/>
              <a:t>based</a:t>
            </a:r>
            <a:r>
              <a:rPr spc="-175" dirty="0"/>
              <a:t> </a:t>
            </a:r>
            <a:r>
              <a:rPr spc="-20" dirty="0"/>
              <a:t>Code </a:t>
            </a:r>
            <a:r>
              <a:rPr spc="-10" dirty="0"/>
              <a:t>Generation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31695"/>
            <a:ext cx="9478010" cy="184594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41300" marR="5080" indent="-228600">
              <a:lnSpc>
                <a:spcPts val="2500"/>
              </a:lnSpc>
              <a:spcBef>
                <a:spcPts val="69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naïve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optimization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strategy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exhaustive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search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match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patterns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rewrite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code</a:t>
            </a:r>
            <a:endParaRPr sz="2600">
              <a:latin typeface="Calibri"/>
              <a:cs typeface="Calibri"/>
            </a:endParaRPr>
          </a:p>
          <a:p>
            <a:pPr marL="697865" lvl="1" indent="-227965">
              <a:lnSpc>
                <a:spcPts val="2630"/>
              </a:lnSpc>
              <a:spcBef>
                <a:spcPts val="5"/>
              </a:spcBef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Can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work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number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patterns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window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size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small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ts val="263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Does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work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modern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complex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ISAs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Workflow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modern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peephole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optimizer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784038"/>
            <a:ext cx="10275570" cy="123126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240665" algn="l"/>
              </a:tabLst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optimizer,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input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output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languages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same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With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different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output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language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(e.g.,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ASM),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optimizer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code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generation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7345" y="3716273"/>
            <a:ext cx="1588135" cy="749300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3492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75"/>
              </a:spcBef>
            </a:pPr>
            <a:r>
              <a:rPr sz="2400" spc="-10" dirty="0">
                <a:latin typeface="Calibri"/>
                <a:cs typeface="Calibri"/>
              </a:rPr>
              <a:t>Expander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latin typeface="Calibri"/>
                <a:cs typeface="Calibri"/>
              </a:rPr>
              <a:t>IR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→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libri"/>
                <a:cs typeface="Calibri"/>
              </a:rPr>
              <a:t>LLIR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0546" y="3716273"/>
            <a:ext cx="1588135" cy="749300"/>
          </a:xfrm>
          <a:prstGeom prst="rect">
            <a:avLst/>
          </a:prstGeom>
          <a:solidFill>
            <a:srgbClr val="E1EFD9"/>
          </a:solidFill>
        </p:spPr>
        <p:txBody>
          <a:bodyPr vert="horz" wrap="square" lIns="0" tIns="34925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275"/>
              </a:spcBef>
            </a:pPr>
            <a:r>
              <a:rPr sz="2400" spc="-10" dirty="0">
                <a:latin typeface="Calibri"/>
                <a:cs typeface="Calibri"/>
              </a:rPr>
              <a:t>Simplifier</a:t>
            </a:r>
            <a:endParaRPr sz="2400">
              <a:latin typeface="Calibri"/>
              <a:cs typeface="Calibri"/>
            </a:endParaRPr>
          </a:p>
          <a:p>
            <a:pPr marL="271145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latin typeface="Calibri"/>
                <a:cs typeface="Calibri"/>
              </a:rPr>
              <a:t>LLIR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→ </a:t>
            </a:r>
            <a:r>
              <a:rPr sz="1800" spc="-20" dirty="0">
                <a:latin typeface="Calibri"/>
                <a:cs typeface="Calibri"/>
              </a:rPr>
              <a:t>LLIR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745" y="3716273"/>
            <a:ext cx="1588135" cy="74930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34925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275"/>
              </a:spcBef>
            </a:pPr>
            <a:r>
              <a:rPr sz="2400" spc="-10" dirty="0">
                <a:latin typeface="Calibri"/>
                <a:cs typeface="Calibri"/>
              </a:rPr>
              <a:t>Matcher</a:t>
            </a:r>
            <a:endParaRPr sz="24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latin typeface="Calibri"/>
                <a:cs typeface="Calibri"/>
              </a:rPr>
              <a:t>LLIR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→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libri"/>
                <a:cs typeface="Calibri"/>
              </a:rPr>
              <a:t>ASM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13535" y="4052696"/>
            <a:ext cx="774700" cy="76200"/>
          </a:xfrm>
          <a:custGeom>
            <a:avLst/>
            <a:gdLst/>
            <a:ahLst/>
            <a:cxnLst/>
            <a:rect l="l" t="t" r="r" b="b"/>
            <a:pathLst>
              <a:path w="774700" h="76200">
                <a:moveTo>
                  <a:pt x="698500" y="0"/>
                </a:moveTo>
                <a:lnTo>
                  <a:pt x="698500" y="76200"/>
                </a:lnTo>
                <a:lnTo>
                  <a:pt x="755650" y="47625"/>
                </a:lnTo>
                <a:lnTo>
                  <a:pt x="711200" y="47625"/>
                </a:lnTo>
                <a:lnTo>
                  <a:pt x="711200" y="28575"/>
                </a:lnTo>
                <a:lnTo>
                  <a:pt x="755650" y="28575"/>
                </a:lnTo>
                <a:lnTo>
                  <a:pt x="698500" y="0"/>
                </a:lnTo>
                <a:close/>
              </a:path>
              <a:path w="774700" h="76200">
                <a:moveTo>
                  <a:pt x="698500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698500" y="47625"/>
                </a:lnTo>
                <a:lnTo>
                  <a:pt x="698500" y="28575"/>
                </a:lnTo>
                <a:close/>
              </a:path>
              <a:path w="774700" h="76200">
                <a:moveTo>
                  <a:pt x="755650" y="28575"/>
                </a:moveTo>
                <a:lnTo>
                  <a:pt x="711200" y="28575"/>
                </a:lnTo>
                <a:lnTo>
                  <a:pt x="711200" y="47625"/>
                </a:lnTo>
                <a:lnTo>
                  <a:pt x="755650" y="47625"/>
                </a:lnTo>
                <a:lnTo>
                  <a:pt x="774700" y="38100"/>
                </a:lnTo>
                <a:lnTo>
                  <a:pt x="75565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75734" y="4052696"/>
            <a:ext cx="1155700" cy="76200"/>
          </a:xfrm>
          <a:custGeom>
            <a:avLst/>
            <a:gdLst/>
            <a:ahLst/>
            <a:cxnLst/>
            <a:rect l="l" t="t" r="r" b="b"/>
            <a:pathLst>
              <a:path w="1155700" h="76200">
                <a:moveTo>
                  <a:pt x="1079500" y="0"/>
                </a:moveTo>
                <a:lnTo>
                  <a:pt x="1079500" y="76200"/>
                </a:lnTo>
                <a:lnTo>
                  <a:pt x="1136650" y="47625"/>
                </a:lnTo>
                <a:lnTo>
                  <a:pt x="1092200" y="47625"/>
                </a:lnTo>
                <a:lnTo>
                  <a:pt x="1092200" y="28575"/>
                </a:lnTo>
                <a:lnTo>
                  <a:pt x="1136650" y="28575"/>
                </a:lnTo>
                <a:lnTo>
                  <a:pt x="1079500" y="0"/>
                </a:lnTo>
                <a:close/>
              </a:path>
              <a:path w="1155700" h="76200">
                <a:moveTo>
                  <a:pt x="1079500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079500" y="47625"/>
                </a:lnTo>
                <a:lnTo>
                  <a:pt x="1079500" y="28575"/>
                </a:lnTo>
                <a:close/>
              </a:path>
              <a:path w="1155700" h="76200">
                <a:moveTo>
                  <a:pt x="1136650" y="28575"/>
                </a:moveTo>
                <a:lnTo>
                  <a:pt x="1092200" y="28575"/>
                </a:lnTo>
                <a:lnTo>
                  <a:pt x="1092200" y="47625"/>
                </a:lnTo>
                <a:lnTo>
                  <a:pt x="1136650" y="47625"/>
                </a:lnTo>
                <a:lnTo>
                  <a:pt x="1155700" y="38100"/>
                </a:lnTo>
                <a:lnTo>
                  <a:pt x="113665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18934" y="4052696"/>
            <a:ext cx="1155700" cy="76200"/>
          </a:xfrm>
          <a:custGeom>
            <a:avLst/>
            <a:gdLst/>
            <a:ahLst/>
            <a:cxnLst/>
            <a:rect l="l" t="t" r="r" b="b"/>
            <a:pathLst>
              <a:path w="1155700" h="76200">
                <a:moveTo>
                  <a:pt x="1079500" y="0"/>
                </a:moveTo>
                <a:lnTo>
                  <a:pt x="1079500" y="76200"/>
                </a:lnTo>
                <a:lnTo>
                  <a:pt x="1136650" y="47625"/>
                </a:lnTo>
                <a:lnTo>
                  <a:pt x="1092200" y="47625"/>
                </a:lnTo>
                <a:lnTo>
                  <a:pt x="1092200" y="28575"/>
                </a:lnTo>
                <a:lnTo>
                  <a:pt x="1136650" y="28575"/>
                </a:lnTo>
                <a:lnTo>
                  <a:pt x="1079500" y="0"/>
                </a:lnTo>
                <a:close/>
              </a:path>
              <a:path w="1155700" h="76200">
                <a:moveTo>
                  <a:pt x="1079500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079500" y="47625"/>
                </a:lnTo>
                <a:lnTo>
                  <a:pt x="1079500" y="28575"/>
                </a:lnTo>
                <a:close/>
              </a:path>
              <a:path w="1155700" h="76200">
                <a:moveTo>
                  <a:pt x="1136650" y="28575"/>
                </a:moveTo>
                <a:lnTo>
                  <a:pt x="1092200" y="28575"/>
                </a:lnTo>
                <a:lnTo>
                  <a:pt x="1092200" y="47625"/>
                </a:lnTo>
                <a:lnTo>
                  <a:pt x="1136650" y="47625"/>
                </a:lnTo>
                <a:lnTo>
                  <a:pt x="1155700" y="38100"/>
                </a:lnTo>
                <a:lnTo>
                  <a:pt x="113665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62134" y="4052696"/>
            <a:ext cx="850900" cy="76200"/>
          </a:xfrm>
          <a:custGeom>
            <a:avLst/>
            <a:gdLst/>
            <a:ahLst/>
            <a:cxnLst/>
            <a:rect l="l" t="t" r="r" b="b"/>
            <a:pathLst>
              <a:path w="850900" h="76200">
                <a:moveTo>
                  <a:pt x="774700" y="0"/>
                </a:moveTo>
                <a:lnTo>
                  <a:pt x="774700" y="76200"/>
                </a:lnTo>
                <a:lnTo>
                  <a:pt x="831850" y="47625"/>
                </a:lnTo>
                <a:lnTo>
                  <a:pt x="787400" y="47625"/>
                </a:lnTo>
                <a:lnTo>
                  <a:pt x="787400" y="28575"/>
                </a:lnTo>
                <a:lnTo>
                  <a:pt x="831850" y="28575"/>
                </a:lnTo>
                <a:lnTo>
                  <a:pt x="774700" y="0"/>
                </a:lnTo>
                <a:close/>
              </a:path>
              <a:path w="850900" h="76200">
                <a:moveTo>
                  <a:pt x="774700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774700" y="47625"/>
                </a:lnTo>
                <a:lnTo>
                  <a:pt x="774700" y="28575"/>
                </a:lnTo>
                <a:close/>
              </a:path>
              <a:path w="850900" h="76200">
                <a:moveTo>
                  <a:pt x="831850" y="28575"/>
                </a:moveTo>
                <a:lnTo>
                  <a:pt x="787400" y="28575"/>
                </a:lnTo>
                <a:lnTo>
                  <a:pt x="787400" y="47625"/>
                </a:lnTo>
                <a:lnTo>
                  <a:pt x="831850" y="47625"/>
                </a:lnTo>
                <a:lnTo>
                  <a:pt x="850900" y="38100"/>
                </a:lnTo>
                <a:lnTo>
                  <a:pt x="83185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58594" y="3751579"/>
            <a:ext cx="2082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IR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01311" y="3751579"/>
            <a:ext cx="399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LLIR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84821" y="3751579"/>
            <a:ext cx="399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LLIR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16693" y="3751579"/>
            <a:ext cx="459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ASM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4208754-1722-2029-446C-87399D6EA1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93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695"/>
              </a:spcBef>
            </a:pPr>
            <a:r>
              <a:rPr spc="-10" dirty="0"/>
              <a:t>Peephole</a:t>
            </a:r>
            <a:r>
              <a:rPr spc="-155" dirty="0"/>
              <a:t> </a:t>
            </a:r>
            <a:r>
              <a:rPr spc="-10" dirty="0"/>
              <a:t>Optimization</a:t>
            </a:r>
            <a:r>
              <a:rPr spc="-150" dirty="0"/>
              <a:t> </a:t>
            </a:r>
            <a:r>
              <a:rPr dirty="0"/>
              <a:t>based</a:t>
            </a:r>
            <a:r>
              <a:rPr spc="-175" dirty="0"/>
              <a:t> </a:t>
            </a:r>
            <a:r>
              <a:rPr spc="-20" dirty="0"/>
              <a:t>Code </a:t>
            </a:r>
            <a:r>
              <a:rPr spc="-10" dirty="0"/>
              <a:t>Generation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793239"/>
            <a:ext cx="10259695" cy="29654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54000" marR="834390" indent="-228600">
              <a:lnSpc>
                <a:spcPts val="3020"/>
              </a:lnSpc>
              <a:spcBef>
                <a:spcPts val="484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dirty="0">
                <a:latin typeface="Calibri"/>
                <a:cs typeface="Calibri"/>
              </a:rPr>
              <a:t>Expander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rewrites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represent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direct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effects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operation</a:t>
            </a:r>
            <a:endParaRPr sz="2800">
              <a:latin typeface="Calibri"/>
              <a:cs typeface="Calibri"/>
            </a:endParaRPr>
          </a:p>
          <a:p>
            <a:pPr marL="709930" marR="17780" lvl="1" indent="-227329">
              <a:lnSpc>
                <a:spcPts val="2590"/>
              </a:lnSpc>
              <a:spcBef>
                <a:spcPts val="535"/>
              </a:spcBef>
              <a:buFont typeface="Arial MT"/>
              <a:buChar char="•"/>
              <a:tabLst>
                <a:tab pos="7112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OP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𝑅</a:t>
            </a:r>
            <a:r>
              <a:rPr sz="2625" baseline="-15873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𝑅</a:t>
            </a:r>
            <a:r>
              <a:rPr sz="2625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𝑅</a:t>
            </a:r>
            <a:r>
              <a:rPr sz="2625" baseline="-15873" dirty="0">
                <a:latin typeface="Cambria Math"/>
                <a:cs typeface="Cambria Math"/>
              </a:rPr>
              <a:t>2</a:t>
            </a:r>
            <a:r>
              <a:rPr sz="2625" spc="330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sets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condition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LLIR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explicit 	operation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condition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code</a:t>
            </a:r>
            <a:endParaRPr sz="2400">
              <a:latin typeface="Calibri"/>
              <a:cs typeface="Calibri"/>
            </a:endParaRPr>
          </a:p>
          <a:p>
            <a:pPr marL="254000" marR="904240" indent="-228600">
              <a:lnSpc>
                <a:spcPts val="3020"/>
              </a:lnSpc>
              <a:spcBef>
                <a:spcPts val="980"/>
              </a:spcBef>
              <a:buFont typeface="Arial MT"/>
              <a:buChar char="•"/>
              <a:tabLst>
                <a:tab pos="254000" algn="l"/>
              </a:tabLst>
            </a:pPr>
            <a:r>
              <a:rPr sz="2800" dirty="0">
                <a:latin typeface="Calibri"/>
                <a:cs typeface="Calibri"/>
              </a:rPr>
              <a:t>Simplifier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performs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limited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local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optimization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LLIR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window</a:t>
            </a:r>
            <a:endParaRPr sz="2800">
              <a:latin typeface="Calibri"/>
              <a:cs typeface="Calibri"/>
            </a:endParaRPr>
          </a:p>
          <a:p>
            <a:pPr marL="253365" indent="-227965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53365" algn="l"/>
              </a:tabLst>
            </a:pPr>
            <a:r>
              <a:rPr sz="2800" dirty="0">
                <a:latin typeface="Calibri"/>
                <a:cs typeface="Calibri"/>
              </a:rPr>
              <a:t>Matcher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compares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simplified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LLIR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against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pattern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library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8783F-42A2-2FB4-4E00-B795E4141A6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94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0361"/>
            <a:ext cx="1915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27150" y="4710810"/>
          <a:ext cx="3733800" cy="1096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Arg</a:t>
                      </a:r>
                      <a:r>
                        <a:rPr sz="1800" b="1" spc="-30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Arg</a:t>
                      </a:r>
                      <a:r>
                        <a:rPr sz="1800" b="1" spc="-30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×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𝑐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950" spc="-37" baseline="-14957" dirty="0">
                          <a:latin typeface="Cambria Math"/>
                          <a:cs typeface="Cambria Math"/>
                        </a:rPr>
                        <a:t>1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−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𝑏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25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950" spc="-37" baseline="-14957" dirty="0">
                          <a:latin typeface="Cambria Math"/>
                          <a:cs typeface="Cambria Math"/>
                        </a:rPr>
                        <a:t>1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𝑎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916926" y="5194808"/>
            <a:ext cx="519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spc="-30" baseline="11111" dirty="0">
                <a:latin typeface="Cambria Math"/>
                <a:cs typeface="Cambria Math"/>
              </a:rPr>
              <a:t>𝑟</a:t>
            </a:r>
            <a:r>
              <a:rPr sz="1450" spc="-20" dirty="0">
                <a:latin typeface="Cambria Math"/>
                <a:cs typeface="Cambria Math"/>
              </a:rPr>
              <a:t>𝐴𝑅𝑃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9652" y="5142991"/>
            <a:ext cx="4965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−16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21569" y="5142991"/>
            <a:ext cx="4108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@𝐺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01171" y="5142991"/>
            <a:ext cx="3060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latin typeface="Cambria Math"/>
                <a:cs typeface="Cambria Math"/>
              </a:rPr>
              <a:t>12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70214" y="4204715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36935" y="4204715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40673" y="2515870"/>
            <a:ext cx="44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9" dirty="0">
                <a:latin typeface="Trebuchet MS"/>
                <a:cs typeface="Trebuchet MS"/>
              </a:rPr>
              <a:t>ind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40673" y="3404616"/>
            <a:ext cx="44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9" dirty="0">
                <a:latin typeface="Trebuchet MS"/>
                <a:cs typeface="Trebuchet MS"/>
              </a:rPr>
              <a:t>ind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59619" y="3387344"/>
            <a:ext cx="166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07395" y="3404616"/>
            <a:ext cx="443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29" dirty="0">
                <a:latin typeface="Trebuchet MS"/>
                <a:cs typeface="Trebuchet MS"/>
              </a:rPr>
              <a:t>ind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660510" y="2061591"/>
            <a:ext cx="1524635" cy="444500"/>
          </a:xfrm>
          <a:custGeom>
            <a:avLst/>
            <a:gdLst/>
            <a:ahLst/>
            <a:cxnLst/>
            <a:rect l="l" t="t" r="r" b="b"/>
            <a:pathLst>
              <a:path w="1524634" h="444500">
                <a:moveTo>
                  <a:pt x="711708" y="0"/>
                </a:moveTo>
                <a:lnTo>
                  <a:pt x="0" y="444119"/>
                </a:lnTo>
              </a:path>
              <a:path w="1524634" h="444500">
                <a:moveTo>
                  <a:pt x="711708" y="0"/>
                </a:moveTo>
                <a:lnTo>
                  <a:pt x="1524508" y="428625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082021" y="2501138"/>
            <a:ext cx="2070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Cambria Math"/>
                <a:cs typeface="Cambria Math"/>
              </a:rPr>
              <a:t>×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64650" y="1672336"/>
            <a:ext cx="2152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Cambria Math"/>
                <a:cs typeface="Cambria Math"/>
              </a:rPr>
              <a:t>−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87895" y="1674621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+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33588" y="757174"/>
            <a:ext cx="2381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Cambria Math"/>
                <a:cs typeface="Cambria Math"/>
              </a:rPr>
              <a:t>←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86575" y="1146428"/>
            <a:ext cx="2486025" cy="514984"/>
          </a:xfrm>
          <a:custGeom>
            <a:avLst/>
            <a:gdLst/>
            <a:ahLst/>
            <a:cxnLst/>
            <a:rect l="l" t="t" r="r" b="b"/>
            <a:pathLst>
              <a:path w="2486025" h="514985">
                <a:moveTo>
                  <a:pt x="1366139" y="0"/>
                </a:moveTo>
                <a:lnTo>
                  <a:pt x="0" y="514985"/>
                </a:lnTo>
              </a:path>
              <a:path w="2486025" h="514985">
                <a:moveTo>
                  <a:pt x="1366266" y="0"/>
                </a:moveTo>
                <a:lnTo>
                  <a:pt x="2485771" y="514985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208521" y="2505963"/>
            <a:ext cx="519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spc="-30" baseline="11111" dirty="0">
                <a:latin typeface="Cambria Math"/>
                <a:cs typeface="Cambria Math"/>
              </a:rPr>
              <a:t>𝑟</a:t>
            </a:r>
            <a:r>
              <a:rPr sz="1450" spc="-20" dirty="0">
                <a:latin typeface="Cambria Math"/>
                <a:cs typeface="Cambria Math"/>
              </a:rPr>
              <a:t>𝐴𝑅𝑃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13092" y="2483104"/>
            <a:ext cx="166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Cambria Math"/>
                <a:cs typeface="Cambria Math"/>
              </a:rPr>
              <a:t>4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76619" y="2031110"/>
            <a:ext cx="820419" cy="441325"/>
          </a:xfrm>
          <a:custGeom>
            <a:avLst/>
            <a:gdLst/>
            <a:ahLst/>
            <a:cxnLst/>
            <a:rect l="l" t="t" r="r" b="b"/>
            <a:pathLst>
              <a:path w="820420" h="441325">
                <a:moveTo>
                  <a:pt x="410082" y="0"/>
                </a:moveTo>
                <a:lnTo>
                  <a:pt x="0" y="412496"/>
                </a:lnTo>
              </a:path>
              <a:path w="820420" h="441325">
                <a:moveTo>
                  <a:pt x="409955" y="0"/>
                </a:moveTo>
                <a:lnTo>
                  <a:pt x="820038" y="441325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60510" y="2875407"/>
            <a:ext cx="0" cy="519430"/>
          </a:xfrm>
          <a:custGeom>
            <a:avLst/>
            <a:gdLst/>
            <a:ahLst/>
            <a:cxnLst/>
            <a:rect l="l" t="t" r="r" b="b"/>
            <a:pathLst>
              <a:path h="519429">
                <a:moveTo>
                  <a:pt x="0" y="0"/>
                </a:moveTo>
                <a:lnTo>
                  <a:pt x="0" y="519429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42551" y="2890647"/>
            <a:ext cx="884555" cy="504190"/>
          </a:xfrm>
          <a:custGeom>
            <a:avLst/>
            <a:gdLst/>
            <a:ahLst/>
            <a:cxnLst/>
            <a:rect l="l" t="t" r="r" b="b"/>
            <a:pathLst>
              <a:path w="884554" h="504189">
                <a:moveTo>
                  <a:pt x="442087" y="0"/>
                </a:moveTo>
                <a:lnTo>
                  <a:pt x="0" y="486028"/>
                </a:lnTo>
              </a:path>
              <a:path w="884554" h="504189">
                <a:moveTo>
                  <a:pt x="441959" y="0"/>
                </a:moveTo>
                <a:lnTo>
                  <a:pt x="884047" y="504063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660510" y="3763898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943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85022" y="4591430"/>
            <a:ext cx="963930" cy="541020"/>
          </a:xfrm>
          <a:custGeom>
            <a:avLst/>
            <a:gdLst/>
            <a:ahLst/>
            <a:cxnLst/>
            <a:rect l="l" t="t" r="r" b="b"/>
            <a:pathLst>
              <a:path w="963929" h="541020">
                <a:moveTo>
                  <a:pt x="475360" y="0"/>
                </a:moveTo>
                <a:lnTo>
                  <a:pt x="0" y="540766"/>
                </a:lnTo>
              </a:path>
              <a:path w="963929" h="541020">
                <a:moveTo>
                  <a:pt x="475487" y="0"/>
                </a:moveTo>
                <a:lnTo>
                  <a:pt x="963802" y="54076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627232" y="3763898"/>
            <a:ext cx="0" cy="433070"/>
          </a:xfrm>
          <a:custGeom>
            <a:avLst/>
            <a:gdLst/>
            <a:ahLst/>
            <a:cxnLst/>
            <a:rect l="l" t="t" r="r" b="b"/>
            <a:pathLst>
              <a:path h="433070">
                <a:moveTo>
                  <a:pt x="0" y="0"/>
                </a:moveTo>
                <a:lnTo>
                  <a:pt x="0" y="432943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232517" y="4591430"/>
            <a:ext cx="822960" cy="541020"/>
          </a:xfrm>
          <a:custGeom>
            <a:avLst/>
            <a:gdLst/>
            <a:ahLst/>
            <a:cxnLst/>
            <a:rect l="l" t="t" r="r" b="b"/>
            <a:pathLst>
              <a:path w="822959" h="541020">
                <a:moveTo>
                  <a:pt x="394334" y="0"/>
                </a:moveTo>
                <a:lnTo>
                  <a:pt x="0" y="540766"/>
                </a:lnTo>
              </a:path>
              <a:path w="822959" h="541020">
                <a:moveTo>
                  <a:pt x="394715" y="0"/>
                </a:moveTo>
                <a:lnTo>
                  <a:pt x="822832" y="54076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16939" y="1639061"/>
            <a:ext cx="45307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6745" algn="l"/>
                <a:tab pos="3589654" algn="l"/>
                <a:tab pos="3942079" algn="l"/>
                <a:tab pos="4353560" algn="l"/>
              </a:tabLst>
            </a:pPr>
            <a:r>
              <a:rPr sz="2800" dirty="0">
                <a:latin typeface="Calibri"/>
                <a:cs typeface="Calibri"/>
              </a:rPr>
              <a:t>AST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computes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𝑎</a:t>
            </a:r>
            <a:r>
              <a:rPr sz="2800" spc="16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90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𝑏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−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2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×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𝑐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6939" y="2072639"/>
            <a:ext cx="471170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7815" indent="-285115">
              <a:lnSpc>
                <a:spcPts val="2395"/>
              </a:lnSpc>
              <a:spcBef>
                <a:spcPts val="95"/>
              </a:spcBef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Cambria Math"/>
                <a:cs typeface="Cambria Math"/>
              </a:rPr>
              <a:t>𝑎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stored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offset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local</a:t>
            </a:r>
            <a:r>
              <a:rPr sz="2000" spc="-25" dirty="0">
                <a:latin typeface="Calibri"/>
                <a:cs typeface="Calibri"/>
              </a:rPr>
              <a:t> AR</a:t>
            </a:r>
            <a:endParaRPr sz="2000">
              <a:latin typeface="Calibri"/>
              <a:cs typeface="Calibri"/>
            </a:endParaRPr>
          </a:p>
          <a:p>
            <a:pPr marL="297815" indent="-285115">
              <a:lnSpc>
                <a:spcPts val="2395"/>
              </a:lnSpc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Calibri"/>
                <a:cs typeface="Calibri"/>
              </a:rPr>
              <a:t>b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stored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call-by-</a:t>
            </a:r>
            <a:r>
              <a:rPr sz="2000" spc="-10" dirty="0">
                <a:latin typeface="Calibri"/>
                <a:cs typeface="Calibri"/>
              </a:rPr>
              <a:t>reference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</a:t>
            </a:r>
            <a:endParaRPr sz="2000">
              <a:latin typeface="Calibri"/>
              <a:cs typeface="Calibri"/>
            </a:endParaRPr>
          </a:p>
          <a:p>
            <a:pPr marL="298450" marR="508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whose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pointer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stored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offset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–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16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ARP</a:t>
            </a:r>
            <a:endParaRPr sz="2000">
              <a:latin typeface="Calibri"/>
              <a:cs typeface="Calibri"/>
            </a:endParaRPr>
          </a:p>
          <a:p>
            <a:pPr marL="297815" indent="-285115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sz="2000" dirty="0">
                <a:latin typeface="Cambria Math"/>
                <a:cs typeface="Cambria Math"/>
              </a:rPr>
              <a:t>𝑐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offset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mbria Math"/>
                <a:cs typeface="Cambria Math"/>
              </a:rPr>
              <a:t>12</a:t>
            </a:r>
            <a:r>
              <a:rPr sz="2000" spc="-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label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35" dirty="0">
                <a:latin typeface="Cambria Math"/>
                <a:cs typeface="Cambria Math"/>
              </a:rPr>
              <a:t>@𝐺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5300DFDE-1AED-7FD2-8DE7-5425085CB9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95</a:t>
            </a:fld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8046"/>
            <a:ext cx="1915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300861"/>
          <a:ext cx="3200400" cy="1096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Arg</a:t>
                      </a:r>
                      <a:r>
                        <a:rPr sz="1800" b="1" spc="-30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Arg</a:t>
                      </a:r>
                      <a:r>
                        <a:rPr sz="1800" b="1" spc="-30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×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𝑐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950" spc="-37" baseline="-14957" dirty="0">
                          <a:latin typeface="Cambria Math"/>
                          <a:cs typeface="Cambria Math"/>
                        </a:rPr>
                        <a:t>1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−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𝑏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950" spc="-37" baseline="-14957" dirty="0">
                          <a:latin typeface="Cambria Math"/>
                          <a:cs typeface="Cambria Math"/>
                        </a:rPr>
                        <a:t>1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𝑎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525261" y="375538"/>
            <a:ext cx="2466975" cy="4358640"/>
          </a:xfrm>
          <a:prstGeom prst="rect">
            <a:avLst/>
          </a:prstGeom>
          <a:solidFill>
            <a:srgbClr val="F1F1F1"/>
          </a:solidFill>
          <a:ln w="12700">
            <a:solidFill>
              <a:srgbClr val="FFFFFF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10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11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@𝐺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12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12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13</a:t>
            </a:r>
            <a:r>
              <a:rPr sz="1450" spc="21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11</a:t>
            </a:r>
            <a:r>
              <a:rPr sz="1450" spc="13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+</a:t>
            </a:r>
            <a:r>
              <a:rPr sz="3000" spc="-104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12</a:t>
            </a:r>
            <a:endParaRPr sz="145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14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𝑀(𝑟</a:t>
            </a:r>
            <a:r>
              <a:rPr sz="2175" spc="-15" baseline="-15325" dirty="0">
                <a:latin typeface="Cambria Math"/>
                <a:cs typeface="Cambria Math"/>
              </a:rPr>
              <a:t>13</a:t>
            </a:r>
            <a:r>
              <a:rPr sz="2000" spc="-1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15</a:t>
            </a:r>
            <a:r>
              <a:rPr sz="1450" spc="22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10</a:t>
            </a:r>
            <a:r>
              <a:rPr sz="1450" spc="13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×</a:t>
            </a:r>
            <a:r>
              <a:rPr sz="3000" spc="-120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14</a:t>
            </a:r>
            <a:endParaRPr sz="145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16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−16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  <a:spcBef>
                <a:spcPts val="405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17</a:t>
            </a:r>
            <a:r>
              <a:rPr sz="1450" spc="21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22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𝐴𝑅𝑃</a:t>
            </a:r>
            <a:r>
              <a:rPr sz="1450" spc="15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+</a:t>
            </a:r>
            <a:r>
              <a:rPr sz="3000" spc="-104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16</a:t>
            </a:r>
            <a:endParaRPr sz="145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18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𝑀(𝑟</a:t>
            </a:r>
            <a:r>
              <a:rPr sz="2175" spc="-15" baseline="-15325" dirty="0">
                <a:latin typeface="Cambria Math"/>
                <a:cs typeface="Cambria Math"/>
              </a:rPr>
              <a:t>17</a:t>
            </a:r>
            <a:r>
              <a:rPr sz="2000" spc="-1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2000" spc="-10" dirty="0">
                <a:latin typeface="Cambria Math"/>
                <a:cs typeface="Cambria Math"/>
              </a:rPr>
              <a:t>𝑟</a:t>
            </a:r>
            <a:r>
              <a:rPr sz="2175" spc="-15" baseline="-15325" dirty="0">
                <a:latin typeface="Cambria Math"/>
                <a:cs typeface="Cambria Math"/>
              </a:rPr>
              <a:t>19</a:t>
            </a:r>
            <a:r>
              <a:rPr sz="2175" spc="30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𝑀(𝑟</a:t>
            </a:r>
            <a:r>
              <a:rPr sz="2175" spc="-15" baseline="-15325" dirty="0">
                <a:latin typeface="Cambria Math"/>
                <a:cs typeface="Cambria Math"/>
              </a:rPr>
              <a:t>18</a:t>
            </a:r>
            <a:r>
              <a:rPr sz="2000" spc="-1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20</a:t>
            </a:r>
            <a:r>
              <a:rPr sz="1450" spc="23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30" baseline="11111" dirty="0">
                <a:latin typeface="Cambria Math"/>
                <a:cs typeface="Cambria Math"/>
              </a:rPr>
              <a:t>𝑟</a:t>
            </a:r>
            <a:r>
              <a:rPr sz="1450" spc="-20" dirty="0">
                <a:latin typeface="Cambria Math"/>
                <a:cs typeface="Cambria Math"/>
              </a:rPr>
              <a:t>19</a:t>
            </a:r>
            <a:r>
              <a:rPr sz="1450" spc="13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−</a:t>
            </a:r>
            <a:r>
              <a:rPr sz="3000" spc="-89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15</a:t>
            </a:r>
            <a:endParaRPr sz="145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21</a:t>
            </a:r>
            <a:r>
              <a:rPr sz="2175" spc="37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4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22</a:t>
            </a:r>
            <a:r>
              <a:rPr sz="1450" spc="229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7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𝐴𝑅𝑃</a:t>
            </a:r>
            <a:r>
              <a:rPr sz="1450" spc="17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+</a:t>
            </a:r>
            <a:r>
              <a:rPr sz="3000" spc="-89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21</a:t>
            </a:r>
            <a:endParaRPr sz="145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𝑀(𝑟</a:t>
            </a:r>
            <a:r>
              <a:rPr sz="2175" baseline="-15325" dirty="0">
                <a:latin typeface="Cambria Math"/>
                <a:cs typeface="Cambria Math"/>
              </a:rPr>
              <a:t>22</a:t>
            </a:r>
            <a:r>
              <a:rPr sz="2000" dirty="0">
                <a:latin typeface="Cambria Math"/>
                <a:cs typeface="Cambria Math"/>
              </a:rPr>
              <a:t>)</a:t>
            </a:r>
            <a:r>
              <a:rPr sz="2000" spc="9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𝑟</a:t>
            </a:r>
            <a:r>
              <a:rPr sz="2175" spc="-37" baseline="-15325" dirty="0">
                <a:latin typeface="Cambria Math"/>
                <a:cs typeface="Cambria Math"/>
              </a:rPr>
              <a:t>20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3220" y="5296408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10353" y="5296408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8638" y="4031488"/>
            <a:ext cx="350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75" dirty="0">
                <a:latin typeface="Trebuchet MS"/>
                <a:cs typeface="Trebuchet MS"/>
              </a:rPr>
              <a:t>ind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8638" y="4700270"/>
            <a:ext cx="350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75" dirty="0">
                <a:latin typeface="Trebuchet MS"/>
                <a:cs typeface="Trebuchet MS"/>
              </a:rPr>
              <a:t>ind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9623" y="4682235"/>
            <a:ext cx="166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25771" y="4700270"/>
            <a:ext cx="350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75" dirty="0">
                <a:latin typeface="Trebuchet MS"/>
                <a:cs typeface="Trebuchet MS"/>
              </a:rPr>
              <a:t>ind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93517" y="3681603"/>
            <a:ext cx="1323975" cy="334645"/>
          </a:xfrm>
          <a:custGeom>
            <a:avLst/>
            <a:gdLst/>
            <a:ahLst/>
            <a:cxnLst/>
            <a:rect l="l" t="t" r="r" b="b"/>
            <a:pathLst>
              <a:path w="1323975" h="334645">
                <a:moveTo>
                  <a:pt x="617855" y="0"/>
                </a:moveTo>
                <a:lnTo>
                  <a:pt x="0" y="334137"/>
                </a:lnTo>
              </a:path>
              <a:path w="1323975" h="334645">
                <a:moveTo>
                  <a:pt x="617982" y="0"/>
                </a:moveTo>
                <a:lnTo>
                  <a:pt x="1323467" y="32258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13605" y="4015232"/>
            <a:ext cx="2070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Cambria Math"/>
                <a:cs typeface="Cambria Math"/>
              </a:rPr>
              <a:t>×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03421" y="3391408"/>
            <a:ext cx="2152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Cambria Math"/>
                <a:cs typeface="Cambria Math"/>
              </a:rPr>
              <a:t>−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4836" y="3393694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+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0188" y="2702813"/>
            <a:ext cx="2381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Cambria Math"/>
                <a:cs typeface="Cambria Math"/>
              </a:rPr>
              <a:t>←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53514" y="2992754"/>
            <a:ext cx="2158365" cy="387985"/>
          </a:xfrm>
          <a:custGeom>
            <a:avLst/>
            <a:gdLst/>
            <a:ahLst/>
            <a:cxnLst/>
            <a:rect l="l" t="t" r="r" b="b"/>
            <a:pathLst>
              <a:path w="2158365" h="387985">
                <a:moveTo>
                  <a:pt x="1185926" y="0"/>
                </a:moveTo>
                <a:lnTo>
                  <a:pt x="0" y="387477"/>
                </a:lnTo>
              </a:path>
              <a:path w="2158365" h="387985">
                <a:moveTo>
                  <a:pt x="1186434" y="0"/>
                </a:moveTo>
                <a:lnTo>
                  <a:pt x="2158111" y="38747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29563" y="4031741"/>
            <a:ext cx="519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spc="-30" baseline="11111" dirty="0">
                <a:latin typeface="Cambria Math"/>
                <a:cs typeface="Cambria Math"/>
              </a:rPr>
              <a:t>𝑟</a:t>
            </a:r>
            <a:r>
              <a:rPr sz="1450" spc="-20" dirty="0">
                <a:latin typeface="Cambria Math"/>
                <a:cs typeface="Cambria Math"/>
              </a:rPr>
              <a:t>𝐴𝑅𝑃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26183" y="4001515"/>
            <a:ext cx="166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Cambria Math"/>
                <a:cs typeface="Cambria Math"/>
              </a:rPr>
              <a:t>4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97661" y="3658742"/>
            <a:ext cx="711835" cy="332105"/>
          </a:xfrm>
          <a:custGeom>
            <a:avLst/>
            <a:gdLst/>
            <a:ahLst/>
            <a:cxnLst/>
            <a:rect l="l" t="t" r="r" b="b"/>
            <a:pathLst>
              <a:path w="711835" h="332104">
                <a:moveTo>
                  <a:pt x="355853" y="0"/>
                </a:moveTo>
                <a:lnTo>
                  <a:pt x="0" y="310387"/>
                </a:lnTo>
              </a:path>
              <a:path w="711835" h="332104">
                <a:moveTo>
                  <a:pt x="355853" y="0"/>
                </a:moveTo>
                <a:lnTo>
                  <a:pt x="711834" y="332104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93517" y="4323969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06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33063" y="4305680"/>
            <a:ext cx="768350" cy="379730"/>
          </a:xfrm>
          <a:custGeom>
            <a:avLst/>
            <a:gdLst/>
            <a:ahLst/>
            <a:cxnLst/>
            <a:rect l="l" t="t" r="r" b="b"/>
            <a:pathLst>
              <a:path w="768350" h="379729">
                <a:moveTo>
                  <a:pt x="383794" y="0"/>
                </a:moveTo>
                <a:lnTo>
                  <a:pt x="0" y="365760"/>
                </a:lnTo>
              </a:path>
              <a:path w="768350" h="379729">
                <a:moveTo>
                  <a:pt x="384048" y="0"/>
                </a:moveTo>
                <a:lnTo>
                  <a:pt x="767841" y="379349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93517" y="4992242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5">
                <a:moveTo>
                  <a:pt x="0" y="0"/>
                </a:moveTo>
                <a:lnTo>
                  <a:pt x="0" y="29603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81275" y="5585078"/>
            <a:ext cx="836294" cy="407034"/>
          </a:xfrm>
          <a:custGeom>
            <a:avLst/>
            <a:gdLst/>
            <a:ahLst/>
            <a:cxnLst/>
            <a:rect l="l" t="t" r="r" b="b"/>
            <a:pathLst>
              <a:path w="836295" h="407035">
                <a:moveTo>
                  <a:pt x="412623" y="0"/>
                </a:moveTo>
                <a:lnTo>
                  <a:pt x="0" y="406920"/>
                </a:lnTo>
              </a:path>
              <a:path w="836295" h="407035">
                <a:moveTo>
                  <a:pt x="412242" y="0"/>
                </a:moveTo>
                <a:lnTo>
                  <a:pt x="836040" y="40692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00396" y="4992242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5">
                <a:moveTo>
                  <a:pt x="0" y="0"/>
                </a:moveTo>
                <a:lnTo>
                  <a:pt x="0" y="29603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58259" y="5585078"/>
            <a:ext cx="713740" cy="407034"/>
          </a:xfrm>
          <a:custGeom>
            <a:avLst/>
            <a:gdLst/>
            <a:ahLst/>
            <a:cxnLst/>
            <a:rect l="l" t="t" r="r" b="b"/>
            <a:pathLst>
              <a:path w="713739" h="407035">
                <a:moveTo>
                  <a:pt x="342264" y="0"/>
                </a:moveTo>
                <a:lnTo>
                  <a:pt x="0" y="406920"/>
                </a:lnTo>
              </a:path>
              <a:path w="713739" h="407035">
                <a:moveTo>
                  <a:pt x="342138" y="0"/>
                </a:moveTo>
                <a:lnTo>
                  <a:pt x="713739" y="40692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00371" y="1728977"/>
            <a:ext cx="558165" cy="270510"/>
          </a:xfrm>
          <a:custGeom>
            <a:avLst/>
            <a:gdLst/>
            <a:ahLst/>
            <a:cxnLst/>
            <a:rect l="l" t="t" r="r" b="b"/>
            <a:pathLst>
              <a:path w="558164" h="270510">
                <a:moveTo>
                  <a:pt x="422528" y="0"/>
                </a:moveTo>
                <a:lnTo>
                  <a:pt x="422528" y="67563"/>
                </a:lnTo>
                <a:lnTo>
                  <a:pt x="0" y="67563"/>
                </a:lnTo>
                <a:lnTo>
                  <a:pt x="0" y="202819"/>
                </a:lnTo>
                <a:lnTo>
                  <a:pt x="422528" y="202819"/>
                </a:lnTo>
                <a:lnTo>
                  <a:pt x="422528" y="270510"/>
                </a:lnTo>
                <a:lnTo>
                  <a:pt x="557783" y="135255"/>
                </a:lnTo>
                <a:lnTo>
                  <a:pt x="42252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395723" y="1463802"/>
            <a:ext cx="706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Expand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38070" y="6059664"/>
            <a:ext cx="468630" cy="31623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3000" spc="-67" baseline="11111" dirty="0">
                <a:latin typeface="Cambria Math"/>
                <a:cs typeface="Cambria Math"/>
              </a:rPr>
              <a:t>𝑟</a:t>
            </a:r>
            <a:r>
              <a:rPr sz="1450" spc="-45" dirty="0">
                <a:latin typeface="Cambria Math"/>
                <a:cs typeface="Cambria Math"/>
              </a:rPr>
              <a:t>𝐴𝑅𝑃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168142" y="6059664"/>
            <a:ext cx="4965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5"/>
              </a:lnSpc>
            </a:pPr>
            <a:r>
              <a:rPr sz="2000" spc="-25" dirty="0">
                <a:latin typeface="Cambria Math"/>
                <a:cs typeface="Cambria Math"/>
              </a:rPr>
              <a:t>−16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47058" y="6059664"/>
            <a:ext cx="41084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5"/>
              </a:lnSpc>
            </a:pPr>
            <a:r>
              <a:rPr sz="2000" spc="-25" dirty="0">
                <a:latin typeface="Cambria Math"/>
                <a:cs typeface="Cambria Math"/>
              </a:rPr>
              <a:t>@𝐺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917947" y="6059664"/>
            <a:ext cx="3060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5"/>
              </a:lnSpc>
            </a:pPr>
            <a:r>
              <a:rPr sz="2000" spc="-25" dirty="0">
                <a:latin typeface="Cambria Math"/>
                <a:cs typeface="Cambria Math"/>
              </a:rPr>
              <a:t>12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CC3105C7-BEC2-6886-ACAE-08D7E8132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96</a:t>
            </a:fld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8046"/>
            <a:ext cx="19157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300861"/>
          <a:ext cx="3200400" cy="1096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Arg</a:t>
                      </a:r>
                      <a:r>
                        <a:rPr sz="1800" b="1" spc="-30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Arg</a:t>
                      </a:r>
                      <a:r>
                        <a:rPr sz="1800" b="1" spc="-30" baseline="-20833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-20833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×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2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𝑐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950" spc="-37" baseline="-14957" dirty="0">
                          <a:latin typeface="Cambria Math"/>
                          <a:cs typeface="Cambria Math"/>
                        </a:rPr>
                        <a:t>1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−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𝑏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1950" spc="-37" baseline="-14957" dirty="0">
                          <a:latin typeface="Cambria Math"/>
                          <a:cs typeface="Cambria Math"/>
                        </a:rPr>
                        <a:t>1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𝑎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525261" y="375538"/>
            <a:ext cx="2466975" cy="4358640"/>
          </a:xfrm>
          <a:custGeom>
            <a:avLst/>
            <a:gdLst/>
            <a:ahLst/>
            <a:cxnLst/>
            <a:rect l="l" t="t" r="r" b="b"/>
            <a:pathLst>
              <a:path w="2466975" h="4358640">
                <a:moveTo>
                  <a:pt x="2466847" y="0"/>
                </a:moveTo>
                <a:lnTo>
                  <a:pt x="0" y="0"/>
                </a:lnTo>
                <a:lnTo>
                  <a:pt x="0" y="4358639"/>
                </a:lnTo>
                <a:lnTo>
                  <a:pt x="2466847" y="4358639"/>
                </a:lnTo>
                <a:lnTo>
                  <a:pt x="246684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25261" y="375538"/>
            <a:ext cx="2466975" cy="4358640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35"/>
              </a:spcBef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10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11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@𝐺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12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12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13</a:t>
            </a:r>
            <a:r>
              <a:rPr sz="1450" spc="21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11</a:t>
            </a:r>
            <a:r>
              <a:rPr sz="1450" spc="13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+</a:t>
            </a:r>
            <a:r>
              <a:rPr sz="3000" spc="-104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12</a:t>
            </a:r>
            <a:endParaRPr sz="145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14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𝑀(𝑟</a:t>
            </a:r>
            <a:r>
              <a:rPr sz="2175" spc="-15" baseline="-15325" dirty="0">
                <a:latin typeface="Cambria Math"/>
                <a:cs typeface="Cambria Math"/>
              </a:rPr>
              <a:t>13</a:t>
            </a:r>
            <a:r>
              <a:rPr sz="2000" spc="-1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15</a:t>
            </a:r>
            <a:r>
              <a:rPr sz="1450" spc="22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10</a:t>
            </a:r>
            <a:r>
              <a:rPr sz="1450" spc="13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×</a:t>
            </a:r>
            <a:r>
              <a:rPr sz="3000" spc="-120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14</a:t>
            </a:r>
            <a:endParaRPr sz="145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16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−16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  <a:spcBef>
                <a:spcPts val="405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17</a:t>
            </a:r>
            <a:r>
              <a:rPr sz="1450" spc="21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22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𝐴𝑅𝑃</a:t>
            </a:r>
            <a:r>
              <a:rPr sz="1450" spc="15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+</a:t>
            </a:r>
            <a:r>
              <a:rPr sz="3000" spc="-104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16</a:t>
            </a:r>
            <a:endParaRPr sz="145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18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𝑀(𝑟</a:t>
            </a:r>
            <a:r>
              <a:rPr sz="2175" spc="-15" baseline="-15325" dirty="0">
                <a:latin typeface="Cambria Math"/>
                <a:cs typeface="Cambria Math"/>
              </a:rPr>
              <a:t>17</a:t>
            </a:r>
            <a:r>
              <a:rPr sz="2000" spc="-1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2000" spc="-10" dirty="0">
                <a:latin typeface="Cambria Math"/>
                <a:cs typeface="Cambria Math"/>
              </a:rPr>
              <a:t>𝑟</a:t>
            </a:r>
            <a:r>
              <a:rPr sz="2175" spc="-15" baseline="-15325" dirty="0">
                <a:latin typeface="Cambria Math"/>
                <a:cs typeface="Cambria Math"/>
              </a:rPr>
              <a:t>19</a:t>
            </a:r>
            <a:r>
              <a:rPr sz="2175" spc="30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𝑀(𝑟</a:t>
            </a:r>
            <a:r>
              <a:rPr sz="2175" spc="-15" baseline="-15325" dirty="0">
                <a:latin typeface="Cambria Math"/>
                <a:cs typeface="Cambria Math"/>
              </a:rPr>
              <a:t>18</a:t>
            </a:r>
            <a:r>
              <a:rPr sz="2000" spc="-1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20</a:t>
            </a:r>
            <a:r>
              <a:rPr sz="1450" spc="23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30" baseline="11111" dirty="0">
                <a:latin typeface="Cambria Math"/>
                <a:cs typeface="Cambria Math"/>
              </a:rPr>
              <a:t>𝑟</a:t>
            </a:r>
            <a:r>
              <a:rPr sz="1450" spc="-20" dirty="0">
                <a:latin typeface="Cambria Math"/>
                <a:cs typeface="Cambria Math"/>
              </a:rPr>
              <a:t>19</a:t>
            </a:r>
            <a:r>
              <a:rPr sz="1450" spc="13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−</a:t>
            </a:r>
            <a:r>
              <a:rPr sz="3000" spc="-89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15</a:t>
            </a:r>
            <a:endParaRPr sz="145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21</a:t>
            </a:r>
            <a:r>
              <a:rPr sz="2175" spc="37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4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22</a:t>
            </a:r>
            <a:r>
              <a:rPr sz="1450" spc="229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7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𝐴𝑅𝑃</a:t>
            </a:r>
            <a:r>
              <a:rPr sz="1450" spc="17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+</a:t>
            </a:r>
            <a:r>
              <a:rPr sz="3000" spc="-89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21</a:t>
            </a:r>
            <a:endParaRPr sz="145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𝑀(𝑟</a:t>
            </a:r>
            <a:r>
              <a:rPr sz="2175" baseline="-15325" dirty="0">
                <a:latin typeface="Cambria Math"/>
                <a:cs typeface="Cambria Math"/>
              </a:rPr>
              <a:t>22</a:t>
            </a:r>
            <a:r>
              <a:rPr sz="2000" dirty="0">
                <a:latin typeface="Cambria Math"/>
                <a:cs typeface="Cambria Math"/>
              </a:rPr>
              <a:t>)</a:t>
            </a:r>
            <a:r>
              <a:rPr sz="2000" spc="9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𝑟</a:t>
            </a:r>
            <a:r>
              <a:rPr sz="2175" spc="-37" baseline="-15325" dirty="0">
                <a:latin typeface="Cambria Math"/>
                <a:cs typeface="Cambria Math"/>
              </a:rPr>
              <a:t>20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3220" y="5296408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10353" y="5296408"/>
            <a:ext cx="1816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125" dirty="0">
                <a:latin typeface="Trebuchet MS"/>
                <a:cs typeface="Trebuchet MS"/>
              </a:rPr>
              <a:t>+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8638" y="4031488"/>
            <a:ext cx="350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75" dirty="0">
                <a:latin typeface="Trebuchet MS"/>
                <a:cs typeface="Trebuchet MS"/>
              </a:rPr>
              <a:t>ind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18638" y="4700270"/>
            <a:ext cx="350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75" dirty="0">
                <a:latin typeface="Trebuchet MS"/>
                <a:cs typeface="Trebuchet MS"/>
              </a:rPr>
              <a:t>ind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9623" y="4682235"/>
            <a:ext cx="166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5771" y="4700270"/>
            <a:ext cx="35052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75" dirty="0">
                <a:latin typeface="Trebuchet MS"/>
                <a:cs typeface="Trebuchet MS"/>
              </a:rPr>
              <a:t>ind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93517" y="3681603"/>
            <a:ext cx="1323975" cy="334645"/>
          </a:xfrm>
          <a:custGeom>
            <a:avLst/>
            <a:gdLst/>
            <a:ahLst/>
            <a:cxnLst/>
            <a:rect l="l" t="t" r="r" b="b"/>
            <a:pathLst>
              <a:path w="1323975" h="334645">
                <a:moveTo>
                  <a:pt x="617855" y="0"/>
                </a:moveTo>
                <a:lnTo>
                  <a:pt x="0" y="334137"/>
                </a:lnTo>
              </a:path>
              <a:path w="1323975" h="334645">
                <a:moveTo>
                  <a:pt x="617982" y="0"/>
                </a:moveTo>
                <a:lnTo>
                  <a:pt x="1323467" y="32258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13605" y="4015232"/>
            <a:ext cx="20701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Cambria Math"/>
                <a:cs typeface="Cambria Math"/>
              </a:rPr>
              <a:t>×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03421" y="3391408"/>
            <a:ext cx="2152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Cambria Math"/>
                <a:cs typeface="Cambria Math"/>
              </a:rPr>
              <a:t>−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4836" y="3393694"/>
            <a:ext cx="19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 Math"/>
                <a:cs typeface="Cambria Math"/>
              </a:rPr>
              <a:t>+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0188" y="2702813"/>
            <a:ext cx="2381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Cambria Math"/>
                <a:cs typeface="Cambria Math"/>
              </a:rPr>
              <a:t>←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53514" y="2992754"/>
            <a:ext cx="2158365" cy="387985"/>
          </a:xfrm>
          <a:custGeom>
            <a:avLst/>
            <a:gdLst/>
            <a:ahLst/>
            <a:cxnLst/>
            <a:rect l="l" t="t" r="r" b="b"/>
            <a:pathLst>
              <a:path w="2158365" h="387985">
                <a:moveTo>
                  <a:pt x="1185926" y="0"/>
                </a:moveTo>
                <a:lnTo>
                  <a:pt x="0" y="387477"/>
                </a:lnTo>
              </a:path>
              <a:path w="2158365" h="387985">
                <a:moveTo>
                  <a:pt x="1186434" y="0"/>
                </a:moveTo>
                <a:lnTo>
                  <a:pt x="2158111" y="387477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29563" y="4031741"/>
            <a:ext cx="5194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000" spc="-30" baseline="11111" dirty="0">
                <a:latin typeface="Cambria Math"/>
                <a:cs typeface="Cambria Math"/>
              </a:rPr>
              <a:t>𝑟</a:t>
            </a:r>
            <a:r>
              <a:rPr sz="1450" spc="-20" dirty="0">
                <a:latin typeface="Cambria Math"/>
                <a:cs typeface="Cambria Math"/>
              </a:rPr>
              <a:t>𝐴𝑅𝑃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26183" y="4001515"/>
            <a:ext cx="166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Cambria Math"/>
                <a:cs typeface="Cambria Math"/>
              </a:rPr>
              <a:t>4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97661" y="3658742"/>
            <a:ext cx="711835" cy="332105"/>
          </a:xfrm>
          <a:custGeom>
            <a:avLst/>
            <a:gdLst/>
            <a:ahLst/>
            <a:cxnLst/>
            <a:rect l="l" t="t" r="r" b="b"/>
            <a:pathLst>
              <a:path w="711835" h="332104">
                <a:moveTo>
                  <a:pt x="355853" y="0"/>
                </a:moveTo>
                <a:lnTo>
                  <a:pt x="0" y="310387"/>
                </a:lnTo>
              </a:path>
              <a:path w="711835" h="332104">
                <a:moveTo>
                  <a:pt x="355853" y="0"/>
                </a:moveTo>
                <a:lnTo>
                  <a:pt x="711834" y="332104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93517" y="4323969"/>
            <a:ext cx="0" cy="361315"/>
          </a:xfrm>
          <a:custGeom>
            <a:avLst/>
            <a:gdLst/>
            <a:ahLst/>
            <a:cxnLst/>
            <a:rect l="l" t="t" r="r" b="b"/>
            <a:pathLst>
              <a:path h="361314">
                <a:moveTo>
                  <a:pt x="0" y="0"/>
                </a:moveTo>
                <a:lnTo>
                  <a:pt x="0" y="36106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33063" y="4305680"/>
            <a:ext cx="768350" cy="379730"/>
          </a:xfrm>
          <a:custGeom>
            <a:avLst/>
            <a:gdLst/>
            <a:ahLst/>
            <a:cxnLst/>
            <a:rect l="l" t="t" r="r" b="b"/>
            <a:pathLst>
              <a:path w="768350" h="379729">
                <a:moveTo>
                  <a:pt x="383794" y="0"/>
                </a:moveTo>
                <a:lnTo>
                  <a:pt x="0" y="365760"/>
                </a:lnTo>
              </a:path>
              <a:path w="768350" h="379729">
                <a:moveTo>
                  <a:pt x="384048" y="0"/>
                </a:moveTo>
                <a:lnTo>
                  <a:pt x="767841" y="379349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93517" y="4992242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5">
                <a:moveTo>
                  <a:pt x="0" y="0"/>
                </a:moveTo>
                <a:lnTo>
                  <a:pt x="0" y="29603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81275" y="5585078"/>
            <a:ext cx="836294" cy="407034"/>
          </a:xfrm>
          <a:custGeom>
            <a:avLst/>
            <a:gdLst/>
            <a:ahLst/>
            <a:cxnLst/>
            <a:rect l="l" t="t" r="r" b="b"/>
            <a:pathLst>
              <a:path w="836295" h="407035">
                <a:moveTo>
                  <a:pt x="412623" y="0"/>
                </a:moveTo>
                <a:lnTo>
                  <a:pt x="0" y="406920"/>
                </a:lnTo>
              </a:path>
              <a:path w="836295" h="407035">
                <a:moveTo>
                  <a:pt x="412242" y="0"/>
                </a:moveTo>
                <a:lnTo>
                  <a:pt x="836040" y="40692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00396" y="4992242"/>
            <a:ext cx="0" cy="296545"/>
          </a:xfrm>
          <a:custGeom>
            <a:avLst/>
            <a:gdLst/>
            <a:ahLst/>
            <a:cxnLst/>
            <a:rect l="l" t="t" r="r" b="b"/>
            <a:pathLst>
              <a:path h="296545">
                <a:moveTo>
                  <a:pt x="0" y="0"/>
                </a:moveTo>
                <a:lnTo>
                  <a:pt x="0" y="296036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58259" y="5585078"/>
            <a:ext cx="713740" cy="407034"/>
          </a:xfrm>
          <a:custGeom>
            <a:avLst/>
            <a:gdLst/>
            <a:ahLst/>
            <a:cxnLst/>
            <a:rect l="l" t="t" r="r" b="b"/>
            <a:pathLst>
              <a:path w="713739" h="407035">
                <a:moveTo>
                  <a:pt x="342264" y="0"/>
                </a:moveTo>
                <a:lnTo>
                  <a:pt x="0" y="406920"/>
                </a:lnTo>
              </a:path>
              <a:path w="713739" h="407035">
                <a:moveTo>
                  <a:pt x="342138" y="0"/>
                </a:moveTo>
                <a:lnTo>
                  <a:pt x="713739" y="406920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9466198" y="362838"/>
            <a:ext cx="2492375" cy="2555240"/>
            <a:chOff x="9466198" y="362838"/>
            <a:chExt cx="2492375" cy="2555240"/>
          </a:xfrm>
        </p:grpSpPr>
        <p:sp>
          <p:nvSpPr>
            <p:cNvPr id="28" name="object 28"/>
            <p:cNvSpPr/>
            <p:nvPr/>
          </p:nvSpPr>
          <p:spPr>
            <a:xfrm>
              <a:off x="9478898" y="375538"/>
              <a:ext cx="2466975" cy="2529840"/>
            </a:xfrm>
            <a:custGeom>
              <a:avLst/>
              <a:gdLst/>
              <a:ahLst/>
              <a:cxnLst/>
              <a:rect l="l" t="t" r="r" b="b"/>
              <a:pathLst>
                <a:path w="2466975" h="2529840">
                  <a:moveTo>
                    <a:pt x="2466848" y="0"/>
                  </a:moveTo>
                  <a:lnTo>
                    <a:pt x="0" y="0"/>
                  </a:lnTo>
                  <a:lnTo>
                    <a:pt x="0" y="2529840"/>
                  </a:lnTo>
                  <a:lnTo>
                    <a:pt x="2466848" y="2529840"/>
                  </a:lnTo>
                  <a:lnTo>
                    <a:pt x="2466848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72548" y="369188"/>
              <a:ext cx="2479675" cy="2542540"/>
            </a:xfrm>
            <a:custGeom>
              <a:avLst/>
              <a:gdLst/>
              <a:ahLst/>
              <a:cxnLst/>
              <a:rect l="l" t="t" r="r" b="b"/>
              <a:pathLst>
                <a:path w="2479675" h="2542540">
                  <a:moveTo>
                    <a:pt x="6350" y="0"/>
                  </a:moveTo>
                  <a:lnTo>
                    <a:pt x="6350" y="2542540"/>
                  </a:lnTo>
                </a:path>
                <a:path w="2479675" h="2542540">
                  <a:moveTo>
                    <a:pt x="2473198" y="0"/>
                  </a:moveTo>
                  <a:lnTo>
                    <a:pt x="2473198" y="2542540"/>
                  </a:lnTo>
                </a:path>
                <a:path w="2479675" h="2542540">
                  <a:moveTo>
                    <a:pt x="0" y="6350"/>
                  </a:moveTo>
                  <a:lnTo>
                    <a:pt x="2479548" y="6350"/>
                  </a:lnTo>
                </a:path>
                <a:path w="2479675" h="2542540">
                  <a:moveTo>
                    <a:pt x="0" y="2536190"/>
                  </a:moveTo>
                  <a:lnTo>
                    <a:pt x="2479548" y="253619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475721" y="1994027"/>
              <a:ext cx="479425" cy="235585"/>
            </a:xfrm>
            <a:custGeom>
              <a:avLst/>
              <a:gdLst/>
              <a:ahLst/>
              <a:cxnLst/>
              <a:rect l="l" t="t" r="r" b="b"/>
              <a:pathLst>
                <a:path w="479425" h="235585">
                  <a:moveTo>
                    <a:pt x="404113" y="0"/>
                  </a:moveTo>
                  <a:lnTo>
                    <a:pt x="400811" y="9525"/>
                  </a:lnTo>
                  <a:lnTo>
                    <a:pt x="414412" y="15428"/>
                  </a:lnTo>
                  <a:lnTo>
                    <a:pt x="426084" y="23606"/>
                  </a:lnTo>
                  <a:lnTo>
                    <a:pt x="449832" y="61503"/>
                  </a:lnTo>
                  <a:lnTo>
                    <a:pt x="457707" y="116332"/>
                  </a:lnTo>
                  <a:lnTo>
                    <a:pt x="456828" y="137076"/>
                  </a:lnTo>
                  <a:lnTo>
                    <a:pt x="443737" y="187833"/>
                  </a:lnTo>
                  <a:lnTo>
                    <a:pt x="414573" y="219622"/>
                  </a:lnTo>
                  <a:lnTo>
                    <a:pt x="401193" y="225551"/>
                  </a:lnTo>
                  <a:lnTo>
                    <a:pt x="404113" y="235076"/>
                  </a:lnTo>
                  <a:lnTo>
                    <a:pt x="449048" y="208359"/>
                  </a:lnTo>
                  <a:lnTo>
                    <a:pt x="474249" y="159099"/>
                  </a:lnTo>
                  <a:lnTo>
                    <a:pt x="479044" y="117601"/>
                  </a:lnTo>
                  <a:lnTo>
                    <a:pt x="477844" y="96277"/>
                  </a:lnTo>
                  <a:lnTo>
                    <a:pt x="477831" y="96047"/>
                  </a:lnTo>
                  <a:lnTo>
                    <a:pt x="468167" y="57844"/>
                  </a:lnTo>
                  <a:lnTo>
                    <a:pt x="436118" y="15049"/>
                  </a:lnTo>
                  <a:lnTo>
                    <a:pt x="421163" y="6143"/>
                  </a:lnTo>
                  <a:lnTo>
                    <a:pt x="404113" y="0"/>
                  </a:lnTo>
                  <a:close/>
                </a:path>
                <a:path w="479425" h="235585">
                  <a:moveTo>
                    <a:pt x="75056" y="0"/>
                  </a:moveTo>
                  <a:lnTo>
                    <a:pt x="30194" y="26717"/>
                  </a:lnTo>
                  <a:lnTo>
                    <a:pt x="4857" y="76136"/>
                  </a:lnTo>
                  <a:lnTo>
                    <a:pt x="71" y="116332"/>
                  </a:lnTo>
                  <a:lnTo>
                    <a:pt x="0" y="117601"/>
                  </a:lnTo>
                  <a:lnTo>
                    <a:pt x="1094" y="137076"/>
                  </a:lnTo>
                  <a:lnTo>
                    <a:pt x="1212" y="139172"/>
                  </a:lnTo>
                  <a:lnTo>
                    <a:pt x="10876" y="177359"/>
                  </a:lnTo>
                  <a:lnTo>
                    <a:pt x="42941" y="220027"/>
                  </a:lnTo>
                  <a:lnTo>
                    <a:pt x="75056" y="235076"/>
                  </a:lnTo>
                  <a:lnTo>
                    <a:pt x="77977" y="225551"/>
                  </a:lnTo>
                  <a:lnTo>
                    <a:pt x="64597" y="219622"/>
                  </a:lnTo>
                  <a:lnTo>
                    <a:pt x="53038" y="211359"/>
                  </a:lnTo>
                  <a:lnTo>
                    <a:pt x="29338" y="172803"/>
                  </a:lnTo>
                  <a:lnTo>
                    <a:pt x="21516" y="117601"/>
                  </a:lnTo>
                  <a:lnTo>
                    <a:pt x="21462" y="116332"/>
                  </a:lnTo>
                  <a:lnTo>
                    <a:pt x="24971" y="78009"/>
                  </a:lnTo>
                  <a:lnTo>
                    <a:pt x="43336" y="34045"/>
                  </a:lnTo>
                  <a:lnTo>
                    <a:pt x="78358" y="9525"/>
                  </a:lnTo>
                  <a:lnTo>
                    <a:pt x="75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532873" y="393445"/>
            <a:ext cx="2221865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10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11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@𝐺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14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𝑀(𝑟</a:t>
            </a:r>
            <a:r>
              <a:rPr sz="2175" baseline="-15325" dirty="0">
                <a:latin typeface="Cambria Math"/>
                <a:cs typeface="Cambria Math"/>
              </a:rPr>
              <a:t>11</a:t>
            </a:r>
            <a:r>
              <a:rPr sz="2175" spc="19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12)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ts val="2195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15</a:t>
            </a:r>
            <a:r>
              <a:rPr sz="1450" spc="22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10</a:t>
            </a:r>
            <a:r>
              <a:rPr sz="1450" spc="13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×</a:t>
            </a:r>
            <a:r>
              <a:rPr sz="3000" spc="-120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14</a:t>
            </a:r>
            <a:endParaRPr sz="1450">
              <a:latin typeface="Cambria Math"/>
              <a:cs typeface="Cambria Math"/>
            </a:endParaRPr>
          </a:p>
          <a:p>
            <a:pPr marL="3810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18</a:t>
            </a:r>
            <a:r>
              <a:rPr sz="2175" spc="32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𝑀(𝑟</a:t>
            </a:r>
            <a:r>
              <a:rPr sz="2175" baseline="-15325" dirty="0">
                <a:latin typeface="Cambria Math"/>
                <a:cs typeface="Cambria Math"/>
              </a:rPr>
              <a:t>𝐴𝑅𝑃</a:t>
            </a:r>
            <a:r>
              <a:rPr sz="2175" spc="22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7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16)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</a:pPr>
            <a:r>
              <a:rPr sz="2000" spc="-10" dirty="0">
                <a:latin typeface="Cambria Math"/>
                <a:cs typeface="Cambria Math"/>
              </a:rPr>
              <a:t>𝑟</a:t>
            </a:r>
            <a:r>
              <a:rPr sz="2175" spc="-15" baseline="-15325" dirty="0">
                <a:latin typeface="Cambria Math"/>
                <a:cs typeface="Cambria Math"/>
              </a:rPr>
              <a:t>19</a:t>
            </a:r>
            <a:r>
              <a:rPr sz="2175" spc="37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𝑀</a:t>
            </a:r>
            <a:r>
              <a:rPr sz="2000" spc="34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𝑟</a:t>
            </a:r>
            <a:r>
              <a:rPr sz="2175" spc="-37" baseline="-15325" dirty="0">
                <a:latin typeface="Cambria Math"/>
                <a:cs typeface="Cambria Math"/>
              </a:rPr>
              <a:t>18</a:t>
            </a:r>
            <a:endParaRPr sz="2175" baseline="-15325">
              <a:latin typeface="Cambria Math"/>
              <a:cs typeface="Cambria Math"/>
            </a:endParaRPr>
          </a:p>
          <a:p>
            <a:pPr marL="38100">
              <a:lnSpc>
                <a:spcPts val="2195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20</a:t>
            </a:r>
            <a:r>
              <a:rPr sz="1450" spc="23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30" baseline="11111" dirty="0">
                <a:latin typeface="Cambria Math"/>
                <a:cs typeface="Cambria Math"/>
              </a:rPr>
              <a:t>𝑟</a:t>
            </a:r>
            <a:r>
              <a:rPr sz="1450" spc="-20" dirty="0">
                <a:latin typeface="Cambria Math"/>
                <a:cs typeface="Cambria Math"/>
              </a:rPr>
              <a:t>19</a:t>
            </a:r>
            <a:r>
              <a:rPr sz="1450" spc="13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−</a:t>
            </a:r>
            <a:r>
              <a:rPr sz="3000" spc="-89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15</a:t>
            </a:r>
            <a:endParaRPr sz="1450">
              <a:latin typeface="Cambria Math"/>
              <a:cs typeface="Cambria Math"/>
            </a:endParaRPr>
          </a:p>
          <a:p>
            <a:pPr marL="3810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𝑀(𝑟</a:t>
            </a:r>
            <a:r>
              <a:rPr sz="2175" baseline="-15325" dirty="0">
                <a:latin typeface="Cambria Math"/>
                <a:cs typeface="Cambria Math"/>
              </a:rPr>
              <a:t>𝐴𝑅𝑃</a:t>
            </a:r>
            <a:r>
              <a:rPr sz="2175" spc="29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4)</a:t>
            </a:r>
            <a:r>
              <a:rPr sz="2000" spc="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6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𝑟</a:t>
            </a:r>
            <a:r>
              <a:rPr sz="2175" spc="-37" baseline="-15325" dirty="0">
                <a:latin typeface="Cambria Math"/>
                <a:cs typeface="Cambria Math"/>
              </a:rPr>
              <a:t>20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00371" y="1728977"/>
            <a:ext cx="558165" cy="270510"/>
          </a:xfrm>
          <a:custGeom>
            <a:avLst/>
            <a:gdLst/>
            <a:ahLst/>
            <a:cxnLst/>
            <a:rect l="l" t="t" r="r" b="b"/>
            <a:pathLst>
              <a:path w="558164" h="270510">
                <a:moveTo>
                  <a:pt x="422528" y="0"/>
                </a:moveTo>
                <a:lnTo>
                  <a:pt x="422528" y="67563"/>
                </a:lnTo>
                <a:lnTo>
                  <a:pt x="0" y="67563"/>
                </a:lnTo>
                <a:lnTo>
                  <a:pt x="0" y="202819"/>
                </a:lnTo>
                <a:lnTo>
                  <a:pt x="422528" y="202819"/>
                </a:lnTo>
                <a:lnTo>
                  <a:pt x="422528" y="270510"/>
                </a:lnTo>
                <a:lnTo>
                  <a:pt x="557783" y="135255"/>
                </a:lnTo>
                <a:lnTo>
                  <a:pt x="42252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395723" y="1463802"/>
            <a:ext cx="706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Expand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456676" y="1505711"/>
            <a:ext cx="558165" cy="269875"/>
          </a:xfrm>
          <a:custGeom>
            <a:avLst/>
            <a:gdLst/>
            <a:ahLst/>
            <a:cxnLst/>
            <a:rect l="l" t="t" r="r" b="b"/>
            <a:pathLst>
              <a:path w="558165" h="269875">
                <a:moveTo>
                  <a:pt x="422909" y="0"/>
                </a:moveTo>
                <a:lnTo>
                  <a:pt x="422909" y="67437"/>
                </a:lnTo>
                <a:lnTo>
                  <a:pt x="0" y="67437"/>
                </a:lnTo>
                <a:lnTo>
                  <a:pt x="0" y="202311"/>
                </a:lnTo>
                <a:lnTo>
                  <a:pt x="422909" y="202311"/>
                </a:lnTo>
                <a:lnTo>
                  <a:pt x="422909" y="269748"/>
                </a:lnTo>
                <a:lnTo>
                  <a:pt x="557783" y="134874"/>
                </a:lnTo>
                <a:lnTo>
                  <a:pt x="422909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354314" y="1240536"/>
            <a:ext cx="7664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Simplify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362825" y="4540884"/>
            <a:ext cx="3021330" cy="1137285"/>
            <a:chOff x="7362825" y="4540884"/>
            <a:chExt cx="3021330" cy="1137285"/>
          </a:xfrm>
        </p:grpSpPr>
        <p:sp>
          <p:nvSpPr>
            <p:cNvPr id="37" name="object 37"/>
            <p:cNvSpPr/>
            <p:nvPr/>
          </p:nvSpPr>
          <p:spPr>
            <a:xfrm>
              <a:off x="7372350" y="4550409"/>
              <a:ext cx="3002280" cy="1118235"/>
            </a:xfrm>
            <a:custGeom>
              <a:avLst/>
              <a:gdLst/>
              <a:ahLst/>
              <a:cxnLst/>
              <a:rect l="l" t="t" r="r" b="b"/>
              <a:pathLst>
                <a:path w="3002279" h="1118235">
                  <a:moveTo>
                    <a:pt x="59817" y="29845"/>
                  </a:moveTo>
                  <a:lnTo>
                    <a:pt x="57467" y="18224"/>
                  </a:lnTo>
                  <a:lnTo>
                    <a:pt x="51079" y="8737"/>
                  </a:lnTo>
                  <a:lnTo>
                    <a:pt x="41592" y="2349"/>
                  </a:lnTo>
                  <a:lnTo>
                    <a:pt x="29972" y="0"/>
                  </a:lnTo>
                  <a:lnTo>
                    <a:pt x="18313" y="2349"/>
                  </a:lnTo>
                  <a:lnTo>
                    <a:pt x="8788" y="8737"/>
                  </a:lnTo>
                  <a:lnTo>
                    <a:pt x="2349" y="18224"/>
                  </a:lnTo>
                  <a:lnTo>
                    <a:pt x="0" y="29845"/>
                  </a:lnTo>
                  <a:lnTo>
                    <a:pt x="2349" y="41503"/>
                  </a:lnTo>
                  <a:lnTo>
                    <a:pt x="8788" y="51028"/>
                  </a:lnTo>
                  <a:lnTo>
                    <a:pt x="18313" y="57467"/>
                  </a:lnTo>
                  <a:lnTo>
                    <a:pt x="29972" y="59817"/>
                  </a:lnTo>
                  <a:lnTo>
                    <a:pt x="41592" y="57467"/>
                  </a:lnTo>
                  <a:lnTo>
                    <a:pt x="51079" y="51028"/>
                  </a:lnTo>
                  <a:lnTo>
                    <a:pt x="57467" y="41503"/>
                  </a:lnTo>
                  <a:lnTo>
                    <a:pt x="59817" y="29845"/>
                  </a:lnTo>
                  <a:close/>
                </a:path>
                <a:path w="3002279" h="1118235">
                  <a:moveTo>
                    <a:pt x="3002140" y="557580"/>
                  </a:moveTo>
                  <a:lnTo>
                    <a:pt x="2996514" y="522351"/>
                  </a:lnTo>
                  <a:lnTo>
                    <a:pt x="2982049" y="487730"/>
                  </a:lnTo>
                  <a:lnTo>
                    <a:pt x="2958617" y="454418"/>
                  </a:lnTo>
                  <a:lnTo>
                    <a:pt x="2926080" y="423037"/>
                  </a:lnTo>
                  <a:lnTo>
                    <a:pt x="2929839" y="417182"/>
                  </a:lnTo>
                  <a:lnTo>
                    <a:pt x="2933293" y="411251"/>
                  </a:lnTo>
                  <a:lnTo>
                    <a:pt x="2936456" y="405231"/>
                  </a:lnTo>
                  <a:lnTo>
                    <a:pt x="2939288" y="399161"/>
                  </a:lnTo>
                  <a:lnTo>
                    <a:pt x="2948940" y="362978"/>
                  </a:lnTo>
                  <a:lnTo>
                    <a:pt x="2946946" y="327406"/>
                  </a:lnTo>
                  <a:lnTo>
                    <a:pt x="2911221" y="261658"/>
                  </a:lnTo>
                  <a:lnTo>
                    <a:pt x="2879115" y="233286"/>
                  </a:lnTo>
                  <a:lnTo>
                    <a:pt x="2838627" y="209105"/>
                  </a:lnTo>
                  <a:lnTo>
                    <a:pt x="2790545" y="190017"/>
                  </a:lnTo>
                  <a:lnTo>
                    <a:pt x="2735707" y="176911"/>
                  </a:lnTo>
                  <a:lnTo>
                    <a:pt x="2723807" y="149479"/>
                  </a:lnTo>
                  <a:lnTo>
                    <a:pt x="2678734" y="100799"/>
                  </a:lnTo>
                  <a:lnTo>
                    <a:pt x="2602522" y="61785"/>
                  </a:lnTo>
                  <a:lnTo>
                    <a:pt x="2554795" y="49161"/>
                  </a:lnTo>
                  <a:lnTo>
                    <a:pt x="2504859" y="42684"/>
                  </a:lnTo>
                  <a:lnTo>
                    <a:pt x="2454211" y="42278"/>
                  </a:lnTo>
                  <a:lnTo>
                    <a:pt x="2404338" y="47879"/>
                  </a:lnTo>
                  <a:lnTo>
                    <a:pt x="2356764" y="59385"/>
                  </a:lnTo>
                  <a:lnTo>
                    <a:pt x="2312962" y="76720"/>
                  </a:lnTo>
                  <a:lnTo>
                    <a:pt x="2274443" y="99822"/>
                  </a:lnTo>
                  <a:lnTo>
                    <a:pt x="2256802" y="86956"/>
                  </a:lnTo>
                  <a:lnTo>
                    <a:pt x="2215197" y="65468"/>
                  </a:lnTo>
                  <a:lnTo>
                    <a:pt x="2140166" y="45389"/>
                  </a:lnTo>
                  <a:lnTo>
                    <a:pt x="2087511" y="41465"/>
                  </a:lnTo>
                  <a:lnTo>
                    <a:pt x="2035594" y="44831"/>
                  </a:lnTo>
                  <a:lnTo>
                    <a:pt x="1986305" y="55118"/>
                  </a:lnTo>
                  <a:lnTo>
                    <a:pt x="1941563" y="71920"/>
                  </a:lnTo>
                  <a:lnTo>
                    <a:pt x="1903285" y="94830"/>
                  </a:lnTo>
                  <a:lnTo>
                    <a:pt x="1873377" y="123444"/>
                  </a:lnTo>
                  <a:lnTo>
                    <a:pt x="1857921" y="114642"/>
                  </a:lnTo>
                  <a:lnTo>
                    <a:pt x="1806067" y="92583"/>
                  </a:lnTo>
                  <a:lnTo>
                    <a:pt x="1757819" y="79908"/>
                  </a:lnTo>
                  <a:lnTo>
                    <a:pt x="1708175" y="72974"/>
                  </a:lnTo>
                  <a:lnTo>
                    <a:pt x="1658213" y="71577"/>
                  </a:lnTo>
                  <a:lnTo>
                    <a:pt x="1609064" y="75488"/>
                  </a:lnTo>
                  <a:lnTo>
                    <a:pt x="1561807" y="84518"/>
                  </a:lnTo>
                  <a:lnTo>
                    <a:pt x="1517573" y="98450"/>
                  </a:lnTo>
                  <a:lnTo>
                    <a:pt x="1477454" y="117068"/>
                  </a:lnTo>
                  <a:lnTo>
                    <a:pt x="1442567" y="140157"/>
                  </a:lnTo>
                  <a:lnTo>
                    <a:pt x="1414018" y="167513"/>
                  </a:lnTo>
                  <a:lnTo>
                    <a:pt x="1370164" y="153860"/>
                  </a:lnTo>
                  <a:lnTo>
                    <a:pt x="1324089" y="144030"/>
                  </a:lnTo>
                  <a:lnTo>
                    <a:pt x="1276438" y="138087"/>
                  </a:lnTo>
                  <a:lnTo>
                    <a:pt x="1227836" y="136118"/>
                  </a:lnTo>
                  <a:lnTo>
                    <a:pt x="1178941" y="138176"/>
                  </a:lnTo>
                  <a:lnTo>
                    <a:pt x="1120571" y="146177"/>
                  </a:lnTo>
                  <a:lnTo>
                    <a:pt x="1066469" y="159550"/>
                  </a:lnTo>
                  <a:lnTo>
                    <a:pt x="1017282" y="177736"/>
                  </a:lnTo>
                  <a:lnTo>
                    <a:pt x="973632" y="200228"/>
                  </a:lnTo>
                  <a:lnTo>
                    <a:pt x="936193" y="226491"/>
                  </a:lnTo>
                  <a:lnTo>
                    <a:pt x="905598" y="256006"/>
                  </a:lnTo>
                  <a:lnTo>
                    <a:pt x="882484" y="288226"/>
                  </a:lnTo>
                  <a:lnTo>
                    <a:pt x="861352" y="358686"/>
                  </a:lnTo>
                  <a:lnTo>
                    <a:pt x="864616" y="395859"/>
                  </a:lnTo>
                  <a:lnTo>
                    <a:pt x="862711" y="399288"/>
                  </a:lnTo>
                  <a:lnTo>
                    <a:pt x="808380" y="406920"/>
                  </a:lnTo>
                  <a:lnTo>
                    <a:pt x="759053" y="422059"/>
                  </a:lnTo>
                  <a:lnTo>
                    <a:pt x="716673" y="443903"/>
                  </a:lnTo>
                  <a:lnTo>
                    <a:pt x="683133" y="471678"/>
                  </a:lnTo>
                  <a:lnTo>
                    <a:pt x="658672" y="508342"/>
                  </a:lnTo>
                  <a:lnTo>
                    <a:pt x="650697" y="546417"/>
                  </a:lnTo>
                  <a:lnTo>
                    <a:pt x="658393" y="583971"/>
                  </a:lnTo>
                  <a:lnTo>
                    <a:pt x="680974" y="619074"/>
                  </a:lnTo>
                  <a:lnTo>
                    <a:pt x="717638" y="649820"/>
                  </a:lnTo>
                  <a:lnTo>
                    <a:pt x="767588" y="674243"/>
                  </a:lnTo>
                  <a:lnTo>
                    <a:pt x="736549" y="700011"/>
                  </a:lnTo>
                  <a:lnTo>
                    <a:pt x="715454" y="728954"/>
                  </a:lnTo>
                  <a:lnTo>
                    <a:pt x="704824" y="760044"/>
                  </a:lnTo>
                  <a:lnTo>
                    <a:pt x="705231" y="792226"/>
                  </a:lnTo>
                  <a:lnTo>
                    <a:pt x="741286" y="854824"/>
                  </a:lnTo>
                  <a:lnTo>
                    <a:pt x="774192" y="879983"/>
                  </a:lnTo>
                  <a:lnTo>
                    <a:pt x="814920" y="899985"/>
                  </a:lnTo>
                  <a:lnTo>
                    <a:pt x="861898" y="914082"/>
                  </a:lnTo>
                  <a:lnTo>
                    <a:pt x="913523" y="921473"/>
                  </a:lnTo>
                  <a:lnTo>
                    <a:pt x="968248" y="921385"/>
                  </a:lnTo>
                  <a:lnTo>
                    <a:pt x="969645" y="923036"/>
                  </a:lnTo>
                  <a:lnTo>
                    <a:pt x="1002601" y="953274"/>
                  </a:lnTo>
                  <a:lnTo>
                    <a:pt x="1036891" y="977392"/>
                  </a:lnTo>
                  <a:lnTo>
                    <a:pt x="1075029" y="998347"/>
                  </a:lnTo>
                  <a:lnTo>
                    <a:pt x="1116444" y="1016063"/>
                  </a:lnTo>
                  <a:lnTo>
                    <a:pt x="1160627" y="1030452"/>
                  </a:lnTo>
                  <a:lnTo>
                    <a:pt x="1207033" y="1041438"/>
                  </a:lnTo>
                  <a:lnTo>
                    <a:pt x="1255102" y="1048943"/>
                  </a:lnTo>
                  <a:lnTo>
                    <a:pt x="1304328" y="1052855"/>
                  </a:lnTo>
                  <a:lnTo>
                    <a:pt x="1354150" y="1053122"/>
                  </a:lnTo>
                  <a:lnTo>
                    <a:pt x="1404023" y="1049629"/>
                  </a:lnTo>
                  <a:lnTo>
                    <a:pt x="1453426" y="1042327"/>
                  </a:lnTo>
                  <a:lnTo>
                    <a:pt x="1501800" y="1031100"/>
                  </a:lnTo>
                  <a:lnTo>
                    <a:pt x="1548638" y="1015873"/>
                  </a:lnTo>
                  <a:lnTo>
                    <a:pt x="1588135" y="1046746"/>
                  </a:lnTo>
                  <a:lnTo>
                    <a:pt x="1635201" y="1072743"/>
                  </a:lnTo>
                  <a:lnTo>
                    <a:pt x="1688668" y="1093330"/>
                  </a:lnTo>
                  <a:lnTo>
                    <a:pt x="1747393" y="1107998"/>
                  </a:lnTo>
                  <a:lnTo>
                    <a:pt x="1800466" y="1115453"/>
                  </a:lnTo>
                  <a:lnTo>
                    <a:pt x="1853361" y="1117917"/>
                  </a:lnTo>
                  <a:lnTo>
                    <a:pt x="1905381" y="1115618"/>
                  </a:lnTo>
                  <a:lnTo>
                    <a:pt x="1955825" y="1108824"/>
                  </a:lnTo>
                  <a:lnTo>
                    <a:pt x="2003971" y="1097749"/>
                  </a:lnTo>
                  <a:lnTo>
                    <a:pt x="2049119" y="1082636"/>
                  </a:lnTo>
                  <a:lnTo>
                    <a:pt x="2090547" y="1063726"/>
                  </a:lnTo>
                  <a:lnTo>
                    <a:pt x="2127580" y="1041247"/>
                  </a:lnTo>
                  <a:lnTo>
                    <a:pt x="2159482" y="1015441"/>
                  </a:lnTo>
                  <a:lnTo>
                    <a:pt x="2185555" y="986548"/>
                  </a:lnTo>
                  <a:lnTo>
                    <a:pt x="2205101" y="954786"/>
                  </a:lnTo>
                  <a:lnTo>
                    <a:pt x="2243290" y="967486"/>
                  </a:lnTo>
                  <a:lnTo>
                    <a:pt x="2283739" y="976757"/>
                  </a:lnTo>
                  <a:lnTo>
                    <a:pt x="2325865" y="982510"/>
                  </a:lnTo>
                  <a:lnTo>
                    <a:pt x="2369058" y="984631"/>
                  </a:lnTo>
                  <a:lnTo>
                    <a:pt x="2425636" y="981735"/>
                  </a:lnTo>
                  <a:lnTo>
                    <a:pt x="2478963" y="972870"/>
                  </a:lnTo>
                  <a:lnTo>
                    <a:pt x="2528138" y="958608"/>
                  </a:lnTo>
                  <a:lnTo>
                    <a:pt x="2572270" y="939495"/>
                  </a:lnTo>
                  <a:lnTo>
                    <a:pt x="2610472" y="916063"/>
                  </a:lnTo>
                  <a:lnTo>
                    <a:pt x="2641854" y="888873"/>
                  </a:lnTo>
                  <a:lnTo>
                    <a:pt x="2665488" y="858469"/>
                  </a:lnTo>
                  <a:lnTo>
                    <a:pt x="2686050" y="790194"/>
                  </a:lnTo>
                  <a:lnTo>
                    <a:pt x="2732367" y="784174"/>
                  </a:lnTo>
                  <a:lnTo>
                    <a:pt x="2776867" y="774547"/>
                  </a:lnTo>
                  <a:lnTo>
                    <a:pt x="2819006" y="761441"/>
                  </a:lnTo>
                  <a:lnTo>
                    <a:pt x="2858262" y="744982"/>
                  </a:lnTo>
                  <a:lnTo>
                    <a:pt x="2902686" y="719924"/>
                  </a:lnTo>
                  <a:lnTo>
                    <a:pt x="2939135" y="691515"/>
                  </a:lnTo>
                  <a:lnTo>
                    <a:pt x="2967431" y="660400"/>
                  </a:lnTo>
                  <a:lnTo>
                    <a:pt x="2987471" y="627278"/>
                  </a:lnTo>
                  <a:lnTo>
                    <a:pt x="2999079" y="592772"/>
                  </a:lnTo>
                  <a:lnTo>
                    <a:pt x="3002140" y="55758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6250" y="4597653"/>
              <a:ext cx="119506" cy="11950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7301" y="4662169"/>
              <a:ext cx="179324" cy="17932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023050" y="4591864"/>
              <a:ext cx="2352040" cy="1076960"/>
            </a:xfrm>
            <a:custGeom>
              <a:avLst/>
              <a:gdLst/>
              <a:ahLst/>
              <a:cxnLst/>
              <a:rect l="l" t="t" r="r" b="b"/>
              <a:pathLst>
                <a:path w="2352040" h="1076960">
                  <a:moveTo>
                    <a:pt x="213915" y="354404"/>
                  </a:moveTo>
                  <a:lnTo>
                    <a:pt x="216831" y="281165"/>
                  </a:lnTo>
                  <a:lnTo>
                    <a:pt x="254898" y="214541"/>
                  </a:lnTo>
                  <a:lnTo>
                    <a:pt x="285495" y="185033"/>
                  </a:lnTo>
                  <a:lnTo>
                    <a:pt x="322938" y="158768"/>
                  </a:lnTo>
                  <a:lnTo>
                    <a:pt x="366582" y="136274"/>
                  </a:lnTo>
                  <a:lnTo>
                    <a:pt x="415777" y="118082"/>
                  </a:lnTo>
                  <a:lnTo>
                    <a:pt x="469879" y="104721"/>
                  </a:lnTo>
                  <a:lnTo>
                    <a:pt x="528240" y="96721"/>
                  </a:lnTo>
                  <a:lnTo>
                    <a:pt x="577145" y="94651"/>
                  </a:lnTo>
                  <a:lnTo>
                    <a:pt x="625745" y="96623"/>
                  </a:lnTo>
                  <a:lnTo>
                    <a:pt x="673401" y="102564"/>
                  </a:lnTo>
                  <a:lnTo>
                    <a:pt x="719471" y="112399"/>
                  </a:lnTo>
                  <a:lnTo>
                    <a:pt x="763317" y="126058"/>
                  </a:lnTo>
                  <a:lnTo>
                    <a:pt x="791872" y="98698"/>
                  </a:lnTo>
                  <a:lnTo>
                    <a:pt x="826761" y="75605"/>
                  </a:lnTo>
                  <a:lnTo>
                    <a:pt x="866878" y="56988"/>
                  </a:lnTo>
                  <a:lnTo>
                    <a:pt x="911115" y="43060"/>
                  </a:lnTo>
                  <a:lnTo>
                    <a:pt x="958366" y="34030"/>
                  </a:lnTo>
                  <a:lnTo>
                    <a:pt x="1007523" y="30111"/>
                  </a:lnTo>
                  <a:lnTo>
                    <a:pt x="1057480" y="31514"/>
                  </a:lnTo>
                  <a:lnTo>
                    <a:pt x="1107130" y="38449"/>
                  </a:lnTo>
                  <a:lnTo>
                    <a:pt x="1155366" y="51128"/>
                  </a:lnTo>
                  <a:lnTo>
                    <a:pt x="1190830" y="65082"/>
                  </a:lnTo>
                  <a:lnTo>
                    <a:pt x="1222676" y="81989"/>
                  </a:lnTo>
                  <a:lnTo>
                    <a:pt x="1252588" y="53363"/>
                  </a:lnTo>
                  <a:lnTo>
                    <a:pt x="1290870" y="30454"/>
                  </a:lnTo>
                  <a:lnTo>
                    <a:pt x="1335609" y="13658"/>
                  </a:lnTo>
                  <a:lnTo>
                    <a:pt x="1384896" y="3374"/>
                  </a:lnTo>
                  <a:lnTo>
                    <a:pt x="1436820" y="0"/>
                  </a:lnTo>
                  <a:lnTo>
                    <a:pt x="1489471" y="3931"/>
                  </a:lnTo>
                  <a:lnTo>
                    <a:pt x="1540938" y="15568"/>
                  </a:lnTo>
                  <a:lnTo>
                    <a:pt x="1586292" y="34014"/>
                  </a:lnTo>
                  <a:lnTo>
                    <a:pt x="1623742" y="58367"/>
                  </a:lnTo>
                  <a:lnTo>
                    <a:pt x="1662265" y="35264"/>
                  </a:lnTo>
                  <a:lnTo>
                    <a:pt x="1706065" y="17919"/>
                  </a:lnTo>
                  <a:lnTo>
                    <a:pt x="1753646" y="6411"/>
                  </a:lnTo>
                  <a:lnTo>
                    <a:pt x="1803510" y="820"/>
                  </a:lnTo>
                  <a:lnTo>
                    <a:pt x="1854160" y="1223"/>
                  </a:lnTo>
                  <a:lnTo>
                    <a:pt x="1904098" y="7700"/>
                  </a:lnTo>
                  <a:lnTo>
                    <a:pt x="1951828" y="20329"/>
                  </a:lnTo>
                  <a:lnTo>
                    <a:pt x="1995852" y="39190"/>
                  </a:lnTo>
                  <a:lnTo>
                    <a:pt x="2053954" y="82465"/>
                  </a:lnTo>
                  <a:lnTo>
                    <a:pt x="2085006" y="135456"/>
                  </a:lnTo>
                  <a:lnTo>
                    <a:pt x="2139853" y="148558"/>
                  </a:lnTo>
                  <a:lnTo>
                    <a:pt x="2187931" y="167646"/>
                  </a:lnTo>
                  <a:lnTo>
                    <a:pt x="2228425" y="191824"/>
                  </a:lnTo>
                  <a:lnTo>
                    <a:pt x="2260520" y="220196"/>
                  </a:lnTo>
                  <a:lnTo>
                    <a:pt x="2283398" y="251866"/>
                  </a:lnTo>
                  <a:lnTo>
                    <a:pt x="2298247" y="321517"/>
                  </a:lnTo>
                  <a:lnTo>
                    <a:pt x="2288587" y="357706"/>
                  </a:lnTo>
                  <a:lnTo>
                    <a:pt x="2285755" y="363776"/>
                  </a:lnTo>
                  <a:lnTo>
                    <a:pt x="2282602" y="369786"/>
                  </a:lnTo>
                  <a:lnTo>
                    <a:pt x="2279139" y="375726"/>
                  </a:lnTo>
                  <a:lnTo>
                    <a:pt x="2275379" y="381582"/>
                  </a:lnTo>
                  <a:lnTo>
                    <a:pt x="2307924" y="412953"/>
                  </a:lnTo>
                  <a:lnTo>
                    <a:pt x="2331358" y="446275"/>
                  </a:lnTo>
                  <a:lnTo>
                    <a:pt x="2345820" y="480885"/>
                  </a:lnTo>
                  <a:lnTo>
                    <a:pt x="2351451" y="516120"/>
                  </a:lnTo>
                  <a:lnTo>
                    <a:pt x="2348388" y="551317"/>
                  </a:lnTo>
                  <a:lnTo>
                    <a:pt x="2316741" y="618945"/>
                  </a:lnTo>
                  <a:lnTo>
                    <a:pt x="2288436" y="650049"/>
                  </a:lnTo>
                  <a:lnTo>
                    <a:pt x="2251996" y="678464"/>
                  </a:lnTo>
                  <a:lnTo>
                    <a:pt x="2207561" y="703527"/>
                  </a:lnTo>
                  <a:lnTo>
                    <a:pt x="2168312" y="719985"/>
                  </a:lnTo>
                  <a:lnTo>
                    <a:pt x="2126169" y="733086"/>
                  </a:lnTo>
                  <a:lnTo>
                    <a:pt x="2081670" y="742710"/>
                  </a:lnTo>
                  <a:lnTo>
                    <a:pt x="2035349" y="748739"/>
                  </a:lnTo>
                  <a:lnTo>
                    <a:pt x="2029830" y="783930"/>
                  </a:lnTo>
                  <a:lnTo>
                    <a:pt x="1991153" y="847408"/>
                  </a:lnTo>
                  <a:lnTo>
                    <a:pt x="1959782" y="874600"/>
                  </a:lnTo>
                  <a:lnTo>
                    <a:pt x="1921582" y="898030"/>
                  </a:lnTo>
                  <a:lnTo>
                    <a:pt x="1877445" y="917150"/>
                  </a:lnTo>
                  <a:lnTo>
                    <a:pt x="1828266" y="931413"/>
                  </a:lnTo>
                  <a:lnTo>
                    <a:pt x="1774939" y="940271"/>
                  </a:lnTo>
                  <a:lnTo>
                    <a:pt x="1718357" y="943176"/>
                  </a:lnTo>
                  <a:lnTo>
                    <a:pt x="1675165" y="941048"/>
                  </a:lnTo>
                  <a:lnTo>
                    <a:pt x="1633044" y="935302"/>
                  </a:lnTo>
                  <a:lnTo>
                    <a:pt x="1592591" y="926031"/>
                  </a:lnTo>
                  <a:lnTo>
                    <a:pt x="1554400" y="913331"/>
                  </a:lnTo>
                  <a:lnTo>
                    <a:pt x="1534860" y="945084"/>
                  </a:lnTo>
                  <a:lnTo>
                    <a:pt x="1508785" y="973982"/>
                  </a:lnTo>
                  <a:lnTo>
                    <a:pt x="1476882" y="999788"/>
                  </a:lnTo>
                  <a:lnTo>
                    <a:pt x="1439858" y="1022266"/>
                  </a:lnTo>
                  <a:lnTo>
                    <a:pt x="1398419" y="1041180"/>
                  </a:lnTo>
                  <a:lnTo>
                    <a:pt x="1353274" y="1056291"/>
                  </a:lnTo>
                  <a:lnTo>
                    <a:pt x="1305130" y="1067364"/>
                  </a:lnTo>
                  <a:lnTo>
                    <a:pt x="1254692" y="1074163"/>
                  </a:lnTo>
                  <a:lnTo>
                    <a:pt x="1202668" y="1076450"/>
                  </a:lnTo>
                  <a:lnTo>
                    <a:pt x="1149766" y="1073989"/>
                  </a:lnTo>
                  <a:lnTo>
                    <a:pt x="1096692" y="1066543"/>
                  </a:lnTo>
                  <a:lnTo>
                    <a:pt x="1037972" y="1051868"/>
                  </a:lnTo>
                  <a:lnTo>
                    <a:pt x="984503" y="1031277"/>
                  </a:lnTo>
                  <a:lnTo>
                    <a:pt x="937439" y="1005287"/>
                  </a:lnTo>
                  <a:lnTo>
                    <a:pt x="897937" y="974418"/>
                  </a:lnTo>
                  <a:lnTo>
                    <a:pt x="851112" y="989636"/>
                  </a:lnTo>
                  <a:lnTo>
                    <a:pt x="802729" y="1000860"/>
                  </a:lnTo>
                  <a:lnTo>
                    <a:pt x="753329" y="1008171"/>
                  </a:lnTo>
                  <a:lnTo>
                    <a:pt x="703450" y="1011655"/>
                  </a:lnTo>
                  <a:lnTo>
                    <a:pt x="653632" y="1011395"/>
                  </a:lnTo>
                  <a:lnTo>
                    <a:pt x="604414" y="1007476"/>
                  </a:lnTo>
                  <a:lnTo>
                    <a:pt x="556335" y="999981"/>
                  </a:lnTo>
                  <a:lnTo>
                    <a:pt x="509935" y="988995"/>
                  </a:lnTo>
                  <a:lnTo>
                    <a:pt x="465753" y="974601"/>
                  </a:lnTo>
                  <a:lnTo>
                    <a:pt x="424328" y="956883"/>
                  </a:lnTo>
                  <a:lnTo>
                    <a:pt x="386200" y="935926"/>
                  </a:lnTo>
                  <a:lnTo>
                    <a:pt x="351908" y="911813"/>
                  </a:lnTo>
                  <a:lnTo>
                    <a:pt x="321992" y="884629"/>
                  </a:lnTo>
                  <a:lnTo>
                    <a:pt x="320468" y="883105"/>
                  </a:lnTo>
                  <a:lnTo>
                    <a:pt x="318944" y="881581"/>
                  </a:lnTo>
                  <a:lnTo>
                    <a:pt x="317547" y="879930"/>
                  </a:lnTo>
                  <a:lnTo>
                    <a:pt x="262829" y="880013"/>
                  </a:lnTo>
                  <a:lnTo>
                    <a:pt x="211197" y="872618"/>
                  </a:lnTo>
                  <a:lnTo>
                    <a:pt x="164228" y="858526"/>
                  </a:lnTo>
                  <a:lnTo>
                    <a:pt x="123499" y="838515"/>
                  </a:lnTo>
                  <a:lnTo>
                    <a:pt x="90589" y="813366"/>
                  </a:lnTo>
                  <a:lnTo>
                    <a:pt x="54530" y="750771"/>
                  </a:lnTo>
                  <a:lnTo>
                    <a:pt x="54129" y="718584"/>
                  </a:lnTo>
                  <a:lnTo>
                    <a:pt x="64753" y="687493"/>
                  </a:lnTo>
                  <a:lnTo>
                    <a:pt x="85855" y="658545"/>
                  </a:lnTo>
                  <a:lnTo>
                    <a:pt x="116887" y="632788"/>
                  </a:lnTo>
                  <a:lnTo>
                    <a:pt x="66939" y="608355"/>
                  </a:lnTo>
                  <a:lnTo>
                    <a:pt x="30277" y="577618"/>
                  </a:lnTo>
                  <a:lnTo>
                    <a:pt x="7698" y="542506"/>
                  </a:lnTo>
                  <a:lnTo>
                    <a:pt x="0" y="504950"/>
                  </a:lnTo>
                  <a:lnTo>
                    <a:pt x="7978" y="466879"/>
                  </a:lnTo>
                  <a:lnTo>
                    <a:pt x="32432" y="430223"/>
                  </a:lnTo>
                  <a:lnTo>
                    <a:pt x="65973" y="402445"/>
                  </a:lnTo>
                  <a:lnTo>
                    <a:pt x="108362" y="380597"/>
                  </a:lnTo>
                  <a:lnTo>
                    <a:pt x="157679" y="365464"/>
                  </a:lnTo>
                  <a:lnTo>
                    <a:pt x="212010" y="357833"/>
                  </a:lnTo>
                  <a:lnTo>
                    <a:pt x="213915" y="35440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62825" y="4540884"/>
              <a:ext cx="78867" cy="7886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86725" y="4588128"/>
              <a:ext cx="138556" cy="13855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67776" y="4652644"/>
              <a:ext cx="198374" cy="19837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142477" y="5220461"/>
              <a:ext cx="1449705" cy="341630"/>
            </a:xfrm>
            <a:custGeom>
              <a:avLst/>
              <a:gdLst/>
              <a:ahLst/>
              <a:cxnLst/>
              <a:rect l="l" t="t" r="r" b="b"/>
              <a:pathLst>
                <a:path w="1449704" h="341629">
                  <a:moveTo>
                    <a:pt x="137668" y="19938"/>
                  </a:moveTo>
                  <a:lnTo>
                    <a:pt x="101691" y="19948"/>
                  </a:lnTo>
                  <a:lnTo>
                    <a:pt x="66357" y="16589"/>
                  </a:lnTo>
                  <a:lnTo>
                    <a:pt x="32261" y="9919"/>
                  </a:lnTo>
                  <a:lnTo>
                    <a:pt x="0" y="0"/>
                  </a:lnTo>
                </a:path>
                <a:path w="1449704" h="341629">
                  <a:moveTo>
                    <a:pt x="259206" y="237109"/>
                  </a:moveTo>
                  <a:lnTo>
                    <a:pt x="244494" y="240418"/>
                  </a:lnTo>
                  <a:lnTo>
                    <a:pt x="229520" y="243109"/>
                  </a:lnTo>
                  <a:lnTo>
                    <a:pt x="214308" y="245181"/>
                  </a:lnTo>
                  <a:lnTo>
                    <a:pt x="198881" y="246634"/>
                  </a:lnTo>
                </a:path>
                <a:path w="1449704" h="341629">
                  <a:moveTo>
                    <a:pt x="778255" y="341503"/>
                  </a:moveTo>
                  <a:lnTo>
                    <a:pt x="767832" y="331146"/>
                  </a:lnTo>
                  <a:lnTo>
                    <a:pt x="758301" y="320468"/>
                  </a:lnTo>
                  <a:lnTo>
                    <a:pt x="749698" y="309481"/>
                  </a:lnTo>
                  <a:lnTo>
                    <a:pt x="742061" y="298196"/>
                  </a:lnTo>
                </a:path>
                <a:path w="1449704" h="341629">
                  <a:moveTo>
                    <a:pt x="1449704" y="233425"/>
                  </a:moveTo>
                  <a:lnTo>
                    <a:pt x="1447565" y="245490"/>
                  </a:lnTo>
                  <a:lnTo>
                    <a:pt x="1444402" y="257460"/>
                  </a:lnTo>
                  <a:lnTo>
                    <a:pt x="1440239" y="269287"/>
                  </a:lnTo>
                  <a:lnTo>
                    <a:pt x="1435100" y="2809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870820" y="5150611"/>
              <a:ext cx="195833" cy="196722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8236966" y="4646675"/>
              <a:ext cx="2060575" cy="391160"/>
            </a:xfrm>
            <a:custGeom>
              <a:avLst/>
              <a:gdLst/>
              <a:ahLst/>
              <a:cxnLst/>
              <a:rect l="l" t="t" r="r" b="b"/>
              <a:pathLst>
                <a:path w="2060575" h="391160">
                  <a:moveTo>
                    <a:pt x="2060320" y="324104"/>
                  </a:moveTo>
                  <a:lnTo>
                    <a:pt x="2045374" y="342844"/>
                  </a:lnTo>
                  <a:lnTo>
                    <a:pt x="2027142" y="360299"/>
                  </a:lnTo>
                  <a:lnTo>
                    <a:pt x="2005814" y="376324"/>
                  </a:lnTo>
                  <a:lnTo>
                    <a:pt x="1981580" y="390779"/>
                  </a:lnTo>
                </a:path>
                <a:path w="2060575" h="391160">
                  <a:moveTo>
                    <a:pt x="1871472" y="76835"/>
                  </a:moveTo>
                  <a:lnTo>
                    <a:pt x="1873377" y="84667"/>
                  </a:lnTo>
                  <a:lnTo>
                    <a:pt x="1874710" y="92535"/>
                  </a:lnTo>
                  <a:lnTo>
                    <a:pt x="1875472" y="100427"/>
                  </a:lnTo>
                  <a:lnTo>
                    <a:pt x="1875662" y="108331"/>
                  </a:lnTo>
                </a:path>
                <a:path w="2060575" h="391160">
                  <a:moveTo>
                    <a:pt x="1368805" y="40131"/>
                  </a:moveTo>
                  <a:lnTo>
                    <a:pt x="1377132" y="29450"/>
                  </a:lnTo>
                  <a:lnTo>
                    <a:pt x="1386649" y="19161"/>
                  </a:lnTo>
                  <a:lnTo>
                    <a:pt x="1397309" y="9324"/>
                  </a:lnTo>
                  <a:lnTo>
                    <a:pt x="1409064" y="0"/>
                  </a:lnTo>
                </a:path>
                <a:path w="2060575" h="391160">
                  <a:moveTo>
                    <a:pt x="991742" y="59309"/>
                  </a:moveTo>
                  <a:lnTo>
                    <a:pt x="995314" y="50355"/>
                  </a:lnTo>
                  <a:lnTo>
                    <a:pt x="999743" y="41592"/>
                  </a:lnTo>
                  <a:lnTo>
                    <a:pt x="1005030" y="33019"/>
                  </a:lnTo>
                  <a:lnTo>
                    <a:pt x="1011174" y="24637"/>
                  </a:lnTo>
                </a:path>
                <a:path w="2060575" h="391160">
                  <a:moveTo>
                    <a:pt x="549148" y="70993"/>
                  </a:moveTo>
                  <a:lnTo>
                    <a:pt x="568021" y="78394"/>
                  </a:lnTo>
                  <a:lnTo>
                    <a:pt x="586120" y="86487"/>
                  </a:lnTo>
                  <a:lnTo>
                    <a:pt x="603386" y="95246"/>
                  </a:lnTo>
                  <a:lnTo>
                    <a:pt x="619759" y="104648"/>
                  </a:lnTo>
                </a:path>
                <a:path w="2060575" h="391160">
                  <a:moveTo>
                    <a:pt x="12445" y="334899"/>
                  </a:moveTo>
                  <a:lnTo>
                    <a:pt x="8465" y="326185"/>
                  </a:lnTo>
                  <a:lnTo>
                    <a:pt x="5079" y="317388"/>
                  </a:lnTo>
                  <a:lnTo>
                    <a:pt x="2266" y="308520"/>
                  </a:lnTo>
                  <a:lnTo>
                    <a:pt x="0" y="299593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488680" y="4710176"/>
            <a:ext cx="12547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Assume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a </a:t>
            </a:r>
            <a:r>
              <a:rPr sz="1600" dirty="0">
                <a:latin typeface="Calibri"/>
                <a:cs typeface="Calibri"/>
              </a:rPr>
              <a:t>sliding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window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size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152715" y="2837179"/>
            <a:ext cx="2371090" cy="1459230"/>
            <a:chOff x="9152715" y="2837179"/>
            <a:chExt cx="2371090" cy="1459230"/>
          </a:xfrm>
        </p:grpSpPr>
        <p:sp>
          <p:nvSpPr>
            <p:cNvPr id="49" name="object 49"/>
            <p:cNvSpPr/>
            <p:nvPr/>
          </p:nvSpPr>
          <p:spPr>
            <a:xfrm>
              <a:off x="9162240" y="3210358"/>
              <a:ext cx="2352040" cy="1076960"/>
            </a:xfrm>
            <a:custGeom>
              <a:avLst/>
              <a:gdLst/>
              <a:ahLst/>
              <a:cxnLst/>
              <a:rect l="l" t="t" r="r" b="b"/>
              <a:pathLst>
                <a:path w="2352040" h="1076960">
                  <a:moveTo>
                    <a:pt x="1436820" y="0"/>
                  </a:moveTo>
                  <a:lnTo>
                    <a:pt x="1384896" y="3374"/>
                  </a:lnTo>
                  <a:lnTo>
                    <a:pt x="1335609" y="13658"/>
                  </a:lnTo>
                  <a:lnTo>
                    <a:pt x="1290870" y="30454"/>
                  </a:lnTo>
                  <a:lnTo>
                    <a:pt x="1252588" y="53363"/>
                  </a:lnTo>
                  <a:lnTo>
                    <a:pt x="1222676" y="81989"/>
                  </a:lnTo>
                  <a:lnTo>
                    <a:pt x="1207229" y="73184"/>
                  </a:lnTo>
                  <a:lnTo>
                    <a:pt x="1155366" y="51128"/>
                  </a:lnTo>
                  <a:lnTo>
                    <a:pt x="1107130" y="38449"/>
                  </a:lnTo>
                  <a:lnTo>
                    <a:pt x="1057480" y="31514"/>
                  </a:lnTo>
                  <a:lnTo>
                    <a:pt x="1007523" y="30111"/>
                  </a:lnTo>
                  <a:lnTo>
                    <a:pt x="958366" y="34030"/>
                  </a:lnTo>
                  <a:lnTo>
                    <a:pt x="911115" y="43060"/>
                  </a:lnTo>
                  <a:lnTo>
                    <a:pt x="866878" y="56988"/>
                  </a:lnTo>
                  <a:lnTo>
                    <a:pt x="826761" y="75605"/>
                  </a:lnTo>
                  <a:lnTo>
                    <a:pt x="791872" y="98698"/>
                  </a:lnTo>
                  <a:lnTo>
                    <a:pt x="763317" y="126058"/>
                  </a:lnTo>
                  <a:lnTo>
                    <a:pt x="719471" y="112399"/>
                  </a:lnTo>
                  <a:lnTo>
                    <a:pt x="673401" y="102564"/>
                  </a:lnTo>
                  <a:lnTo>
                    <a:pt x="625745" y="96623"/>
                  </a:lnTo>
                  <a:lnTo>
                    <a:pt x="577145" y="94651"/>
                  </a:lnTo>
                  <a:lnTo>
                    <a:pt x="528240" y="96721"/>
                  </a:lnTo>
                  <a:lnTo>
                    <a:pt x="469879" y="104721"/>
                  </a:lnTo>
                  <a:lnTo>
                    <a:pt x="415777" y="118082"/>
                  </a:lnTo>
                  <a:lnTo>
                    <a:pt x="366582" y="136274"/>
                  </a:lnTo>
                  <a:lnTo>
                    <a:pt x="322938" y="158768"/>
                  </a:lnTo>
                  <a:lnTo>
                    <a:pt x="285495" y="185033"/>
                  </a:lnTo>
                  <a:lnTo>
                    <a:pt x="254898" y="214541"/>
                  </a:lnTo>
                  <a:lnTo>
                    <a:pt x="231794" y="246762"/>
                  </a:lnTo>
                  <a:lnTo>
                    <a:pt x="210656" y="317222"/>
                  </a:lnTo>
                  <a:lnTo>
                    <a:pt x="213915" y="354404"/>
                  </a:lnTo>
                  <a:lnTo>
                    <a:pt x="212010" y="357833"/>
                  </a:lnTo>
                  <a:lnTo>
                    <a:pt x="157679" y="365464"/>
                  </a:lnTo>
                  <a:lnTo>
                    <a:pt x="108362" y="380597"/>
                  </a:lnTo>
                  <a:lnTo>
                    <a:pt x="65973" y="402445"/>
                  </a:lnTo>
                  <a:lnTo>
                    <a:pt x="32432" y="430223"/>
                  </a:lnTo>
                  <a:lnTo>
                    <a:pt x="7978" y="466879"/>
                  </a:lnTo>
                  <a:lnTo>
                    <a:pt x="0" y="504950"/>
                  </a:lnTo>
                  <a:lnTo>
                    <a:pt x="7698" y="542506"/>
                  </a:lnTo>
                  <a:lnTo>
                    <a:pt x="30277" y="577618"/>
                  </a:lnTo>
                  <a:lnTo>
                    <a:pt x="66939" y="608355"/>
                  </a:lnTo>
                  <a:lnTo>
                    <a:pt x="116887" y="632788"/>
                  </a:lnTo>
                  <a:lnTo>
                    <a:pt x="85855" y="658545"/>
                  </a:lnTo>
                  <a:lnTo>
                    <a:pt x="64753" y="687493"/>
                  </a:lnTo>
                  <a:lnTo>
                    <a:pt x="54129" y="718584"/>
                  </a:lnTo>
                  <a:lnTo>
                    <a:pt x="54530" y="750771"/>
                  </a:lnTo>
                  <a:lnTo>
                    <a:pt x="90589" y="813366"/>
                  </a:lnTo>
                  <a:lnTo>
                    <a:pt x="123499" y="838515"/>
                  </a:lnTo>
                  <a:lnTo>
                    <a:pt x="164228" y="858526"/>
                  </a:lnTo>
                  <a:lnTo>
                    <a:pt x="211197" y="872618"/>
                  </a:lnTo>
                  <a:lnTo>
                    <a:pt x="262829" y="880013"/>
                  </a:lnTo>
                  <a:lnTo>
                    <a:pt x="317547" y="879930"/>
                  </a:lnTo>
                  <a:lnTo>
                    <a:pt x="318944" y="881581"/>
                  </a:lnTo>
                  <a:lnTo>
                    <a:pt x="351908" y="911812"/>
                  </a:lnTo>
                  <a:lnTo>
                    <a:pt x="386200" y="935923"/>
                  </a:lnTo>
                  <a:lnTo>
                    <a:pt x="424328" y="956877"/>
                  </a:lnTo>
                  <a:lnTo>
                    <a:pt x="465753" y="974591"/>
                  </a:lnTo>
                  <a:lnTo>
                    <a:pt x="509935" y="988981"/>
                  </a:lnTo>
                  <a:lnTo>
                    <a:pt x="556335" y="999964"/>
                  </a:lnTo>
                  <a:lnTo>
                    <a:pt x="604414" y="1007456"/>
                  </a:lnTo>
                  <a:lnTo>
                    <a:pt x="653632" y="1011373"/>
                  </a:lnTo>
                  <a:lnTo>
                    <a:pt x="703450" y="1011633"/>
                  </a:lnTo>
                  <a:lnTo>
                    <a:pt x="753329" y="1008150"/>
                  </a:lnTo>
                  <a:lnTo>
                    <a:pt x="802729" y="1000843"/>
                  </a:lnTo>
                  <a:lnTo>
                    <a:pt x="851112" y="989626"/>
                  </a:lnTo>
                  <a:lnTo>
                    <a:pt x="897937" y="974418"/>
                  </a:lnTo>
                  <a:lnTo>
                    <a:pt x="937439" y="1005288"/>
                  </a:lnTo>
                  <a:lnTo>
                    <a:pt x="984503" y="1031266"/>
                  </a:lnTo>
                  <a:lnTo>
                    <a:pt x="1037972" y="1051838"/>
                  </a:lnTo>
                  <a:lnTo>
                    <a:pt x="1096692" y="1066493"/>
                  </a:lnTo>
                  <a:lnTo>
                    <a:pt x="1149766" y="1073963"/>
                  </a:lnTo>
                  <a:lnTo>
                    <a:pt x="1202668" y="1076444"/>
                  </a:lnTo>
                  <a:lnTo>
                    <a:pt x="1254692" y="1074172"/>
                  </a:lnTo>
                  <a:lnTo>
                    <a:pt x="1305130" y="1067383"/>
                  </a:lnTo>
                  <a:lnTo>
                    <a:pt x="1353274" y="1056316"/>
                  </a:lnTo>
                  <a:lnTo>
                    <a:pt x="1398419" y="1041207"/>
                  </a:lnTo>
                  <a:lnTo>
                    <a:pt x="1439858" y="1022294"/>
                  </a:lnTo>
                  <a:lnTo>
                    <a:pt x="1476882" y="999812"/>
                  </a:lnTo>
                  <a:lnTo>
                    <a:pt x="1508785" y="974000"/>
                  </a:lnTo>
                  <a:lnTo>
                    <a:pt x="1534860" y="945094"/>
                  </a:lnTo>
                  <a:lnTo>
                    <a:pt x="1554400" y="913331"/>
                  </a:lnTo>
                  <a:lnTo>
                    <a:pt x="1592591" y="926031"/>
                  </a:lnTo>
                  <a:lnTo>
                    <a:pt x="1633044" y="935302"/>
                  </a:lnTo>
                  <a:lnTo>
                    <a:pt x="1675165" y="941048"/>
                  </a:lnTo>
                  <a:lnTo>
                    <a:pt x="1718357" y="943176"/>
                  </a:lnTo>
                  <a:lnTo>
                    <a:pt x="1774939" y="940271"/>
                  </a:lnTo>
                  <a:lnTo>
                    <a:pt x="1828266" y="931413"/>
                  </a:lnTo>
                  <a:lnTo>
                    <a:pt x="1877445" y="917150"/>
                  </a:lnTo>
                  <a:lnTo>
                    <a:pt x="1921582" y="898030"/>
                  </a:lnTo>
                  <a:lnTo>
                    <a:pt x="1959782" y="874600"/>
                  </a:lnTo>
                  <a:lnTo>
                    <a:pt x="1991153" y="847408"/>
                  </a:lnTo>
                  <a:lnTo>
                    <a:pt x="2014800" y="817002"/>
                  </a:lnTo>
                  <a:lnTo>
                    <a:pt x="2035349" y="748739"/>
                  </a:lnTo>
                  <a:lnTo>
                    <a:pt x="2081670" y="742710"/>
                  </a:lnTo>
                  <a:lnTo>
                    <a:pt x="2126169" y="733086"/>
                  </a:lnTo>
                  <a:lnTo>
                    <a:pt x="2168312" y="719985"/>
                  </a:lnTo>
                  <a:lnTo>
                    <a:pt x="2207561" y="703527"/>
                  </a:lnTo>
                  <a:lnTo>
                    <a:pt x="2251996" y="678464"/>
                  </a:lnTo>
                  <a:lnTo>
                    <a:pt x="2288436" y="650049"/>
                  </a:lnTo>
                  <a:lnTo>
                    <a:pt x="2316741" y="618945"/>
                  </a:lnTo>
                  <a:lnTo>
                    <a:pt x="2336771" y="585813"/>
                  </a:lnTo>
                  <a:lnTo>
                    <a:pt x="2351451" y="516120"/>
                  </a:lnTo>
                  <a:lnTo>
                    <a:pt x="2345820" y="480885"/>
                  </a:lnTo>
                  <a:lnTo>
                    <a:pt x="2331358" y="446275"/>
                  </a:lnTo>
                  <a:lnTo>
                    <a:pt x="2307924" y="412953"/>
                  </a:lnTo>
                  <a:lnTo>
                    <a:pt x="2275379" y="381582"/>
                  </a:lnTo>
                  <a:lnTo>
                    <a:pt x="2279139" y="375726"/>
                  </a:lnTo>
                  <a:lnTo>
                    <a:pt x="2282602" y="369786"/>
                  </a:lnTo>
                  <a:lnTo>
                    <a:pt x="2285755" y="363776"/>
                  </a:lnTo>
                  <a:lnTo>
                    <a:pt x="2288587" y="357706"/>
                  </a:lnTo>
                  <a:lnTo>
                    <a:pt x="2298247" y="321517"/>
                  </a:lnTo>
                  <a:lnTo>
                    <a:pt x="2296246" y="285939"/>
                  </a:lnTo>
                  <a:lnTo>
                    <a:pt x="2260520" y="220196"/>
                  </a:lnTo>
                  <a:lnTo>
                    <a:pt x="2228425" y="191824"/>
                  </a:lnTo>
                  <a:lnTo>
                    <a:pt x="2187931" y="167646"/>
                  </a:lnTo>
                  <a:lnTo>
                    <a:pt x="2139853" y="148558"/>
                  </a:lnTo>
                  <a:lnTo>
                    <a:pt x="2085006" y="135456"/>
                  </a:lnTo>
                  <a:lnTo>
                    <a:pt x="2073111" y="108020"/>
                  </a:lnTo>
                  <a:lnTo>
                    <a:pt x="2028034" y="59339"/>
                  </a:lnTo>
                  <a:lnTo>
                    <a:pt x="1951828" y="20329"/>
                  </a:lnTo>
                  <a:lnTo>
                    <a:pt x="1904098" y="7700"/>
                  </a:lnTo>
                  <a:lnTo>
                    <a:pt x="1854160" y="1223"/>
                  </a:lnTo>
                  <a:lnTo>
                    <a:pt x="1803510" y="820"/>
                  </a:lnTo>
                  <a:lnTo>
                    <a:pt x="1753646" y="6411"/>
                  </a:lnTo>
                  <a:lnTo>
                    <a:pt x="1706065" y="17919"/>
                  </a:lnTo>
                  <a:lnTo>
                    <a:pt x="1662265" y="35264"/>
                  </a:lnTo>
                  <a:lnTo>
                    <a:pt x="1623742" y="58367"/>
                  </a:lnTo>
                  <a:lnTo>
                    <a:pt x="1606106" y="45500"/>
                  </a:lnTo>
                  <a:lnTo>
                    <a:pt x="1586292" y="34014"/>
                  </a:lnTo>
                  <a:lnTo>
                    <a:pt x="1564502" y="24005"/>
                  </a:lnTo>
                  <a:lnTo>
                    <a:pt x="1540938" y="15568"/>
                  </a:lnTo>
                  <a:lnTo>
                    <a:pt x="1489471" y="3931"/>
                  </a:lnTo>
                  <a:lnTo>
                    <a:pt x="143682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03128" y="2846704"/>
              <a:ext cx="179324" cy="359918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9162240" y="3210358"/>
              <a:ext cx="2352040" cy="1076960"/>
            </a:xfrm>
            <a:custGeom>
              <a:avLst/>
              <a:gdLst/>
              <a:ahLst/>
              <a:cxnLst/>
              <a:rect l="l" t="t" r="r" b="b"/>
              <a:pathLst>
                <a:path w="2352040" h="1076960">
                  <a:moveTo>
                    <a:pt x="213915" y="354404"/>
                  </a:moveTo>
                  <a:lnTo>
                    <a:pt x="216831" y="281165"/>
                  </a:lnTo>
                  <a:lnTo>
                    <a:pt x="254898" y="214541"/>
                  </a:lnTo>
                  <a:lnTo>
                    <a:pt x="285495" y="185033"/>
                  </a:lnTo>
                  <a:lnTo>
                    <a:pt x="322938" y="158768"/>
                  </a:lnTo>
                  <a:lnTo>
                    <a:pt x="366582" y="136274"/>
                  </a:lnTo>
                  <a:lnTo>
                    <a:pt x="415777" y="118082"/>
                  </a:lnTo>
                  <a:lnTo>
                    <a:pt x="469879" y="104721"/>
                  </a:lnTo>
                  <a:lnTo>
                    <a:pt x="528240" y="96721"/>
                  </a:lnTo>
                  <a:lnTo>
                    <a:pt x="577145" y="94651"/>
                  </a:lnTo>
                  <a:lnTo>
                    <a:pt x="625745" y="96623"/>
                  </a:lnTo>
                  <a:lnTo>
                    <a:pt x="673401" y="102564"/>
                  </a:lnTo>
                  <a:lnTo>
                    <a:pt x="719471" y="112399"/>
                  </a:lnTo>
                  <a:lnTo>
                    <a:pt x="763317" y="126058"/>
                  </a:lnTo>
                  <a:lnTo>
                    <a:pt x="791872" y="98698"/>
                  </a:lnTo>
                  <a:lnTo>
                    <a:pt x="826761" y="75605"/>
                  </a:lnTo>
                  <a:lnTo>
                    <a:pt x="866878" y="56988"/>
                  </a:lnTo>
                  <a:lnTo>
                    <a:pt x="911115" y="43060"/>
                  </a:lnTo>
                  <a:lnTo>
                    <a:pt x="958366" y="34030"/>
                  </a:lnTo>
                  <a:lnTo>
                    <a:pt x="1007523" y="30111"/>
                  </a:lnTo>
                  <a:lnTo>
                    <a:pt x="1057480" y="31514"/>
                  </a:lnTo>
                  <a:lnTo>
                    <a:pt x="1107130" y="38449"/>
                  </a:lnTo>
                  <a:lnTo>
                    <a:pt x="1155366" y="51128"/>
                  </a:lnTo>
                  <a:lnTo>
                    <a:pt x="1190830" y="65082"/>
                  </a:lnTo>
                  <a:lnTo>
                    <a:pt x="1222676" y="81989"/>
                  </a:lnTo>
                  <a:lnTo>
                    <a:pt x="1252588" y="53363"/>
                  </a:lnTo>
                  <a:lnTo>
                    <a:pt x="1290870" y="30454"/>
                  </a:lnTo>
                  <a:lnTo>
                    <a:pt x="1335609" y="13658"/>
                  </a:lnTo>
                  <a:lnTo>
                    <a:pt x="1384896" y="3374"/>
                  </a:lnTo>
                  <a:lnTo>
                    <a:pt x="1436820" y="0"/>
                  </a:lnTo>
                  <a:lnTo>
                    <a:pt x="1489471" y="3931"/>
                  </a:lnTo>
                  <a:lnTo>
                    <a:pt x="1540938" y="15568"/>
                  </a:lnTo>
                  <a:lnTo>
                    <a:pt x="1586292" y="34014"/>
                  </a:lnTo>
                  <a:lnTo>
                    <a:pt x="1623742" y="58367"/>
                  </a:lnTo>
                  <a:lnTo>
                    <a:pt x="1662265" y="35264"/>
                  </a:lnTo>
                  <a:lnTo>
                    <a:pt x="1706065" y="17919"/>
                  </a:lnTo>
                  <a:lnTo>
                    <a:pt x="1753646" y="6411"/>
                  </a:lnTo>
                  <a:lnTo>
                    <a:pt x="1803510" y="820"/>
                  </a:lnTo>
                  <a:lnTo>
                    <a:pt x="1854160" y="1223"/>
                  </a:lnTo>
                  <a:lnTo>
                    <a:pt x="1904098" y="7700"/>
                  </a:lnTo>
                  <a:lnTo>
                    <a:pt x="1951828" y="20329"/>
                  </a:lnTo>
                  <a:lnTo>
                    <a:pt x="1995852" y="39190"/>
                  </a:lnTo>
                  <a:lnTo>
                    <a:pt x="2053954" y="82465"/>
                  </a:lnTo>
                  <a:lnTo>
                    <a:pt x="2085006" y="135456"/>
                  </a:lnTo>
                  <a:lnTo>
                    <a:pt x="2139853" y="148558"/>
                  </a:lnTo>
                  <a:lnTo>
                    <a:pt x="2187931" y="167646"/>
                  </a:lnTo>
                  <a:lnTo>
                    <a:pt x="2228425" y="191824"/>
                  </a:lnTo>
                  <a:lnTo>
                    <a:pt x="2260520" y="220196"/>
                  </a:lnTo>
                  <a:lnTo>
                    <a:pt x="2283398" y="251866"/>
                  </a:lnTo>
                  <a:lnTo>
                    <a:pt x="2298247" y="321517"/>
                  </a:lnTo>
                  <a:lnTo>
                    <a:pt x="2288587" y="357706"/>
                  </a:lnTo>
                  <a:lnTo>
                    <a:pt x="2285755" y="363776"/>
                  </a:lnTo>
                  <a:lnTo>
                    <a:pt x="2282602" y="369786"/>
                  </a:lnTo>
                  <a:lnTo>
                    <a:pt x="2279139" y="375726"/>
                  </a:lnTo>
                  <a:lnTo>
                    <a:pt x="2275379" y="381582"/>
                  </a:lnTo>
                  <a:lnTo>
                    <a:pt x="2307924" y="412953"/>
                  </a:lnTo>
                  <a:lnTo>
                    <a:pt x="2331358" y="446275"/>
                  </a:lnTo>
                  <a:lnTo>
                    <a:pt x="2345820" y="480885"/>
                  </a:lnTo>
                  <a:lnTo>
                    <a:pt x="2351451" y="516120"/>
                  </a:lnTo>
                  <a:lnTo>
                    <a:pt x="2348388" y="551317"/>
                  </a:lnTo>
                  <a:lnTo>
                    <a:pt x="2316741" y="618945"/>
                  </a:lnTo>
                  <a:lnTo>
                    <a:pt x="2288436" y="650049"/>
                  </a:lnTo>
                  <a:lnTo>
                    <a:pt x="2251996" y="678464"/>
                  </a:lnTo>
                  <a:lnTo>
                    <a:pt x="2207561" y="703527"/>
                  </a:lnTo>
                  <a:lnTo>
                    <a:pt x="2168312" y="719985"/>
                  </a:lnTo>
                  <a:lnTo>
                    <a:pt x="2126169" y="733086"/>
                  </a:lnTo>
                  <a:lnTo>
                    <a:pt x="2081670" y="742710"/>
                  </a:lnTo>
                  <a:lnTo>
                    <a:pt x="2035349" y="748739"/>
                  </a:lnTo>
                  <a:lnTo>
                    <a:pt x="2029830" y="783930"/>
                  </a:lnTo>
                  <a:lnTo>
                    <a:pt x="1991153" y="847408"/>
                  </a:lnTo>
                  <a:lnTo>
                    <a:pt x="1959782" y="874600"/>
                  </a:lnTo>
                  <a:lnTo>
                    <a:pt x="1921582" y="898030"/>
                  </a:lnTo>
                  <a:lnTo>
                    <a:pt x="1877445" y="917150"/>
                  </a:lnTo>
                  <a:lnTo>
                    <a:pt x="1828266" y="931413"/>
                  </a:lnTo>
                  <a:lnTo>
                    <a:pt x="1774939" y="940271"/>
                  </a:lnTo>
                  <a:lnTo>
                    <a:pt x="1718357" y="943176"/>
                  </a:lnTo>
                  <a:lnTo>
                    <a:pt x="1675165" y="941048"/>
                  </a:lnTo>
                  <a:lnTo>
                    <a:pt x="1633044" y="935302"/>
                  </a:lnTo>
                  <a:lnTo>
                    <a:pt x="1592591" y="926031"/>
                  </a:lnTo>
                  <a:lnTo>
                    <a:pt x="1554400" y="913331"/>
                  </a:lnTo>
                  <a:lnTo>
                    <a:pt x="1534860" y="945094"/>
                  </a:lnTo>
                  <a:lnTo>
                    <a:pt x="1508785" y="974000"/>
                  </a:lnTo>
                  <a:lnTo>
                    <a:pt x="1476882" y="999812"/>
                  </a:lnTo>
                  <a:lnTo>
                    <a:pt x="1439858" y="1022294"/>
                  </a:lnTo>
                  <a:lnTo>
                    <a:pt x="1398419" y="1041207"/>
                  </a:lnTo>
                  <a:lnTo>
                    <a:pt x="1353274" y="1056316"/>
                  </a:lnTo>
                  <a:lnTo>
                    <a:pt x="1305130" y="1067383"/>
                  </a:lnTo>
                  <a:lnTo>
                    <a:pt x="1254692" y="1074172"/>
                  </a:lnTo>
                  <a:lnTo>
                    <a:pt x="1202668" y="1076444"/>
                  </a:lnTo>
                  <a:lnTo>
                    <a:pt x="1149766" y="1073963"/>
                  </a:lnTo>
                  <a:lnTo>
                    <a:pt x="1096692" y="1066493"/>
                  </a:lnTo>
                  <a:lnTo>
                    <a:pt x="1037972" y="1051838"/>
                  </a:lnTo>
                  <a:lnTo>
                    <a:pt x="984503" y="1031266"/>
                  </a:lnTo>
                  <a:lnTo>
                    <a:pt x="937439" y="1005288"/>
                  </a:lnTo>
                  <a:lnTo>
                    <a:pt x="897937" y="974418"/>
                  </a:lnTo>
                  <a:lnTo>
                    <a:pt x="851112" y="989626"/>
                  </a:lnTo>
                  <a:lnTo>
                    <a:pt x="802729" y="1000843"/>
                  </a:lnTo>
                  <a:lnTo>
                    <a:pt x="753329" y="1008150"/>
                  </a:lnTo>
                  <a:lnTo>
                    <a:pt x="703450" y="1011633"/>
                  </a:lnTo>
                  <a:lnTo>
                    <a:pt x="653632" y="1011373"/>
                  </a:lnTo>
                  <a:lnTo>
                    <a:pt x="604414" y="1007456"/>
                  </a:lnTo>
                  <a:lnTo>
                    <a:pt x="556335" y="999964"/>
                  </a:lnTo>
                  <a:lnTo>
                    <a:pt x="509935" y="988981"/>
                  </a:lnTo>
                  <a:lnTo>
                    <a:pt x="465753" y="974591"/>
                  </a:lnTo>
                  <a:lnTo>
                    <a:pt x="424328" y="956877"/>
                  </a:lnTo>
                  <a:lnTo>
                    <a:pt x="386200" y="935923"/>
                  </a:lnTo>
                  <a:lnTo>
                    <a:pt x="351908" y="911812"/>
                  </a:lnTo>
                  <a:lnTo>
                    <a:pt x="321992" y="884629"/>
                  </a:lnTo>
                  <a:lnTo>
                    <a:pt x="320468" y="883105"/>
                  </a:lnTo>
                  <a:lnTo>
                    <a:pt x="318944" y="881581"/>
                  </a:lnTo>
                  <a:lnTo>
                    <a:pt x="317547" y="879930"/>
                  </a:lnTo>
                  <a:lnTo>
                    <a:pt x="262829" y="880013"/>
                  </a:lnTo>
                  <a:lnTo>
                    <a:pt x="211197" y="872618"/>
                  </a:lnTo>
                  <a:lnTo>
                    <a:pt x="164228" y="858526"/>
                  </a:lnTo>
                  <a:lnTo>
                    <a:pt x="123499" y="838515"/>
                  </a:lnTo>
                  <a:lnTo>
                    <a:pt x="90589" y="813366"/>
                  </a:lnTo>
                  <a:lnTo>
                    <a:pt x="54530" y="750771"/>
                  </a:lnTo>
                  <a:lnTo>
                    <a:pt x="54129" y="718584"/>
                  </a:lnTo>
                  <a:lnTo>
                    <a:pt x="64753" y="687493"/>
                  </a:lnTo>
                  <a:lnTo>
                    <a:pt x="85855" y="658545"/>
                  </a:lnTo>
                  <a:lnTo>
                    <a:pt x="116887" y="632788"/>
                  </a:lnTo>
                  <a:lnTo>
                    <a:pt x="66939" y="608355"/>
                  </a:lnTo>
                  <a:lnTo>
                    <a:pt x="30277" y="577618"/>
                  </a:lnTo>
                  <a:lnTo>
                    <a:pt x="7698" y="542506"/>
                  </a:lnTo>
                  <a:lnTo>
                    <a:pt x="0" y="504950"/>
                  </a:lnTo>
                  <a:lnTo>
                    <a:pt x="7978" y="466879"/>
                  </a:lnTo>
                  <a:lnTo>
                    <a:pt x="32432" y="430223"/>
                  </a:lnTo>
                  <a:lnTo>
                    <a:pt x="65973" y="402445"/>
                  </a:lnTo>
                  <a:lnTo>
                    <a:pt x="108362" y="380597"/>
                  </a:lnTo>
                  <a:lnTo>
                    <a:pt x="157679" y="365464"/>
                  </a:lnTo>
                  <a:lnTo>
                    <a:pt x="212010" y="357833"/>
                  </a:lnTo>
                  <a:lnTo>
                    <a:pt x="213915" y="354404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93603" y="2837179"/>
              <a:ext cx="198374" cy="378968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9281667" y="3838955"/>
              <a:ext cx="1449705" cy="341630"/>
            </a:xfrm>
            <a:custGeom>
              <a:avLst/>
              <a:gdLst/>
              <a:ahLst/>
              <a:cxnLst/>
              <a:rect l="l" t="t" r="r" b="b"/>
              <a:pathLst>
                <a:path w="1449704" h="341629">
                  <a:moveTo>
                    <a:pt x="137667" y="19939"/>
                  </a:moveTo>
                  <a:lnTo>
                    <a:pt x="101691" y="19948"/>
                  </a:lnTo>
                  <a:lnTo>
                    <a:pt x="66357" y="16589"/>
                  </a:lnTo>
                  <a:lnTo>
                    <a:pt x="32261" y="9919"/>
                  </a:lnTo>
                  <a:lnTo>
                    <a:pt x="0" y="0"/>
                  </a:lnTo>
                </a:path>
                <a:path w="1449704" h="341629">
                  <a:moveTo>
                    <a:pt x="259206" y="237109"/>
                  </a:moveTo>
                  <a:lnTo>
                    <a:pt x="244494" y="240418"/>
                  </a:lnTo>
                  <a:lnTo>
                    <a:pt x="229520" y="243109"/>
                  </a:lnTo>
                  <a:lnTo>
                    <a:pt x="214308" y="245181"/>
                  </a:lnTo>
                  <a:lnTo>
                    <a:pt x="198881" y="246634"/>
                  </a:lnTo>
                </a:path>
                <a:path w="1449704" h="341629">
                  <a:moveTo>
                    <a:pt x="778255" y="341503"/>
                  </a:moveTo>
                  <a:lnTo>
                    <a:pt x="767832" y="331146"/>
                  </a:lnTo>
                  <a:lnTo>
                    <a:pt x="758301" y="320468"/>
                  </a:lnTo>
                  <a:lnTo>
                    <a:pt x="749698" y="309481"/>
                  </a:lnTo>
                  <a:lnTo>
                    <a:pt x="742060" y="298196"/>
                  </a:lnTo>
                </a:path>
                <a:path w="1449704" h="341629">
                  <a:moveTo>
                    <a:pt x="1449704" y="233426"/>
                  </a:moveTo>
                  <a:lnTo>
                    <a:pt x="1447565" y="245491"/>
                  </a:lnTo>
                  <a:lnTo>
                    <a:pt x="1444402" y="257460"/>
                  </a:lnTo>
                  <a:lnTo>
                    <a:pt x="1440239" y="269287"/>
                  </a:lnTo>
                  <a:lnTo>
                    <a:pt x="1435100" y="280924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10010" y="3769105"/>
              <a:ext cx="195834" cy="196723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9376155" y="3265169"/>
              <a:ext cx="2060575" cy="391160"/>
            </a:xfrm>
            <a:custGeom>
              <a:avLst/>
              <a:gdLst/>
              <a:ahLst/>
              <a:cxnLst/>
              <a:rect l="l" t="t" r="r" b="b"/>
              <a:pathLst>
                <a:path w="2060575" h="391160">
                  <a:moveTo>
                    <a:pt x="2060321" y="324103"/>
                  </a:moveTo>
                  <a:lnTo>
                    <a:pt x="2045374" y="342844"/>
                  </a:lnTo>
                  <a:lnTo>
                    <a:pt x="2027142" y="360298"/>
                  </a:lnTo>
                  <a:lnTo>
                    <a:pt x="2005814" y="376324"/>
                  </a:lnTo>
                  <a:lnTo>
                    <a:pt x="1981580" y="390778"/>
                  </a:lnTo>
                </a:path>
                <a:path w="2060575" h="391160">
                  <a:moveTo>
                    <a:pt x="1871472" y="76834"/>
                  </a:moveTo>
                  <a:lnTo>
                    <a:pt x="1873377" y="84667"/>
                  </a:lnTo>
                  <a:lnTo>
                    <a:pt x="1874710" y="92535"/>
                  </a:lnTo>
                  <a:lnTo>
                    <a:pt x="1875472" y="100427"/>
                  </a:lnTo>
                  <a:lnTo>
                    <a:pt x="1875663" y="108330"/>
                  </a:lnTo>
                </a:path>
                <a:path w="2060575" h="391160">
                  <a:moveTo>
                    <a:pt x="1368805" y="40131"/>
                  </a:moveTo>
                  <a:lnTo>
                    <a:pt x="1377132" y="29450"/>
                  </a:lnTo>
                  <a:lnTo>
                    <a:pt x="1386649" y="19161"/>
                  </a:lnTo>
                  <a:lnTo>
                    <a:pt x="1397309" y="9324"/>
                  </a:lnTo>
                  <a:lnTo>
                    <a:pt x="1409065" y="0"/>
                  </a:lnTo>
                </a:path>
                <a:path w="2060575" h="391160">
                  <a:moveTo>
                    <a:pt x="991743" y="59308"/>
                  </a:moveTo>
                  <a:lnTo>
                    <a:pt x="995314" y="50355"/>
                  </a:lnTo>
                  <a:lnTo>
                    <a:pt x="999744" y="41592"/>
                  </a:lnTo>
                  <a:lnTo>
                    <a:pt x="1005030" y="33019"/>
                  </a:lnTo>
                  <a:lnTo>
                    <a:pt x="1011174" y="24637"/>
                  </a:lnTo>
                </a:path>
                <a:path w="2060575" h="391160">
                  <a:moveTo>
                    <a:pt x="549148" y="70992"/>
                  </a:moveTo>
                  <a:lnTo>
                    <a:pt x="568021" y="78394"/>
                  </a:lnTo>
                  <a:lnTo>
                    <a:pt x="586120" y="86486"/>
                  </a:lnTo>
                  <a:lnTo>
                    <a:pt x="603386" y="95246"/>
                  </a:lnTo>
                  <a:lnTo>
                    <a:pt x="619760" y="104647"/>
                  </a:lnTo>
                </a:path>
                <a:path w="2060575" h="391160">
                  <a:moveTo>
                    <a:pt x="12446" y="334899"/>
                  </a:moveTo>
                  <a:lnTo>
                    <a:pt x="8465" y="326185"/>
                  </a:lnTo>
                  <a:lnTo>
                    <a:pt x="5080" y="317388"/>
                  </a:lnTo>
                  <a:lnTo>
                    <a:pt x="2266" y="308520"/>
                  </a:lnTo>
                  <a:lnTo>
                    <a:pt x="0" y="299592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9579356" y="3328670"/>
            <a:ext cx="13512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fewer instructions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and </a:t>
            </a:r>
            <a:r>
              <a:rPr sz="1600" spc="-10" dirty="0">
                <a:latin typeface="Calibri"/>
                <a:cs typeface="Calibri"/>
              </a:rPr>
              <a:t>registers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38070" y="6059664"/>
            <a:ext cx="468630" cy="31623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3000" spc="-67" baseline="11111" dirty="0">
                <a:latin typeface="Cambria Math"/>
                <a:cs typeface="Cambria Math"/>
              </a:rPr>
              <a:t>𝑟</a:t>
            </a:r>
            <a:r>
              <a:rPr sz="1450" spc="-45" dirty="0">
                <a:latin typeface="Cambria Math"/>
                <a:cs typeface="Cambria Math"/>
              </a:rPr>
              <a:t>𝐴𝑅𝑃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168142" y="6059664"/>
            <a:ext cx="4965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5"/>
              </a:lnSpc>
            </a:pPr>
            <a:r>
              <a:rPr sz="2000" spc="-25" dirty="0">
                <a:latin typeface="Cambria Math"/>
                <a:cs typeface="Cambria Math"/>
              </a:rPr>
              <a:t>−16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147058" y="6059664"/>
            <a:ext cx="41084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5"/>
              </a:lnSpc>
            </a:pPr>
            <a:r>
              <a:rPr sz="2000" spc="-25" dirty="0">
                <a:latin typeface="Cambria Math"/>
                <a:cs typeface="Cambria Math"/>
              </a:rPr>
              <a:t>@𝐺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917947" y="6059664"/>
            <a:ext cx="30607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55"/>
              </a:lnSpc>
            </a:pPr>
            <a:r>
              <a:rPr sz="2000" spc="-25" dirty="0">
                <a:latin typeface="Cambria Math"/>
                <a:cs typeface="Cambria Math"/>
              </a:rPr>
              <a:t>12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3" name="Slide Number Placeholder 62">
            <a:extLst>
              <a:ext uri="{FF2B5EF4-FFF2-40B4-BE49-F238E27FC236}">
                <a16:creationId xmlns:a16="http://schemas.microsoft.com/office/drawing/2014/main" id="{EA65085E-22F5-BFFE-DF62-0BEF019E07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97</a:t>
            </a:fld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5457"/>
            <a:ext cx="84772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Sequences</a:t>
            </a:r>
            <a:r>
              <a:rPr spc="-125" dirty="0"/>
              <a:t> </a:t>
            </a:r>
            <a:r>
              <a:rPr spc="-10" dirty="0"/>
              <a:t>Produced</a:t>
            </a:r>
            <a:r>
              <a:rPr spc="-114" dirty="0"/>
              <a:t> </a:t>
            </a:r>
            <a:r>
              <a:rPr dirty="0"/>
              <a:t>by</a:t>
            </a:r>
            <a:r>
              <a:rPr spc="-130" dirty="0"/>
              <a:t> </a:t>
            </a:r>
            <a:r>
              <a:rPr dirty="0"/>
              <a:t>the</a:t>
            </a:r>
            <a:r>
              <a:rPr spc="-114" dirty="0"/>
              <a:t> </a:t>
            </a:r>
            <a:r>
              <a:rPr spc="-10" dirty="0"/>
              <a:t>Simplifier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78377" y="1519427"/>
            <a:ext cx="2492375" cy="1031240"/>
            <a:chOff x="3778377" y="1519427"/>
            <a:chExt cx="2492375" cy="1031240"/>
          </a:xfrm>
        </p:grpSpPr>
        <p:sp>
          <p:nvSpPr>
            <p:cNvPr id="4" name="object 4"/>
            <p:cNvSpPr/>
            <p:nvPr/>
          </p:nvSpPr>
          <p:spPr>
            <a:xfrm>
              <a:off x="3791077" y="1548383"/>
              <a:ext cx="2466975" cy="989965"/>
            </a:xfrm>
            <a:custGeom>
              <a:avLst/>
              <a:gdLst/>
              <a:ahLst/>
              <a:cxnLst/>
              <a:rect l="l" t="t" r="r" b="b"/>
              <a:pathLst>
                <a:path w="2466975" h="989964">
                  <a:moveTo>
                    <a:pt x="0" y="989583"/>
                  </a:moveTo>
                  <a:lnTo>
                    <a:pt x="2466848" y="989583"/>
                  </a:lnTo>
                  <a:lnTo>
                    <a:pt x="2466848" y="0"/>
                  </a:lnTo>
                  <a:lnTo>
                    <a:pt x="0" y="0"/>
                  </a:lnTo>
                  <a:lnTo>
                    <a:pt x="0" y="989583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84727" y="1525777"/>
              <a:ext cx="2479675" cy="1018540"/>
            </a:xfrm>
            <a:custGeom>
              <a:avLst/>
              <a:gdLst/>
              <a:ahLst/>
              <a:cxnLst/>
              <a:rect l="l" t="t" r="r" b="b"/>
              <a:pathLst>
                <a:path w="2479675" h="1018539">
                  <a:moveTo>
                    <a:pt x="6350" y="0"/>
                  </a:moveTo>
                  <a:lnTo>
                    <a:pt x="6350" y="1018539"/>
                  </a:lnTo>
                </a:path>
                <a:path w="2479675" h="1018539">
                  <a:moveTo>
                    <a:pt x="2473198" y="0"/>
                  </a:moveTo>
                  <a:lnTo>
                    <a:pt x="2473198" y="1018539"/>
                  </a:lnTo>
                </a:path>
                <a:path w="2479675" h="1018539">
                  <a:moveTo>
                    <a:pt x="0" y="1012189"/>
                  </a:moveTo>
                  <a:lnTo>
                    <a:pt x="2479548" y="101218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44797" y="1550162"/>
            <a:ext cx="1129030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10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11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@𝐺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12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12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78377" y="3225292"/>
            <a:ext cx="2492375" cy="1031240"/>
            <a:chOff x="3778377" y="3225292"/>
            <a:chExt cx="2492375" cy="1031240"/>
          </a:xfrm>
        </p:grpSpPr>
        <p:sp>
          <p:nvSpPr>
            <p:cNvPr id="8" name="object 8"/>
            <p:cNvSpPr/>
            <p:nvPr/>
          </p:nvSpPr>
          <p:spPr>
            <a:xfrm>
              <a:off x="3791077" y="3253740"/>
              <a:ext cx="2466975" cy="990600"/>
            </a:xfrm>
            <a:custGeom>
              <a:avLst/>
              <a:gdLst/>
              <a:ahLst/>
              <a:cxnLst/>
              <a:rect l="l" t="t" r="r" b="b"/>
              <a:pathLst>
                <a:path w="2466975" h="990600">
                  <a:moveTo>
                    <a:pt x="0" y="990092"/>
                  </a:moveTo>
                  <a:lnTo>
                    <a:pt x="2466848" y="990092"/>
                  </a:lnTo>
                  <a:lnTo>
                    <a:pt x="2466848" y="0"/>
                  </a:lnTo>
                  <a:lnTo>
                    <a:pt x="0" y="0"/>
                  </a:lnTo>
                  <a:lnTo>
                    <a:pt x="0" y="990092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84727" y="3231642"/>
              <a:ext cx="2479675" cy="1018540"/>
            </a:xfrm>
            <a:custGeom>
              <a:avLst/>
              <a:gdLst/>
              <a:ahLst/>
              <a:cxnLst/>
              <a:rect l="l" t="t" r="r" b="b"/>
              <a:pathLst>
                <a:path w="2479675" h="1018539">
                  <a:moveTo>
                    <a:pt x="6350" y="0"/>
                  </a:moveTo>
                  <a:lnTo>
                    <a:pt x="6350" y="1018540"/>
                  </a:lnTo>
                </a:path>
                <a:path w="2479675" h="1018539">
                  <a:moveTo>
                    <a:pt x="2473198" y="0"/>
                  </a:moveTo>
                  <a:lnTo>
                    <a:pt x="2473198" y="1018540"/>
                  </a:lnTo>
                </a:path>
                <a:path w="2479675" h="1018539">
                  <a:moveTo>
                    <a:pt x="0" y="1012190"/>
                  </a:moveTo>
                  <a:lnTo>
                    <a:pt x="2479548" y="101219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44797" y="3256025"/>
            <a:ext cx="1663064" cy="9918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11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@𝐺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12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12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13</a:t>
            </a:r>
            <a:r>
              <a:rPr sz="1450" spc="21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11</a:t>
            </a:r>
            <a:r>
              <a:rPr sz="1450" spc="13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+</a:t>
            </a:r>
            <a:r>
              <a:rPr sz="3000" spc="-104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12</a:t>
            </a:r>
            <a:endParaRPr sz="1450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78377" y="4953761"/>
            <a:ext cx="2492375" cy="1031875"/>
            <a:chOff x="3778377" y="4953761"/>
            <a:chExt cx="2492375" cy="1031875"/>
          </a:xfrm>
        </p:grpSpPr>
        <p:sp>
          <p:nvSpPr>
            <p:cNvPr id="12" name="object 12"/>
            <p:cNvSpPr/>
            <p:nvPr/>
          </p:nvSpPr>
          <p:spPr>
            <a:xfrm>
              <a:off x="3791077" y="4966474"/>
              <a:ext cx="2466975" cy="1005840"/>
            </a:xfrm>
            <a:custGeom>
              <a:avLst/>
              <a:gdLst/>
              <a:ahLst/>
              <a:cxnLst/>
              <a:rect l="l" t="t" r="r" b="b"/>
              <a:pathLst>
                <a:path w="2466975" h="1005839">
                  <a:moveTo>
                    <a:pt x="2466848" y="0"/>
                  </a:moveTo>
                  <a:lnTo>
                    <a:pt x="0" y="0"/>
                  </a:lnTo>
                  <a:lnTo>
                    <a:pt x="0" y="1005840"/>
                  </a:lnTo>
                  <a:lnTo>
                    <a:pt x="2466848" y="1005840"/>
                  </a:lnTo>
                  <a:lnTo>
                    <a:pt x="246684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91077" y="4960111"/>
              <a:ext cx="2466975" cy="1019175"/>
            </a:xfrm>
            <a:custGeom>
              <a:avLst/>
              <a:gdLst/>
              <a:ahLst/>
              <a:cxnLst/>
              <a:rect l="l" t="t" r="r" b="b"/>
              <a:pathLst>
                <a:path w="2466975" h="1019175">
                  <a:moveTo>
                    <a:pt x="0" y="0"/>
                  </a:moveTo>
                  <a:lnTo>
                    <a:pt x="0" y="1018552"/>
                  </a:lnTo>
                </a:path>
                <a:path w="2466975" h="1019175">
                  <a:moveTo>
                    <a:pt x="2466848" y="0"/>
                  </a:moveTo>
                  <a:lnTo>
                    <a:pt x="2466848" y="101855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84727" y="4969763"/>
              <a:ext cx="2479675" cy="0"/>
            </a:xfrm>
            <a:custGeom>
              <a:avLst/>
              <a:gdLst/>
              <a:ahLst/>
              <a:cxnLst/>
              <a:rect l="l" t="t" r="r" b="b"/>
              <a:pathLst>
                <a:path w="2479675">
                  <a:moveTo>
                    <a:pt x="0" y="0"/>
                  </a:moveTo>
                  <a:lnTo>
                    <a:pt x="2479548" y="0"/>
                  </a:lnTo>
                </a:path>
              </a:pathLst>
            </a:custGeom>
            <a:ln w="60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84727" y="5972314"/>
              <a:ext cx="2479675" cy="0"/>
            </a:xfrm>
            <a:custGeom>
              <a:avLst/>
              <a:gdLst/>
              <a:ahLst/>
              <a:cxnLst/>
              <a:rect l="l" t="t" r="r" b="b"/>
              <a:pathLst>
                <a:path w="2479675">
                  <a:moveTo>
                    <a:pt x="0" y="0"/>
                  </a:moveTo>
                  <a:lnTo>
                    <a:pt x="2479548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844797" y="4984750"/>
            <a:ext cx="1640839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11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@𝐺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13</a:t>
            </a:r>
            <a:r>
              <a:rPr sz="2175" spc="32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𝑟</a:t>
            </a:r>
            <a:r>
              <a:rPr sz="2175" spc="-15" baseline="-15325" dirty="0">
                <a:latin typeface="Cambria Math"/>
                <a:cs typeface="Cambria Math"/>
              </a:rPr>
              <a:t>11</a:t>
            </a:r>
            <a:r>
              <a:rPr sz="2175" spc="19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7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12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14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𝑀(𝑟</a:t>
            </a:r>
            <a:r>
              <a:rPr sz="2175" spc="-15" baseline="-15325" dirty="0">
                <a:latin typeface="Cambria Math"/>
                <a:cs typeface="Cambria Math"/>
              </a:rPr>
              <a:t>13</a:t>
            </a:r>
            <a:r>
              <a:rPr sz="2000" spc="-1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619240" y="1523619"/>
            <a:ext cx="2492375" cy="1031240"/>
            <a:chOff x="6619240" y="1523619"/>
            <a:chExt cx="2492375" cy="1031240"/>
          </a:xfrm>
        </p:grpSpPr>
        <p:sp>
          <p:nvSpPr>
            <p:cNvPr id="18" name="object 18"/>
            <p:cNvSpPr/>
            <p:nvPr/>
          </p:nvSpPr>
          <p:spPr>
            <a:xfrm>
              <a:off x="6631940" y="1548384"/>
              <a:ext cx="2466975" cy="993775"/>
            </a:xfrm>
            <a:custGeom>
              <a:avLst/>
              <a:gdLst/>
              <a:ahLst/>
              <a:cxnLst/>
              <a:rect l="l" t="t" r="r" b="b"/>
              <a:pathLst>
                <a:path w="2466975" h="993775">
                  <a:moveTo>
                    <a:pt x="0" y="993775"/>
                  </a:moveTo>
                  <a:lnTo>
                    <a:pt x="2466848" y="993775"/>
                  </a:lnTo>
                  <a:lnTo>
                    <a:pt x="2466848" y="0"/>
                  </a:lnTo>
                  <a:lnTo>
                    <a:pt x="0" y="0"/>
                  </a:lnTo>
                  <a:lnTo>
                    <a:pt x="0" y="993775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25590" y="1529969"/>
              <a:ext cx="2479675" cy="1018540"/>
            </a:xfrm>
            <a:custGeom>
              <a:avLst/>
              <a:gdLst/>
              <a:ahLst/>
              <a:cxnLst/>
              <a:rect l="l" t="t" r="r" b="b"/>
              <a:pathLst>
                <a:path w="2479675" h="1018539">
                  <a:moveTo>
                    <a:pt x="6350" y="0"/>
                  </a:moveTo>
                  <a:lnTo>
                    <a:pt x="6350" y="1018539"/>
                  </a:lnTo>
                </a:path>
                <a:path w="2479675" h="1018539">
                  <a:moveTo>
                    <a:pt x="2473198" y="0"/>
                  </a:moveTo>
                  <a:lnTo>
                    <a:pt x="2473198" y="1018539"/>
                  </a:lnTo>
                </a:path>
                <a:path w="2479675" h="1018539">
                  <a:moveTo>
                    <a:pt x="0" y="1012189"/>
                  </a:moveTo>
                  <a:lnTo>
                    <a:pt x="2479548" y="101218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685788" y="1554225"/>
            <a:ext cx="2075180" cy="9918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11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@𝐺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14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𝑀(𝑟</a:t>
            </a:r>
            <a:r>
              <a:rPr sz="2175" baseline="-15325" dirty="0">
                <a:latin typeface="Cambria Math"/>
                <a:cs typeface="Cambria Math"/>
              </a:rPr>
              <a:t>11</a:t>
            </a:r>
            <a:r>
              <a:rPr sz="2175" spc="19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12)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15</a:t>
            </a:r>
            <a:r>
              <a:rPr sz="1450" spc="22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10</a:t>
            </a:r>
            <a:r>
              <a:rPr sz="1450" spc="13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×</a:t>
            </a:r>
            <a:r>
              <a:rPr sz="3000" spc="-120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14</a:t>
            </a:r>
            <a:endParaRPr sz="1450">
              <a:latin typeface="Cambria Math"/>
              <a:cs typeface="Cambria Math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619240" y="3229355"/>
            <a:ext cx="2492375" cy="1031240"/>
            <a:chOff x="6619240" y="3229355"/>
            <a:chExt cx="2492375" cy="1031240"/>
          </a:xfrm>
        </p:grpSpPr>
        <p:sp>
          <p:nvSpPr>
            <p:cNvPr id="22" name="object 22"/>
            <p:cNvSpPr/>
            <p:nvPr/>
          </p:nvSpPr>
          <p:spPr>
            <a:xfrm>
              <a:off x="6631940" y="3253739"/>
              <a:ext cx="2466975" cy="994410"/>
            </a:xfrm>
            <a:custGeom>
              <a:avLst/>
              <a:gdLst/>
              <a:ahLst/>
              <a:cxnLst/>
              <a:rect l="l" t="t" r="r" b="b"/>
              <a:pathLst>
                <a:path w="2466975" h="994410">
                  <a:moveTo>
                    <a:pt x="0" y="994156"/>
                  </a:moveTo>
                  <a:lnTo>
                    <a:pt x="2466848" y="994156"/>
                  </a:lnTo>
                  <a:lnTo>
                    <a:pt x="2466848" y="0"/>
                  </a:lnTo>
                  <a:lnTo>
                    <a:pt x="0" y="0"/>
                  </a:lnTo>
                  <a:lnTo>
                    <a:pt x="0" y="994156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25590" y="3235705"/>
              <a:ext cx="2479675" cy="1018540"/>
            </a:xfrm>
            <a:custGeom>
              <a:avLst/>
              <a:gdLst/>
              <a:ahLst/>
              <a:cxnLst/>
              <a:rect l="l" t="t" r="r" b="b"/>
              <a:pathLst>
                <a:path w="2479675" h="1018539">
                  <a:moveTo>
                    <a:pt x="6350" y="0"/>
                  </a:moveTo>
                  <a:lnTo>
                    <a:pt x="6350" y="1018540"/>
                  </a:lnTo>
                </a:path>
                <a:path w="2479675" h="1018539">
                  <a:moveTo>
                    <a:pt x="2473198" y="0"/>
                  </a:moveTo>
                  <a:lnTo>
                    <a:pt x="2473198" y="1018540"/>
                  </a:lnTo>
                </a:path>
                <a:path w="2479675" h="1018539">
                  <a:moveTo>
                    <a:pt x="0" y="1012190"/>
                  </a:moveTo>
                  <a:lnTo>
                    <a:pt x="2479548" y="101219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685788" y="3207459"/>
            <a:ext cx="2075814" cy="99250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9"/>
              </a:spcBef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14</a:t>
            </a:r>
            <a:r>
              <a:rPr sz="2175" spc="33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𝑀(𝑟</a:t>
            </a:r>
            <a:r>
              <a:rPr sz="2175" baseline="-15325" dirty="0">
                <a:latin typeface="Cambria Math"/>
                <a:cs typeface="Cambria Math"/>
              </a:rPr>
              <a:t>11</a:t>
            </a:r>
            <a:r>
              <a:rPr sz="2175" spc="20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12)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ts val="2195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15</a:t>
            </a:r>
            <a:r>
              <a:rPr sz="1450" spc="22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10</a:t>
            </a:r>
            <a:r>
              <a:rPr sz="1450" spc="13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×</a:t>
            </a:r>
            <a:r>
              <a:rPr sz="3000" spc="-120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14</a:t>
            </a:r>
            <a:endParaRPr sz="1450">
              <a:latin typeface="Cambria Math"/>
              <a:cs typeface="Cambria Math"/>
            </a:endParaRPr>
          </a:p>
          <a:p>
            <a:pPr marL="3810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16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−16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619240" y="4941951"/>
            <a:ext cx="2492375" cy="1031240"/>
            <a:chOff x="6619240" y="4941951"/>
            <a:chExt cx="2492375" cy="1031240"/>
          </a:xfrm>
        </p:grpSpPr>
        <p:sp>
          <p:nvSpPr>
            <p:cNvPr id="26" name="object 26"/>
            <p:cNvSpPr/>
            <p:nvPr/>
          </p:nvSpPr>
          <p:spPr>
            <a:xfrm>
              <a:off x="6631940" y="4966716"/>
              <a:ext cx="2466975" cy="993775"/>
            </a:xfrm>
            <a:custGeom>
              <a:avLst/>
              <a:gdLst/>
              <a:ahLst/>
              <a:cxnLst/>
              <a:rect l="l" t="t" r="r" b="b"/>
              <a:pathLst>
                <a:path w="2466975" h="993775">
                  <a:moveTo>
                    <a:pt x="0" y="993774"/>
                  </a:moveTo>
                  <a:lnTo>
                    <a:pt x="2466848" y="993774"/>
                  </a:lnTo>
                  <a:lnTo>
                    <a:pt x="2466848" y="0"/>
                  </a:lnTo>
                  <a:lnTo>
                    <a:pt x="0" y="0"/>
                  </a:lnTo>
                  <a:lnTo>
                    <a:pt x="0" y="993774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25590" y="4948301"/>
              <a:ext cx="2479675" cy="1018540"/>
            </a:xfrm>
            <a:custGeom>
              <a:avLst/>
              <a:gdLst/>
              <a:ahLst/>
              <a:cxnLst/>
              <a:rect l="l" t="t" r="r" b="b"/>
              <a:pathLst>
                <a:path w="2479675" h="1018539">
                  <a:moveTo>
                    <a:pt x="6350" y="0"/>
                  </a:moveTo>
                  <a:lnTo>
                    <a:pt x="6350" y="1018540"/>
                  </a:lnTo>
                </a:path>
                <a:path w="2479675" h="1018539">
                  <a:moveTo>
                    <a:pt x="2473198" y="0"/>
                  </a:moveTo>
                  <a:lnTo>
                    <a:pt x="2473198" y="1018540"/>
                  </a:lnTo>
                </a:path>
                <a:path w="2479675" h="1018539">
                  <a:moveTo>
                    <a:pt x="0" y="1012190"/>
                  </a:moveTo>
                  <a:lnTo>
                    <a:pt x="2479548" y="101219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685788" y="5024628"/>
            <a:ext cx="1809114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195"/>
              </a:lnSpc>
              <a:spcBef>
                <a:spcPts val="95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15</a:t>
            </a:r>
            <a:r>
              <a:rPr sz="1450" spc="22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10</a:t>
            </a:r>
            <a:r>
              <a:rPr sz="1450" spc="13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×</a:t>
            </a:r>
            <a:r>
              <a:rPr sz="3000" spc="-120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14</a:t>
            </a:r>
            <a:endParaRPr sz="1450">
              <a:latin typeface="Cambria Math"/>
              <a:cs typeface="Cambria Math"/>
            </a:endParaRPr>
          </a:p>
          <a:p>
            <a:pPr marL="3810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16</a:t>
            </a:r>
            <a:r>
              <a:rPr sz="2175" spc="34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3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−16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17</a:t>
            </a:r>
            <a:r>
              <a:rPr sz="1450" spc="21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22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𝐴𝑅𝑃</a:t>
            </a:r>
            <a:r>
              <a:rPr sz="1450" spc="15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+</a:t>
            </a:r>
            <a:r>
              <a:rPr sz="3000" spc="-104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16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90950" y="1178813"/>
            <a:ext cx="2466975" cy="369570"/>
          </a:xfrm>
          <a:custGeom>
            <a:avLst/>
            <a:gdLst/>
            <a:ahLst/>
            <a:cxnLst/>
            <a:rect l="l" t="t" r="r" b="b"/>
            <a:pathLst>
              <a:path w="2466975" h="369569">
                <a:moveTo>
                  <a:pt x="2466594" y="0"/>
                </a:moveTo>
                <a:lnTo>
                  <a:pt x="0" y="0"/>
                </a:lnTo>
                <a:lnTo>
                  <a:pt x="0" y="369570"/>
                </a:lnTo>
                <a:lnTo>
                  <a:pt x="2466594" y="369570"/>
                </a:lnTo>
                <a:lnTo>
                  <a:pt x="246659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0950" y="2884932"/>
            <a:ext cx="2466975" cy="368935"/>
          </a:xfrm>
          <a:custGeom>
            <a:avLst/>
            <a:gdLst/>
            <a:ahLst/>
            <a:cxnLst/>
            <a:rect l="l" t="t" r="r" b="b"/>
            <a:pathLst>
              <a:path w="2466975" h="368935">
                <a:moveTo>
                  <a:pt x="2466594" y="0"/>
                </a:moveTo>
                <a:lnTo>
                  <a:pt x="0" y="0"/>
                </a:lnTo>
                <a:lnTo>
                  <a:pt x="0" y="368808"/>
                </a:lnTo>
                <a:lnTo>
                  <a:pt x="2466594" y="368808"/>
                </a:lnTo>
                <a:lnTo>
                  <a:pt x="246659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470400" y="2903473"/>
            <a:ext cx="1108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Sequence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790950" y="4597146"/>
            <a:ext cx="2466975" cy="369570"/>
          </a:xfrm>
          <a:custGeom>
            <a:avLst/>
            <a:gdLst/>
            <a:ahLst/>
            <a:cxnLst/>
            <a:rect l="l" t="t" r="r" b="b"/>
            <a:pathLst>
              <a:path w="2466975" h="369570">
                <a:moveTo>
                  <a:pt x="2466594" y="0"/>
                </a:moveTo>
                <a:lnTo>
                  <a:pt x="0" y="0"/>
                </a:lnTo>
                <a:lnTo>
                  <a:pt x="0" y="369569"/>
                </a:lnTo>
                <a:lnTo>
                  <a:pt x="2466594" y="369569"/>
                </a:lnTo>
                <a:lnTo>
                  <a:pt x="246659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470400" y="4616195"/>
            <a:ext cx="1108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Sequence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631685" y="1178813"/>
            <a:ext cx="2467610" cy="369570"/>
          </a:xfrm>
          <a:custGeom>
            <a:avLst/>
            <a:gdLst/>
            <a:ahLst/>
            <a:cxnLst/>
            <a:rect l="l" t="t" r="r" b="b"/>
            <a:pathLst>
              <a:path w="2467609" h="369569">
                <a:moveTo>
                  <a:pt x="2467355" y="0"/>
                </a:moveTo>
                <a:lnTo>
                  <a:pt x="0" y="0"/>
                </a:lnTo>
                <a:lnTo>
                  <a:pt x="0" y="369570"/>
                </a:lnTo>
                <a:lnTo>
                  <a:pt x="2467355" y="369570"/>
                </a:lnTo>
                <a:lnTo>
                  <a:pt x="246735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470400" y="1197609"/>
            <a:ext cx="394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3055" algn="l"/>
              </a:tabLst>
            </a:pPr>
            <a:r>
              <a:rPr sz="1800" b="1" dirty="0">
                <a:latin typeface="Calibri"/>
                <a:cs typeface="Calibri"/>
              </a:rPr>
              <a:t>Sequence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1</a:t>
            </a:r>
            <a:r>
              <a:rPr sz="1800" b="1" dirty="0">
                <a:latin typeface="Calibri"/>
                <a:cs typeface="Calibri"/>
              </a:rPr>
              <a:t>	Sequence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631685" y="2884932"/>
            <a:ext cx="2467610" cy="368935"/>
          </a:xfrm>
          <a:custGeom>
            <a:avLst/>
            <a:gdLst/>
            <a:ahLst/>
            <a:cxnLst/>
            <a:rect l="l" t="t" r="r" b="b"/>
            <a:pathLst>
              <a:path w="2467609" h="368935">
                <a:moveTo>
                  <a:pt x="2467355" y="0"/>
                </a:moveTo>
                <a:lnTo>
                  <a:pt x="0" y="0"/>
                </a:lnTo>
                <a:lnTo>
                  <a:pt x="0" y="368808"/>
                </a:lnTo>
                <a:lnTo>
                  <a:pt x="2467355" y="368808"/>
                </a:lnTo>
                <a:lnTo>
                  <a:pt x="246735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311390" y="2903473"/>
            <a:ext cx="1108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Sequence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631685" y="4597146"/>
            <a:ext cx="2467610" cy="369570"/>
          </a:xfrm>
          <a:custGeom>
            <a:avLst/>
            <a:gdLst/>
            <a:ahLst/>
            <a:cxnLst/>
            <a:rect l="l" t="t" r="r" b="b"/>
            <a:pathLst>
              <a:path w="2467609" h="369570">
                <a:moveTo>
                  <a:pt x="2467355" y="0"/>
                </a:moveTo>
                <a:lnTo>
                  <a:pt x="0" y="0"/>
                </a:lnTo>
                <a:lnTo>
                  <a:pt x="0" y="369569"/>
                </a:lnTo>
                <a:lnTo>
                  <a:pt x="2467355" y="369569"/>
                </a:lnTo>
                <a:lnTo>
                  <a:pt x="2467355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311390" y="4616195"/>
            <a:ext cx="1108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Sequence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31850" y="1172463"/>
            <a:ext cx="2479675" cy="4518025"/>
            <a:chOff x="831850" y="1172463"/>
            <a:chExt cx="2479675" cy="4518025"/>
          </a:xfrm>
        </p:grpSpPr>
        <p:sp>
          <p:nvSpPr>
            <p:cNvPr id="41" name="object 41"/>
            <p:cNvSpPr/>
            <p:nvPr/>
          </p:nvSpPr>
          <p:spPr>
            <a:xfrm>
              <a:off x="838200" y="1178813"/>
              <a:ext cx="2466975" cy="4505325"/>
            </a:xfrm>
            <a:custGeom>
              <a:avLst/>
              <a:gdLst/>
              <a:ahLst/>
              <a:cxnLst/>
              <a:rect l="l" t="t" r="r" b="b"/>
              <a:pathLst>
                <a:path w="2466975" h="4505325">
                  <a:moveTo>
                    <a:pt x="2466848" y="0"/>
                  </a:moveTo>
                  <a:lnTo>
                    <a:pt x="0" y="0"/>
                  </a:lnTo>
                  <a:lnTo>
                    <a:pt x="0" y="4505198"/>
                  </a:lnTo>
                  <a:lnTo>
                    <a:pt x="2466848" y="4505198"/>
                  </a:lnTo>
                  <a:lnTo>
                    <a:pt x="24668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31850" y="1172463"/>
              <a:ext cx="2479675" cy="4518025"/>
            </a:xfrm>
            <a:custGeom>
              <a:avLst/>
              <a:gdLst/>
              <a:ahLst/>
              <a:cxnLst/>
              <a:rect l="l" t="t" r="r" b="b"/>
              <a:pathLst>
                <a:path w="2479675" h="4518025">
                  <a:moveTo>
                    <a:pt x="6350" y="0"/>
                  </a:moveTo>
                  <a:lnTo>
                    <a:pt x="6350" y="4517898"/>
                  </a:lnTo>
                </a:path>
                <a:path w="2479675" h="4518025">
                  <a:moveTo>
                    <a:pt x="2473198" y="0"/>
                  </a:moveTo>
                  <a:lnTo>
                    <a:pt x="2473198" y="4517898"/>
                  </a:lnTo>
                </a:path>
                <a:path w="2479675" h="4518025">
                  <a:moveTo>
                    <a:pt x="0" y="6350"/>
                  </a:moveTo>
                  <a:lnTo>
                    <a:pt x="2479548" y="6350"/>
                  </a:lnTo>
                </a:path>
                <a:path w="2479675" h="4518025">
                  <a:moveTo>
                    <a:pt x="0" y="4511548"/>
                  </a:moveTo>
                  <a:lnTo>
                    <a:pt x="2479548" y="451154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891539" y="1196847"/>
            <a:ext cx="1821814" cy="429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10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11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@𝐺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12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12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ts val="2195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13</a:t>
            </a:r>
            <a:r>
              <a:rPr sz="1450" spc="21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11</a:t>
            </a:r>
            <a:r>
              <a:rPr sz="1450" spc="13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+</a:t>
            </a:r>
            <a:r>
              <a:rPr sz="3000" spc="-104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12</a:t>
            </a:r>
            <a:endParaRPr sz="1450">
              <a:latin typeface="Cambria Math"/>
              <a:cs typeface="Cambria Math"/>
            </a:endParaRPr>
          </a:p>
          <a:p>
            <a:pPr marL="3810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14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𝑀(𝑟</a:t>
            </a:r>
            <a:r>
              <a:rPr sz="2175" spc="-15" baseline="-15325" dirty="0">
                <a:latin typeface="Cambria Math"/>
                <a:cs typeface="Cambria Math"/>
              </a:rPr>
              <a:t>13</a:t>
            </a:r>
            <a:r>
              <a:rPr sz="2000" spc="-1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ts val="2195"/>
              </a:lnSpc>
              <a:spcBef>
                <a:spcPts val="405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15</a:t>
            </a:r>
            <a:r>
              <a:rPr sz="1450" spc="22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7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10</a:t>
            </a:r>
            <a:r>
              <a:rPr sz="1450" spc="13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×</a:t>
            </a:r>
            <a:r>
              <a:rPr sz="3000" spc="-120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14</a:t>
            </a:r>
            <a:endParaRPr sz="1450">
              <a:latin typeface="Cambria Math"/>
              <a:cs typeface="Cambria Math"/>
            </a:endParaRPr>
          </a:p>
          <a:p>
            <a:pPr marL="3810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16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−16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ts val="2195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17</a:t>
            </a:r>
            <a:r>
              <a:rPr sz="1450" spc="21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22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𝐴𝑅𝑃</a:t>
            </a:r>
            <a:r>
              <a:rPr sz="1450" spc="15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+</a:t>
            </a:r>
            <a:r>
              <a:rPr sz="3000" spc="-104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16</a:t>
            </a:r>
            <a:endParaRPr sz="1450">
              <a:latin typeface="Cambria Math"/>
              <a:cs typeface="Cambria Math"/>
            </a:endParaRPr>
          </a:p>
          <a:p>
            <a:pPr marL="3810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18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𝑀(𝑟</a:t>
            </a:r>
            <a:r>
              <a:rPr sz="2175" spc="-15" baseline="-15325" dirty="0">
                <a:latin typeface="Cambria Math"/>
                <a:cs typeface="Cambria Math"/>
              </a:rPr>
              <a:t>17</a:t>
            </a:r>
            <a:r>
              <a:rPr sz="2000" spc="-1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</a:pPr>
            <a:r>
              <a:rPr sz="2000" spc="-10" dirty="0">
                <a:latin typeface="Cambria Math"/>
                <a:cs typeface="Cambria Math"/>
              </a:rPr>
              <a:t>𝑟</a:t>
            </a:r>
            <a:r>
              <a:rPr sz="2175" spc="-15" baseline="-15325" dirty="0">
                <a:latin typeface="Cambria Math"/>
                <a:cs typeface="Cambria Math"/>
              </a:rPr>
              <a:t>19</a:t>
            </a:r>
            <a:r>
              <a:rPr sz="2175" spc="30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𝑀(𝑟</a:t>
            </a:r>
            <a:r>
              <a:rPr sz="2175" spc="-15" baseline="-15325" dirty="0">
                <a:latin typeface="Cambria Math"/>
                <a:cs typeface="Cambria Math"/>
              </a:rPr>
              <a:t>18</a:t>
            </a:r>
            <a:r>
              <a:rPr sz="2000" spc="-1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ts val="2195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20</a:t>
            </a:r>
            <a:r>
              <a:rPr sz="1450" spc="23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30" baseline="11111" dirty="0">
                <a:latin typeface="Cambria Math"/>
                <a:cs typeface="Cambria Math"/>
              </a:rPr>
              <a:t>𝑟</a:t>
            </a:r>
            <a:r>
              <a:rPr sz="1450" spc="-20" dirty="0">
                <a:latin typeface="Cambria Math"/>
                <a:cs typeface="Cambria Math"/>
              </a:rPr>
              <a:t>19</a:t>
            </a:r>
            <a:r>
              <a:rPr sz="1450" spc="13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−</a:t>
            </a:r>
            <a:r>
              <a:rPr sz="3000" spc="-89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15</a:t>
            </a:r>
            <a:endParaRPr sz="1450">
              <a:latin typeface="Cambria Math"/>
              <a:cs typeface="Cambria Math"/>
            </a:endParaRPr>
          </a:p>
          <a:p>
            <a:pPr marL="3810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21</a:t>
            </a:r>
            <a:r>
              <a:rPr sz="2175" spc="37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4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ts val="2195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22</a:t>
            </a:r>
            <a:r>
              <a:rPr sz="1450" spc="229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7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𝐴𝑅𝑃</a:t>
            </a:r>
            <a:r>
              <a:rPr sz="1450" spc="16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+</a:t>
            </a:r>
            <a:r>
              <a:rPr sz="3000" spc="-89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21</a:t>
            </a:r>
            <a:endParaRPr sz="1450">
              <a:latin typeface="Cambria Math"/>
              <a:cs typeface="Cambria Math"/>
            </a:endParaRPr>
          </a:p>
          <a:p>
            <a:pPr marL="3810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𝑀(𝑟</a:t>
            </a:r>
            <a:r>
              <a:rPr sz="2175" baseline="-15325" dirty="0">
                <a:latin typeface="Cambria Math"/>
                <a:cs typeface="Cambria Math"/>
              </a:rPr>
              <a:t>22</a:t>
            </a:r>
            <a:r>
              <a:rPr sz="2000" dirty="0">
                <a:latin typeface="Cambria Math"/>
                <a:cs typeface="Cambria Math"/>
              </a:rPr>
              <a:t>)</a:t>
            </a:r>
            <a:r>
              <a:rPr sz="2000" spc="9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𝑟</a:t>
            </a:r>
            <a:r>
              <a:rPr sz="2175" spc="-37" baseline="-15325" dirty="0">
                <a:latin typeface="Cambria Math"/>
                <a:cs typeface="Cambria Math"/>
              </a:rPr>
              <a:t>20</a:t>
            </a:r>
            <a:endParaRPr sz="2175" baseline="-15325">
              <a:latin typeface="Cambria Math"/>
              <a:cs typeface="Cambria Math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9445752" y="1519427"/>
            <a:ext cx="2492375" cy="1031240"/>
            <a:chOff x="9445752" y="1519427"/>
            <a:chExt cx="2492375" cy="1031240"/>
          </a:xfrm>
        </p:grpSpPr>
        <p:sp>
          <p:nvSpPr>
            <p:cNvPr id="45" name="object 45"/>
            <p:cNvSpPr/>
            <p:nvPr/>
          </p:nvSpPr>
          <p:spPr>
            <a:xfrm>
              <a:off x="9458452" y="1548383"/>
              <a:ext cx="2466975" cy="989965"/>
            </a:xfrm>
            <a:custGeom>
              <a:avLst/>
              <a:gdLst/>
              <a:ahLst/>
              <a:cxnLst/>
              <a:rect l="l" t="t" r="r" b="b"/>
              <a:pathLst>
                <a:path w="2466975" h="989964">
                  <a:moveTo>
                    <a:pt x="0" y="989583"/>
                  </a:moveTo>
                  <a:lnTo>
                    <a:pt x="2466848" y="989583"/>
                  </a:lnTo>
                  <a:lnTo>
                    <a:pt x="2466848" y="0"/>
                  </a:lnTo>
                  <a:lnTo>
                    <a:pt x="0" y="0"/>
                  </a:lnTo>
                  <a:lnTo>
                    <a:pt x="0" y="989583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452102" y="1525777"/>
              <a:ext cx="2479675" cy="1018540"/>
            </a:xfrm>
            <a:custGeom>
              <a:avLst/>
              <a:gdLst/>
              <a:ahLst/>
              <a:cxnLst/>
              <a:rect l="l" t="t" r="r" b="b"/>
              <a:pathLst>
                <a:path w="2479675" h="1018539">
                  <a:moveTo>
                    <a:pt x="6350" y="0"/>
                  </a:moveTo>
                  <a:lnTo>
                    <a:pt x="6350" y="1018539"/>
                  </a:lnTo>
                </a:path>
                <a:path w="2479675" h="1018539">
                  <a:moveTo>
                    <a:pt x="2473198" y="0"/>
                  </a:moveTo>
                  <a:lnTo>
                    <a:pt x="2473198" y="1018539"/>
                  </a:lnTo>
                </a:path>
                <a:path w="2479675" h="1018539">
                  <a:moveTo>
                    <a:pt x="0" y="1012189"/>
                  </a:moveTo>
                  <a:lnTo>
                    <a:pt x="2479548" y="101218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9512554" y="1601977"/>
            <a:ext cx="1788795" cy="887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195"/>
              </a:lnSpc>
              <a:spcBef>
                <a:spcPts val="95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15</a:t>
            </a:r>
            <a:r>
              <a:rPr sz="1450" spc="22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10</a:t>
            </a:r>
            <a:r>
              <a:rPr sz="1450" spc="13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×</a:t>
            </a:r>
            <a:r>
              <a:rPr sz="3000" spc="-120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14</a:t>
            </a:r>
            <a:endParaRPr sz="1450">
              <a:latin typeface="Cambria Math"/>
              <a:cs typeface="Cambria Math"/>
            </a:endParaRPr>
          </a:p>
          <a:p>
            <a:pPr marL="3810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17</a:t>
            </a:r>
            <a:r>
              <a:rPr sz="2175" spc="32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𝑟</a:t>
            </a:r>
            <a:r>
              <a:rPr sz="2175" spc="-15" baseline="-15325" dirty="0">
                <a:latin typeface="Cambria Math"/>
                <a:cs typeface="Cambria Math"/>
              </a:rPr>
              <a:t>𝐴𝑅𝑃</a:t>
            </a:r>
            <a:r>
              <a:rPr sz="2175" spc="22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7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16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18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𝑀(𝑟</a:t>
            </a:r>
            <a:r>
              <a:rPr sz="2175" spc="-15" baseline="-15325" dirty="0">
                <a:latin typeface="Cambria Math"/>
                <a:cs typeface="Cambria Math"/>
              </a:rPr>
              <a:t>17</a:t>
            </a:r>
            <a:r>
              <a:rPr sz="2000" spc="-1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45752" y="3225292"/>
            <a:ext cx="2492375" cy="1031240"/>
            <a:chOff x="9445752" y="3225292"/>
            <a:chExt cx="2492375" cy="1031240"/>
          </a:xfrm>
        </p:grpSpPr>
        <p:sp>
          <p:nvSpPr>
            <p:cNvPr id="49" name="object 49"/>
            <p:cNvSpPr/>
            <p:nvPr/>
          </p:nvSpPr>
          <p:spPr>
            <a:xfrm>
              <a:off x="9458452" y="3253740"/>
              <a:ext cx="2466975" cy="990600"/>
            </a:xfrm>
            <a:custGeom>
              <a:avLst/>
              <a:gdLst/>
              <a:ahLst/>
              <a:cxnLst/>
              <a:rect l="l" t="t" r="r" b="b"/>
              <a:pathLst>
                <a:path w="2466975" h="990600">
                  <a:moveTo>
                    <a:pt x="0" y="990092"/>
                  </a:moveTo>
                  <a:lnTo>
                    <a:pt x="2466848" y="990092"/>
                  </a:lnTo>
                  <a:lnTo>
                    <a:pt x="2466848" y="0"/>
                  </a:lnTo>
                  <a:lnTo>
                    <a:pt x="0" y="0"/>
                  </a:lnTo>
                  <a:lnTo>
                    <a:pt x="0" y="990092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52102" y="3231642"/>
              <a:ext cx="2479675" cy="1018540"/>
            </a:xfrm>
            <a:custGeom>
              <a:avLst/>
              <a:gdLst/>
              <a:ahLst/>
              <a:cxnLst/>
              <a:rect l="l" t="t" r="r" b="b"/>
              <a:pathLst>
                <a:path w="2479675" h="1018539">
                  <a:moveTo>
                    <a:pt x="6350" y="0"/>
                  </a:moveTo>
                  <a:lnTo>
                    <a:pt x="6350" y="1018540"/>
                  </a:lnTo>
                </a:path>
                <a:path w="2479675" h="1018539">
                  <a:moveTo>
                    <a:pt x="2473198" y="0"/>
                  </a:moveTo>
                  <a:lnTo>
                    <a:pt x="2473198" y="1018540"/>
                  </a:lnTo>
                </a:path>
                <a:path w="2479675" h="1018539">
                  <a:moveTo>
                    <a:pt x="0" y="1012190"/>
                  </a:moveTo>
                  <a:lnTo>
                    <a:pt x="2479548" y="101219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9512554" y="3307841"/>
            <a:ext cx="2221865" cy="887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195"/>
              </a:lnSpc>
              <a:spcBef>
                <a:spcPts val="95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15</a:t>
            </a:r>
            <a:r>
              <a:rPr sz="1450" spc="22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10</a:t>
            </a:r>
            <a:r>
              <a:rPr sz="1450" spc="13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×</a:t>
            </a:r>
            <a:r>
              <a:rPr sz="3000" spc="-120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14</a:t>
            </a:r>
            <a:endParaRPr sz="1450">
              <a:latin typeface="Cambria Math"/>
              <a:cs typeface="Cambria Math"/>
            </a:endParaRPr>
          </a:p>
          <a:p>
            <a:pPr marL="3810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18</a:t>
            </a:r>
            <a:r>
              <a:rPr sz="2175" spc="32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𝑀(𝑟</a:t>
            </a:r>
            <a:r>
              <a:rPr sz="2175" baseline="-15325" dirty="0">
                <a:latin typeface="Cambria Math"/>
                <a:cs typeface="Cambria Math"/>
              </a:rPr>
              <a:t>𝐴𝑅𝑃</a:t>
            </a:r>
            <a:r>
              <a:rPr sz="2175" spc="22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7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16)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</a:pPr>
            <a:r>
              <a:rPr sz="2000" spc="-10" dirty="0">
                <a:latin typeface="Cambria Math"/>
                <a:cs typeface="Cambria Math"/>
              </a:rPr>
              <a:t>𝑟</a:t>
            </a:r>
            <a:r>
              <a:rPr sz="2175" spc="-15" baseline="-15325" dirty="0">
                <a:latin typeface="Cambria Math"/>
                <a:cs typeface="Cambria Math"/>
              </a:rPr>
              <a:t>19</a:t>
            </a:r>
            <a:r>
              <a:rPr sz="2175" spc="30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𝑀(𝑟</a:t>
            </a:r>
            <a:r>
              <a:rPr sz="2175" spc="-15" baseline="-15325" dirty="0">
                <a:latin typeface="Cambria Math"/>
                <a:cs typeface="Cambria Math"/>
              </a:rPr>
              <a:t>18</a:t>
            </a:r>
            <a:r>
              <a:rPr sz="2000" spc="-1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9445752" y="4953761"/>
            <a:ext cx="2492375" cy="1031875"/>
            <a:chOff x="9445752" y="4953761"/>
            <a:chExt cx="2492375" cy="1031875"/>
          </a:xfrm>
        </p:grpSpPr>
        <p:sp>
          <p:nvSpPr>
            <p:cNvPr id="53" name="object 53"/>
            <p:cNvSpPr/>
            <p:nvPr/>
          </p:nvSpPr>
          <p:spPr>
            <a:xfrm>
              <a:off x="9458452" y="4966474"/>
              <a:ext cx="2466975" cy="1005840"/>
            </a:xfrm>
            <a:custGeom>
              <a:avLst/>
              <a:gdLst/>
              <a:ahLst/>
              <a:cxnLst/>
              <a:rect l="l" t="t" r="r" b="b"/>
              <a:pathLst>
                <a:path w="2466975" h="1005839">
                  <a:moveTo>
                    <a:pt x="2466848" y="0"/>
                  </a:moveTo>
                  <a:lnTo>
                    <a:pt x="0" y="0"/>
                  </a:lnTo>
                  <a:lnTo>
                    <a:pt x="0" y="1005840"/>
                  </a:lnTo>
                  <a:lnTo>
                    <a:pt x="2466848" y="1005840"/>
                  </a:lnTo>
                  <a:lnTo>
                    <a:pt x="246684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458452" y="4960111"/>
              <a:ext cx="2466975" cy="1019175"/>
            </a:xfrm>
            <a:custGeom>
              <a:avLst/>
              <a:gdLst/>
              <a:ahLst/>
              <a:cxnLst/>
              <a:rect l="l" t="t" r="r" b="b"/>
              <a:pathLst>
                <a:path w="2466975" h="1019175">
                  <a:moveTo>
                    <a:pt x="0" y="0"/>
                  </a:moveTo>
                  <a:lnTo>
                    <a:pt x="0" y="1018552"/>
                  </a:lnTo>
                </a:path>
                <a:path w="2466975" h="1019175">
                  <a:moveTo>
                    <a:pt x="2466848" y="0"/>
                  </a:moveTo>
                  <a:lnTo>
                    <a:pt x="2466848" y="101855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452102" y="4969763"/>
              <a:ext cx="2479675" cy="0"/>
            </a:xfrm>
            <a:custGeom>
              <a:avLst/>
              <a:gdLst/>
              <a:ahLst/>
              <a:cxnLst/>
              <a:rect l="l" t="t" r="r" b="b"/>
              <a:pathLst>
                <a:path w="2479675">
                  <a:moveTo>
                    <a:pt x="0" y="0"/>
                  </a:moveTo>
                  <a:lnTo>
                    <a:pt x="2479548" y="0"/>
                  </a:lnTo>
                </a:path>
              </a:pathLst>
            </a:custGeom>
            <a:ln w="60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452102" y="5972314"/>
              <a:ext cx="2479675" cy="0"/>
            </a:xfrm>
            <a:custGeom>
              <a:avLst/>
              <a:gdLst/>
              <a:ahLst/>
              <a:cxnLst/>
              <a:rect l="l" t="t" r="r" b="b"/>
              <a:pathLst>
                <a:path w="2479675">
                  <a:moveTo>
                    <a:pt x="0" y="0"/>
                  </a:moveTo>
                  <a:lnTo>
                    <a:pt x="2479548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9512554" y="4984750"/>
            <a:ext cx="2221865" cy="9918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18</a:t>
            </a:r>
            <a:r>
              <a:rPr sz="2175" spc="32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𝑀(𝑟</a:t>
            </a:r>
            <a:r>
              <a:rPr sz="2175" baseline="-15325" dirty="0">
                <a:latin typeface="Cambria Math"/>
                <a:cs typeface="Cambria Math"/>
              </a:rPr>
              <a:t>𝐴𝑅𝑃</a:t>
            </a:r>
            <a:r>
              <a:rPr sz="2175" spc="22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7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16)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</a:pPr>
            <a:r>
              <a:rPr sz="2000" spc="-10" dirty="0">
                <a:latin typeface="Cambria Math"/>
                <a:cs typeface="Cambria Math"/>
              </a:rPr>
              <a:t>𝑟</a:t>
            </a:r>
            <a:r>
              <a:rPr sz="2175" spc="-15" baseline="-15325" dirty="0">
                <a:latin typeface="Cambria Math"/>
                <a:cs typeface="Cambria Math"/>
              </a:rPr>
              <a:t>19</a:t>
            </a:r>
            <a:r>
              <a:rPr sz="2175" spc="30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𝑀(𝑟</a:t>
            </a:r>
            <a:r>
              <a:rPr sz="2175" spc="-15" baseline="-15325" dirty="0">
                <a:latin typeface="Cambria Math"/>
                <a:cs typeface="Cambria Math"/>
              </a:rPr>
              <a:t>18</a:t>
            </a:r>
            <a:r>
              <a:rPr sz="2000" spc="-1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20</a:t>
            </a:r>
            <a:r>
              <a:rPr sz="1450" spc="23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30" baseline="11111" dirty="0">
                <a:latin typeface="Cambria Math"/>
                <a:cs typeface="Cambria Math"/>
              </a:rPr>
              <a:t>𝑟</a:t>
            </a:r>
            <a:r>
              <a:rPr sz="1450" spc="-20" dirty="0">
                <a:latin typeface="Cambria Math"/>
                <a:cs typeface="Cambria Math"/>
              </a:rPr>
              <a:t>19</a:t>
            </a:r>
            <a:r>
              <a:rPr sz="1450" spc="13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−</a:t>
            </a:r>
            <a:r>
              <a:rPr sz="3000" spc="-89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15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458706" y="1178813"/>
            <a:ext cx="2466975" cy="369570"/>
          </a:xfrm>
          <a:custGeom>
            <a:avLst/>
            <a:gdLst/>
            <a:ahLst/>
            <a:cxnLst/>
            <a:rect l="l" t="t" r="r" b="b"/>
            <a:pathLst>
              <a:path w="2466975" h="369569">
                <a:moveTo>
                  <a:pt x="2466594" y="0"/>
                </a:moveTo>
                <a:lnTo>
                  <a:pt x="0" y="0"/>
                </a:lnTo>
                <a:lnTo>
                  <a:pt x="0" y="369570"/>
                </a:lnTo>
                <a:lnTo>
                  <a:pt x="2466594" y="369570"/>
                </a:lnTo>
                <a:lnTo>
                  <a:pt x="246659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10138156" y="1197609"/>
            <a:ext cx="1108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Sequence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458706" y="2884932"/>
            <a:ext cx="2466975" cy="368935"/>
          </a:xfrm>
          <a:custGeom>
            <a:avLst/>
            <a:gdLst/>
            <a:ahLst/>
            <a:cxnLst/>
            <a:rect l="l" t="t" r="r" b="b"/>
            <a:pathLst>
              <a:path w="2466975" h="368935">
                <a:moveTo>
                  <a:pt x="2466594" y="0"/>
                </a:moveTo>
                <a:lnTo>
                  <a:pt x="0" y="0"/>
                </a:lnTo>
                <a:lnTo>
                  <a:pt x="0" y="368808"/>
                </a:lnTo>
                <a:lnTo>
                  <a:pt x="2466594" y="368808"/>
                </a:lnTo>
                <a:lnTo>
                  <a:pt x="246659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0138156" y="2903473"/>
            <a:ext cx="1108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Sequence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9458706" y="4597146"/>
            <a:ext cx="2466975" cy="369570"/>
          </a:xfrm>
          <a:custGeom>
            <a:avLst/>
            <a:gdLst/>
            <a:ahLst/>
            <a:cxnLst/>
            <a:rect l="l" t="t" r="r" b="b"/>
            <a:pathLst>
              <a:path w="2466975" h="369570">
                <a:moveTo>
                  <a:pt x="2466594" y="0"/>
                </a:moveTo>
                <a:lnTo>
                  <a:pt x="0" y="0"/>
                </a:lnTo>
                <a:lnTo>
                  <a:pt x="0" y="369569"/>
                </a:lnTo>
                <a:lnTo>
                  <a:pt x="2466594" y="369569"/>
                </a:lnTo>
                <a:lnTo>
                  <a:pt x="246659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0138156" y="4616195"/>
            <a:ext cx="1108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Sequence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Slide Number Placeholder 65">
            <a:extLst>
              <a:ext uri="{FF2B5EF4-FFF2-40B4-BE49-F238E27FC236}">
                <a16:creationId xmlns:a16="http://schemas.microsoft.com/office/drawing/2014/main" id="{EFA14146-A405-D5B8-C1EF-932F1A5413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98</a:t>
            </a:fld>
            <a:endParaRPr 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35457"/>
            <a:ext cx="84772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Sequences</a:t>
            </a:r>
            <a:r>
              <a:rPr spc="-125" dirty="0"/>
              <a:t> </a:t>
            </a:r>
            <a:r>
              <a:rPr spc="-10" dirty="0"/>
              <a:t>Produced</a:t>
            </a:r>
            <a:r>
              <a:rPr spc="-114" dirty="0"/>
              <a:t> </a:t>
            </a:r>
            <a:r>
              <a:rPr dirty="0"/>
              <a:t>by</a:t>
            </a:r>
            <a:r>
              <a:rPr spc="-130" dirty="0"/>
              <a:t> </a:t>
            </a:r>
            <a:r>
              <a:rPr dirty="0"/>
              <a:t>the</a:t>
            </a:r>
            <a:r>
              <a:rPr spc="-114" dirty="0"/>
              <a:t> </a:t>
            </a:r>
            <a:r>
              <a:rPr spc="-10" dirty="0"/>
              <a:t>Simplifier</a:t>
            </a:r>
          </a:p>
        </p:txBody>
      </p:sp>
      <p:sp>
        <p:nvSpPr>
          <p:cNvPr id="3" name="object 3"/>
          <p:cNvSpPr/>
          <p:nvPr/>
        </p:nvSpPr>
        <p:spPr>
          <a:xfrm>
            <a:off x="3860927" y="1529969"/>
            <a:ext cx="2479675" cy="1018540"/>
          </a:xfrm>
          <a:custGeom>
            <a:avLst/>
            <a:gdLst/>
            <a:ahLst/>
            <a:cxnLst/>
            <a:rect l="l" t="t" r="r" b="b"/>
            <a:pathLst>
              <a:path w="2479675" h="1018539">
                <a:moveTo>
                  <a:pt x="6350" y="0"/>
                </a:moveTo>
                <a:lnTo>
                  <a:pt x="6350" y="1018539"/>
                </a:lnTo>
              </a:path>
              <a:path w="2479675" h="1018539">
                <a:moveTo>
                  <a:pt x="2473198" y="0"/>
                </a:moveTo>
                <a:lnTo>
                  <a:pt x="2473198" y="1018539"/>
                </a:lnTo>
              </a:path>
              <a:path w="2479675" h="1018539">
                <a:moveTo>
                  <a:pt x="0" y="1012189"/>
                </a:moveTo>
                <a:lnTo>
                  <a:pt x="2479548" y="101218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67277" y="1548383"/>
            <a:ext cx="2466975" cy="99377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177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40"/>
              </a:spcBef>
            </a:pPr>
            <a:r>
              <a:rPr sz="2000" spc="-10" dirty="0">
                <a:latin typeface="Cambria Math"/>
                <a:cs typeface="Cambria Math"/>
              </a:rPr>
              <a:t>𝑟</a:t>
            </a:r>
            <a:r>
              <a:rPr sz="2175" spc="-15" baseline="-15325" dirty="0">
                <a:latin typeface="Cambria Math"/>
                <a:cs typeface="Cambria Math"/>
              </a:rPr>
              <a:t>19</a:t>
            </a:r>
            <a:r>
              <a:rPr sz="2175" spc="30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𝑀(𝑟</a:t>
            </a:r>
            <a:r>
              <a:rPr sz="2175" spc="-15" baseline="-15325" dirty="0">
                <a:latin typeface="Cambria Math"/>
                <a:cs typeface="Cambria Math"/>
              </a:rPr>
              <a:t>18</a:t>
            </a:r>
            <a:r>
              <a:rPr sz="2000" spc="-1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20</a:t>
            </a:r>
            <a:r>
              <a:rPr sz="1450" spc="23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30" baseline="11111" dirty="0">
                <a:latin typeface="Cambria Math"/>
                <a:cs typeface="Cambria Math"/>
              </a:rPr>
              <a:t>𝑟</a:t>
            </a:r>
            <a:r>
              <a:rPr sz="1450" spc="-20" dirty="0">
                <a:latin typeface="Cambria Math"/>
                <a:cs typeface="Cambria Math"/>
              </a:rPr>
              <a:t>19</a:t>
            </a:r>
            <a:r>
              <a:rPr sz="1450" spc="13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−</a:t>
            </a:r>
            <a:r>
              <a:rPr sz="3000" spc="-89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15</a:t>
            </a:r>
            <a:endParaRPr sz="145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21</a:t>
            </a:r>
            <a:r>
              <a:rPr sz="2175" spc="37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4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60927" y="3235705"/>
            <a:ext cx="2479675" cy="1018540"/>
          </a:xfrm>
          <a:custGeom>
            <a:avLst/>
            <a:gdLst/>
            <a:ahLst/>
            <a:cxnLst/>
            <a:rect l="l" t="t" r="r" b="b"/>
            <a:pathLst>
              <a:path w="2479675" h="1018539">
                <a:moveTo>
                  <a:pt x="6350" y="0"/>
                </a:moveTo>
                <a:lnTo>
                  <a:pt x="6350" y="1018540"/>
                </a:lnTo>
              </a:path>
              <a:path w="2479675" h="1018539">
                <a:moveTo>
                  <a:pt x="2473198" y="0"/>
                </a:moveTo>
                <a:lnTo>
                  <a:pt x="2473198" y="1018540"/>
                </a:lnTo>
              </a:path>
              <a:path w="2479675" h="1018539">
                <a:moveTo>
                  <a:pt x="0" y="1012190"/>
                </a:moveTo>
                <a:lnTo>
                  <a:pt x="2479548" y="10121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67277" y="3253740"/>
            <a:ext cx="2466975" cy="994410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70485" rIns="0" bIns="0" rtlCol="0">
            <a:spAutoFit/>
          </a:bodyPr>
          <a:lstStyle/>
          <a:p>
            <a:pPr marL="91440">
              <a:lnSpc>
                <a:spcPts val="2195"/>
              </a:lnSpc>
              <a:spcBef>
                <a:spcPts val="555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20</a:t>
            </a:r>
            <a:r>
              <a:rPr sz="1450" spc="22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30" baseline="11111" dirty="0">
                <a:latin typeface="Cambria Math"/>
                <a:cs typeface="Cambria Math"/>
              </a:rPr>
              <a:t>𝑟</a:t>
            </a:r>
            <a:r>
              <a:rPr sz="1450" spc="-20" dirty="0">
                <a:latin typeface="Cambria Math"/>
                <a:cs typeface="Cambria Math"/>
              </a:rPr>
              <a:t>19</a:t>
            </a:r>
            <a:r>
              <a:rPr sz="1450" spc="13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−</a:t>
            </a:r>
            <a:r>
              <a:rPr sz="3000" spc="-89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15</a:t>
            </a:r>
            <a:endParaRPr sz="145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21</a:t>
            </a:r>
            <a:r>
              <a:rPr sz="2175" spc="37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4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22</a:t>
            </a:r>
            <a:r>
              <a:rPr sz="1450" spc="229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7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𝐴𝑅𝑃</a:t>
            </a:r>
            <a:r>
              <a:rPr sz="1450" spc="17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+</a:t>
            </a:r>
            <a:r>
              <a:rPr sz="3000" spc="-89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21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60927" y="4948301"/>
            <a:ext cx="2479675" cy="1018540"/>
          </a:xfrm>
          <a:custGeom>
            <a:avLst/>
            <a:gdLst/>
            <a:ahLst/>
            <a:cxnLst/>
            <a:rect l="l" t="t" r="r" b="b"/>
            <a:pathLst>
              <a:path w="2479675" h="1018539">
                <a:moveTo>
                  <a:pt x="6350" y="0"/>
                </a:moveTo>
                <a:lnTo>
                  <a:pt x="6350" y="1018540"/>
                </a:lnTo>
              </a:path>
              <a:path w="2479675" h="1018539">
                <a:moveTo>
                  <a:pt x="2473198" y="0"/>
                </a:moveTo>
                <a:lnTo>
                  <a:pt x="2473198" y="1018540"/>
                </a:lnTo>
              </a:path>
              <a:path w="2479675" h="1018539">
                <a:moveTo>
                  <a:pt x="0" y="1012190"/>
                </a:moveTo>
                <a:lnTo>
                  <a:pt x="2479548" y="10121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67277" y="4966715"/>
            <a:ext cx="2466975" cy="99377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70485" rIns="0" bIns="0" rtlCol="0">
            <a:spAutoFit/>
          </a:bodyPr>
          <a:lstStyle/>
          <a:p>
            <a:pPr marL="91440">
              <a:lnSpc>
                <a:spcPts val="2195"/>
              </a:lnSpc>
              <a:spcBef>
                <a:spcPts val="555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20</a:t>
            </a:r>
            <a:r>
              <a:rPr sz="1450" spc="23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30" baseline="11111" dirty="0">
                <a:latin typeface="Cambria Math"/>
                <a:cs typeface="Cambria Math"/>
              </a:rPr>
              <a:t>𝑟</a:t>
            </a:r>
            <a:r>
              <a:rPr sz="1450" spc="-20" dirty="0">
                <a:latin typeface="Cambria Math"/>
                <a:cs typeface="Cambria Math"/>
              </a:rPr>
              <a:t>19</a:t>
            </a:r>
            <a:r>
              <a:rPr sz="1450" spc="13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−</a:t>
            </a:r>
            <a:r>
              <a:rPr sz="3000" spc="-89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15</a:t>
            </a:r>
            <a:endParaRPr sz="145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22</a:t>
            </a:r>
            <a:r>
              <a:rPr sz="2175" spc="35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𝑟</a:t>
            </a:r>
            <a:r>
              <a:rPr sz="2175" spc="-15" baseline="-15325" dirty="0">
                <a:latin typeface="Cambria Math"/>
                <a:cs typeface="Cambria Math"/>
              </a:rPr>
              <a:t>𝐴𝑅𝑃</a:t>
            </a:r>
            <a:r>
              <a:rPr sz="2175" spc="26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spc="-60" dirty="0">
                <a:latin typeface="Cambria Math"/>
                <a:cs typeface="Cambria Math"/>
              </a:rPr>
              <a:t>4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𝑀(𝑟</a:t>
            </a:r>
            <a:r>
              <a:rPr sz="2175" baseline="-15325" dirty="0">
                <a:latin typeface="Cambria Math"/>
                <a:cs typeface="Cambria Math"/>
              </a:rPr>
              <a:t>22</a:t>
            </a:r>
            <a:r>
              <a:rPr sz="2000" dirty="0">
                <a:latin typeface="Cambria Math"/>
                <a:cs typeface="Cambria Math"/>
              </a:rPr>
              <a:t>)</a:t>
            </a:r>
            <a:r>
              <a:rPr sz="2000" spc="9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𝑟</a:t>
            </a:r>
            <a:r>
              <a:rPr sz="2175" spc="-37" baseline="-15325" dirty="0">
                <a:latin typeface="Cambria Math"/>
                <a:cs typeface="Cambria Math"/>
              </a:rPr>
              <a:t>20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7277" y="1178813"/>
            <a:ext cx="2466975" cy="369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115" rIns="0" bIns="0" rtlCol="0">
            <a:spAutoFit/>
          </a:bodyPr>
          <a:lstStyle/>
          <a:p>
            <a:pPr marL="633730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Sequence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7277" y="2884932"/>
            <a:ext cx="2466975" cy="3689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115" rIns="0" bIns="0" rtlCol="0">
            <a:spAutoFit/>
          </a:bodyPr>
          <a:lstStyle/>
          <a:p>
            <a:pPr marL="633730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Sequence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67277" y="4597146"/>
            <a:ext cx="2466975" cy="369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750" rIns="0" bIns="0" rtlCol="0">
            <a:spAutoFit/>
          </a:bodyPr>
          <a:lstStyle/>
          <a:p>
            <a:pPr marL="633730">
              <a:lnSpc>
                <a:spcPct val="100000"/>
              </a:lnSpc>
              <a:spcBef>
                <a:spcPts val="250"/>
              </a:spcBef>
            </a:pPr>
            <a:r>
              <a:rPr sz="1800" b="1" dirty="0">
                <a:latin typeface="Calibri"/>
                <a:cs typeface="Calibri"/>
              </a:rPr>
              <a:t>Sequence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8200" y="1178813"/>
            <a:ext cx="2466975" cy="4505325"/>
          </a:xfrm>
          <a:prstGeom prst="rect">
            <a:avLst/>
          </a:prstGeom>
          <a:solidFill>
            <a:srgbClr val="F1F1F1"/>
          </a:solidFill>
          <a:ln w="12700">
            <a:solidFill>
              <a:srgbClr val="FFFFFF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10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11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@𝐺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12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12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  <a:spcBef>
                <a:spcPts val="405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13</a:t>
            </a:r>
            <a:r>
              <a:rPr sz="1450" spc="21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11</a:t>
            </a:r>
            <a:r>
              <a:rPr sz="1450" spc="13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+</a:t>
            </a:r>
            <a:r>
              <a:rPr sz="3000" spc="-104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12</a:t>
            </a:r>
            <a:endParaRPr sz="145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14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𝑀(𝑟</a:t>
            </a:r>
            <a:r>
              <a:rPr sz="2175" spc="-15" baseline="-15325" dirty="0">
                <a:latin typeface="Cambria Math"/>
                <a:cs typeface="Cambria Math"/>
              </a:rPr>
              <a:t>13</a:t>
            </a:r>
            <a:r>
              <a:rPr sz="2000" spc="-1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15</a:t>
            </a:r>
            <a:r>
              <a:rPr sz="1450" spc="22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7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10</a:t>
            </a:r>
            <a:r>
              <a:rPr sz="1450" spc="13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×</a:t>
            </a:r>
            <a:r>
              <a:rPr sz="3000" spc="-120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14</a:t>
            </a:r>
            <a:endParaRPr sz="145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16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−16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  <a:spcBef>
                <a:spcPts val="405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17</a:t>
            </a:r>
            <a:r>
              <a:rPr sz="1450" spc="21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22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𝐴𝑅𝑃</a:t>
            </a:r>
            <a:r>
              <a:rPr sz="1450" spc="15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+</a:t>
            </a:r>
            <a:r>
              <a:rPr sz="3000" spc="-104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16</a:t>
            </a:r>
            <a:endParaRPr sz="145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18</a:t>
            </a:r>
            <a:r>
              <a:rPr sz="2175" spc="33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𝑀(𝑟</a:t>
            </a:r>
            <a:r>
              <a:rPr sz="2175" spc="-15" baseline="-15325" dirty="0">
                <a:latin typeface="Cambria Math"/>
                <a:cs typeface="Cambria Math"/>
              </a:rPr>
              <a:t>17</a:t>
            </a:r>
            <a:r>
              <a:rPr sz="2000" spc="-1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mbria Math"/>
                <a:cs typeface="Cambria Math"/>
              </a:rPr>
              <a:t>𝑟</a:t>
            </a:r>
            <a:r>
              <a:rPr sz="2175" spc="-15" baseline="-15325" dirty="0">
                <a:latin typeface="Cambria Math"/>
                <a:cs typeface="Cambria Math"/>
              </a:rPr>
              <a:t>19</a:t>
            </a:r>
            <a:r>
              <a:rPr sz="2175" spc="30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𝑀(𝑟</a:t>
            </a:r>
            <a:r>
              <a:rPr sz="2175" spc="-15" baseline="-15325" dirty="0">
                <a:latin typeface="Cambria Math"/>
                <a:cs typeface="Cambria Math"/>
              </a:rPr>
              <a:t>18</a:t>
            </a:r>
            <a:r>
              <a:rPr sz="2000" spc="-1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  <a:spcBef>
                <a:spcPts val="405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20</a:t>
            </a:r>
            <a:r>
              <a:rPr sz="1450" spc="23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30" baseline="11111" dirty="0">
                <a:latin typeface="Cambria Math"/>
                <a:cs typeface="Cambria Math"/>
              </a:rPr>
              <a:t>𝑟</a:t>
            </a:r>
            <a:r>
              <a:rPr sz="1450" spc="-20" dirty="0">
                <a:latin typeface="Cambria Math"/>
                <a:cs typeface="Cambria Math"/>
              </a:rPr>
              <a:t>19</a:t>
            </a:r>
            <a:r>
              <a:rPr sz="1450" spc="13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−</a:t>
            </a:r>
            <a:r>
              <a:rPr sz="3000" spc="-89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15</a:t>
            </a:r>
            <a:endParaRPr sz="145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𝑟</a:t>
            </a:r>
            <a:r>
              <a:rPr sz="2175" baseline="-15325" dirty="0">
                <a:latin typeface="Cambria Math"/>
                <a:cs typeface="Cambria Math"/>
              </a:rPr>
              <a:t>21</a:t>
            </a:r>
            <a:r>
              <a:rPr sz="2175" spc="37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4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  <a:spcBef>
                <a:spcPts val="409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22</a:t>
            </a:r>
            <a:r>
              <a:rPr sz="1450" spc="229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7" baseline="11111" dirty="0">
                <a:latin typeface="Cambria Math"/>
                <a:cs typeface="Cambria Math"/>
              </a:rPr>
              <a:t> </a:t>
            </a:r>
            <a:r>
              <a:rPr sz="3000" spc="-15" baseline="11111" dirty="0">
                <a:latin typeface="Cambria Math"/>
                <a:cs typeface="Cambria Math"/>
              </a:rPr>
              <a:t>𝑟</a:t>
            </a:r>
            <a:r>
              <a:rPr sz="1450" spc="-10" dirty="0">
                <a:latin typeface="Cambria Math"/>
                <a:cs typeface="Cambria Math"/>
              </a:rPr>
              <a:t>𝐴𝑅𝑃</a:t>
            </a:r>
            <a:r>
              <a:rPr sz="1450" spc="16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+</a:t>
            </a:r>
            <a:r>
              <a:rPr sz="3000" spc="-89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21</a:t>
            </a:r>
            <a:endParaRPr sz="145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𝑀(𝑟</a:t>
            </a:r>
            <a:r>
              <a:rPr sz="2175" baseline="-15325" dirty="0">
                <a:latin typeface="Cambria Math"/>
                <a:cs typeface="Cambria Math"/>
              </a:rPr>
              <a:t>22</a:t>
            </a:r>
            <a:r>
              <a:rPr sz="2000" dirty="0">
                <a:latin typeface="Cambria Math"/>
                <a:cs typeface="Cambria Math"/>
              </a:rPr>
              <a:t>)</a:t>
            </a:r>
            <a:r>
              <a:rPr sz="2000" spc="9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𝑟</a:t>
            </a:r>
            <a:r>
              <a:rPr sz="2175" spc="-37" baseline="-15325" dirty="0">
                <a:latin typeface="Cambria Math"/>
                <a:cs typeface="Cambria Math"/>
              </a:rPr>
              <a:t>20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89902" y="1525777"/>
            <a:ext cx="2479675" cy="713740"/>
          </a:xfrm>
          <a:custGeom>
            <a:avLst/>
            <a:gdLst/>
            <a:ahLst/>
            <a:cxnLst/>
            <a:rect l="l" t="t" r="r" b="b"/>
            <a:pathLst>
              <a:path w="2479675" h="713739">
                <a:moveTo>
                  <a:pt x="6350" y="0"/>
                </a:moveTo>
                <a:lnTo>
                  <a:pt x="6350" y="713739"/>
                </a:lnTo>
              </a:path>
              <a:path w="2479675" h="713739">
                <a:moveTo>
                  <a:pt x="2473198" y="0"/>
                </a:moveTo>
                <a:lnTo>
                  <a:pt x="2473198" y="713739"/>
                </a:lnTo>
              </a:path>
              <a:path w="2479675" h="713739">
                <a:moveTo>
                  <a:pt x="0" y="707389"/>
                </a:moveTo>
                <a:lnTo>
                  <a:pt x="2479548" y="70738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96252" y="1548383"/>
            <a:ext cx="2466975" cy="685165"/>
          </a:xfrm>
          <a:prstGeom prst="rect">
            <a:avLst/>
          </a:prstGeom>
          <a:solidFill>
            <a:srgbClr val="FFF1CC"/>
          </a:solidFill>
        </p:spPr>
        <p:txBody>
          <a:bodyPr vert="horz" wrap="square" lIns="0" tIns="66040" rIns="0" bIns="0" rtlCol="0">
            <a:spAutoFit/>
          </a:bodyPr>
          <a:lstStyle/>
          <a:p>
            <a:pPr marL="91440">
              <a:lnSpc>
                <a:spcPts val="2195"/>
              </a:lnSpc>
              <a:spcBef>
                <a:spcPts val="520"/>
              </a:spcBef>
            </a:pPr>
            <a:r>
              <a:rPr sz="3000" baseline="11111" dirty="0">
                <a:latin typeface="Cambria Math"/>
                <a:cs typeface="Cambria Math"/>
              </a:rPr>
              <a:t>𝑟</a:t>
            </a:r>
            <a:r>
              <a:rPr sz="1450" dirty="0">
                <a:latin typeface="Cambria Math"/>
                <a:cs typeface="Cambria Math"/>
              </a:rPr>
              <a:t>20</a:t>
            </a:r>
            <a:r>
              <a:rPr sz="1450" spc="23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←</a:t>
            </a:r>
            <a:r>
              <a:rPr sz="3000" spc="30" baseline="11111" dirty="0">
                <a:latin typeface="Cambria Math"/>
                <a:cs typeface="Cambria Math"/>
              </a:rPr>
              <a:t> </a:t>
            </a:r>
            <a:r>
              <a:rPr sz="3000" spc="-30" baseline="11111" dirty="0">
                <a:latin typeface="Cambria Math"/>
                <a:cs typeface="Cambria Math"/>
              </a:rPr>
              <a:t>𝑟</a:t>
            </a:r>
            <a:r>
              <a:rPr sz="1450" spc="-20" dirty="0">
                <a:latin typeface="Cambria Math"/>
                <a:cs typeface="Cambria Math"/>
              </a:rPr>
              <a:t>19</a:t>
            </a:r>
            <a:r>
              <a:rPr sz="1450" spc="13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−</a:t>
            </a:r>
            <a:r>
              <a:rPr sz="3000" spc="-89" baseline="11111" dirty="0">
                <a:latin typeface="Cambria Math"/>
                <a:cs typeface="Cambria Math"/>
              </a:rPr>
              <a:t> </a:t>
            </a:r>
            <a:r>
              <a:rPr sz="3000" spc="-37" baseline="11111" dirty="0">
                <a:latin typeface="Cambria Math"/>
                <a:cs typeface="Cambria Math"/>
              </a:rPr>
              <a:t>𝑟</a:t>
            </a:r>
            <a:r>
              <a:rPr sz="1450" spc="-25" dirty="0">
                <a:latin typeface="Cambria Math"/>
                <a:cs typeface="Cambria Math"/>
              </a:rPr>
              <a:t>15</a:t>
            </a:r>
            <a:endParaRPr sz="1450">
              <a:latin typeface="Cambria Math"/>
              <a:cs typeface="Cambria Math"/>
            </a:endParaRPr>
          </a:p>
          <a:p>
            <a:pPr marL="91440">
              <a:lnSpc>
                <a:spcPts val="2195"/>
              </a:lnSpc>
            </a:pPr>
            <a:r>
              <a:rPr sz="2000" dirty="0">
                <a:latin typeface="Cambria Math"/>
                <a:cs typeface="Cambria Math"/>
              </a:rPr>
              <a:t>𝑀(𝑟</a:t>
            </a:r>
            <a:r>
              <a:rPr sz="2175" baseline="-15325" dirty="0">
                <a:latin typeface="Cambria Math"/>
                <a:cs typeface="Cambria Math"/>
              </a:rPr>
              <a:t>𝐴𝑅𝑃</a:t>
            </a:r>
            <a:r>
              <a:rPr sz="2175" spc="29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4)</a:t>
            </a:r>
            <a:r>
              <a:rPr sz="2000" spc="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←</a:t>
            </a:r>
            <a:r>
              <a:rPr sz="2000" spc="6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𝑟</a:t>
            </a:r>
            <a:r>
              <a:rPr sz="2175" spc="-37" baseline="-15325" dirty="0">
                <a:latin typeface="Cambria Math"/>
                <a:cs typeface="Cambria Math"/>
              </a:rPr>
              <a:t>20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96252" y="1178813"/>
            <a:ext cx="2466975" cy="369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115" rIns="0" bIns="0" rtlCol="0">
            <a:spAutoFit/>
          </a:bodyPr>
          <a:lstStyle/>
          <a:p>
            <a:pPr marL="633730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latin typeface="Calibri"/>
                <a:cs typeface="Calibri"/>
              </a:rPr>
              <a:t>Sequence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61CAF382-83CC-B39E-15C6-06EAA4A80E4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99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11279</Words>
  <Application>Microsoft Office PowerPoint</Application>
  <PresentationFormat>Widescreen</PresentationFormat>
  <Paragraphs>2373</Paragraphs>
  <Slides>102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9" baseType="lpstr">
      <vt:lpstr>Arial MT</vt:lpstr>
      <vt:lpstr>Calibri</vt:lpstr>
      <vt:lpstr>Calibri Light</vt:lpstr>
      <vt:lpstr>Cambria Math</vt:lpstr>
      <vt:lpstr>Times New Roman</vt:lpstr>
      <vt:lpstr>Trebuchet MS</vt:lpstr>
      <vt:lpstr>Office Theme</vt:lpstr>
      <vt:lpstr>Code Generation</vt:lpstr>
      <vt:lpstr>An Overview of Compilation</vt:lpstr>
      <vt:lpstr>Code Generation</vt:lpstr>
      <vt:lpstr>Code Generation</vt:lpstr>
      <vt:lpstr>Code Generation</vt:lpstr>
      <vt:lpstr>Code Generation</vt:lpstr>
      <vt:lpstr>Steps in Code Generation</vt:lpstr>
      <vt:lpstr>Instruction Selection</vt:lpstr>
      <vt:lpstr>Instruction Selection</vt:lpstr>
      <vt:lpstr>Register Allocation</vt:lpstr>
      <vt:lpstr>Instruction Scheduling</vt:lpstr>
      <vt:lpstr>Example Target Machine</vt:lpstr>
      <vt:lpstr>Addressing Modes</vt:lpstr>
      <vt:lpstr>Few Examples</vt:lpstr>
      <vt:lpstr>Runtime Storage Management</vt:lpstr>
      <vt:lpstr>Determine Addresses in Target Code</vt:lpstr>
      <vt:lpstr>Target Code for Static Allocation</vt:lpstr>
      <vt:lpstr>Stack Allocation</vt:lpstr>
      <vt:lpstr>Target Code for Stack Allocation</vt:lpstr>
      <vt:lpstr>Basic Blocks and Flow Graphs</vt:lpstr>
      <vt:lpstr>Basic Block</vt:lpstr>
      <vt:lpstr>Identifying Basic Blocks (BBs)</vt:lpstr>
      <vt:lpstr>Identifying BBs</vt:lpstr>
      <vt:lpstr>Next Use and Liveness</vt:lpstr>
      <vt:lpstr>Example of Next Use and Liveness</vt:lpstr>
      <vt:lpstr>Determining Next Use and Liveness Information</vt:lpstr>
      <vt:lpstr>Example Computation of Next Use and Liveness Information</vt:lpstr>
      <vt:lpstr>Example Computation of Next Use and Liveness Information</vt:lpstr>
      <vt:lpstr>Control Flow Graph (CFG)</vt:lpstr>
      <vt:lpstr>Example of BBs and a CFG</vt:lpstr>
      <vt:lpstr>Example CFG Generated with LLVM</vt:lpstr>
      <vt:lpstr>Control Flow Graph (CFG)</vt:lpstr>
      <vt:lpstr>Loops in a CFG</vt:lpstr>
      <vt:lpstr>Loops in a CFG</vt:lpstr>
      <vt:lpstr>Example CFG</vt:lpstr>
      <vt:lpstr>Optimizing BBs Local optimizations</vt:lpstr>
      <vt:lpstr>Optimization of BBs</vt:lpstr>
      <vt:lpstr>Intra-Block Transformations</vt:lpstr>
      <vt:lpstr>Structure-Preserving Transformations</vt:lpstr>
      <vt:lpstr>Algebraic Transformations</vt:lpstr>
      <vt:lpstr>DAG Representation of BBs</vt:lpstr>
      <vt:lpstr>Representing BBs with DAGs</vt:lpstr>
      <vt:lpstr>Constructing a DAG</vt:lpstr>
      <vt:lpstr>Constructing a DAG</vt:lpstr>
      <vt:lpstr>DAG Representation of BBs</vt:lpstr>
      <vt:lpstr>Local Common Subexpressions</vt:lpstr>
      <vt:lpstr>Dead Code Elimination</vt:lpstr>
      <vt:lpstr>Representing Array References</vt:lpstr>
      <vt:lpstr>Consider Other Sources of Possible Aliasing</vt:lpstr>
      <vt:lpstr>Code Generation Algorithm Single Basic Blocks</vt:lpstr>
      <vt:lpstr>Code Generation Strategy</vt:lpstr>
      <vt:lpstr>Challenges in Code Generation</vt:lpstr>
      <vt:lpstr>A Simple Code Generator</vt:lpstr>
      <vt:lpstr>Register and Address Descriptors</vt:lpstr>
      <vt:lpstr>Code Generation Algorithm</vt:lpstr>
      <vt:lpstr>Managing Register and Address Descriptors</vt:lpstr>
      <vt:lpstr>Managing Register and Address Descriptors</vt:lpstr>
      <vt:lpstr>Usage of Registers</vt:lpstr>
      <vt:lpstr>Defining Function 𝑔𝑒𝑡𝑟𝑒𝑔()</vt:lpstr>
      <vt:lpstr>𝑔𝑒𝑡𝑟𝑒𝑔(): Choosing 𝑅𝑦 for 𝑦</vt:lpstr>
      <vt:lpstr>𝑔𝑒𝑡𝑟𝑒𝑔(): Choosing 𝑅𝑥 for 𝑥</vt:lpstr>
      <vt:lpstr>Code Generation Example</vt:lpstr>
      <vt:lpstr>Code Generation Example</vt:lpstr>
      <vt:lpstr>Code Sequences for Indexed and Pointer Assignments</vt:lpstr>
      <vt:lpstr>Instruction Selection by Tree Rewriting</vt:lpstr>
      <vt:lpstr>Tree Representation</vt:lpstr>
      <vt:lpstr>Tree Rewriting</vt:lpstr>
      <vt:lpstr>Tree Rewriting Rules</vt:lpstr>
      <vt:lpstr>Tree Rewriting Rules</vt:lpstr>
      <vt:lpstr>Code Generation by Tiling an Input Tree</vt:lpstr>
      <vt:lpstr>Example of Code Generation with Tree Rewriting</vt:lpstr>
      <vt:lpstr>Example of Code Generation with Tree</vt:lpstr>
      <vt:lpstr>Example of Code Generation with Tree</vt:lpstr>
      <vt:lpstr>Example of Code Generation with Tree Rewriting = =</vt:lpstr>
      <vt:lpstr>Example of Code Generation with Tree Rewriting</vt:lpstr>
      <vt:lpstr>Example of Code Generation with Tree</vt:lpstr>
      <vt:lpstr>Considerations during Tree Reduction</vt:lpstr>
      <vt:lpstr>Pattern Matching with LR Parsing</vt:lpstr>
      <vt:lpstr>SDT for Tree Rewriting</vt:lpstr>
      <vt:lpstr>Dynamic Programming Based Optimal Code Generation</vt:lpstr>
      <vt:lpstr>Code Generation from DAGs</vt:lpstr>
      <vt:lpstr>Expression Trees</vt:lpstr>
      <vt:lpstr>Dynamic Programming Based Optimal Code Generation</vt:lpstr>
      <vt:lpstr>Contiguous Evaluation</vt:lpstr>
      <vt:lpstr>Dynamic Programming Algorithm</vt:lpstr>
      <vt:lpstr>Example</vt:lpstr>
      <vt:lpstr>Expression Tree with Cost Vectors</vt:lpstr>
      <vt:lpstr>Expression Tree with Cost Vectors</vt:lpstr>
      <vt:lpstr>Tree Traversal to Generate Code</vt:lpstr>
      <vt:lpstr>Instruction Selection via Peephole Optimization</vt:lpstr>
      <vt:lpstr>Peephole Optimization</vt:lpstr>
      <vt:lpstr>Examples of Peephole Optimizations</vt:lpstr>
      <vt:lpstr>Peephole Optimization based Code Generation</vt:lpstr>
      <vt:lpstr>Peephole Optimization based Code Generation</vt:lpstr>
      <vt:lpstr>Example</vt:lpstr>
      <vt:lpstr>Example</vt:lpstr>
      <vt:lpstr>Example</vt:lpstr>
      <vt:lpstr>Sequences Produced by the Simplifier</vt:lpstr>
      <vt:lpstr>Sequences Produced by the Simplifier</vt:lpstr>
      <vt:lpstr>Example</vt:lpstr>
      <vt:lpstr>Example</vt:lpstr>
      <vt:lpstr>Current State in Code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Sanjit Setua</dc:creator>
  <cp:lastModifiedBy>Sanjit Setua</cp:lastModifiedBy>
  <cp:revision>6</cp:revision>
  <dcterms:created xsi:type="dcterms:W3CDTF">2025-07-25T04:44:22Z</dcterms:created>
  <dcterms:modified xsi:type="dcterms:W3CDTF">2025-07-25T05:29:58Z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2023-04-12T00:00:00Z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2025-07-25T00:00:00Z</vt:filetime>
  </property>
  <property fmtid="{D5CDD505-2E9C-101B-9397-08002B2CF9AE}" pid="5" name="Producer">
    <vt:lpwstr>Microsoft® PowerPoint® 2019</vt:lpwstr>
  </property>
</Properties>
</file>