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3A441-2B03-406C-9F19-0E2D2695078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A1462-B789-4170-96CB-97D4F426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3263772"/>
            <a:ext cx="8203565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215BF36E-BA3A-4945-AF5F-2141E8FEFF33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537918"/>
            <a:ext cx="2131061" cy="32008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EA30044E-E11C-4EA0-A365-92AD162CC16A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446022"/>
            <a:ext cx="5226685" cy="3796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64147" y="1117853"/>
            <a:ext cx="4594225" cy="4577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75E8E502-358B-474B-9918-A6CF670327F4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0FE90CDA-875F-41FE-96D9-3B15915A584E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6A0CDEB-EDC7-455A-8DD6-7CBB4C0D99A0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8863"/>
            <a:ext cx="9953625" cy="1299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239"/>
            <a:ext cx="10224135" cy="392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63538"/>
            <a:ext cx="44323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09005" y="6463538"/>
            <a:ext cx="11747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A0594961-0776-40B5-BFF9-FB2AB2095625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6269895/why-does-a-large-static-array-give-a-seg-fault-but-dynamic-doesnt-c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61053/which-is-faster-stack-allocation-or-heap-allocation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osure_(computer_programming)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dam/develop/external/us/en/documents/mpx-linux64-abi.pdf" TargetMode="External"/><Relationship Id="rId2" Type="http://schemas.openxmlformats.org/officeDocument/2006/relationships/hyperlink" Target="https://cs61.seas.harvard.edu/site/2022/Asm/#Calling-convention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62987/what-is-call-by-name" TargetMode="External"/><Relationship Id="rId2" Type="http://schemas.openxmlformats.org/officeDocument/2006/relationships/hyperlink" Target="https://www2.cs.sfu.ca/~cameron/Teaching/383/PassByName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cs.sfu.ca/~cameron/Teaching/383/PassByName.html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2394089/static-lexical-scoping-vs-dynamic-scoping-pseudocode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2394089/static-lexical-scoping-vs-dynamic-scoping-pseudo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334" y="1665732"/>
            <a:ext cx="5070475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065" marR="5080" algn="ctr">
              <a:lnSpc>
                <a:spcPts val="6480"/>
              </a:lnSpc>
              <a:spcBef>
                <a:spcPts val="915"/>
              </a:spcBef>
            </a:pPr>
            <a:r>
              <a:rPr sz="6000" dirty="0"/>
              <a:t> </a:t>
            </a:r>
            <a:r>
              <a:rPr sz="6000" spc="-20" dirty="0"/>
              <a:t>Runtime </a:t>
            </a:r>
            <a:r>
              <a:rPr sz="6000" spc="-10" dirty="0"/>
              <a:t>Environments</a:t>
            </a: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649223" y="5764529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758D0A-D226-0858-EC11-B1288BCF5C2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386B14AC-C800-4762-B09E-C9AFA25B77B1}" type="datetime1">
              <a:rPr lang="en-US" spc="-10" smtClean="0"/>
              <a:t>7/25/2025</a:t>
            </a:fld>
            <a:endParaRPr lang="en-US" spc="-1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88B9F8-F041-769B-F066-2658649848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lang="en-US" spc="-25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B21FE2-4C0B-8204-6EC3-5D3C59C1F4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E98B62B-0C78-4107-9A5E-CB1A67132E12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Static</a:t>
            </a:r>
            <a:r>
              <a:rPr spc="-180" dirty="0"/>
              <a:t> </a:t>
            </a:r>
            <a:r>
              <a:rPr spc="-10"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8624570" cy="335787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Names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bound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storage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locations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Bindings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bound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invocation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Values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retained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across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Limitations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Size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compile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dynamically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Recursive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C1A0B-E795-26B8-6E2E-078B254692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3463"/>
            <a:ext cx="58604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Allocating</a:t>
            </a:r>
            <a:r>
              <a:rPr spc="-195" dirty="0"/>
              <a:t> </a:t>
            </a:r>
            <a:r>
              <a:rPr dirty="0"/>
              <a:t>Arrays</a:t>
            </a:r>
            <a:r>
              <a:rPr spc="-210" dirty="0"/>
              <a:t> </a:t>
            </a:r>
            <a:r>
              <a:rPr spc="-10" dirty="0"/>
              <a:t>Statically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175766"/>
            <a:ext cx="5181600" cy="46882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33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endParaRPr sz="1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204" dirty="0">
                <a:latin typeface="Trebuchet MS"/>
                <a:cs typeface="Trebuchet MS"/>
              </a:rPr>
              <a:t>#define</a:t>
            </a:r>
            <a:r>
              <a:rPr sz="1600" spc="50" dirty="0">
                <a:latin typeface="Trebuchet MS"/>
                <a:cs typeface="Trebuchet MS"/>
              </a:rPr>
              <a:t>  </a:t>
            </a:r>
            <a:r>
              <a:rPr sz="1600" dirty="0">
                <a:latin typeface="Trebuchet MS"/>
                <a:cs typeface="Trebuchet MS"/>
              </a:rPr>
              <a:t>NUM_ELEMS</a:t>
            </a:r>
            <a:r>
              <a:rPr sz="1600" spc="55" dirty="0">
                <a:latin typeface="Trebuchet MS"/>
                <a:cs typeface="Trebuchet MS"/>
              </a:rPr>
              <a:t>  </a:t>
            </a:r>
            <a:r>
              <a:rPr sz="1600" spc="265" dirty="0">
                <a:latin typeface="Trebuchet MS"/>
                <a:cs typeface="Trebuchet MS"/>
              </a:rPr>
              <a:t>(1</a:t>
            </a:r>
            <a:r>
              <a:rPr sz="1600" spc="5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&lt;&lt;</a:t>
            </a:r>
            <a:r>
              <a:rPr sz="1600" spc="55" dirty="0">
                <a:latin typeface="Trebuchet MS"/>
                <a:cs typeface="Trebuchet MS"/>
              </a:rPr>
              <a:t>  </a:t>
            </a:r>
            <a:r>
              <a:rPr sz="1600" spc="195" dirty="0">
                <a:latin typeface="Trebuchet MS"/>
                <a:cs typeface="Trebuchet MS"/>
              </a:rPr>
              <a:t>30)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spc="315" dirty="0">
                <a:latin typeface="Trebuchet MS"/>
                <a:cs typeface="Trebuchet MS"/>
              </a:rPr>
              <a:t>int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95" dirty="0">
                <a:latin typeface="Trebuchet MS"/>
                <a:cs typeface="Trebuchet MS"/>
              </a:rPr>
              <a:t>main()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341630">
              <a:lnSpc>
                <a:spcPct val="100000"/>
              </a:lnSpc>
              <a:spcBef>
                <a:spcPts val="810"/>
              </a:spcBef>
            </a:pPr>
            <a:r>
              <a:rPr sz="1600" spc="315" dirty="0">
                <a:latin typeface="Trebuchet MS"/>
                <a:cs typeface="Trebuchet MS"/>
              </a:rPr>
              <a:t>int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65" dirty="0">
                <a:latin typeface="Trebuchet MS"/>
                <a:cs typeface="Trebuchet MS"/>
              </a:rPr>
              <a:t>large_array[NUM_ELEMS];</a:t>
            </a:r>
            <a:endParaRPr sz="1600">
              <a:latin typeface="Trebuchet MS"/>
              <a:cs typeface="Trebuchet MS"/>
            </a:endParaRPr>
          </a:p>
          <a:p>
            <a:pPr marL="341630">
              <a:lnSpc>
                <a:spcPct val="100000"/>
              </a:lnSpc>
              <a:spcBef>
                <a:spcPts val="810"/>
              </a:spcBef>
            </a:pPr>
            <a:r>
              <a:rPr sz="1600" spc="190" dirty="0">
                <a:latin typeface="Trebuchet MS"/>
                <a:cs typeface="Trebuchet MS"/>
              </a:rPr>
              <a:t>cout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25" dirty="0">
                <a:latin typeface="Trebuchet MS"/>
                <a:cs typeface="Trebuchet MS"/>
              </a:rPr>
              <a:t>  </a:t>
            </a:r>
            <a:r>
              <a:rPr sz="1600" spc="270" dirty="0">
                <a:latin typeface="Trebuchet MS"/>
                <a:cs typeface="Trebuchet MS"/>
              </a:rPr>
              <a:t>"Allocation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85" dirty="0">
                <a:latin typeface="Trebuchet MS"/>
                <a:cs typeface="Trebuchet MS"/>
              </a:rPr>
              <a:t>successful!";</a:t>
            </a:r>
            <a:endParaRPr sz="1600">
              <a:latin typeface="Trebuchet MS"/>
              <a:cs typeface="Trebuchet MS"/>
            </a:endParaRPr>
          </a:p>
          <a:p>
            <a:pPr marL="592455" marR="188595" indent="-250825">
              <a:lnSpc>
                <a:spcPts val="2730"/>
              </a:lnSpc>
              <a:spcBef>
                <a:spcPts val="220"/>
              </a:spcBef>
            </a:pPr>
            <a:r>
              <a:rPr sz="1600" spc="285" dirty="0">
                <a:latin typeface="Trebuchet MS"/>
                <a:cs typeface="Trebuchet MS"/>
              </a:rPr>
              <a:t>for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(int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520" dirty="0">
                <a:latin typeface="Trebuchet MS"/>
                <a:cs typeface="Trebuchet MS"/>
              </a:rPr>
              <a:t>i</a:t>
            </a:r>
            <a:r>
              <a:rPr sz="1600" spc="515" dirty="0">
                <a:latin typeface="Trebuchet MS"/>
                <a:cs typeface="Trebuchet MS"/>
              </a:rPr>
              <a:t>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70" dirty="0">
                <a:latin typeface="Trebuchet MS"/>
                <a:cs typeface="Trebuchet MS"/>
              </a:rPr>
              <a:t>0;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520" dirty="0">
                <a:latin typeface="Trebuchet MS"/>
                <a:cs typeface="Trebuchet MS"/>
              </a:rPr>
              <a:t>i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&lt;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70" dirty="0">
                <a:latin typeface="Trebuchet MS"/>
                <a:cs typeface="Trebuchet MS"/>
              </a:rPr>
              <a:t>NUM_ELEMS;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00" dirty="0">
                <a:latin typeface="Trebuchet MS"/>
                <a:cs typeface="Trebuchet MS"/>
              </a:rPr>
              <a:t>i++)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{ </a:t>
            </a:r>
            <a:r>
              <a:rPr sz="1600" spc="280" dirty="0">
                <a:latin typeface="Trebuchet MS"/>
                <a:cs typeface="Trebuchet MS"/>
              </a:rPr>
              <a:t>large_array[i]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40" dirty="0">
                <a:latin typeface="Trebuchet MS"/>
                <a:cs typeface="Trebuchet MS"/>
              </a:rPr>
              <a:t>0;</a:t>
            </a:r>
            <a:endParaRPr sz="1600">
              <a:latin typeface="Trebuchet MS"/>
              <a:cs typeface="Trebuchet MS"/>
            </a:endParaRPr>
          </a:p>
          <a:p>
            <a:pPr marL="592455">
              <a:lnSpc>
                <a:spcPct val="100000"/>
              </a:lnSpc>
              <a:spcBef>
                <a:spcPts val="585"/>
              </a:spcBef>
            </a:pPr>
            <a:r>
              <a:rPr sz="1600" spc="190" dirty="0">
                <a:latin typeface="Trebuchet MS"/>
                <a:cs typeface="Trebuchet MS"/>
              </a:rPr>
              <a:t>cout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20" dirty="0">
                <a:latin typeface="Trebuchet MS"/>
                <a:cs typeface="Trebuchet MS"/>
              </a:rPr>
              <a:t>"Array[i]: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455" dirty="0">
                <a:latin typeface="Trebuchet MS"/>
                <a:cs typeface="Trebuchet MS"/>
              </a:rPr>
              <a:t>"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14" dirty="0">
                <a:latin typeface="Trebuchet MS"/>
                <a:cs typeface="Trebuchet MS"/>
              </a:rPr>
              <a:t>&lt;&lt;</a:t>
            </a:r>
            <a:endParaRPr sz="1600">
              <a:latin typeface="Trebuchet MS"/>
              <a:cs typeface="Trebuchet MS"/>
            </a:endParaRPr>
          </a:p>
          <a:p>
            <a:pPr marL="1597025">
              <a:lnSpc>
                <a:spcPct val="100000"/>
              </a:lnSpc>
              <a:spcBef>
                <a:spcPts val="805"/>
              </a:spcBef>
            </a:pPr>
            <a:r>
              <a:rPr sz="1600" spc="280" dirty="0">
                <a:latin typeface="Trebuchet MS"/>
                <a:cs typeface="Trebuchet MS"/>
              </a:rPr>
              <a:t>large_array[i]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50" dirty="0">
                <a:latin typeface="Trebuchet MS"/>
                <a:cs typeface="Trebuchet MS"/>
              </a:rPr>
              <a:t>"\n";</a:t>
            </a:r>
            <a:endParaRPr sz="1600">
              <a:latin typeface="Trebuchet MS"/>
              <a:cs typeface="Trebuchet MS"/>
            </a:endParaRPr>
          </a:p>
          <a:p>
            <a:pPr marL="341630">
              <a:lnSpc>
                <a:spcPct val="100000"/>
              </a:lnSpc>
              <a:spcBef>
                <a:spcPts val="810"/>
              </a:spcBef>
            </a:pPr>
            <a:r>
              <a:rPr sz="1600" spc="340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341630">
              <a:lnSpc>
                <a:spcPct val="100000"/>
              </a:lnSpc>
              <a:spcBef>
                <a:spcPts val="810"/>
              </a:spcBef>
            </a:pPr>
            <a:r>
              <a:rPr sz="1600" spc="225" dirty="0">
                <a:latin typeface="Trebuchet MS"/>
                <a:cs typeface="Trebuchet MS"/>
              </a:rPr>
              <a:t>return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5" dirty="0">
                <a:latin typeface="Trebuchet MS"/>
                <a:cs typeface="Trebuchet MS"/>
              </a:rPr>
              <a:t>EXIT_SUCCESS;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sz="1600" spc="345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200" y="1175766"/>
            <a:ext cx="5181600" cy="468820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Segoe UI Symbol"/>
                <a:cs typeface="Segoe UI Symbol"/>
              </a:rPr>
              <a:t>❯</a:t>
            </a:r>
            <a:r>
              <a:rPr sz="2000" spc="-75" dirty="0">
                <a:latin typeface="Segoe UI Symbol"/>
                <a:cs typeface="Segoe UI Symbol"/>
              </a:rPr>
              <a:t> </a:t>
            </a:r>
            <a:r>
              <a:rPr sz="2000" dirty="0">
                <a:latin typeface="Calibri"/>
                <a:cs typeface="Calibri"/>
              </a:rPr>
              <a:t>g++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static-</a:t>
            </a:r>
            <a:r>
              <a:rPr sz="2000" spc="-20" dirty="0">
                <a:latin typeface="Calibri"/>
                <a:cs typeface="Calibri"/>
              </a:rPr>
              <a:t>large-</a:t>
            </a:r>
            <a:r>
              <a:rPr sz="2000" spc="-25" dirty="0">
                <a:latin typeface="Calibri"/>
                <a:cs typeface="Calibri"/>
              </a:rPr>
              <a:t>array.cpp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static-</a:t>
            </a:r>
            <a:r>
              <a:rPr sz="2000" spc="-20" dirty="0">
                <a:latin typeface="Calibri"/>
                <a:cs typeface="Calibri"/>
              </a:rPr>
              <a:t>large-</a:t>
            </a:r>
            <a:r>
              <a:rPr sz="2000" spc="-1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Segoe UI Symbol"/>
                <a:cs typeface="Segoe UI Symbol"/>
              </a:rPr>
              <a:t>❯</a:t>
            </a:r>
            <a:r>
              <a:rPr sz="2000" spc="-15" dirty="0">
                <a:latin typeface="Segoe UI Symbol"/>
                <a:cs typeface="Segoe UI Symbol"/>
              </a:rPr>
              <a:t> </a:t>
            </a:r>
            <a:r>
              <a:rPr sz="2000" spc="-25" dirty="0">
                <a:latin typeface="Calibri"/>
                <a:cs typeface="Calibri"/>
              </a:rPr>
              <a:t>./static-</a:t>
            </a:r>
            <a:r>
              <a:rPr sz="2000" spc="-20" dirty="0">
                <a:latin typeface="Calibri"/>
                <a:cs typeface="Calibri"/>
              </a:rPr>
              <a:t>large-array</a:t>
            </a:r>
            <a:endParaRPr sz="2000">
              <a:latin typeface="Calibri"/>
              <a:cs typeface="Calibri"/>
            </a:endParaRPr>
          </a:p>
          <a:p>
            <a:pPr marL="91440" marR="400050">
              <a:lnSpc>
                <a:spcPts val="2160"/>
              </a:lnSpc>
              <a:spcBef>
                <a:spcPts val="1020"/>
              </a:spcBef>
            </a:pPr>
            <a:r>
              <a:rPr sz="2000" dirty="0">
                <a:latin typeface="Calibri"/>
                <a:cs typeface="Calibri"/>
              </a:rPr>
              <a:t>fish: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'./static-</a:t>
            </a:r>
            <a:r>
              <a:rPr sz="2000" spc="-20" dirty="0">
                <a:latin typeface="Calibri"/>
                <a:cs typeface="Calibri"/>
              </a:rPr>
              <a:t>large-</a:t>
            </a:r>
            <a:r>
              <a:rPr sz="2000" dirty="0">
                <a:latin typeface="Calibri"/>
                <a:cs typeface="Calibri"/>
              </a:rPr>
              <a:t>array' </a:t>
            </a:r>
            <a:r>
              <a:rPr sz="2000" spc="-10" dirty="0">
                <a:latin typeface="Calibri"/>
                <a:cs typeface="Calibri"/>
              </a:rPr>
              <a:t>terminated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signal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SIGSEGV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(Address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boundary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223" y="5964935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3422" y="6078727"/>
            <a:ext cx="5247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Why</a:t>
            </a:r>
            <a:r>
              <a:rPr sz="14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does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4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large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static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array</a:t>
            </a:r>
            <a:r>
              <a:rPr sz="14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give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400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seg-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fault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but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dynamic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doesn't?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(C++)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7"/>
            <a:ext cx="1902462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009E4F0-E8AC-4062-AD80-A3AC402D6F03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9E944-1C6C-EC50-61AC-EC8EEC4398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15976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A211BA7-4E30-4785-8505-FB952C2E6D1A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  <a:r>
              <a:rPr spc="-90" dirty="0"/>
              <a:t> </a:t>
            </a:r>
            <a:r>
              <a:rPr dirty="0"/>
              <a:t>vs</a:t>
            </a:r>
            <a:r>
              <a:rPr spc="-85" dirty="0"/>
              <a:t> </a:t>
            </a:r>
            <a:r>
              <a:rPr dirty="0"/>
              <a:t>Heap</a:t>
            </a:r>
            <a:r>
              <a:rPr spc="-75" dirty="0"/>
              <a:t> </a:t>
            </a:r>
            <a:r>
              <a:rPr spc="-10"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24" y="1680972"/>
            <a:ext cx="5158105" cy="8248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11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05"/>
              </a:spcBef>
            </a:pPr>
            <a:r>
              <a:rPr sz="2400" b="1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717" y="2472943"/>
            <a:ext cx="4473575" cy="22428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6896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Allocation/deallocation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automatic</a:t>
            </a:r>
            <a:endParaRPr sz="2800">
              <a:latin typeface="Calibri"/>
              <a:cs typeface="Calibri"/>
            </a:endParaRPr>
          </a:p>
          <a:p>
            <a:pPr marL="241300" marR="421005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Faster,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 pointer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Space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allocation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limited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200" y="1680972"/>
            <a:ext cx="5183505" cy="8248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91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sz="2400" b="1" spc="-20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447" y="2472943"/>
            <a:ext cx="5016500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Allocation/deallocation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explicit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More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expensive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Challenge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fragmentation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B366E-3C8E-3DE6-E617-05A581192A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086"/>
            <a:ext cx="101803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Comparing</a:t>
            </a:r>
            <a:r>
              <a:rPr sz="4000" spc="-50" dirty="0"/>
              <a:t> </a:t>
            </a:r>
            <a:r>
              <a:rPr sz="4000" dirty="0"/>
              <a:t>the</a:t>
            </a:r>
            <a:r>
              <a:rPr sz="4000" spc="-40" dirty="0"/>
              <a:t> </a:t>
            </a:r>
            <a:r>
              <a:rPr sz="4000" dirty="0"/>
              <a:t>Cost</a:t>
            </a:r>
            <a:r>
              <a:rPr sz="4000" spc="-35" dirty="0"/>
              <a:t> </a:t>
            </a:r>
            <a:r>
              <a:rPr sz="4000" dirty="0"/>
              <a:t>of</a:t>
            </a:r>
            <a:r>
              <a:rPr sz="4000" spc="-20" dirty="0"/>
              <a:t> </a:t>
            </a:r>
            <a:r>
              <a:rPr sz="4000" dirty="0"/>
              <a:t>Stack</a:t>
            </a:r>
            <a:r>
              <a:rPr sz="4000" spc="-25" dirty="0"/>
              <a:t> </a:t>
            </a:r>
            <a:r>
              <a:rPr sz="4000" dirty="0"/>
              <a:t>and</a:t>
            </a:r>
            <a:r>
              <a:rPr sz="4000" spc="-40" dirty="0"/>
              <a:t> </a:t>
            </a:r>
            <a:r>
              <a:rPr sz="4000" dirty="0"/>
              <a:t>Heap</a:t>
            </a:r>
            <a:r>
              <a:rPr sz="4000" spc="-30" dirty="0"/>
              <a:t> </a:t>
            </a:r>
            <a:r>
              <a:rPr sz="4000" spc="-10" dirty="0"/>
              <a:t>Allocations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38200" y="1140713"/>
            <a:ext cx="5252720" cy="46691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5875" rIns="0" bIns="0" rtlCol="0">
            <a:spAutoFit/>
          </a:bodyPr>
          <a:lstStyle/>
          <a:p>
            <a:pPr marL="91440" marR="2269490">
              <a:lnSpc>
                <a:spcPts val="1730"/>
              </a:lnSpc>
              <a:spcBef>
                <a:spcPts val="125"/>
              </a:spcBef>
            </a:pPr>
            <a:r>
              <a:rPr sz="1600" spc="204" dirty="0">
                <a:latin typeface="Trebuchet MS"/>
                <a:cs typeface="Trebuchet MS"/>
              </a:rPr>
              <a:t>#define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90" dirty="0">
                <a:latin typeface="Trebuchet MS"/>
                <a:cs typeface="Trebuchet MS"/>
              </a:rPr>
              <a:t>NUM_ITERS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20" dirty="0">
                <a:latin typeface="Trebuchet MS"/>
                <a:cs typeface="Trebuchet MS"/>
              </a:rPr>
              <a:t>(1e9) </a:t>
            </a:r>
            <a:r>
              <a:rPr sz="1600" spc="245" dirty="0">
                <a:latin typeface="Trebuchet MS"/>
                <a:cs typeface="Trebuchet MS"/>
              </a:rPr>
              <a:t>using</a:t>
            </a:r>
            <a:r>
              <a:rPr sz="1600" spc="49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HR</a:t>
            </a:r>
            <a:r>
              <a:rPr sz="1600" spc="495" dirty="0">
                <a:latin typeface="Trebuchet MS"/>
                <a:cs typeface="Trebuchet MS"/>
              </a:rPr>
              <a:t> </a:t>
            </a:r>
            <a:r>
              <a:rPr sz="1600" spc="90" dirty="0">
                <a:latin typeface="Trebuchet MS"/>
                <a:cs typeface="Trebuchet MS"/>
              </a:rPr>
              <a:t>=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ts val="1605"/>
              </a:lnSpc>
            </a:pPr>
            <a:r>
              <a:rPr sz="1600" spc="235" dirty="0">
                <a:latin typeface="Trebuchet MS"/>
                <a:cs typeface="Trebuchet MS"/>
              </a:rPr>
              <a:t>std::chrono::high_resolution_clock;</a:t>
            </a:r>
            <a:endParaRPr sz="1600">
              <a:latin typeface="Trebuchet MS"/>
              <a:cs typeface="Trebuchet MS"/>
            </a:endParaRPr>
          </a:p>
          <a:p>
            <a:pPr marL="91440" marR="1012825">
              <a:lnSpc>
                <a:spcPts val="1730"/>
              </a:lnSpc>
              <a:spcBef>
                <a:spcPts val="120"/>
              </a:spcBef>
            </a:pPr>
            <a:r>
              <a:rPr sz="1600" spc="245" dirty="0">
                <a:latin typeface="Trebuchet MS"/>
                <a:cs typeface="Trebuchet MS"/>
              </a:rPr>
              <a:t>using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95" dirty="0">
                <a:latin typeface="Trebuchet MS"/>
                <a:cs typeface="Trebuchet MS"/>
              </a:rPr>
              <a:t>HRTimer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95" dirty="0">
                <a:latin typeface="Trebuchet MS"/>
                <a:cs typeface="Trebuchet MS"/>
              </a:rPr>
              <a:t>HR::time_point; </a:t>
            </a:r>
            <a:r>
              <a:rPr sz="1600" spc="245" dirty="0">
                <a:latin typeface="Trebuchet MS"/>
                <a:cs typeface="Trebuchet MS"/>
              </a:rPr>
              <a:t>using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35" dirty="0">
                <a:latin typeface="Trebuchet MS"/>
                <a:cs typeface="Trebuchet MS"/>
              </a:rPr>
              <a:t>std::chrono::duration_cast; </a:t>
            </a:r>
            <a:r>
              <a:rPr sz="1600" spc="245" dirty="0">
                <a:latin typeface="Trebuchet MS"/>
                <a:cs typeface="Trebuchet MS"/>
              </a:rPr>
              <a:t>using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10" dirty="0">
                <a:latin typeface="Trebuchet MS"/>
                <a:cs typeface="Trebuchet MS"/>
              </a:rPr>
              <a:t>std::chrono::microseconds; </a:t>
            </a:r>
            <a:r>
              <a:rPr sz="1600" spc="225" dirty="0">
                <a:latin typeface="Trebuchet MS"/>
                <a:cs typeface="Trebuchet MS"/>
              </a:rPr>
              <a:t>void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29" dirty="0">
                <a:latin typeface="Trebuchet MS"/>
                <a:cs typeface="Trebuchet MS"/>
              </a:rPr>
              <a:t>on_stack()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90" dirty="0">
                <a:latin typeface="Trebuchet MS"/>
                <a:cs typeface="Trebuchet MS"/>
              </a:rPr>
              <a:t>{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15" dirty="0">
                <a:latin typeface="Trebuchet MS"/>
                <a:cs typeface="Trebuchet MS"/>
              </a:rPr>
              <a:t>int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455" dirty="0">
                <a:latin typeface="Trebuchet MS"/>
                <a:cs typeface="Trebuchet MS"/>
              </a:rPr>
              <a:t>i;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ts val="1695"/>
              </a:lnSpc>
            </a:pPr>
            <a:r>
              <a:rPr sz="1600" spc="225" dirty="0">
                <a:latin typeface="Trebuchet MS"/>
                <a:cs typeface="Trebuchet MS"/>
              </a:rPr>
              <a:t>void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75" dirty="0">
                <a:latin typeface="Trebuchet MS"/>
                <a:cs typeface="Trebuchet MS"/>
              </a:rPr>
              <a:t>on_heap()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90" dirty="0">
                <a:latin typeface="Trebuchet MS"/>
                <a:cs typeface="Trebuchet MS"/>
              </a:rPr>
              <a:t>{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35" dirty="0">
                <a:latin typeface="Trebuchet MS"/>
                <a:cs typeface="Trebuchet MS"/>
              </a:rPr>
              <a:t>int*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520" dirty="0">
                <a:latin typeface="Trebuchet MS"/>
                <a:cs typeface="Trebuchet MS"/>
              </a:rPr>
              <a:t>i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dirty="0">
                <a:latin typeface="Trebuchet MS"/>
                <a:cs typeface="Trebuchet MS"/>
              </a:rPr>
              <a:t>new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35" dirty="0">
                <a:latin typeface="Trebuchet MS"/>
                <a:cs typeface="Trebuchet MS"/>
              </a:rPr>
              <a:t>int;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ts val="1825"/>
              </a:lnSpc>
              <a:spcBef>
                <a:spcPts val="1535"/>
              </a:spcBef>
            </a:pPr>
            <a:r>
              <a:rPr sz="1600" spc="315" dirty="0">
                <a:latin typeface="Trebuchet MS"/>
                <a:cs typeface="Trebuchet MS"/>
              </a:rPr>
              <a:t>int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95" dirty="0">
                <a:latin typeface="Trebuchet MS"/>
                <a:cs typeface="Trebuchet MS"/>
              </a:rPr>
              <a:t>main()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341630">
              <a:lnSpc>
                <a:spcPts val="1730"/>
              </a:lnSpc>
            </a:pPr>
            <a:r>
              <a:rPr sz="1600" spc="95" dirty="0">
                <a:latin typeface="Trebuchet MS"/>
                <a:cs typeface="Trebuchet MS"/>
              </a:rPr>
              <a:t>HRTimer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300" dirty="0">
                <a:latin typeface="Trebuchet MS"/>
                <a:cs typeface="Trebuchet MS"/>
              </a:rPr>
              <a:t>start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80" dirty="0">
                <a:latin typeface="Trebuchet MS"/>
                <a:cs typeface="Trebuchet MS"/>
              </a:rPr>
              <a:t>HR::now();</a:t>
            </a:r>
            <a:endParaRPr sz="1600">
              <a:latin typeface="Trebuchet MS"/>
              <a:cs typeface="Trebuchet MS"/>
            </a:endParaRPr>
          </a:p>
          <a:p>
            <a:pPr marL="341630">
              <a:lnSpc>
                <a:spcPts val="1730"/>
              </a:lnSpc>
            </a:pPr>
            <a:r>
              <a:rPr sz="1600" spc="285" dirty="0">
                <a:latin typeface="Trebuchet MS"/>
                <a:cs typeface="Trebuchet MS"/>
              </a:rPr>
              <a:t>for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(int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520" dirty="0">
                <a:latin typeface="Trebuchet MS"/>
                <a:cs typeface="Trebuchet MS"/>
              </a:rPr>
              <a:t>i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70" dirty="0">
                <a:latin typeface="Trebuchet MS"/>
                <a:cs typeface="Trebuchet MS"/>
              </a:rPr>
              <a:t>0;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520" dirty="0">
                <a:latin typeface="Trebuchet MS"/>
                <a:cs typeface="Trebuchet MS"/>
              </a:rPr>
              <a:t>i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&lt;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NUM_ITERS;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00" dirty="0">
                <a:latin typeface="Trebuchet MS"/>
                <a:cs typeface="Trebuchet MS"/>
              </a:rPr>
              <a:t>++i)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592455">
              <a:lnSpc>
                <a:spcPts val="1730"/>
              </a:lnSpc>
            </a:pPr>
            <a:r>
              <a:rPr sz="1600" spc="235" dirty="0">
                <a:latin typeface="Trebuchet MS"/>
                <a:cs typeface="Trebuchet MS"/>
              </a:rPr>
              <a:t>on_stack();</a:t>
            </a:r>
            <a:endParaRPr sz="1600">
              <a:latin typeface="Trebuchet MS"/>
              <a:cs typeface="Trebuchet MS"/>
            </a:endParaRPr>
          </a:p>
          <a:p>
            <a:pPr marL="341630">
              <a:lnSpc>
                <a:spcPts val="1730"/>
              </a:lnSpc>
            </a:pPr>
            <a:r>
              <a:rPr sz="1600" spc="340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341630" marR="1892300">
              <a:lnSpc>
                <a:spcPts val="1730"/>
              </a:lnSpc>
              <a:spcBef>
                <a:spcPts val="120"/>
              </a:spcBef>
            </a:pPr>
            <a:r>
              <a:rPr sz="1600" spc="95" dirty="0">
                <a:latin typeface="Trebuchet MS"/>
                <a:cs typeface="Trebuchet MS"/>
              </a:rPr>
              <a:t>HRTimer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00" dirty="0">
                <a:latin typeface="Trebuchet MS"/>
                <a:cs typeface="Trebuchet MS"/>
              </a:rPr>
              <a:t>end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HR::now(); </a:t>
            </a:r>
            <a:r>
              <a:rPr sz="1600" spc="175" dirty="0">
                <a:latin typeface="Trebuchet MS"/>
                <a:cs typeface="Trebuchet MS"/>
              </a:rPr>
              <a:t>auto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20" dirty="0">
                <a:latin typeface="Trebuchet MS"/>
                <a:cs typeface="Trebuchet MS"/>
              </a:rPr>
              <a:t>duration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90" dirty="0">
                <a:latin typeface="Trebuchet MS"/>
                <a:cs typeface="Trebuchet MS"/>
              </a:rPr>
              <a:t>=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ts val="1605"/>
              </a:lnSpc>
            </a:pPr>
            <a:r>
              <a:rPr sz="1600" spc="195" dirty="0">
                <a:latin typeface="Trebuchet MS"/>
                <a:cs typeface="Trebuchet MS"/>
              </a:rPr>
              <a:t>duration_cast&lt;microseconds&gt;(end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ts val="1730"/>
              </a:lnSpc>
            </a:pPr>
            <a:r>
              <a:rPr sz="1600" spc="275" dirty="0">
                <a:latin typeface="Trebuchet MS"/>
                <a:cs typeface="Trebuchet MS"/>
              </a:rPr>
              <a:t>start).count();</a:t>
            </a:r>
            <a:endParaRPr sz="1600">
              <a:latin typeface="Trebuchet MS"/>
              <a:cs typeface="Trebuchet MS"/>
            </a:endParaRPr>
          </a:p>
          <a:p>
            <a:pPr marL="91440" marR="259715" indent="250190">
              <a:lnSpc>
                <a:spcPts val="1730"/>
              </a:lnSpc>
              <a:spcBef>
                <a:spcPts val="120"/>
              </a:spcBef>
              <a:tabLst>
                <a:tab pos="3102610" algn="l"/>
              </a:tabLst>
            </a:pPr>
            <a:r>
              <a:rPr sz="1600" spc="190" dirty="0">
                <a:latin typeface="Trebuchet MS"/>
                <a:cs typeface="Trebuchet MS"/>
              </a:rPr>
              <a:t>cout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55" dirty="0">
                <a:latin typeface="Trebuchet MS"/>
                <a:cs typeface="Trebuchet MS"/>
              </a:rPr>
              <a:t>"Time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85" dirty="0">
                <a:latin typeface="Trebuchet MS"/>
                <a:cs typeface="Trebuchet MS"/>
              </a:rPr>
              <a:t>for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55" dirty="0">
                <a:latin typeface="Trebuchet MS"/>
                <a:cs typeface="Trebuchet MS"/>
              </a:rPr>
              <a:t>per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190" dirty="0">
                <a:latin typeface="Trebuchet MS"/>
                <a:cs typeface="Trebuchet MS"/>
              </a:rPr>
              <a:t>on_stack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00" dirty="0">
                <a:latin typeface="Trebuchet MS"/>
                <a:cs typeface="Trebuchet MS"/>
              </a:rPr>
              <a:t>alloc: </a:t>
            </a:r>
            <a:r>
              <a:rPr sz="1600" spc="455" dirty="0">
                <a:latin typeface="Trebuchet MS"/>
                <a:cs typeface="Trebuchet MS"/>
              </a:rPr>
              <a:t>"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70" dirty="0">
                <a:latin typeface="Trebuchet MS"/>
                <a:cs typeface="Trebuchet MS"/>
              </a:rPr>
              <a:t>(float)duration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/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90" dirty="0">
                <a:latin typeface="Trebuchet MS"/>
                <a:cs typeface="Trebuchet MS"/>
              </a:rPr>
              <a:t>NUM_ITERS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405" dirty="0">
                <a:latin typeface="Trebuchet MS"/>
                <a:cs typeface="Trebuchet MS"/>
              </a:rPr>
              <a:t>" </a:t>
            </a:r>
            <a:r>
              <a:rPr sz="1600" spc="285" dirty="0">
                <a:latin typeface="Trebuchet MS"/>
                <a:cs typeface="Trebuchet MS"/>
              </a:rPr>
              <a:t>us\n";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971" y="4120896"/>
            <a:ext cx="5087620" cy="168910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90805" rIns="0" bIns="0" rtlCol="0">
            <a:spAutoFit/>
          </a:bodyPr>
          <a:lstStyle/>
          <a:p>
            <a:pPr marL="91440" marR="744220">
              <a:lnSpc>
                <a:spcPts val="1730"/>
              </a:lnSpc>
              <a:spcBef>
                <a:spcPts val="715"/>
              </a:spcBef>
              <a:tabLst>
                <a:tab pos="4084954" algn="l"/>
              </a:tabLst>
            </a:pPr>
            <a:r>
              <a:rPr sz="1600" dirty="0">
                <a:latin typeface="Segoe UI Symbol"/>
                <a:cs typeface="Segoe UI Symbol"/>
              </a:rPr>
              <a:t>❯</a:t>
            </a:r>
            <a:r>
              <a:rPr sz="1600" spc="55" dirty="0">
                <a:latin typeface="Segoe UI Symbol"/>
                <a:cs typeface="Segoe UI Symbol"/>
              </a:rPr>
              <a:t>  </a:t>
            </a:r>
            <a:r>
              <a:rPr sz="1600" spc="150" dirty="0">
                <a:latin typeface="Trebuchet MS"/>
                <a:cs typeface="Trebuchet MS"/>
              </a:rPr>
              <a:t>g++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54" dirty="0">
                <a:latin typeface="Trebuchet MS"/>
                <a:cs typeface="Trebuchet MS"/>
              </a:rPr>
              <a:t>stack-</a:t>
            </a:r>
            <a:r>
              <a:rPr sz="1600" spc="165" dirty="0">
                <a:latin typeface="Trebuchet MS"/>
                <a:cs typeface="Trebuchet MS"/>
              </a:rPr>
              <a:t>heap-</a:t>
            </a:r>
            <a:r>
              <a:rPr sz="1600" spc="235" dirty="0">
                <a:latin typeface="Trebuchet MS"/>
                <a:cs typeface="Trebuchet MS"/>
              </a:rPr>
              <a:t>allocation.cpp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385" dirty="0">
                <a:latin typeface="Trebuchet MS"/>
                <a:cs typeface="Trebuchet MS"/>
              </a:rPr>
              <a:t>-</a:t>
            </a:r>
            <a:r>
              <a:rPr sz="1600" spc="70" dirty="0">
                <a:latin typeface="Trebuchet MS"/>
                <a:cs typeface="Trebuchet MS"/>
              </a:rPr>
              <a:t>o </a:t>
            </a:r>
            <a:r>
              <a:rPr sz="1600" spc="260" dirty="0">
                <a:latin typeface="Trebuchet MS"/>
                <a:cs typeface="Trebuchet MS"/>
              </a:rPr>
              <a:t>stack-</a:t>
            </a:r>
            <a:r>
              <a:rPr sz="1600" spc="165" dirty="0">
                <a:latin typeface="Trebuchet MS"/>
                <a:cs typeface="Trebuchet MS"/>
              </a:rPr>
              <a:t>heap-</a:t>
            </a:r>
            <a:r>
              <a:rPr sz="1600" spc="254" dirty="0">
                <a:latin typeface="Trebuchet MS"/>
                <a:cs typeface="Trebuchet MS"/>
              </a:rPr>
              <a:t>allocation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785"/>
              </a:spcBef>
            </a:pPr>
            <a:r>
              <a:rPr sz="1600" dirty="0">
                <a:latin typeface="Segoe UI Symbol"/>
                <a:cs typeface="Segoe UI Symbol"/>
              </a:rPr>
              <a:t>❯</a:t>
            </a:r>
            <a:r>
              <a:rPr sz="1600" spc="70" dirty="0">
                <a:latin typeface="Segoe UI Symbol"/>
                <a:cs typeface="Segoe UI Symbol"/>
              </a:rPr>
              <a:t>  </a:t>
            </a:r>
            <a:r>
              <a:rPr sz="1600" spc="254" dirty="0">
                <a:latin typeface="Trebuchet MS"/>
                <a:cs typeface="Trebuchet MS"/>
              </a:rPr>
              <a:t>./stack-</a:t>
            </a:r>
            <a:r>
              <a:rPr sz="1600" spc="165" dirty="0">
                <a:latin typeface="Trebuchet MS"/>
                <a:cs typeface="Trebuchet MS"/>
              </a:rPr>
              <a:t>heap-</a:t>
            </a:r>
            <a:r>
              <a:rPr sz="1600" spc="254" dirty="0">
                <a:latin typeface="Trebuchet MS"/>
                <a:cs typeface="Trebuchet MS"/>
              </a:rPr>
              <a:t>allocation</a:t>
            </a:r>
            <a:endParaRPr sz="1600">
              <a:latin typeface="Trebuchet MS"/>
              <a:cs typeface="Trebuchet MS"/>
            </a:endParaRPr>
          </a:p>
          <a:p>
            <a:pPr marL="91440" marR="596900">
              <a:lnSpc>
                <a:spcPts val="2730"/>
              </a:lnSpc>
              <a:spcBef>
                <a:spcPts val="219"/>
              </a:spcBef>
              <a:tabLst>
                <a:tab pos="2350135" algn="l"/>
                <a:tab pos="2475230" algn="l"/>
              </a:tabLst>
            </a:pPr>
            <a:r>
              <a:rPr sz="1600" spc="75" dirty="0">
                <a:latin typeface="Trebuchet MS"/>
                <a:cs typeface="Trebuchet MS"/>
              </a:rPr>
              <a:t>Time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85" dirty="0">
                <a:latin typeface="Trebuchet MS"/>
                <a:cs typeface="Trebuchet MS"/>
              </a:rPr>
              <a:t>for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per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15" dirty="0">
                <a:latin typeface="Trebuchet MS"/>
                <a:cs typeface="Trebuchet MS"/>
              </a:rPr>
              <a:t>stack</a:t>
            </a:r>
            <a:r>
              <a:rPr sz="1600" dirty="0">
                <a:latin typeface="Trebuchet MS"/>
                <a:cs typeface="Trebuchet MS"/>
              </a:rPr>
              <a:t>		</a:t>
            </a:r>
            <a:r>
              <a:rPr sz="1600" spc="310" dirty="0">
                <a:latin typeface="Trebuchet MS"/>
                <a:cs typeface="Trebuchet MS"/>
              </a:rPr>
              <a:t>alloc: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80" dirty="0">
                <a:latin typeface="Trebuchet MS"/>
                <a:cs typeface="Trebuchet MS"/>
              </a:rPr>
              <a:t>0.0017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90" dirty="0">
                <a:latin typeface="Trebuchet MS"/>
                <a:cs typeface="Trebuchet MS"/>
              </a:rPr>
              <a:t>us </a:t>
            </a:r>
            <a:r>
              <a:rPr sz="1600" spc="75" dirty="0">
                <a:latin typeface="Trebuchet MS"/>
                <a:cs typeface="Trebuchet MS"/>
              </a:rPr>
              <a:t>Time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85" dirty="0">
                <a:latin typeface="Trebuchet MS"/>
                <a:cs typeface="Trebuchet MS"/>
              </a:rPr>
              <a:t>for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per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90" dirty="0">
                <a:latin typeface="Trebuchet MS"/>
                <a:cs typeface="Trebuchet MS"/>
              </a:rPr>
              <a:t>heap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305" dirty="0">
                <a:latin typeface="Trebuchet MS"/>
                <a:cs typeface="Trebuchet MS"/>
              </a:rPr>
              <a:t>alloc: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80" dirty="0">
                <a:latin typeface="Trebuchet MS"/>
                <a:cs typeface="Trebuchet MS"/>
              </a:rPr>
              <a:t>0.0069</a:t>
            </a:r>
            <a:r>
              <a:rPr sz="1600" spc="25" dirty="0">
                <a:latin typeface="Trebuchet MS"/>
                <a:cs typeface="Trebuchet MS"/>
              </a:rPr>
              <a:t>  </a:t>
            </a:r>
            <a:r>
              <a:rPr sz="1600" spc="190" dirty="0">
                <a:latin typeface="Trebuchet MS"/>
                <a:cs typeface="Trebuchet MS"/>
              </a:rPr>
              <a:t>us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2971" y="1140713"/>
            <a:ext cx="5100955" cy="28016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0"/>
              </a:spcBef>
            </a:pPr>
            <a:r>
              <a:rPr sz="1600" spc="305" dirty="0">
                <a:latin typeface="Trebuchet MS"/>
                <a:cs typeface="Trebuchet MS"/>
              </a:rPr>
              <a:t>start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HR::now();</a:t>
            </a:r>
            <a:endParaRPr sz="1600">
              <a:latin typeface="Trebuchet MS"/>
              <a:cs typeface="Trebuchet MS"/>
            </a:endParaRPr>
          </a:p>
          <a:p>
            <a:pPr marL="593090" marR="107950" indent="-251460">
              <a:lnSpc>
                <a:spcPct val="100000"/>
              </a:lnSpc>
            </a:pPr>
            <a:r>
              <a:rPr sz="1600" spc="285" dirty="0">
                <a:latin typeface="Trebuchet MS"/>
                <a:cs typeface="Trebuchet MS"/>
              </a:rPr>
              <a:t>for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(int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520" dirty="0">
                <a:latin typeface="Trebuchet MS"/>
                <a:cs typeface="Trebuchet MS"/>
              </a:rPr>
              <a:t>i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70" dirty="0">
                <a:latin typeface="Trebuchet MS"/>
                <a:cs typeface="Trebuchet MS"/>
              </a:rPr>
              <a:t>0;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520" dirty="0">
                <a:latin typeface="Trebuchet MS"/>
                <a:cs typeface="Trebuchet MS"/>
              </a:rPr>
              <a:t>i</a:t>
            </a:r>
            <a:r>
              <a:rPr sz="1600" spc="515" dirty="0">
                <a:latin typeface="Trebuchet MS"/>
                <a:cs typeface="Trebuchet MS"/>
              </a:rPr>
              <a:t> </a:t>
            </a:r>
            <a:r>
              <a:rPr sz="1600" spc="140" dirty="0">
                <a:latin typeface="Trebuchet MS"/>
                <a:cs typeface="Trebuchet MS"/>
              </a:rPr>
              <a:t>&lt;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NUM_ITERS;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00" dirty="0">
                <a:latin typeface="Trebuchet MS"/>
                <a:cs typeface="Trebuchet MS"/>
              </a:rPr>
              <a:t>++i)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80" dirty="0">
                <a:latin typeface="Trebuchet MS"/>
                <a:cs typeface="Trebuchet MS"/>
              </a:rPr>
              <a:t>{ </a:t>
            </a:r>
            <a:r>
              <a:rPr sz="1600" spc="185" dirty="0">
                <a:latin typeface="Trebuchet MS"/>
                <a:cs typeface="Trebuchet MS"/>
              </a:rPr>
              <a:t>on_heap();</a:t>
            </a:r>
            <a:endParaRPr sz="1600">
              <a:latin typeface="Trebuchet MS"/>
              <a:cs typeface="Trebuchet MS"/>
            </a:endParaRPr>
          </a:p>
          <a:p>
            <a:pPr marL="342265">
              <a:lnSpc>
                <a:spcPct val="100000"/>
              </a:lnSpc>
            </a:pPr>
            <a:r>
              <a:rPr sz="1600" spc="340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342265" marR="2741295">
              <a:lnSpc>
                <a:spcPct val="100000"/>
              </a:lnSpc>
            </a:pPr>
            <a:r>
              <a:rPr sz="1600" spc="100" dirty="0">
                <a:latin typeface="Trebuchet MS"/>
                <a:cs typeface="Trebuchet MS"/>
              </a:rPr>
              <a:t>end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HR::now(); </a:t>
            </a:r>
            <a:r>
              <a:rPr sz="1600" spc="220" dirty="0">
                <a:latin typeface="Trebuchet MS"/>
                <a:cs typeface="Trebuchet MS"/>
              </a:rPr>
              <a:t>duration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90" dirty="0">
                <a:latin typeface="Trebuchet MS"/>
                <a:cs typeface="Trebuchet MS"/>
              </a:rPr>
              <a:t>=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spc="190" dirty="0">
                <a:latin typeface="Trebuchet MS"/>
                <a:cs typeface="Trebuchet MS"/>
              </a:rPr>
              <a:t>duration_cast&lt;microseconds&gt;(end</a:t>
            </a:r>
            <a:r>
              <a:rPr sz="1600" spc="65" dirty="0">
                <a:latin typeface="Trebuchet MS"/>
                <a:cs typeface="Trebuchet MS"/>
              </a:rPr>
              <a:t>  </a:t>
            </a:r>
            <a:r>
              <a:rPr sz="1600" spc="345" dirty="0"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275" dirty="0">
                <a:latin typeface="Trebuchet MS"/>
                <a:cs typeface="Trebuchet MS"/>
              </a:rPr>
              <a:t>start).count();</a:t>
            </a:r>
            <a:endParaRPr sz="1600">
              <a:latin typeface="Trebuchet MS"/>
              <a:cs typeface="Trebuchet MS"/>
            </a:endParaRPr>
          </a:p>
          <a:p>
            <a:pPr marL="342265">
              <a:lnSpc>
                <a:spcPct val="100000"/>
              </a:lnSpc>
              <a:tabLst>
                <a:tab pos="3729990" algn="l"/>
              </a:tabLst>
            </a:pPr>
            <a:r>
              <a:rPr sz="1600" spc="190" dirty="0">
                <a:latin typeface="Trebuchet MS"/>
                <a:cs typeface="Trebuchet MS"/>
              </a:rPr>
              <a:t>cout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55" dirty="0">
                <a:latin typeface="Trebuchet MS"/>
                <a:cs typeface="Trebuchet MS"/>
              </a:rPr>
              <a:t>"Time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85" dirty="0">
                <a:latin typeface="Trebuchet MS"/>
                <a:cs typeface="Trebuchet MS"/>
              </a:rPr>
              <a:t>for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80" dirty="0">
                <a:latin typeface="Trebuchet MS"/>
                <a:cs typeface="Trebuchet MS"/>
              </a:rPr>
              <a:t>per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85" dirty="0">
                <a:latin typeface="Trebuchet MS"/>
                <a:cs typeface="Trebuchet MS"/>
              </a:rPr>
              <a:t>heap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310" dirty="0">
                <a:latin typeface="Trebuchet MS"/>
                <a:cs typeface="Trebuchet MS"/>
              </a:rPr>
              <a:t>alloc: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405" dirty="0">
                <a:latin typeface="Trebuchet MS"/>
                <a:cs typeface="Trebuchet MS"/>
              </a:rPr>
              <a:t>"</a:t>
            </a:r>
            <a:endParaRPr sz="1600">
              <a:latin typeface="Trebuchet MS"/>
              <a:cs typeface="Trebuchet MS"/>
            </a:endParaRPr>
          </a:p>
          <a:p>
            <a:pPr marL="91440" marR="111760">
              <a:lnSpc>
                <a:spcPct val="100000"/>
              </a:lnSpc>
            </a:pP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75" dirty="0">
                <a:latin typeface="Trebuchet MS"/>
                <a:cs typeface="Trebuchet MS"/>
              </a:rPr>
              <a:t>((float)duration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/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NUM_ITERS)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/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2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10" dirty="0">
                <a:latin typeface="Trebuchet MS"/>
                <a:cs typeface="Trebuchet MS"/>
              </a:rPr>
              <a:t>&lt;&lt; </a:t>
            </a:r>
            <a:r>
              <a:rPr sz="1600" spc="455" dirty="0">
                <a:latin typeface="Trebuchet MS"/>
                <a:cs typeface="Trebuchet MS"/>
              </a:rPr>
              <a:t>"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285" dirty="0">
                <a:latin typeface="Trebuchet MS"/>
                <a:cs typeface="Trebuchet MS"/>
              </a:rPr>
              <a:t>us\n";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223" y="5964935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3422" y="6078727"/>
            <a:ext cx="36645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Which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is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faster: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Stack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allocation</a:t>
            </a:r>
            <a:r>
              <a:rPr sz="1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or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Heap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allocation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14452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B9B2390-6191-4848-AE54-18CE5EA294AB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FD619A-7BAD-F995-F16A-69AF92BCC4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2131062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463E6F3-4560-47FD-A159-4EA337F25348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Static</a:t>
            </a:r>
            <a:r>
              <a:rPr spc="-135" dirty="0"/>
              <a:t> </a:t>
            </a:r>
            <a:r>
              <a:rPr dirty="0"/>
              <a:t>vs</a:t>
            </a:r>
            <a:r>
              <a:rPr spc="-135" dirty="0"/>
              <a:t> </a:t>
            </a:r>
            <a:r>
              <a:rPr dirty="0"/>
              <a:t>Dynamic</a:t>
            </a:r>
            <a:r>
              <a:rPr spc="-145" dirty="0"/>
              <a:t> </a:t>
            </a:r>
            <a:r>
              <a:rPr spc="-10"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24" y="1680972"/>
            <a:ext cx="5158105" cy="8248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1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sz="2400" b="1" spc="-10" dirty="0">
                <a:latin typeface="Calibri"/>
                <a:cs typeface="Calibri"/>
              </a:rPr>
              <a:t>Static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717" y="2437714"/>
            <a:ext cx="4709795" cy="17208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fast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Addresses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compile 	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support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recursion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200" y="1680972"/>
            <a:ext cx="5183505" cy="8248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911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05"/>
              </a:spcBef>
            </a:pPr>
            <a:r>
              <a:rPr sz="2400" b="1" spc="-10" dirty="0">
                <a:latin typeface="Calibri"/>
                <a:cs typeface="Calibri"/>
              </a:rPr>
              <a:t>Dynamic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447" y="2437714"/>
            <a:ext cx="4982845" cy="17208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slow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Accesses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redirection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 	stack/heap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Supports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recursion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921B7-7753-D2A3-EBBF-5287F4B3E4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6000" dirty="0"/>
              <a:t>Procedure</a:t>
            </a:r>
            <a:r>
              <a:rPr sz="6000" spc="-315" dirty="0"/>
              <a:t> </a:t>
            </a:r>
            <a:r>
              <a:rPr sz="6000" spc="-10" dirty="0"/>
              <a:t>Abstraction</a:t>
            </a:r>
            <a:endParaRPr sz="6000"/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Activations,</a:t>
            </a:r>
            <a:r>
              <a:rPr sz="24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calling</a:t>
            </a:r>
            <a:r>
              <a:rPr sz="24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conventions,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accessing</a:t>
            </a:r>
            <a:r>
              <a:rPr sz="24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local</a:t>
            </a:r>
            <a:r>
              <a:rPr sz="24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non-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local</a:t>
            </a:r>
            <a:r>
              <a:rPr sz="24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B127598-273B-4F98-AEB0-F3762BD69960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0106"/>
            <a:ext cx="3485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Procedure</a:t>
            </a:r>
            <a:r>
              <a:rPr spc="-175" dirty="0"/>
              <a:t> </a:t>
            </a:r>
            <a:r>
              <a:rPr spc="-10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1336"/>
            <a:ext cx="10246995" cy="41548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associates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statement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(procedure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body)</a:t>
            </a:r>
            <a:endParaRPr sz="2800">
              <a:latin typeface="Calibri"/>
              <a:cs typeface="Calibri"/>
            </a:endParaRPr>
          </a:p>
          <a:p>
            <a:pPr marL="697230" marR="502284" lvl="1" indent="-227329">
              <a:lnSpc>
                <a:spcPts val="259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Formal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appear 	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procedure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abstraction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programming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abstraction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space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Creates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controlled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own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space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Executing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instantiates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callee’s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2B80F-9475-4B40-751D-5A2B682014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B46D3B5-C178-43D9-84F1-7D5FE6D69671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229" dirty="0"/>
              <a:t> </a:t>
            </a:r>
            <a:r>
              <a:rPr spc="-10" dirty="0"/>
              <a:t>Abstraction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9812655" cy="367537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Invoke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procedure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manipulating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PC)</a:t>
            </a:r>
            <a:endParaRPr sz="24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caller’s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callee’s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name 	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Allocate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caller,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call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8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1300" marR="9525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Linkage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convention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standardizes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compiler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0D05-73F1-597F-399C-134D8145A8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B733BDE-B134-4105-BEBE-2650A02E35AE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Procedure</a:t>
            </a:r>
            <a:r>
              <a:rPr spc="-180" dirty="0"/>
              <a:t> </a:t>
            </a:r>
            <a:r>
              <a:rPr spc="-10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0800"/>
            <a:ext cx="10021570" cy="383603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𝑃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activation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𝑃</a:t>
            </a:r>
            <a:endParaRPr sz="2800">
              <a:latin typeface="Cambria Math"/>
              <a:cs typeface="Cambria Math"/>
            </a:endParaRPr>
          </a:p>
          <a:p>
            <a:pPr marL="241300" marR="157480" indent="-228600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recursive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before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earlier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ended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recursive,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several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1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190"/>
              </a:lnSpc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lifetime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𝑃</a:t>
            </a:r>
            <a:r>
              <a:rPr sz="2800" spc="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𝑃</a:t>
            </a:r>
            <a:endParaRPr sz="2800">
              <a:latin typeface="Cambria Math"/>
              <a:cs typeface="Cambria Math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including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𝑃</a:t>
            </a:r>
            <a:r>
              <a:rPr sz="2800" spc="4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calls</a:t>
            </a:r>
            <a:endParaRPr sz="2800">
              <a:latin typeface="Calibri"/>
              <a:cs typeface="Calibri"/>
            </a:endParaRPr>
          </a:p>
          <a:p>
            <a:pPr marL="697230" marR="1080135" lvl="1" indent="-227329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lifetimes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non- 	</a:t>
            </a:r>
            <a:r>
              <a:rPr sz="2400" dirty="0">
                <a:latin typeface="Calibri"/>
                <a:cs typeface="Calibri"/>
              </a:rPr>
              <a:t>overlapping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nested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6FFDB-849E-D03E-3308-CD727E3628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9204"/>
            <a:ext cx="336740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Activation</a:t>
            </a:r>
            <a:r>
              <a:rPr spc="-165" dirty="0"/>
              <a:t> </a:t>
            </a:r>
            <a:r>
              <a:rPr spc="-4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5542"/>
            <a:ext cx="6243320" cy="40709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Depicts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enters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leaves activations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Root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000" spc="235" dirty="0">
                <a:latin typeface="Trebuchet MS"/>
                <a:cs typeface="Trebuchet MS"/>
              </a:rPr>
              <a:t>main()</a:t>
            </a:r>
            <a:endParaRPr sz="2000">
              <a:latin typeface="Trebuchet MS"/>
              <a:cs typeface="Trebuchet MS"/>
            </a:endParaRPr>
          </a:p>
          <a:p>
            <a:pPr marL="697230" marR="1043940" lvl="1" indent="-227329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spc="-10" dirty="0">
                <a:latin typeface="Calibri"/>
                <a:cs typeface="Calibri"/>
              </a:rPr>
              <a:t>procedure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ts val="228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𝑏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flows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𝑎</a:t>
            </a:r>
            <a:endParaRPr sz="2000">
              <a:latin typeface="Cambria Math"/>
              <a:cs typeface="Cambria Math"/>
            </a:endParaRPr>
          </a:p>
          <a:p>
            <a:pPr marL="1155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60" dirty="0"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  <a:p>
            <a:pPr marL="1155700" marR="314960" lvl="2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𝑏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lifetime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libri"/>
                <a:cs typeface="Calibri"/>
              </a:rPr>
              <a:t>occurs before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  <a:p>
            <a:pPr marL="241300" marR="53340" indent="-228600">
              <a:lnSpc>
                <a:spcPts val="302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Flow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corresponds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depth-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traversal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245" y="1411224"/>
            <a:ext cx="3455035" cy="23768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838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60"/>
              </a:spcBef>
              <a:tabLst>
                <a:tab pos="656590" algn="l"/>
                <a:tab pos="1221105" algn="l"/>
                <a:tab pos="1503680" algn="l"/>
                <a:tab pos="2491105" algn="l"/>
                <a:tab pos="3055620" algn="l"/>
              </a:tabLst>
            </a:pP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35" dirty="0">
                <a:latin typeface="Trebuchet MS"/>
                <a:cs typeface="Trebuchet MS"/>
              </a:rPr>
              <a:t>g()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0" dirty="0">
                <a:latin typeface="Trebuchet MS"/>
                <a:cs typeface="Trebuchet MS"/>
              </a:rPr>
              <a:t>return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0" dirty="0">
                <a:latin typeface="Trebuchet MS"/>
                <a:cs typeface="Trebuchet MS"/>
              </a:rPr>
              <a:t>42;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2075" marR="109220">
              <a:lnSpc>
                <a:spcPct val="136100"/>
              </a:lnSpc>
              <a:spcBef>
                <a:spcPts val="5"/>
              </a:spcBef>
              <a:tabLst>
                <a:tab pos="655320" algn="l"/>
                <a:tab pos="1221105" algn="l"/>
                <a:tab pos="1503680" algn="l"/>
                <a:tab pos="1644014" algn="l"/>
                <a:tab pos="2491105" algn="l"/>
                <a:tab pos="3196590" algn="l"/>
              </a:tabLst>
            </a:pP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45" dirty="0">
                <a:latin typeface="Trebuchet MS"/>
                <a:cs typeface="Trebuchet MS"/>
              </a:rPr>
              <a:t> </a:t>
            </a:r>
            <a:r>
              <a:rPr sz="1800" spc="415" dirty="0">
                <a:latin typeface="Trebuchet MS"/>
                <a:cs typeface="Trebuchet MS"/>
              </a:rPr>
              <a:t>f()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0" dirty="0">
                <a:latin typeface="Trebuchet MS"/>
                <a:cs typeface="Trebuchet MS"/>
              </a:rPr>
              <a:t>return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65" dirty="0">
                <a:latin typeface="Trebuchet MS"/>
                <a:cs typeface="Trebuchet MS"/>
              </a:rPr>
              <a:t>g();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} </a:t>
            </a:r>
            <a:r>
              <a:rPr sz="1800" spc="335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15" dirty="0">
                <a:latin typeface="Trebuchet MS"/>
                <a:cs typeface="Trebuchet MS"/>
              </a:rPr>
              <a:t>main()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39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374015">
              <a:lnSpc>
                <a:spcPct val="100000"/>
              </a:lnSpc>
              <a:spcBef>
                <a:spcPts val="785"/>
              </a:spcBef>
            </a:pPr>
            <a:r>
              <a:rPr sz="1800" spc="365" dirty="0">
                <a:latin typeface="Trebuchet MS"/>
                <a:cs typeface="Trebuchet MS"/>
              </a:rPr>
              <a:t>g();</a:t>
            </a:r>
            <a:endParaRPr sz="1800">
              <a:latin typeface="Trebuchet MS"/>
              <a:cs typeface="Trebuchet MS"/>
            </a:endParaRPr>
          </a:p>
          <a:p>
            <a:pPr marL="374015">
              <a:lnSpc>
                <a:spcPct val="100000"/>
              </a:lnSpc>
              <a:spcBef>
                <a:spcPts val="785"/>
              </a:spcBef>
            </a:pPr>
            <a:r>
              <a:rPr sz="1800" spc="425" dirty="0">
                <a:latin typeface="Trebuchet MS"/>
                <a:cs typeface="Trebuchet MS"/>
              </a:rPr>
              <a:t>f():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581" y="4138167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rebuchet MS"/>
                <a:cs typeface="Trebuchet MS"/>
              </a:rPr>
              <a:t>main()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9818" y="4978145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35" dirty="0">
                <a:latin typeface="Trebuchet MS"/>
                <a:cs typeface="Trebuchet MS"/>
              </a:rPr>
              <a:t>g()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80471" y="4978145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15" dirty="0">
                <a:latin typeface="Trebuchet MS"/>
                <a:cs typeface="Trebuchet MS"/>
              </a:rPr>
              <a:t>f()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80471" y="5818378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35" dirty="0">
                <a:latin typeface="Trebuchet MS"/>
                <a:cs typeface="Trebuchet MS"/>
              </a:rPr>
              <a:t>g()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74227" y="4496942"/>
            <a:ext cx="1931035" cy="471170"/>
          </a:xfrm>
          <a:custGeom>
            <a:avLst/>
            <a:gdLst/>
            <a:ahLst/>
            <a:cxnLst/>
            <a:rect l="l" t="t" r="r" b="b"/>
            <a:pathLst>
              <a:path w="1931034" h="471170">
                <a:moveTo>
                  <a:pt x="736600" y="0"/>
                </a:moveTo>
                <a:lnTo>
                  <a:pt x="0" y="470788"/>
                </a:lnTo>
              </a:path>
              <a:path w="1931034" h="471170">
                <a:moveTo>
                  <a:pt x="736853" y="0"/>
                </a:moveTo>
                <a:lnTo>
                  <a:pt x="1930653" y="4707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5134" y="5337428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4707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CE16CD2-D404-455B-B33C-EA89EFB453D0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0817FC9-0A82-73E1-BE13-CE01F1D385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4771"/>
            <a:ext cx="6299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</a:t>
            </a:r>
            <a:r>
              <a:rPr spc="-55" dirty="0"/>
              <a:t> </a:t>
            </a:r>
            <a:r>
              <a:rPr dirty="0"/>
              <a:t>Overview</a:t>
            </a:r>
            <a:r>
              <a:rPr spc="-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Compilation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9787" y="2458211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9" y="0"/>
                </a:moveTo>
                <a:lnTo>
                  <a:pt x="120015" y="0"/>
                </a:lnTo>
                <a:lnTo>
                  <a:pt x="73300" y="9429"/>
                </a:lnTo>
                <a:lnTo>
                  <a:pt x="35152" y="35147"/>
                </a:lnTo>
                <a:lnTo>
                  <a:pt x="9431" y="73294"/>
                </a:lnTo>
                <a:lnTo>
                  <a:pt x="0" y="120014"/>
                </a:lnTo>
                <a:lnTo>
                  <a:pt x="0" y="600075"/>
                </a:lnTo>
                <a:lnTo>
                  <a:pt x="9431" y="646795"/>
                </a:lnTo>
                <a:lnTo>
                  <a:pt x="35152" y="684942"/>
                </a:lnTo>
                <a:lnTo>
                  <a:pt x="73300" y="710660"/>
                </a:lnTo>
                <a:lnTo>
                  <a:pt x="120015" y="720089"/>
                </a:lnTo>
                <a:lnTo>
                  <a:pt x="3120009" y="720089"/>
                </a:lnTo>
                <a:lnTo>
                  <a:pt x="3166729" y="710660"/>
                </a:lnTo>
                <a:lnTo>
                  <a:pt x="3204876" y="684942"/>
                </a:lnTo>
                <a:lnTo>
                  <a:pt x="3230594" y="646795"/>
                </a:lnTo>
                <a:lnTo>
                  <a:pt x="3240024" y="600075"/>
                </a:lnTo>
                <a:lnTo>
                  <a:pt x="3240024" y="120014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7205" y="2603246"/>
            <a:ext cx="188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lexical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9787" y="5199126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9" y="0"/>
                </a:moveTo>
                <a:lnTo>
                  <a:pt x="120015" y="0"/>
                </a:lnTo>
                <a:lnTo>
                  <a:pt x="73300" y="9429"/>
                </a:lnTo>
                <a:lnTo>
                  <a:pt x="35152" y="35147"/>
                </a:lnTo>
                <a:lnTo>
                  <a:pt x="9431" y="73294"/>
                </a:lnTo>
                <a:lnTo>
                  <a:pt x="0" y="120015"/>
                </a:lnTo>
                <a:lnTo>
                  <a:pt x="0" y="600075"/>
                </a:lnTo>
                <a:lnTo>
                  <a:pt x="9431" y="646789"/>
                </a:lnTo>
                <a:lnTo>
                  <a:pt x="35152" y="684937"/>
                </a:lnTo>
                <a:lnTo>
                  <a:pt x="73300" y="710658"/>
                </a:lnTo>
                <a:lnTo>
                  <a:pt x="120015" y="720090"/>
                </a:lnTo>
                <a:lnTo>
                  <a:pt x="3120009" y="720090"/>
                </a:lnTo>
                <a:lnTo>
                  <a:pt x="3166729" y="710658"/>
                </a:lnTo>
                <a:lnTo>
                  <a:pt x="3204876" y="684937"/>
                </a:lnTo>
                <a:lnTo>
                  <a:pt x="3230594" y="646789"/>
                </a:lnTo>
                <a:lnTo>
                  <a:pt x="3240024" y="600075"/>
                </a:lnTo>
                <a:lnTo>
                  <a:pt x="3240024" y="120015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8897" y="5343905"/>
            <a:ext cx="2242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semantic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1930" y="1429512"/>
            <a:ext cx="1649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3401" y="3313176"/>
            <a:ext cx="273685" cy="384175"/>
            <a:chOff x="2073401" y="3313176"/>
            <a:chExt cx="273685" cy="384175"/>
          </a:xfrm>
        </p:grpSpPr>
        <p:sp>
          <p:nvSpPr>
            <p:cNvPr id="9" name="object 9"/>
            <p:cNvSpPr/>
            <p:nvPr/>
          </p:nvSpPr>
          <p:spPr>
            <a:xfrm>
              <a:off x="2209323" y="3528060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7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2926" y="3322701"/>
              <a:ext cx="254635" cy="365125"/>
            </a:xfrm>
            <a:custGeom>
              <a:avLst/>
              <a:gdLst/>
              <a:ahLst/>
              <a:cxnLst/>
              <a:rect l="l" t="t" r="r" b="b"/>
              <a:pathLst>
                <a:path w="254635" h="365125">
                  <a:moveTo>
                    <a:pt x="0" y="237744"/>
                  </a:moveTo>
                  <a:lnTo>
                    <a:pt x="63627" y="237744"/>
                  </a:lnTo>
                  <a:lnTo>
                    <a:pt x="63627" y="0"/>
                  </a:lnTo>
                  <a:lnTo>
                    <a:pt x="190881" y="0"/>
                  </a:lnTo>
                  <a:lnTo>
                    <a:pt x="190881" y="237744"/>
                  </a:lnTo>
                  <a:lnTo>
                    <a:pt x="254508" y="237744"/>
                  </a:lnTo>
                  <a:lnTo>
                    <a:pt x="127254" y="364998"/>
                  </a:lnTo>
                  <a:lnTo>
                    <a:pt x="0" y="2377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92451" y="4686300"/>
            <a:ext cx="235585" cy="379095"/>
            <a:chOff x="2092451" y="4686300"/>
            <a:chExt cx="235585" cy="379095"/>
          </a:xfrm>
        </p:grpSpPr>
        <p:sp>
          <p:nvSpPr>
            <p:cNvPr id="12" name="object 12"/>
            <p:cNvSpPr/>
            <p:nvPr/>
          </p:nvSpPr>
          <p:spPr>
            <a:xfrm>
              <a:off x="2209323" y="4898136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7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1976" y="4695825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5" h="360045">
                  <a:moveTo>
                    <a:pt x="0" y="251460"/>
                  </a:moveTo>
                  <a:lnTo>
                    <a:pt x="54102" y="251460"/>
                  </a:lnTo>
                  <a:lnTo>
                    <a:pt x="54102" y="0"/>
                  </a:lnTo>
                  <a:lnTo>
                    <a:pt x="162306" y="0"/>
                  </a:lnTo>
                  <a:lnTo>
                    <a:pt x="162306" y="251460"/>
                  </a:lnTo>
                  <a:lnTo>
                    <a:pt x="216408" y="251460"/>
                  </a:lnTo>
                  <a:lnTo>
                    <a:pt x="108204" y="359663"/>
                  </a:lnTo>
                  <a:lnTo>
                    <a:pt x="0" y="25146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092451" y="1945385"/>
            <a:ext cx="235585" cy="379095"/>
            <a:chOff x="2092451" y="1945385"/>
            <a:chExt cx="235585" cy="379095"/>
          </a:xfrm>
        </p:grpSpPr>
        <p:sp>
          <p:nvSpPr>
            <p:cNvPr id="15" name="object 15"/>
            <p:cNvSpPr/>
            <p:nvPr/>
          </p:nvSpPr>
          <p:spPr>
            <a:xfrm>
              <a:off x="2209323" y="2157222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7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01976" y="1954910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5" h="360044">
                  <a:moveTo>
                    <a:pt x="0" y="251460"/>
                  </a:moveTo>
                  <a:lnTo>
                    <a:pt x="54102" y="251460"/>
                  </a:lnTo>
                  <a:lnTo>
                    <a:pt x="54102" y="0"/>
                  </a:lnTo>
                  <a:lnTo>
                    <a:pt x="162306" y="0"/>
                  </a:lnTo>
                  <a:lnTo>
                    <a:pt x="162306" y="251460"/>
                  </a:lnTo>
                  <a:lnTo>
                    <a:pt x="216408" y="251460"/>
                  </a:lnTo>
                  <a:lnTo>
                    <a:pt x="108204" y="359663"/>
                  </a:lnTo>
                  <a:lnTo>
                    <a:pt x="0" y="25146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89787" y="3831335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9" y="0"/>
                </a:moveTo>
                <a:lnTo>
                  <a:pt x="120015" y="0"/>
                </a:lnTo>
                <a:lnTo>
                  <a:pt x="73300" y="9429"/>
                </a:lnTo>
                <a:lnTo>
                  <a:pt x="35152" y="35147"/>
                </a:lnTo>
                <a:lnTo>
                  <a:pt x="9431" y="73294"/>
                </a:lnTo>
                <a:lnTo>
                  <a:pt x="0" y="120014"/>
                </a:lnTo>
                <a:lnTo>
                  <a:pt x="0" y="600075"/>
                </a:lnTo>
                <a:lnTo>
                  <a:pt x="9431" y="646795"/>
                </a:lnTo>
                <a:lnTo>
                  <a:pt x="35152" y="684942"/>
                </a:lnTo>
                <a:lnTo>
                  <a:pt x="73300" y="710660"/>
                </a:lnTo>
                <a:lnTo>
                  <a:pt x="120015" y="720089"/>
                </a:lnTo>
                <a:lnTo>
                  <a:pt x="3120009" y="720089"/>
                </a:lnTo>
                <a:lnTo>
                  <a:pt x="3166729" y="710660"/>
                </a:lnTo>
                <a:lnTo>
                  <a:pt x="3204876" y="684942"/>
                </a:lnTo>
                <a:lnTo>
                  <a:pt x="3230594" y="646795"/>
                </a:lnTo>
                <a:lnTo>
                  <a:pt x="3240024" y="600075"/>
                </a:lnTo>
                <a:lnTo>
                  <a:pt x="3240024" y="120014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57300" y="3976370"/>
            <a:ext cx="190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10143" y="3869435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8" y="0"/>
                </a:moveTo>
                <a:lnTo>
                  <a:pt x="120014" y="0"/>
                </a:lnTo>
                <a:lnTo>
                  <a:pt x="73294" y="9429"/>
                </a:lnTo>
                <a:lnTo>
                  <a:pt x="35147" y="35147"/>
                </a:lnTo>
                <a:lnTo>
                  <a:pt x="9429" y="73294"/>
                </a:lnTo>
                <a:lnTo>
                  <a:pt x="0" y="120014"/>
                </a:lnTo>
                <a:lnTo>
                  <a:pt x="0" y="600075"/>
                </a:lnTo>
                <a:lnTo>
                  <a:pt x="9429" y="646795"/>
                </a:lnTo>
                <a:lnTo>
                  <a:pt x="35147" y="684942"/>
                </a:lnTo>
                <a:lnTo>
                  <a:pt x="73294" y="710660"/>
                </a:lnTo>
                <a:lnTo>
                  <a:pt x="120014" y="720089"/>
                </a:lnTo>
                <a:lnTo>
                  <a:pt x="3120008" y="720089"/>
                </a:lnTo>
                <a:lnTo>
                  <a:pt x="3166729" y="710660"/>
                </a:lnTo>
                <a:lnTo>
                  <a:pt x="3204876" y="684942"/>
                </a:lnTo>
                <a:lnTo>
                  <a:pt x="3230594" y="646795"/>
                </a:lnTo>
                <a:lnTo>
                  <a:pt x="3240024" y="600075"/>
                </a:lnTo>
                <a:lnTo>
                  <a:pt x="3240024" y="120014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8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95690" y="4013961"/>
            <a:ext cx="1870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optimizer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493757" y="4702302"/>
            <a:ext cx="273685" cy="384175"/>
            <a:chOff x="9493757" y="4702302"/>
            <a:chExt cx="273685" cy="384175"/>
          </a:xfrm>
        </p:grpSpPr>
        <p:sp>
          <p:nvSpPr>
            <p:cNvPr id="22" name="object 22"/>
            <p:cNvSpPr/>
            <p:nvPr/>
          </p:nvSpPr>
          <p:spPr>
            <a:xfrm>
              <a:off x="9629679" y="4913376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7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03282" y="4711827"/>
              <a:ext cx="254635" cy="365125"/>
            </a:xfrm>
            <a:custGeom>
              <a:avLst/>
              <a:gdLst/>
              <a:ahLst/>
              <a:cxnLst/>
              <a:rect l="l" t="t" r="r" b="b"/>
              <a:pathLst>
                <a:path w="254634" h="365125">
                  <a:moveTo>
                    <a:pt x="254508" y="127254"/>
                  </a:moveTo>
                  <a:lnTo>
                    <a:pt x="190881" y="127254"/>
                  </a:lnTo>
                  <a:lnTo>
                    <a:pt x="190881" y="364998"/>
                  </a:lnTo>
                  <a:lnTo>
                    <a:pt x="63626" y="364998"/>
                  </a:lnTo>
                  <a:lnTo>
                    <a:pt x="63626" y="127254"/>
                  </a:lnTo>
                  <a:lnTo>
                    <a:pt x="0" y="127254"/>
                  </a:lnTo>
                  <a:lnTo>
                    <a:pt x="127253" y="0"/>
                  </a:lnTo>
                  <a:lnTo>
                    <a:pt x="254508" y="12725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512807" y="3377946"/>
            <a:ext cx="235585" cy="379095"/>
            <a:chOff x="9512807" y="3377946"/>
            <a:chExt cx="235585" cy="379095"/>
          </a:xfrm>
        </p:grpSpPr>
        <p:sp>
          <p:nvSpPr>
            <p:cNvPr id="25" name="object 25"/>
            <p:cNvSpPr/>
            <p:nvPr/>
          </p:nvSpPr>
          <p:spPr>
            <a:xfrm>
              <a:off x="9629679" y="3585972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7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22332" y="3387471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408" y="108203"/>
                  </a:moveTo>
                  <a:lnTo>
                    <a:pt x="162306" y="108203"/>
                  </a:lnTo>
                  <a:lnTo>
                    <a:pt x="162306" y="359663"/>
                  </a:lnTo>
                  <a:lnTo>
                    <a:pt x="54101" y="359663"/>
                  </a:lnTo>
                  <a:lnTo>
                    <a:pt x="54101" y="108203"/>
                  </a:lnTo>
                  <a:lnTo>
                    <a:pt x="0" y="108203"/>
                  </a:lnTo>
                  <a:lnTo>
                    <a:pt x="108203" y="0"/>
                  </a:lnTo>
                  <a:lnTo>
                    <a:pt x="216408" y="10820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493757" y="2048255"/>
            <a:ext cx="273685" cy="384175"/>
            <a:chOff x="9493757" y="2048255"/>
            <a:chExt cx="273685" cy="384175"/>
          </a:xfrm>
        </p:grpSpPr>
        <p:sp>
          <p:nvSpPr>
            <p:cNvPr id="28" name="object 28"/>
            <p:cNvSpPr/>
            <p:nvPr/>
          </p:nvSpPr>
          <p:spPr>
            <a:xfrm>
              <a:off x="9629679" y="2259329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8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03282" y="2057780"/>
              <a:ext cx="254635" cy="365125"/>
            </a:xfrm>
            <a:custGeom>
              <a:avLst/>
              <a:gdLst/>
              <a:ahLst/>
              <a:cxnLst/>
              <a:rect l="l" t="t" r="r" b="b"/>
              <a:pathLst>
                <a:path w="254634" h="365125">
                  <a:moveTo>
                    <a:pt x="254508" y="127254"/>
                  </a:moveTo>
                  <a:lnTo>
                    <a:pt x="190881" y="127254"/>
                  </a:lnTo>
                  <a:lnTo>
                    <a:pt x="190881" y="364998"/>
                  </a:lnTo>
                  <a:lnTo>
                    <a:pt x="63626" y="364998"/>
                  </a:lnTo>
                  <a:lnTo>
                    <a:pt x="63626" y="127254"/>
                  </a:lnTo>
                  <a:lnTo>
                    <a:pt x="0" y="127254"/>
                  </a:lnTo>
                  <a:lnTo>
                    <a:pt x="127253" y="0"/>
                  </a:lnTo>
                  <a:lnTo>
                    <a:pt x="254508" y="12725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010143" y="2544317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8" y="0"/>
                </a:moveTo>
                <a:lnTo>
                  <a:pt x="120014" y="0"/>
                </a:lnTo>
                <a:lnTo>
                  <a:pt x="73294" y="9429"/>
                </a:lnTo>
                <a:lnTo>
                  <a:pt x="35147" y="35147"/>
                </a:lnTo>
                <a:lnTo>
                  <a:pt x="9429" y="73294"/>
                </a:lnTo>
                <a:lnTo>
                  <a:pt x="0" y="120015"/>
                </a:lnTo>
                <a:lnTo>
                  <a:pt x="0" y="600075"/>
                </a:lnTo>
                <a:lnTo>
                  <a:pt x="9429" y="646795"/>
                </a:lnTo>
                <a:lnTo>
                  <a:pt x="35147" y="684942"/>
                </a:lnTo>
                <a:lnTo>
                  <a:pt x="73294" y="710660"/>
                </a:lnTo>
                <a:lnTo>
                  <a:pt x="120014" y="720090"/>
                </a:lnTo>
                <a:lnTo>
                  <a:pt x="3120008" y="720090"/>
                </a:lnTo>
                <a:lnTo>
                  <a:pt x="3166729" y="710660"/>
                </a:lnTo>
                <a:lnTo>
                  <a:pt x="3204876" y="684942"/>
                </a:lnTo>
                <a:lnTo>
                  <a:pt x="3230594" y="646795"/>
                </a:lnTo>
                <a:lnTo>
                  <a:pt x="3240024" y="600075"/>
                </a:lnTo>
                <a:lnTo>
                  <a:pt x="3240024" y="120015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8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677402" y="2689605"/>
            <a:ext cx="19075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10143" y="5199126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8" y="0"/>
                </a:moveTo>
                <a:lnTo>
                  <a:pt x="120014" y="0"/>
                </a:lnTo>
                <a:lnTo>
                  <a:pt x="73294" y="9429"/>
                </a:lnTo>
                <a:lnTo>
                  <a:pt x="35147" y="35147"/>
                </a:lnTo>
                <a:lnTo>
                  <a:pt x="9429" y="73294"/>
                </a:lnTo>
                <a:lnTo>
                  <a:pt x="0" y="120015"/>
                </a:lnTo>
                <a:lnTo>
                  <a:pt x="0" y="600075"/>
                </a:lnTo>
                <a:lnTo>
                  <a:pt x="9429" y="646789"/>
                </a:lnTo>
                <a:lnTo>
                  <a:pt x="35147" y="684937"/>
                </a:lnTo>
                <a:lnTo>
                  <a:pt x="73294" y="710658"/>
                </a:lnTo>
                <a:lnTo>
                  <a:pt x="120014" y="720090"/>
                </a:lnTo>
                <a:lnTo>
                  <a:pt x="3120008" y="720090"/>
                </a:lnTo>
                <a:lnTo>
                  <a:pt x="3166729" y="710658"/>
                </a:lnTo>
                <a:lnTo>
                  <a:pt x="3204876" y="684937"/>
                </a:lnTo>
                <a:lnTo>
                  <a:pt x="3230594" y="646789"/>
                </a:lnTo>
                <a:lnTo>
                  <a:pt x="3240024" y="600075"/>
                </a:lnTo>
                <a:lnTo>
                  <a:pt x="3240024" y="120015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482330" y="5161026"/>
            <a:ext cx="2297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 marR="5080" indent="-52895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intermediate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40469" y="1551939"/>
            <a:ext cx="15805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target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56809" y="3993641"/>
            <a:ext cx="1984375" cy="1729739"/>
            <a:chOff x="4956809" y="3993641"/>
            <a:chExt cx="1984375" cy="1729739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9883" y="5551868"/>
              <a:ext cx="39582" cy="742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966334" y="5348858"/>
              <a:ext cx="1965325" cy="365125"/>
            </a:xfrm>
            <a:custGeom>
              <a:avLst/>
              <a:gdLst/>
              <a:ahLst/>
              <a:cxnLst/>
              <a:rect l="l" t="t" r="r" b="b"/>
              <a:pathLst>
                <a:path w="1965325" h="365125">
                  <a:moveTo>
                    <a:pt x="1782698" y="364997"/>
                  </a:moveTo>
                  <a:lnTo>
                    <a:pt x="1782698" y="273748"/>
                  </a:lnTo>
                  <a:lnTo>
                    <a:pt x="0" y="273748"/>
                  </a:lnTo>
                  <a:lnTo>
                    <a:pt x="0" y="91185"/>
                  </a:lnTo>
                  <a:lnTo>
                    <a:pt x="1782698" y="91185"/>
                  </a:lnTo>
                  <a:lnTo>
                    <a:pt x="1782698" y="0"/>
                  </a:lnTo>
                  <a:lnTo>
                    <a:pt x="1965197" y="182498"/>
                  </a:lnTo>
                  <a:lnTo>
                    <a:pt x="1782698" y="36499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84825" y="3993641"/>
              <a:ext cx="1727835" cy="539750"/>
            </a:xfrm>
            <a:custGeom>
              <a:avLst/>
              <a:gdLst/>
              <a:ahLst/>
              <a:cxnLst/>
              <a:rect l="l" t="t" r="r" b="b"/>
              <a:pathLst>
                <a:path w="1727834" h="539750">
                  <a:moveTo>
                    <a:pt x="1637538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0" y="449579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5"/>
                  </a:lnTo>
                  <a:lnTo>
                    <a:pt x="1637538" y="539495"/>
                  </a:lnTo>
                  <a:lnTo>
                    <a:pt x="1672536" y="532429"/>
                  </a:lnTo>
                  <a:lnTo>
                    <a:pt x="1701117" y="513159"/>
                  </a:lnTo>
                  <a:lnTo>
                    <a:pt x="1720387" y="484578"/>
                  </a:lnTo>
                  <a:lnTo>
                    <a:pt x="1727453" y="449579"/>
                  </a:lnTo>
                  <a:lnTo>
                    <a:pt x="1727453" y="89915"/>
                  </a:lnTo>
                  <a:lnTo>
                    <a:pt x="1720387" y="54917"/>
                  </a:lnTo>
                  <a:lnTo>
                    <a:pt x="1701117" y="26336"/>
                  </a:lnTo>
                  <a:lnTo>
                    <a:pt x="1672536" y="7066"/>
                  </a:lnTo>
                  <a:lnTo>
                    <a:pt x="1637538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48655" y="4082796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handler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84826" y="2875788"/>
            <a:ext cx="1727835" cy="540385"/>
          </a:xfrm>
          <a:custGeom>
            <a:avLst/>
            <a:gdLst/>
            <a:ahLst/>
            <a:cxnLst/>
            <a:rect l="l" t="t" r="r" b="b"/>
            <a:pathLst>
              <a:path w="1727834" h="540385">
                <a:moveTo>
                  <a:pt x="1637410" y="0"/>
                </a:moveTo>
                <a:lnTo>
                  <a:pt x="90043" y="0"/>
                </a:lnTo>
                <a:lnTo>
                  <a:pt x="54971" y="7068"/>
                </a:lnTo>
                <a:lnTo>
                  <a:pt x="26352" y="26352"/>
                </a:lnTo>
                <a:lnTo>
                  <a:pt x="7068" y="54971"/>
                </a:lnTo>
                <a:lnTo>
                  <a:pt x="0" y="90042"/>
                </a:lnTo>
                <a:lnTo>
                  <a:pt x="0" y="450214"/>
                </a:lnTo>
                <a:lnTo>
                  <a:pt x="7068" y="485286"/>
                </a:lnTo>
                <a:lnTo>
                  <a:pt x="26352" y="513905"/>
                </a:lnTo>
                <a:lnTo>
                  <a:pt x="54971" y="533189"/>
                </a:lnTo>
                <a:lnTo>
                  <a:pt x="90043" y="540258"/>
                </a:lnTo>
                <a:lnTo>
                  <a:pt x="1637410" y="540258"/>
                </a:lnTo>
                <a:lnTo>
                  <a:pt x="1672482" y="533189"/>
                </a:lnTo>
                <a:lnTo>
                  <a:pt x="1701101" y="513905"/>
                </a:lnTo>
                <a:lnTo>
                  <a:pt x="1720385" y="485286"/>
                </a:lnTo>
                <a:lnTo>
                  <a:pt x="1727453" y="450214"/>
                </a:lnTo>
                <a:lnTo>
                  <a:pt x="1727453" y="90042"/>
                </a:lnTo>
                <a:lnTo>
                  <a:pt x="1720385" y="54971"/>
                </a:lnTo>
                <a:lnTo>
                  <a:pt x="1701101" y="26352"/>
                </a:lnTo>
                <a:lnTo>
                  <a:pt x="1672482" y="7068"/>
                </a:lnTo>
                <a:lnTo>
                  <a:pt x="163741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77103" y="2965195"/>
            <a:ext cx="13436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symbol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30193" y="2801365"/>
            <a:ext cx="4180840" cy="2758440"/>
          </a:xfrm>
          <a:custGeom>
            <a:avLst/>
            <a:gdLst/>
            <a:ahLst/>
            <a:cxnLst/>
            <a:rect l="l" t="t" r="r" b="b"/>
            <a:pathLst>
              <a:path w="4180840" h="2758440">
                <a:moveTo>
                  <a:pt x="1254760" y="345313"/>
                </a:moveTo>
                <a:lnTo>
                  <a:pt x="1210017" y="355866"/>
                </a:lnTo>
                <a:lnTo>
                  <a:pt x="1210017" y="410743"/>
                </a:lnTo>
                <a:lnTo>
                  <a:pt x="889368" y="1027417"/>
                </a:lnTo>
                <a:lnTo>
                  <a:pt x="879894" y="1016508"/>
                </a:lnTo>
                <a:lnTo>
                  <a:pt x="879894" y="1045629"/>
                </a:lnTo>
                <a:lnTo>
                  <a:pt x="685253" y="1419936"/>
                </a:lnTo>
                <a:lnTo>
                  <a:pt x="76606" y="1384909"/>
                </a:lnTo>
                <a:lnTo>
                  <a:pt x="76644" y="1384173"/>
                </a:lnTo>
                <a:lnTo>
                  <a:pt x="77304" y="1372425"/>
                </a:lnTo>
                <a:lnTo>
                  <a:pt x="82931" y="1371092"/>
                </a:lnTo>
                <a:lnTo>
                  <a:pt x="77736" y="1364869"/>
                </a:lnTo>
                <a:lnTo>
                  <a:pt x="78232" y="1356360"/>
                </a:lnTo>
                <a:lnTo>
                  <a:pt x="72656" y="1358760"/>
                </a:lnTo>
                <a:lnTo>
                  <a:pt x="71399" y="1357249"/>
                </a:lnTo>
                <a:lnTo>
                  <a:pt x="64617" y="1349121"/>
                </a:lnTo>
                <a:lnTo>
                  <a:pt x="690638" y="827671"/>
                </a:lnTo>
                <a:lnTo>
                  <a:pt x="879894" y="1045629"/>
                </a:lnTo>
                <a:lnTo>
                  <a:pt x="879894" y="1016508"/>
                </a:lnTo>
                <a:lnTo>
                  <a:pt x="705319" y="815454"/>
                </a:lnTo>
                <a:lnTo>
                  <a:pt x="1200467" y="402996"/>
                </a:lnTo>
                <a:lnTo>
                  <a:pt x="1205953" y="405853"/>
                </a:lnTo>
                <a:lnTo>
                  <a:pt x="1210017" y="410743"/>
                </a:lnTo>
                <a:lnTo>
                  <a:pt x="1210017" y="355866"/>
                </a:lnTo>
                <a:lnTo>
                  <a:pt x="1171829" y="364871"/>
                </a:lnTo>
                <a:lnTo>
                  <a:pt x="1190066" y="386778"/>
                </a:lnTo>
                <a:lnTo>
                  <a:pt x="692797" y="801039"/>
                </a:lnTo>
                <a:lnTo>
                  <a:pt x="57137" y="68961"/>
                </a:lnTo>
                <a:lnTo>
                  <a:pt x="57873" y="68326"/>
                </a:lnTo>
                <a:lnTo>
                  <a:pt x="64135" y="73787"/>
                </a:lnTo>
                <a:lnTo>
                  <a:pt x="67792" y="59690"/>
                </a:lnTo>
                <a:lnTo>
                  <a:pt x="68224" y="59309"/>
                </a:lnTo>
                <a:lnTo>
                  <a:pt x="78740" y="50165"/>
                </a:lnTo>
                <a:lnTo>
                  <a:pt x="71081" y="47015"/>
                </a:lnTo>
                <a:lnTo>
                  <a:pt x="71310" y="46139"/>
                </a:lnTo>
                <a:lnTo>
                  <a:pt x="1178623" y="335267"/>
                </a:lnTo>
                <a:lnTo>
                  <a:pt x="1171448" y="362839"/>
                </a:lnTo>
                <a:lnTo>
                  <a:pt x="1254760" y="345313"/>
                </a:lnTo>
                <a:lnTo>
                  <a:pt x="1246924" y="338455"/>
                </a:lnTo>
                <a:lnTo>
                  <a:pt x="1190625" y="289179"/>
                </a:lnTo>
                <a:lnTo>
                  <a:pt x="1183424" y="316839"/>
                </a:lnTo>
                <a:lnTo>
                  <a:pt x="76111" y="27711"/>
                </a:lnTo>
                <a:lnTo>
                  <a:pt x="76936" y="24511"/>
                </a:lnTo>
                <a:lnTo>
                  <a:pt x="83312" y="0"/>
                </a:lnTo>
                <a:lnTo>
                  <a:pt x="0" y="17653"/>
                </a:lnTo>
                <a:lnTo>
                  <a:pt x="21209" y="100203"/>
                </a:lnTo>
                <a:lnTo>
                  <a:pt x="42735" y="81483"/>
                </a:lnTo>
                <a:lnTo>
                  <a:pt x="678129" y="813257"/>
                </a:lnTo>
                <a:lnTo>
                  <a:pt x="52438" y="1334503"/>
                </a:lnTo>
                <a:lnTo>
                  <a:pt x="34163" y="1312545"/>
                </a:lnTo>
                <a:lnTo>
                  <a:pt x="330" y="1389875"/>
                </a:lnTo>
                <a:lnTo>
                  <a:pt x="0" y="1390015"/>
                </a:lnTo>
                <a:lnTo>
                  <a:pt x="215" y="1390154"/>
                </a:lnTo>
                <a:lnTo>
                  <a:pt x="0" y="1390650"/>
                </a:lnTo>
                <a:lnTo>
                  <a:pt x="774" y="1390472"/>
                </a:lnTo>
                <a:lnTo>
                  <a:pt x="73914" y="1432433"/>
                </a:lnTo>
                <a:lnTo>
                  <a:pt x="75526" y="1403959"/>
                </a:lnTo>
                <a:lnTo>
                  <a:pt x="675640" y="1438427"/>
                </a:lnTo>
                <a:lnTo>
                  <a:pt x="29679" y="2680703"/>
                </a:lnTo>
                <a:lnTo>
                  <a:pt x="25654" y="2676779"/>
                </a:lnTo>
                <a:lnTo>
                  <a:pt x="23190" y="2684589"/>
                </a:lnTo>
                <a:lnTo>
                  <a:pt x="1397" y="2673223"/>
                </a:lnTo>
                <a:lnTo>
                  <a:pt x="0" y="2758046"/>
                </a:lnTo>
                <a:lnTo>
                  <a:pt x="0" y="2758440"/>
                </a:lnTo>
                <a:lnTo>
                  <a:pt x="1016" y="2757703"/>
                </a:lnTo>
                <a:lnTo>
                  <a:pt x="80391" y="2729865"/>
                </a:lnTo>
                <a:lnTo>
                  <a:pt x="69253" y="2719070"/>
                </a:lnTo>
                <a:lnTo>
                  <a:pt x="62826" y="2712859"/>
                </a:lnTo>
                <a:lnTo>
                  <a:pt x="68961" y="2708402"/>
                </a:lnTo>
                <a:lnTo>
                  <a:pt x="65290" y="2706497"/>
                </a:lnTo>
                <a:lnTo>
                  <a:pt x="63919" y="2705798"/>
                </a:lnTo>
                <a:lnTo>
                  <a:pt x="1208544" y="1523758"/>
                </a:lnTo>
                <a:lnTo>
                  <a:pt x="1229106" y="1543685"/>
                </a:lnTo>
                <a:lnTo>
                  <a:pt x="1242453" y="1501394"/>
                </a:lnTo>
                <a:lnTo>
                  <a:pt x="1254645" y="1462747"/>
                </a:lnTo>
                <a:lnTo>
                  <a:pt x="1254696" y="1462582"/>
                </a:lnTo>
                <a:lnTo>
                  <a:pt x="1254760" y="1462405"/>
                </a:lnTo>
                <a:lnTo>
                  <a:pt x="1254607" y="1462227"/>
                </a:lnTo>
                <a:lnTo>
                  <a:pt x="1254760" y="1462151"/>
                </a:lnTo>
                <a:lnTo>
                  <a:pt x="1254556" y="1462049"/>
                </a:lnTo>
                <a:lnTo>
                  <a:pt x="1254252" y="1460868"/>
                </a:lnTo>
                <a:lnTo>
                  <a:pt x="1254252" y="1462582"/>
                </a:lnTo>
                <a:lnTo>
                  <a:pt x="1251597" y="1463522"/>
                </a:lnTo>
                <a:lnTo>
                  <a:pt x="1254010" y="1462481"/>
                </a:lnTo>
                <a:lnTo>
                  <a:pt x="1254252" y="1462582"/>
                </a:lnTo>
                <a:lnTo>
                  <a:pt x="1254252" y="1460868"/>
                </a:lnTo>
                <a:lnTo>
                  <a:pt x="1244015" y="1421003"/>
                </a:lnTo>
                <a:lnTo>
                  <a:pt x="1240853" y="1408684"/>
                </a:lnTo>
                <a:lnTo>
                  <a:pt x="1240853" y="1467281"/>
                </a:lnTo>
                <a:lnTo>
                  <a:pt x="1238821" y="1467993"/>
                </a:lnTo>
                <a:lnTo>
                  <a:pt x="1190752" y="1467993"/>
                </a:lnTo>
                <a:lnTo>
                  <a:pt x="1178102" y="1467993"/>
                </a:lnTo>
                <a:lnTo>
                  <a:pt x="1176870" y="1489722"/>
                </a:lnTo>
                <a:lnTo>
                  <a:pt x="1174369" y="1490599"/>
                </a:lnTo>
                <a:lnTo>
                  <a:pt x="1176693" y="1492859"/>
                </a:lnTo>
                <a:lnTo>
                  <a:pt x="1176528" y="1495806"/>
                </a:lnTo>
                <a:lnTo>
                  <a:pt x="1178737" y="1494853"/>
                </a:lnTo>
                <a:lnTo>
                  <a:pt x="1194879" y="1510499"/>
                </a:lnTo>
                <a:lnTo>
                  <a:pt x="46291" y="2696629"/>
                </a:lnTo>
                <a:lnTo>
                  <a:pt x="45859" y="2696400"/>
                </a:lnTo>
                <a:lnTo>
                  <a:pt x="43929" y="2694533"/>
                </a:lnTo>
                <a:lnTo>
                  <a:pt x="696468" y="1439621"/>
                </a:lnTo>
                <a:lnTo>
                  <a:pt x="1178140" y="1467281"/>
                </a:lnTo>
                <a:lnTo>
                  <a:pt x="1190790" y="1467281"/>
                </a:lnTo>
                <a:lnTo>
                  <a:pt x="1240853" y="1467281"/>
                </a:lnTo>
                <a:lnTo>
                  <a:pt x="1240853" y="1408684"/>
                </a:lnTo>
                <a:lnTo>
                  <a:pt x="1233551" y="1380236"/>
                </a:lnTo>
                <a:lnTo>
                  <a:pt x="1211986" y="1398943"/>
                </a:lnTo>
                <a:lnTo>
                  <a:pt x="1197559" y="1382331"/>
                </a:lnTo>
                <a:lnTo>
                  <a:pt x="1197559" y="1411452"/>
                </a:lnTo>
                <a:lnTo>
                  <a:pt x="1185151" y="1422222"/>
                </a:lnTo>
                <a:lnTo>
                  <a:pt x="1180846" y="1419733"/>
                </a:lnTo>
                <a:lnTo>
                  <a:pt x="1180465" y="1426286"/>
                </a:lnTo>
                <a:lnTo>
                  <a:pt x="1176020" y="1430147"/>
                </a:lnTo>
                <a:lnTo>
                  <a:pt x="1180147" y="1431874"/>
                </a:lnTo>
                <a:lnTo>
                  <a:pt x="1179220" y="1448346"/>
                </a:lnTo>
                <a:lnTo>
                  <a:pt x="706081" y="1421130"/>
                </a:lnTo>
                <a:lnTo>
                  <a:pt x="893305" y="1061085"/>
                </a:lnTo>
                <a:lnTo>
                  <a:pt x="1197559" y="1411452"/>
                </a:lnTo>
                <a:lnTo>
                  <a:pt x="1197559" y="1382331"/>
                </a:lnTo>
                <a:lnTo>
                  <a:pt x="902779" y="1042860"/>
                </a:lnTo>
                <a:lnTo>
                  <a:pt x="1228039" y="417347"/>
                </a:lnTo>
                <a:lnTo>
                  <a:pt x="1253363" y="430530"/>
                </a:lnTo>
                <a:lnTo>
                  <a:pt x="1253896" y="397256"/>
                </a:lnTo>
                <a:lnTo>
                  <a:pt x="1254760" y="345313"/>
                </a:lnTo>
                <a:close/>
              </a:path>
              <a:path w="4180840" h="2758440">
                <a:moveTo>
                  <a:pt x="4180332" y="2673223"/>
                </a:moveTo>
                <a:lnTo>
                  <a:pt x="4158577" y="2684030"/>
                </a:lnTo>
                <a:lnTo>
                  <a:pt x="4156329" y="2676271"/>
                </a:lnTo>
                <a:lnTo>
                  <a:pt x="4151922" y="2680335"/>
                </a:lnTo>
                <a:lnTo>
                  <a:pt x="4137317" y="2650909"/>
                </a:lnTo>
                <a:lnTo>
                  <a:pt x="4137317" y="2693822"/>
                </a:lnTo>
                <a:lnTo>
                  <a:pt x="4135539" y="2695460"/>
                </a:lnTo>
                <a:lnTo>
                  <a:pt x="4135209" y="2695625"/>
                </a:lnTo>
                <a:lnTo>
                  <a:pt x="3041180" y="1511935"/>
                </a:lnTo>
                <a:lnTo>
                  <a:pt x="3051352" y="1502537"/>
                </a:lnTo>
                <a:lnTo>
                  <a:pt x="3057245" y="1497101"/>
                </a:lnTo>
                <a:lnTo>
                  <a:pt x="3059684" y="1498219"/>
                </a:lnTo>
                <a:lnTo>
                  <a:pt x="3059582" y="1494942"/>
                </a:lnTo>
                <a:lnTo>
                  <a:pt x="3062224" y="1492504"/>
                </a:lnTo>
                <a:lnTo>
                  <a:pt x="3059480" y="1491475"/>
                </a:lnTo>
                <a:lnTo>
                  <a:pt x="3058884" y="1470025"/>
                </a:lnTo>
                <a:lnTo>
                  <a:pt x="3058871" y="1469669"/>
                </a:lnTo>
                <a:lnTo>
                  <a:pt x="3523221" y="1456397"/>
                </a:lnTo>
                <a:lnTo>
                  <a:pt x="4137317" y="2693822"/>
                </a:lnTo>
                <a:lnTo>
                  <a:pt x="4137317" y="2650909"/>
                </a:lnTo>
                <a:lnTo>
                  <a:pt x="3544163" y="1455801"/>
                </a:lnTo>
                <a:lnTo>
                  <a:pt x="4104157" y="1439786"/>
                </a:lnTo>
                <a:lnTo>
                  <a:pt x="4105021" y="1468374"/>
                </a:lnTo>
                <a:lnTo>
                  <a:pt x="4179443" y="1428457"/>
                </a:lnTo>
                <a:lnTo>
                  <a:pt x="4180078" y="1428623"/>
                </a:lnTo>
                <a:lnTo>
                  <a:pt x="4179913" y="1428203"/>
                </a:lnTo>
                <a:lnTo>
                  <a:pt x="4180078" y="1428115"/>
                </a:lnTo>
                <a:lnTo>
                  <a:pt x="4179824" y="1428013"/>
                </a:lnTo>
                <a:lnTo>
                  <a:pt x="4166184" y="1393063"/>
                </a:lnTo>
                <a:lnTo>
                  <a:pt x="4149090" y="1349248"/>
                </a:lnTo>
                <a:lnTo>
                  <a:pt x="4129913" y="1370482"/>
                </a:lnTo>
                <a:lnTo>
                  <a:pt x="4117187" y="1358976"/>
                </a:lnTo>
                <a:lnTo>
                  <a:pt x="4117187" y="1384554"/>
                </a:lnTo>
                <a:lnTo>
                  <a:pt x="4108056" y="1394663"/>
                </a:lnTo>
                <a:lnTo>
                  <a:pt x="4102735" y="1392174"/>
                </a:lnTo>
                <a:lnTo>
                  <a:pt x="4102976" y="1400302"/>
                </a:lnTo>
                <a:lnTo>
                  <a:pt x="4098036" y="1405763"/>
                </a:lnTo>
                <a:lnTo>
                  <a:pt x="4103179" y="1407198"/>
                </a:lnTo>
                <a:lnTo>
                  <a:pt x="4103573" y="1420368"/>
                </a:lnTo>
                <a:lnTo>
                  <a:pt x="4103586" y="1420736"/>
                </a:lnTo>
                <a:lnTo>
                  <a:pt x="3534829" y="1437005"/>
                </a:lnTo>
                <a:lnTo>
                  <a:pt x="3513886" y="1394815"/>
                </a:lnTo>
                <a:lnTo>
                  <a:pt x="3513886" y="1437601"/>
                </a:lnTo>
                <a:lnTo>
                  <a:pt x="3058325" y="1450619"/>
                </a:lnTo>
                <a:lnTo>
                  <a:pt x="3057804" y="1432140"/>
                </a:lnTo>
                <a:lnTo>
                  <a:pt x="3061462" y="1430655"/>
                </a:lnTo>
                <a:lnTo>
                  <a:pt x="3057664" y="1427314"/>
                </a:lnTo>
                <a:lnTo>
                  <a:pt x="3057525" y="1422019"/>
                </a:lnTo>
                <a:lnTo>
                  <a:pt x="3053880" y="1423974"/>
                </a:lnTo>
                <a:lnTo>
                  <a:pt x="3050806" y="1421257"/>
                </a:lnTo>
                <a:lnTo>
                  <a:pt x="3040011" y="1411732"/>
                </a:lnTo>
                <a:lnTo>
                  <a:pt x="3334956" y="1077061"/>
                </a:lnTo>
                <a:lnTo>
                  <a:pt x="3513886" y="1437601"/>
                </a:lnTo>
                <a:lnTo>
                  <a:pt x="3513886" y="1394815"/>
                </a:lnTo>
                <a:lnTo>
                  <a:pt x="3348532" y="1061656"/>
                </a:lnTo>
                <a:lnTo>
                  <a:pt x="3531120" y="854481"/>
                </a:lnTo>
                <a:lnTo>
                  <a:pt x="4117187" y="1384554"/>
                </a:lnTo>
                <a:lnTo>
                  <a:pt x="4117187" y="1358976"/>
                </a:lnTo>
                <a:lnTo>
                  <a:pt x="3543693" y="840206"/>
                </a:lnTo>
                <a:lnTo>
                  <a:pt x="4136809" y="167208"/>
                </a:lnTo>
                <a:lnTo>
                  <a:pt x="4158234" y="186055"/>
                </a:lnTo>
                <a:lnTo>
                  <a:pt x="4169079" y="145161"/>
                </a:lnTo>
                <a:lnTo>
                  <a:pt x="4180078" y="103759"/>
                </a:lnTo>
                <a:lnTo>
                  <a:pt x="4097782" y="81407"/>
                </a:lnTo>
                <a:lnTo>
                  <a:pt x="4103446" y="109461"/>
                </a:lnTo>
                <a:lnTo>
                  <a:pt x="3055277" y="320827"/>
                </a:lnTo>
                <a:lnTo>
                  <a:pt x="3049651" y="292735"/>
                </a:lnTo>
                <a:lnTo>
                  <a:pt x="2982468" y="345186"/>
                </a:lnTo>
                <a:lnTo>
                  <a:pt x="3064637" y="367411"/>
                </a:lnTo>
                <a:lnTo>
                  <a:pt x="3059531" y="342011"/>
                </a:lnTo>
                <a:lnTo>
                  <a:pt x="3059036" y="339509"/>
                </a:lnTo>
                <a:lnTo>
                  <a:pt x="4107205" y="128117"/>
                </a:lnTo>
                <a:lnTo>
                  <a:pt x="4108170" y="132892"/>
                </a:lnTo>
                <a:lnTo>
                  <a:pt x="4101084" y="135763"/>
                </a:lnTo>
                <a:lnTo>
                  <a:pt x="4110405" y="143992"/>
                </a:lnTo>
                <a:lnTo>
                  <a:pt x="4112895" y="156210"/>
                </a:lnTo>
                <a:lnTo>
                  <a:pt x="4118940" y="151498"/>
                </a:lnTo>
                <a:lnTo>
                  <a:pt x="4122547" y="154660"/>
                </a:lnTo>
                <a:lnTo>
                  <a:pt x="3529571" y="827430"/>
                </a:lnTo>
                <a:lnTo>
                  <a:pt x="3516998" y="816063"/>
                </a:lnTo>
                <a:lnTo>
                  <a:pt x="3516998" y="841705"/>
                </a:lnTo>
                <a:lnTo>
                  <a:pt x="3339388" y="1043216"/>
                </a:lnTo>
                <a:lnTo>
                  <a:pt x="3025673" y="411162"/>
                </a:lnTo>
                <a:lnTo>
                  <a:pt x="3029343" y="407098"/>
                </a:lnTo>
                <a:lnTo>
                  <a:pt x="3033966" y="404799"/>
                </a:lnTo>
                <a:lnTo>
                  <a:pt x="3516998" y="841705"/>
                </a:lnTo>
                <a:lnTo>
                  <a:pt x="3516998" y="816063"/>
                </a:lnTo>
                <a:lnTo>
                  <a:pt x="3045345" y="389394"/>
                </a:lnTo>
                <a:lnTo>
                  <a:pt x="3053029" y="380873"/>
                </a:lnTo>
                <a:lnTo>
                  <a:pt x="3064510" y="368173"/>
                </a:lnTo>
                <a:lnTo>
                  <a:pt x="2982468" y="345313"/>
                </a:lnTo>
                <a:lnTo>
                  <a:pt x="2982303" y="396621"/>
                </a:lnTo>
                <a:lnTo>
                  <a:pt x="2982214" y="430530"/>
                </a:lnTo>
                <a:lnTo>
                  <a:pt x="3007804" y="417804"/>
                </a:lnTo>
                <a:lnTo>
                  <a:pt x="3325812" y="1058621"/>
                </a:lnTo>
                <a:lnTo>
                  <a:pt x="3025698" y="1399120"/>
                </a:lnTo>
                <a:lnTo>
                  <a:pt x="3004312" y="1380236"/>
                </a:lnTo>
                <a:lnTo>
                  <a:pt x="2983738" y="1457871"/>
                </a:lnTo>
                <a:lnTo>
                  <a:pt x="2983738" y="1462887"/>
                </a:lnTo>
                <a:lnTo>
                  <a:pt x="2982798" y="1462532"/>
                </a:lnTo>
                <a:lnTo>
                  <a:pt x="2983738" y="1462887"/>
                </a:lnTo>
                <a:lnTo>
                  <a:pt x="2983738" y="1457871"/>
                </a:lnTo>
                <a:lnTo>
                  <a:pt x="2982582" y="1462227"/>
                </a:lnTo>
                <a:lnTo>
                  <a:pt x="2982518" y="1462430"/>
                </a:lnTo>
                <a:lnTo>
                  <a:pt x="2982468" y="1462659"/>
                </a:lnTo>
                <a:lnTo>
                  <a:pt x="3006217" y="1544193"/>
                </a:lnTo>
                <a:lnTo>
                  <a:pt x="3027172" y="1524850"/>
                </a:lnTo>
                <a:lnTo>
                  <a:pt x="4117429" y="2704439"/>
                </a:lnTo>
                <a:lnTo>
                  <a:pt x="4112006" y="2707132"/>
                </a:lnTo>
                <a:lnTo>
                  <a:pt x="4117987" y="2711653"/>
                </a:lnTo>
                <a:lnTo>
                  <a:pt x="4100322" y="2727960"/>
                </a:lnTo>
                <a:lnTo>
                  <a:pt x="4179062" y="2757678"/>
                </a:lnTo>
                <a:lnTo>
                  <a:pt x="4180078" y="2758440"/>
                </a:lnTo>
                <a:lnTo>
                  <a:pt x="4180078" y="2758059"/>
                </a:lnTo>
                <a:lnTo>
                  <a:pt x="4180230" y="2707132"/>
                </a:lnTo>
                <a:lnTo>
                  <a:pt x="4180230" y="2705735"/>
                </a:lnTo>
                <a:lnTo>
                  <a:pt x="4180332" y="26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029087A-3D84-48CE-B1FD-4D7B84C68748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BB5B93F9-FE22-2282-A8CA-F00EFC7157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F9D67A7-0E03-458E-A9A6-782BBF4A245A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6605"/>
            <a:ext cx="3456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Quicksort</a:t>
            </a:r>
            <a:r>
              <a:rPr spc="-220" dirty="0"/>
              <a:t> </a:t>
            </a:r>
            <a:r>
              <a:rPr spc="-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54836"/>
            <a:ext cx="5181600" cy="48221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"/>
              </a:spcBef>
              <a:tabLst>
                <a:tab pos="654685" algn="l"/>
              </a:tabLst>
            </a:pPr>
            <a:r>
              <a:rPr sz="1800" spc="335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5" dirty="0">
                <a:latin typeface="Trebuchet MS"/>
                <a:cs typeface="Trebuchet MS"/>
              </a:rPr>
              <a:t>a[11];</a:t>
            </a:r>
            <a:endParaRPr sz="1800">
              <a:latin typeface="Trebuchet MS"/>
              <a:cs typeface="Trebuchet MS"/>
            </a:endParaRPr>
          </a:p>
          <a:p>
            <a:pPr marL="373380" marR="2540635" indent="-281940">
              <a:lnSpc>
                <a:spcPct val="136100"/>
              </a:lnSpc>
              <a:spcBef>
                <a:spcPts val="5"/>
              </a:spcBef>
              <a:tabLst>
                <a:tab pos="797560" algn="l"/>
                <a:tab pos="938530" algn="l"/>
                <a:tab pos="2491740" algn="l"/>
              </a:tabLst>
            </a:pPr>
            <a:r>
              <a:rPr sz="1800" spc="240" dirty="0">
                <a:latin typeface="Trebuchet MS"/>
                <a:cs typeface="Trebuchet MS"/>
              </a:rPr>
              <a:t>void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0" dirty="0">
                <a:latin typeface="Trebuchet MS"/>
                <a:cs typeface="Trebuchet MS"/>
              </a:rPr>
              <a:t>readArray()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 </a:t>
            </a: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480" dirty="0">
                <a:latin typeface="Trebuchet MS"/>
                <a:cs typeface="Trebuchet MS"/>
              </a:rPr>
              <a:t>i;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spcBef>
                <a:spcPts val="790"/>
              </a:spcBef>
            </a:pPr>
            <a:r>
              <a:rPr sz="1800" spc="-5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785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800">
              <a:latin typeface="Trebuchet MS"/>
              <a:cs typeface="Trebuchet MS"/>
            </a:endParaRPr>
          </a:p>
          <a:p>
            <a:pPr marL="373380" marR="2822575" indent="-281940">
              <a:lnSpc>
                <a:spcPct val="136300"/>
              </a:lnSpc>
              <a:tabLst>
                <a:tab pos="654685" algn="l"/>
                <a:tab pos="1078230" algn="l"/>
                <a:tab pos="1362075" algn="l"/>
                <a:tab pos="1642745" algn="l"/>
              </a:tabLst>
            </a:pPr>
            <a:r>
              <a:rPr sz="1800" spc="335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15" dirty="0">
                <a:latin typeface="Trebuchet MS"/>
                <a:cs typeface="Trebuchet MS"/>
              </a:rPr>
              <a:t>main()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 </a:t>
            </a:r>
            <a:r>
              <a:rPr sz="1800" spc="270" dirty="0">
                <a:latin typeface="Trebuchet MS"/>
                <a:cs typeface="Trebuchet MS"/>
              </a:rPr>
              <a:t>readArray(); </a:t>
            </a:r>
            <a:r>
              <a:rPr sz="1800" spc="275" dirty="0">
                <a:latin typeface="Trebuchet MS"/>
                <a:cs typeface="Trebuchet MS"/>
              </a:rPr>
              <a:t>a[0]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45" dirty="0">
                <a:latin typeface="Trebuchet MS"/>
                <a:cs typeface="Trebuchet MS"/>
              </a:rPr>
              <a:t>-</a:t>
            </a:r>
            <a:r>
              <a:rPr sz="1800" spc="185" dirty="0">
                <a:latin typeface="Trebuchet MS"/>
                <a:cs typeface="Trebuchet MS"/>
              </a:rPr>
              <a:t>99999;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spcBef>
                <a:spcPts val="790"/>
              </a:spcBef>
              <a:tabLst>
                <a:tab pos="1220470" algn="l"/>
                <a:tab pos="1503045" algn="l"/>
              </a:tabLst>
            </a:pPr>
            <a:r>
              <a:rPr sz="1800" spc="260" dirty="0">
                <a:latin typeface="Trebuchet MS"/>
                <a:cs typeface="Trebuchet MS"/>
              </a:rPr>
              <a:t>a[10]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90" dirty="0">
                <a:latin typeface="Trebuchet MS"/>
                <a:cs typeface="Trebuchet MS"/>
              </a:rPr>
              <a:t>99999;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spcBef>
                <a:spcPts val="785"/>
              </a:spcBef>
              <a:tabLst>
                <a:tab pos="2208530" algn="l"/>
              </a:tabLst>
            </a:pPr>
            <a:r>
              <a:rPr sz="1800" spc="285" dirty="0">
                <a:latin typeface="Trebuchet MS"/>
                <a:cs typeface="Trebuchet MS"/>
              </a:rPr>
              <a:t>quicksort(1,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20" dirty="0">
                <a:latin typeface="Trebuchet MS"/>
                <a:cs typeface="Trebuchet MS"/>
              </a:rPr>
              <a:t>9);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780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200" y="1354836"/>
            <a:ext cx="5181600" cy="48221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"/>
              </a:spcBef>
              <a:tabLst>
                <a:tab pos="797560" algn="l"/>
                <a:tab pos="2772410" algn="l"/>
                <a:tab pos="3195955" algn="l"/>
                <a:tab pos="3760470" algn="l"/>
                <a:tab pos="4184015" algn="l"/>
              </a:tabLst>
            </a:pPr>
            <a:r>
              <a:rPr sz="1800" spc="240" dirty="0">
                <a:latin typeface="Trebuchet MS"/>
                <a:cs typeface="Trebuchet MS"/>
              </a:rPr>
              <a:t>void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05" dirty="0">
                <a:latin typeface="Trebuchet MS"/>
                <a:cs typeface="Trebuchet MS"/>
              </a:rPr>
              <a:t>quicksort(int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m,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4" dirty="0">
                <a:latin typeface="Trebuchet MS"/>
                <a:cs typeface="Trebuchet MS"/>
              </a:rPr>
              <a:t>n)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spcBef>
                <a:spcPts val="785"/>
              </a:spcBef>
              <a:tabLst>
                <a:tab pos="939165" algn="l"/>
              </a:tabLst>
            </a:pP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80" dirty="0">
                <a:latin typeface="Trebuchet MS"/>
                <a:cs typeface="Trebuchet MS"/>
              </a:rPr>
              <a:t>i;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spcBef>
                <a:spcPts val="780"/>
              </a:spcBef>
              <a:tabLst>
                <a:tab pos="797560" algn="l"/>
                <a:tab pos="1220470" algn="l"/>
                <a:tab pos="1503045" algn="l"/>
                <a:tab pos="1926589" algn="l"/>
              </a:tabLst>
            </a:pPr>
            <a:r>
              <a:rPr sz="1800" spc="495" dirty="0">
                <a:latin typeface="Trebuchet MS"/>
                <a:cs typeface="Trebuchet MS"/>
              </a:rPr>
              <a:t>if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0" dirty="0">
                <a:latin typeface="Trebuchet MS"/>
                <a:cs typeface="Trebuchet MS"/>
              </a:rPr>
              <a:t>(n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&gt;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m)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656590" marR="1694180">
              <a:lnSpc>
                <a:spcPct val="136200"/>
              </a:lnSpc>
              <a:spcBef>
                <a:spcPts val="5"/>
              </a:spcBef>
              <a:tabLst>
                <a:tab pos="939165" algn="l"/>
                <a:tab pos="1221740" algn="l"/>
                <a:tab pos="2490470" algn="l"/>
                <a:tab pos="2773045" algn="l"/>
                <a:tab pos="3056255" algn="l"/>
              </a:tabLst>
            </a:pP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partition(m,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10" dirty="0">
                <a:latin typeface="Trebuchet MS"/>
                <a:cs typeface="Trebuchet MS"/>
              </a:rPr>
              <a:t>n); </a:t>
            </a:r>
            <a:r>
              <a:rPr sz="1800" spc="240" dirty="0">
                <a:latin typeface="Trebuchet MS"/>
                <a:cs typeface="Trebuchet MS"/>
              </a:rPr>
              <a:t>quicksort(m,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25" dirty="0">
                <a:latin typeface="Trebuchet MS"/>
                <a:cs typeface="Trebuchet MS"/>
              </a:rPr>
              <a:t>i-</a:t>
            </a:r>
            <a:r>
              <a:rPr sz="1800" spc="315" dirty="0">
                <a:latin typeface="Trebuchet MS"/>
                <a:cs typeface="Trebuchet MS"/>
              </a:rPr>
              <a:t>1); </a:t>
            </a:r>
            <a:r>
              <a:rPr sz="1800" spc="295" dirty="0">
                <a:latin typeface="Trebuchet MS"/>
                <a:cs typeface="Trebuchet MS"/>
              </a:rPr>
              <a:t>quicksort(i+1,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10" dirty="0">
                <a:latin typeface="Trebuchet MS"/>
                <a:cs typeface="Trebuchet MS"/>
              </a:rPr>
              <a:t>n);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spcBef>
                <a:spcPts val="785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790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655320" algn="l"/>
                <a:tab pos="2632075" algn="l"/>
                <a:tab pos="3054985" algn="l"/>
                <a:tab pos="3620135" algn="l"/>
                <a:tab pos="4043045" algn="l"/>
              </a:tabLst>
            </a:pPr>
            <a:r>
              <a:rPr sz="1800" spc="335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30" dirty="0">
                <a:latin typeface="Trebuchet MS"/>
                <a:cs typeface="Trebuchet MS"/>
              </a:rPr>
              <a:t>partition(int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m,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45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0" dirty="0">
                <a:latin typeface="Trebuchet MS"/>
                <a:cs typeface="Trebuchet MS"/>
              </a:rPr>
              <a:t>n)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spcBef>
                <a:spcPts val="785"/>
              </a:spcBef>
            </a:pPr>
            <a:r>
              <a:rPr sz="1800" spc="-5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780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0A003-1C8F-F4C8-8E01-F0A5EC1992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3425"/>
            <a:ext cx="63614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One</a:t>
            </a:r>
            <a:r>
              <a:rPr spc="-185" dirty="0"/>
              <a:t> </a:t>
            </a:r>
            <a:r>
              <a:rPr dirty="0"/>
              <a:t>Possible</a:t>
            </a:r>
            <a:r>
              <a:rPr spc="-165" dirty="0"/>
              <a:t> </a:t>
            </a:r>
            <a:r>
              <a:rPr spc="-10" dirty="0"/>
              <a:t>Activation</a:t>
            </a:r>
            <a:r>
              <a:rPr spc="-150" dirty="0"/>
              <a:t> </a:t>
            </a:r>
            <a:r>
              <a:rPr spc="-2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1801" y="5664961"/>
            <a:ext cx="1279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4" dirty="0">
                <a:latin typeface="Trebuchet MS"/>
                <a:cs typeface="Trebuchet MS"/>
              </a:rPr>
              <a:t>qsort(2,1)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3459" y="5664961"/>
            <a:ext cx="1279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4" dirty="0">
                <a:latin typeface="Trebuchet MS"/>
                <a:cs typeface="Trebuchet MS"/>
              </a:rPr>
              <a:t>qsort(3,3)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3680" y="5664961"/>
            <a:ext cx="14052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0" dirty="0">
                <a:latin typeface="Trebuchet MS"/>
                <a:cs typeface="Trebuchet MS"/>
              </a:rPr>
              <a:t>partn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80" dirty="0">
                <a:latin typeface="Trebuchet MS"/>
                <a:cs typeface="Trebuchet MS"/>
              </a:rPr>
              <a:t>(2,3)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9321" y="5751067"/>
            <a:ext cx="419290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3525" algn="l"/>
                <a:tab pos="2926080" algn="l"/>
              </a:tabLst>
            </a:pPr>
            <a:r>
              <a:rPr sz="1600" spc="210" dirty="0">
                <a:latin typeface="Trebuchet MS"/>
                <a:cs typeface="Trebuchet MS"/>
              </a:rPr>
              <a:t>partn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80" dirty="0">
                <a:latin typeface="Trebuchet MS"/>
                <a:cs typeface="Trebuchet MS"/>
              </a:rPr>
              <a:t>(7,9)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254" dirty="0">
                <a:latin typeface="Trebuchet MS"/>
                <a:cs typeface="Trebuchet MS"/>
              </a:rPr>
              <a:t>qsort(7,7)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254" dirty="0">
                <a:latin typeface="Trebuchet MS"/>
                <a:cs typeface="Trebuchet MS"/>
              </a:rPr>
              <a:t>qsort(9,9)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7133" y="5082794"/>
            <a:ext cx="3255645" cy="589915"/>
          </a:xfrm>
          <a:custGeom>
            <a:avLst/>
            <a:gdLst/>
            <a:ahLst/>
            <a:cxnLst/>
            <a:rect l="l" t="t" r="r" b="b"/>
            <a:pathLst>
              <a:path w="3255645" h="589914">
                <a:moveTo>
                  <a:pt x="3255645" y="569175"/>
                </a:moveTo>
                <a:lnTo>
                  <a:pt x="3240252" y="539750"/>
                </a:lnTo>
                <a:lnTo>
                  <a:pt x="3216148" y="493649"/>
                </a:lnTo>
                <a:lnTo>
                  <a:pt x="3199434" y="516826"/>
                </a:lnTo>
                <a:lnTo>
                  <a:pt x="2485136" y="1524"/>
                </a:lnTo>
                <a:lnTo>
                  <a:pt x="2479687" y="9080"/>
                </a:lnTo>
                <a:lnTo>
                  <a:pt x="2477643" y="0"/>
                </a:lnTo>
                <a:lnTo>
                  <a:pt x="72186" y="543102"/>
                </a:lnTo>
                <a:lnTo>
                  <a:pt x="65913" y="515226"/>
                </a:lnTo>
                <a:lnTo>
                  <a:pt x="0" y="569175"/>
                </a:lnTo>
                <a:lnTo>
                  <a:pt x="82677" y="589559"/>
                </a:lnTo>
                <a:lnTo>
                  <a:pt x="77012" y="564476"/>
                </a:lnTo>
                <a:lnTo>
                  <a:pt x="76377" y="561682"/>
                </a:lnTo>
                <a:lnTo>
                  <a:pt x="2434018" y="29349"/>
                </a:lnTo>
                <a:lnTo>
                  <a:pt x="1731225" y="517893"/>
                </a:lnTo>
                <a:lnTo>
                  <a:pt x="1714881" y="494411"/>
                </a:lnTo>
                <a:lnTo>
                  <a:pt x="1674114" y="569175"/>
                </a:lnTo>
                <a:lnTo>
                  <a:pt x="1758442" y="556971"/>
                </a:lnTo>
                <a:lnTo>
                  <a:pt x="1747139" y="540753"/>
                </a:lnTo>
                <a:lnTo>
                  <a:pt x="1742084" y="533501"/>
                </a:lnTo>
                <a:lnTo>
                  <a:pt x="2479522" y="21043"/>
                </a:lnTo>
                <a:lnTo>
                  <a:pt x="3188284" y="532307"/>
                </a:lnTo>
                <a:lnTo>
                  <a:pt x="3171571" y="555485"/>
                </a:lnTo>
                <a:lnTo>
                  <a:pt x="3255645" y="569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06869" y="4525264"/>
            <a:ext cx="14052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0" dirty="0">
                <a:latin typeface="Trebuchet MS"/>
                <a:cs typeface="Trebuchet MS"/>
              </a:rPr>
              <a:t>partn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80" dirty="0">
                <a:latin typeface="Trebuchet MS"/>
                <a:cs typeface="Trebuchet MS"/>
              </a:rPr>
              <a:t>(5,9)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3816" y="4525264"/>
            <a:ext cx="1279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4" dirty="0">
                <a:latin typeface="Trebuchet MS"/>
                <a:cs typeface="Trebuchet MS"/>
              </a:rPr>
              <a:t>qsort(5,5)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31730" y="4525264"/>
            <a:ext cx="1279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4" dirty="0">
                <a:latin typeface="Trebuchet MS"/>
                <a:cs typeface="Trebuchet MS"/>
              </a:rPr>
              <a:t>qsort(7,9)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359" y="4721605"/>
            <a:ext cx="14046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0" dirty="0">
                <a:latin typeface="Trebuchet MS"/>
                <a:cs typeface="Trebuchet MS"/>
              </a:rPr>
              <a:t>partn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80" dirty="0">
                <a:latin typeface="Trebuchet MS"/>
                <a:cs typeface="Trebuchet MS"/>
              </a:rPr>
              <a:t>(1,3)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4767" y="4721605"/>
            <a:ext cx="1279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4" dirty="0">
                <a:latin typeface="Trebuchet MS"/>
                <a:cs typeface="Trebuchet MS"/>
              </a:rPr>
              <a:t>qsort(1,0)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7235" y="4721605"/>
            <a:ext cx="12801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60" dirty="0">
                <a:latin typeface="Trebuchet MS"/>
                <a:cs typeface="Trebuchet MS"/>
              </a:rPr>
              <a:t>qsort(2,3)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70813" y="3914901"/>
            <a:ext cx="3516629" cy="805815"/>
          </a:xfrm>
          <a:custGeom>
            <a:avLst/>
            <a:gdLst/>
            <a:ahLst/>
            <a:cxnLst/>
            <a:rect l="l" t="t" r="r" b="b"/>
            <a:pathLst>
              <a:path w="3516629" h="805814">
                <a:moveTo>
                  <a:pt x="3516249" y="794131"/>
                </a:moveTo>
                <a:lnTo>
                  <a:pt x="3500628" y="768223"/>
                </a:lnTo>
                <a:lnTo>
                  <a:pt x="3472307" y="721233"/>
                </a:lnTo>
                <a:lnTo>
                  <a:pt x="3457041" y="745337"/>
                </a:lnTo>
                <a:lnTo>
                  <a:pt x="2280412" y="1016"/>
                </a:lnTo>
                <a:lnTo>
                  <a:pt x="2275230" y="9169"/>
                </a:lnTo>
                <a:lnTo>
                  <a:pt x="2272030" y="0"/>
                </a:lnTo>
                <a:lnTo>
                  <a:pt x="68910" y="760285"/>
                </a:lnTo>
                <a:lnTo>
                  <a:pt x="59601" y="733298"/>
                </a:lnTo>
                <a:lnTo>
                  <a:pt x="0" y="794131"/>
                </a:lnTo>
                <a:lnTo>
                  <a:pt x="84455" y="805307"/>
                </a:lnTo>
                <a:lnTo>
                  <a:pt x="76555" y="782447"/>
                </a:lnTo>
                <a:lnTo>
                  <a:pt x="75133" y="778306"/>
                </a:lnTo>
                <a:lnTo>
                  <a:pt x="2253259" y="26670"/>
                </a:lnTo>
                <a:lnTo>
                  <a:pt x="1834730" y="723887"/>
                </a:lnTo>
                <a:lnTo>
                  <a:pt x="1810258" y="709168"/>
                </a:lnTo>
                <a:lnTo>
                  <a:pt x="1803654" y="794131"/>
                </a:lnTo>
                <a:lnTo>
                  <a:pt x="1875536" y="748411"/>
                </a:lnTo>
                <a:lnTo>
                  <a:pt x="1869186" y="744601"/>
                </a:lnTo>
                <a:lnTo>
                  <a:pt x="1851075" y="733717"/>
                </a:lnTo>
                <a:lnTo>
                  <a:pt x="2278303" y="22123"/>
                </a:lnTo>
                <a:lnTo>
                  <a:pt x="3446843" y="761441"/>
                </a:lnTo>
                <a:lnTo>
                  <a:pt x="3431540" y="785622"/>
                </a:lnTo>
                <a:lnTo>
                  <a:pt x="3516249" y="7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8705" y="3553205"/>
            <a:ext cx="14046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0" dirty="0">
                <a:latin typeface="Trebuchet MS"/>
                <a:cs typeface="Trebuchet MS"/>
              </a:rPr>
              <a:t>partn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80" dirty="0">
                <a:latin typeface="Trebuchet MS"/>
                <a:cs typeface="Trebuchet MS"/>
              </a:rPr>
              <a:t>(1,9)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6192" y="3553205"/>
            <a:ext cx="1279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4" dirty="0">
                <a:latin typeface="Trebuchet MS"/>
                <a:cs typeface="Trebuchet MS"/>
              </a:rPr>
              <a:t>qsort(1,3)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7256" y="3553205"/>
            <a:ext cx="1279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4" dirty="0">
                <a:latin typeface="Trebuchet MS"/>
                <a:cs typeface="Trebuchet MS"/>
              </a:rPr>
              <a:t>qsort(5,9)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6705" y="1216914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Trebuchet MS"/>
                <a:cs typeface="Trebuchet MS"/>
              </a:rPr>
              <a:t>main()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6008" y="2446019"/>
            <a:ext cx="904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70" dirty="0">
                <a:latin typeface="Trebuchet MS"/>
                <a:cs typeface="Trebuchet MS"/>
              </a:rPr>
              <a:t>rdArr()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9359" y="2446019"/>
            <a:ext cx="12795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4" dirty="0">
                <a:latin typeface="Trebuchet MS"/>
                <a:cs typeface="Trebuchet MS"/>
              </a:rPr>
              <a:t>qsort(1,9)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79017" y="1615820"/>
            <a:ext cx="3134360" cy="833119"/>
          </a:xfrm>
          <a:custGeom>
            <a:avLst/>
            <a:gdLst/>
            <a:ahLst/>
            <a:cxnLst/>
            <a:rect l="l" t="t" r="r" b="b"/>
            <a:pathLst>
              <a:path w="3134360" h="833119">
                <a:moveTo>
                  <a:pt x="3134233" y="732663"/>
                </a:moveTo>
                <a:lnTo>
                  <a:pt x="3108058" y="744207"/>
                </a:lnTo>
                <a:lnTo>
                  <a:pt x="2783205" y="5334"/>
                </a:lnTo>
                <a:lnTo>
                  <a:pt x="2774772" y="9004"/>
                </a:lnTo>
                <a:lnTo>
                  <a:pt x="2772156" y="0"/>
                </a:lnTo>
                <a:lnTo>
                  <a:pt x="70485" y="787285"/>
                </a:lnTo>
                <a:lnTo>
                  <a:pt x="62484" y="759841"/>
                </a:lnTo>
                <a:lnTo>
                  <a:pt x="0" y="817753"/>
                </a:lnTo>
                <a:lnTo>
                  <a:pt x="83820" y="832993"/>
                </a:lnTo>
                <a:lnTo>
                  <a:pt x="76847" y="809117"/>
                </a:lnTo>
                <a:lnTo>
                  <a:pt x="75819" y="805573"/>
                </a:lnTo>
                <a:lnTo>
                  <a:pt x="2769095" y="20739"/>
                </a:lnTo>
                <a:lnTo>
                  <a:pt x="3090621" y="751890"/>
                </a:lnTo>
                <a:lnTo>
                  <a:pt x="3064510" y="763397"/>
                </a:lnTo>
                <a:lnTo>
                  <a:pt x="3130042" y="817753"/>
                </a:lnTo>
                <a:lnTo>
                  <a:pt x="3132709" y="763524"/>
                </a:lnTo>
                <a:lnTo>
                  <a:pt x="3134233" y="732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72159" y="2807334"/>
            <a:ext cx="7385050" cy="758190"/>
          </a:xfrm>
          <a:custGeom>
            <a:avLst/>
            <a:gdLst/>
            <a:ahLst/>
            <a:cxnLst/>
            <a:rect l="l" t="t" r="r" b="b"/>
            <a:pathLst>
              <a:path w="7385050" h="758189">
                <a:moveTo>
                  <a:pt x="7384796" y="733425"/>
                </a:moveTo>
                <a:lnTo>
                  <a:pt x="7383056" y="732155"/>
                </a:lnTo>
                <a:lnTo>
                  <a:pt x="7316089" y="683006"/>
                </a:lnTo>
                <a:lnTo>
                  <a:pt x="7311263" y="711250"/>
                </a:lnTo>
                <a:lnTo>
                  <a:pt x="3138805" y="0"/>
                </a:lnTo>
                <a:lnTo>
                  <a:pt x="3137116" y="9550"/>
                </a:lnTo>
                <a:lnTo>
                  <a:pt x="3136836" y="9156"/>
                </a:lnTo>
                <a:lnTo>
                  <a:pt x="3134741" y="127"/>
                </a:lnTo>
                <a:lnTo>
                  <a:pt x="72085" y="706945"/>
                </a:lnTo>
                <a:lnTo>
                  <a:pt x="65659" y="679069"/>
                </a:lnTo>
                <a:lnTo>
                  <a:pt x="0" y="733425"/>
                </a:lnTo>
                <a:lnTo>
                  <a:pt x="82804" y="753364"/>
                </a:lnTo>
                <a:lnTo>
                  <a:pt x="77025" y="728345"/>
                </a:lnTo>
                <a:lnTo>
                  <a:pt x="76365" y="725500"/>
                </a:lnTo>
                <a:lnTo>
                  <a:pt x="3095447" y="28740"/>
                </a:lnTo>
                <a:lnTo>
                  <a:pt x="2229167" y="679996"/>
                </a:lnTo>
                <a:lnTo>
                  <a:pt x="2211959" y="657098"/>
                </a:lnTo>
                <a:lnTo>
                  <a:pt x="2173986" y="733425"/>
                </a:lnTo>
                <a:lnTo>
                  <a:pt x="2257806" y="718058"/>
                </a:lnTo>
                <a:lnTo>
                  <a:pt x="2246338" y="702818"/>
                </a:lnTo>
                <a:lnTo>
                  <a:pt x="2240610" y="695210"/>
                </a:lnTo>
                <a:lnTo>
                  <a:pt x="3139465" y="19481"/>
                </a:lnTo>
                <a:lnTo>
                  <a:pt x="7308062" y="730034"/>
                </a:lnTo>
                <a:lnTo>
                  <a:pt x="7303262" y="758190"/>
                </a:lnTo>
                <a:lnTo>
                  <a:pt x="7384796" y="733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0069" y="3914775"/>
            <a:ext cx="3261360" cy="613410"/>
          </a:xfrm>
          <a:custGeom>
            <a:avLst/>
            <a:gdLst/>
            <a:ahLst/>
            <a:cxnLst/>
            <a:rect l="l" t="t" r="r" b="b"/>
            <a:pathLst>
              <a:path w="3261359" h="613410">
                <a:moveTo>
                  <a:pt x="3260852" y="597789"/>
                </a:moveTo>
                <a:lnTo>
                  <a:pt x="3251530" y="589153"/>
                </a:lnTo>
                <a:lnTo>
                  <a:pt x="3198368" y="539877"/>
                </a:lnTo>
                <a:lnTo>
                  <a:pt x="3190367" y="567309"/>
                </a:lnTo>
                <a:lnTo>
                  <a:pt x="1249299" y="0"/>
                </a:lnTo>
                <a:lnTo>
                  <a:pt x="1246632" y="9144"/>
                </a:lnTo>
                <a:lnTo>
                  <a:pt x="1242568" y="508"/>
                </a:lnTo>
                <a:lnTo>
                  <a:pt x="64820" y="556691"/>
                </a:lnTo>
                <a:lnTo>
                  <a:pt x="52578" y="530860"/>
                </a:lnTo>
                <a:lnTo>
                  <a:pt x="0" y="597789"/>
                </a:lnTo>
                <a:lnTo>
                  <a:pt x="85217" y="599694"/>
                </a:lnTo>
                <a:lnTo>
                  <a:pt x="75577" y="579374"/>
                </a:lnTo>
                <a:lnTo>
                  <a:pt x="72999" y="573938"/>
                </a:lnTo>
                <a:lnTo>
                  <a:pt x="1243520" y="21170"/>
                </a:lnTo>
                <a:lnTo>
                  <a:pt x="1611325" y="541147"/>
                </a:lnTo>
                <a:lnTo>
                  <a:pt x="1588008" y="557657"/>
                </a:lnTo>
                <a:lnTo>
                  <a:pt x="1663065" y="597789"/>
                </a:lnTo>
                <a:lnTo>
                  <a:pt x="1655991" y="551434"/>
                </a:lnTo>
                <a:lnTo>
                  <a:pt x="1650238" y="513588"/>
                </a:lnTo>
                <a:lnTo>
                  <a:pt x="1626882" y="530136"/>
                </a:lnTo>
                <a:lnTo>
                  <a:pt x="1270114" y="25933"/>
                </a:lnTo>
                <a:lnTo>
                  <a:pt x="3185033" y="585597"/>
                </a:lnTo>
                <a:lnTo>
                  <a:pt x="3177032" y="613029"/>
                </a:lnTo>
                <a:lnTo>
                  <a:pt x="3260852" y="59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32267" y="4887214"/>
            <a:ext cx="2851150" cy="862965"/>
          </a:xfrm>
          <a:custGeom>
            <a:avLst/>
            <a:gdLst/>
            <a:ahLst/>
            <a:cxnLst/>
            <a:rect l="l" t="t" r="r" b="b"/>
            <a:pathLst>
              <a:path w="2851150" h="862964">
                <a:moveTo>
                  <a:pt x="2850642" y="766368"/>
                </a:moveTo>
                <a:lnTo>
                  <a:pt x="2824988" y="778903"/>
                </a:lnTo>
                <a:lnTo>
                  <a:pt x="2446909" y="4826"/>
                </a:lnTo>
                <a:lnTo>
                  <a:pt x="2438489" y="8978"/>
                </a:lnTo>
                <a:lnTo>
                  <a:pt x="2435352" y="0"/>
                </a:lnTo>
                <a:lnTo>
                  <a:pt x="68884" y="817676"/>
                </a:lnTo>
                <a:lnTo>
                  <a:pt x="59563" y="790663"/>
                </a:lnTo>
                <a:lnTo>
                  <a:pt x="0" y="851560"/>
                </a:lnTo>
                <a:lnTo>
                  <a:pt x="84455" y="862685"/>
                </a:lnTo>
                <a:lnTo>
                  <a:pt x="76542" y="839825"/>
                </a:lnTo>
                <a:lnTo>
                  <a:pt x="75120" y="835685"/>
                </a:lnTo>
                <a:lnTo>
                  <a:pt x="2394381" y="34353"/>
                </a:lnTo>
                <a:lnTo>
                  <a:pt x="1509293" y="794639"/>
                </a:lnTo>
                <a:lnTo>
                  <a:pt x="1490726" y="773010"/>
                </a:lnTo>
                <a:lnTo>
                  <a:pt x="1457706" y="851560"/>
                </a:lnTo>
                <a:lnTo>
                  <a:pt x="1540383" y="830808"/>
                </a:lnTo>
                <a:lnTo>
                  <a:pt x="1528864" y="817410"/>
                </a:lnTo>
                <a:lnTo>
                  <a:pt x="1521726" y="809104"/>
                </a:lnTo>
                <a:lnTo>
                  <a:pt x="2435314" y="24358"/>
                </a:lnTo>
                <a:lnTo>
                  <a:pt x="2807855" y="787273"/>
                </a:lnTo>
                <a:lnTo>
                  <a:pt x="2782189" y="799807"/>
                </a:lnTo>
                <a:lnTo>
                  <a:pt x="2849880" y="851560"/>
                </a:lnTo>
                <a:lnTo>
                  <a:pt x="2850337" y="799807"/>
                </a:lnTo>
                <a:lnTo>
                  <a:pt x="2850350" y="798677"/>
                </a:lnTo>
                <a:lnTo>
                  <a:pt x="2850451" y="787273"/>
                </a:lnTo>
                <a:lnTo>
                  <a:pt x="2850527" y="778903"/>
                </a:lnTo>
                <a:lnTo>
                  <a:pt x="2850642" y="766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73340" y="1277874"/>
            <a:ext cx="3240405" cy="7080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 marR="14033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Also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referred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dynamic </a:t>
            </a:r>
            <a:r>
              <a:rPr sz="2000" dirty="0">
                <a:latin typeface="Calibri"/>
                <a:cs typeface="Calibri"/>
              </a:rPr>
              <a:t>call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7A24CB4-2FCD-4834-B11E-1CF7081A784F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C21A5D26-DEF0-94EF-902A-5EF9BE995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7604"/>
            <a:ext cx="7521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155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spc="-20" dirty="0"/>
              <a:t>Procedure</a:t>
            </a:r>
            <a:r>
              <a:rPr spc="-135" dirty="0"/>
              <a:t> </a:t>
            </a:r>
            <a:r>
              <a:rPr spc="-10" dirty="0"/>
              <a:t>Activations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1476" y="217931"/>
            <a:ext cx="3238500" cy="50139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35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15"/>
              </a:spcBef>
            </a:pPr>
            <a:r>
              <a:rPr sz="1600" spc="195" dirty="0">
                <a:latin typeface="Trebuchet MS"/>
                <a:cs typeface="Trebuchet MS"/>
              </a:rPr>
              <a:t>enter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main()</a:t>
            </a:r>
            <a:endParaRPr sz="1600">
              <a:latin typeface="Trebuchet MS"/>
              <a:cs typeface="Trebuchet MS"/>
            </a:endParaRPr>
          </a:p>
          <a:p>
            <a:pPr marL="342900" marR="381000">
              <a:lnSpc>
                <a:spcPct val="142000"/>
              </a:lnSpc>
              <a:spcBef>
                <a:spcPts val="5"/>
              </a:spcBef>
            </a:pPr>
            <a:r>
              <a:rPr sz="1600" spc="200" dirty="0">
                <a:latin typeface="Trebuchet MS"/>
                <a:cs typeface="Trebuchet MS"/>
              </a:rPr>
              <a:t>enter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20" dirty="0">
                <a:latin typeface="Trebuchet MS"/>
                <a:cs typeface="Trebuchet MS"/>
              </a:rPr>
              <a:t>readArray() </a:t>
            </a:r>
            <a:r>
              <a:rPr sz="1600" spc="210" dirty="0">
                <a:latin typeface="Trebuchet MS"/>
                <a:cs typeface="Trebuchet MS"/>
              </a:rPr>
              <a:t>leave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20" dirty="0">
                <a:latin typeface="Trebuchet MS"/>
                <a:cs typeface="Trebuchet MS"/>
              </a:rPr>
              <a:t>readArray() </a:t>
            </a:r>
            <a:r>
              <a:rPr sz="1600" spc="200" dirty="0">
                <a:latin typeface="Trebuchet MS"/>
                <a:cs typeface="Trebuchet MS"/>
              </a:rPr>
              <a:t>enter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quicksort(1,9)</a:t>
            </a:r>
            <a:endParaRPr sz="1600">
              <a:latin typeface="Trebuchet MS"/>
              <a:cs typeface="Trebuchet MS"/>
            </a:endParaRPr>
          </a:p>
          <a:p>
            <a:pPr marL="593725" marR="129539" algn="just">
              <a:lnSpc>
                <a:spcPct val="142000"/>
              </a:lnSpc>
              <a:spcBef>
                <a:spcPts val="5"/>
              </a:spcBef>
            </a:pPr>
            <a:r>
              <a:rPr sz="1600" spc="200" dirty="0">
                <a:latin typeface="Trebuchet MS"/>
                <a:cs typeface="Trebuchet MS"/>
              </a:rPr>
              <a:t>enter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70" dirty="0">
                <a:latin typeface="Trebuchet MS"/>
                <a:cs typeface="Trebuchet MS"/>
              </a:rPr>
              <a:t>partition(1,9) </a:t>
            </a:r>
            <a:r>
              <a:rPr sz="1600" spc="210" dirty="0">
                <a:latin typeface="Trebuchet MS"/>
                <a:cs typeface="Trebuchet MS"/>
              </a:rPr>
              <a:t>leave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70" dirty="0">
                <a:latin typeface="Trebuchet MS"/>
                <a:cs typeface="Trebuchet MS"/>
              </a:rPr>
              <a:t>partition(1,9) </a:t>
            </a:r>
            <a:r>
              <a:rPr sz="1600" spc="200" dirty="0">
                <a:latin typeface="Trebuchet MS"/>
                <a:cs typeface="Trebuchet MS"/>
              </a:rPr>
              <a:t>enter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quicksort(1,3)</a:t>
            </a:r>
            <a:endParaRPr sz="1600">
              <a:latin typeface="Trebuchet MS"/>
              <a:cs typeface="Trebuchet MS"/>
            </a:endParaRPr>
          </a:p>
          <a:p>
            <a:pPr marL="593725">
              <a:lnSpc>
                <a:spcPct val="100000"/>
              </a:lnSpc>
              <a:spcBef>
                <a:spcPts val="810"/>
              </a:spcBef>
            </a:pPr>
            <a:r>
              <a:rPr sz="1600" spc="365" dirty="0">
                <a:latin typeface="Trebuchet MS"/>
                <a:cs typeface="Trebuchet MS"/>
              </a:rPr>
              <a:t>...</a:t>
            </a:r>
            <a:endParaRPr sz="1600">
              <a:latin typeface="Trebuchet MS"/>
              <a:cs typeface="Trebuchet MS"/>
            </a:endParaRPr>
          </a:p>
          <a:p>
            <a:pPr marL="593725" marR="129539">
              <a:lnSpc>
                <a:spcPts val="2730"/>
              </a:lnSpc>
              <a:spcBef>
                <a:spcPts val="220"/>
              </a:spcBef>
            </a:pPr>
            <a:r>
              <a:rPr sz="1600" spc="210" dirty="0">
                <a:latin typeface="Trebuchet MS"/>
                <a:cs typeface="Trebuchet MS"/>
              </a:rPr>
              <a:t>leave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quicksort(1,3) </a:t>
            </a:r>
            <a:r>
              <a:rPr sz="1600" spc="200" dirty="0">
                <a:latin typeface="Trebuchet MS"/>
                <a:cs typeface="Trebuchet MS"/>
              </a:rPr>
              <a:t>enter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quicksort(5,9)</a:t>
            </a:r>
            <a:endParaRPr sz="1600">
              <a:latin typeface="Trebuchet MS"/>
              <a:cs typeface="Trebuchet MS"/>
            </a:endParaRPr>
          </a:p>
          <a:p>
            <a:pPr marL="593725">
              <a:lnSpc>
                <a:spcPct val="100000"/>
              </a:lnSpc>
              <a:spcBef>
                <a:spcPts val="585"/>
              </a:spcBef>
            </a:pPr>
            <a:r>
              <a:rPr sz="1600" spc="365" dirty="0">
                <a:latin typeface="Trebuchet MS"/>
                <a:cs typeface="Trebuchet MS"/>
              </a:rPr>
              <a:t>...</a:t>
            </a:r>
            <a:endParaRPr sz="1600">
              <a:latin typeface="Trebuchet MS"/>
              <a:cs typeface="Trebuchet MS"/>
            </a:endParaRPr>
          </a:p>
          <a:p>
            <a:pPr marL="342900" marR="129539" indent="250190">
              <a:lnSpc>
                <a:spcPts val="2730"/>
              </a:lnSpc>
              <a:spcBef>
                <a:spcPts val="220"/>
              </a:spcBef>
            </a:pPr>
            <a:r>
              <a:rPr sz="1600" spc="210" dirty="0">
                <a:latin typeface="Trebuchet MS"/>
                <a:cs typeface="Trebuchet MS"/>
              </a:rPr>
              <a:t>leave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quicksort(5,9) </a:t>
            </a:r>
            <a:r>
              <a:rPr sz="1600" spc="210" dirty="0">
                <a:latin typeface="Trebuchet MS"/>
                <a:cs typeface="Trebuchet MS"/>
              </a:rPr>
              <a:t>leave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quicksort(1,9)</a:t>
            </a:r>
            <a:endParaRPr sz="16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585"/>
              </a:spcBef>
            </a:pPr>
            <a:r>
              <a:rPr sz="1600" spc="204" dirty="0">
                <a:latin typeface="Trebuchet MS"/>
                <a:cs typeface="Trebuchet MS"/>
              </a:rPr>
              <a:t>leave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main()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160" y="5476240"/>
            <a:ext cx="36410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80" dirty="0">
                <a:latin typeface="Trebuchet MS"/>
                <a:cs typeface="Trebuchet MS"/>
              </a:rPr>
              <a:t>partn</a:t>
            </a:r>
            <a:r>
              <a:rPr sz="1400" spc="455" dirty="0">
                <a:latin typeface="Trebuchet MS"/>
                <a:cs typeface="Trebuchet MS"/>
              </a:rPr>
              <a:t> </a:t>
            </a:r>
            <a:r>
              <a:rPr sz="1400" spc="250" dirty="0">
                <a:latin typeface="Trebuchet MS"/>
                <a:cs typeface="Trebuchet MS"/>
              </a:rPr>
              <a:t>(2,3)</a:t>
            </a:r>
            <a:r>
              <a:rPr sz="1400" spc="50" dirty="0">
                <a:latin typeface="Trebuchet MS"/>
                <a:cs typeface="Trebuchet MS"/>
              </a:rPr>
              <a:t>  </a:t>
            </a:r>
            <a:r>
              <a:rPr sz="1400" spc="235" dirty="0">
                <a:latin typeface="Trebuchet MS"/>
                <a:cs typeface="Trebuchet MS"/>
              </a:rPr>
              <a:t>qsort(2,1)</a:t>
            </a:r>
            <a:r>
              <a:rPr sz="1400" spc="405" dirty="0">
                <a:latin typeface="Trebuchet MS"/>
                <a:cs typeface="Trebuchet MS"/>
              </a:rPr>
              <a:t> </a:t>
            </a:r>
            <a:r>
              <a:rPr sz="1400" spc="225" dirty="0">
                <a:latin typeface="Trebuchet MS"/>
                <a:cs typeface="Trebuchet MS"/>
              </a:rPr>
              <a:t>qsort(3,3)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253" y="5548629"/>
            <a:ext cx="33337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80" dirty="0">
                <a:latin typeface="Trebuchet MS"/>
                <a:cs typeface="Trebuchet MS"/>
              </a:rPr>
              <a:t>partn</a:t>
            </a:r>
            <a:r>
              <a:rPr sz="1400" spc="450" dirty="0">
                <a:latin typeface="Trebuchet MS"/>
                <a:cs typeface="Trebuchet MS"/>
              </a:rPr>
              <a:t> </a:t>
            </a:r>
            <a:r>
              <a:rPr sz="1400" spc="200" dirty="0">
                <a:latin typeface="Trebuchet MS"/>
                <a:cs typeface="Trebuchet MS"/>
              </a:rPr>
              <a:t>(7,9)qsort(7,7)qsort(9,9)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1729" y="4917566"/>
            <a:ext cx="2465705" cy="558800"/>
          </a:xfrm>
          <a:custGeom>
            <a:avLst/>
            <a:gdLst/>
            <a:ahLst/>
            <a:cxnLst/>
            <a:rect l="l" t="t" r="r" b="b"/>
            <a:pathLst>
              <a:path w="2465704" h="558800">
                <a:moveTo>
                  <a:pt x="2465197" y="542798"/>
                </a:moveTo>
                <a:lnTo>
                  <a:pt x="2451366" y="507111"/>
                </a:lnTo>
                <a:lnTo>
                  <a:pt x="2434463" y="463423"/>
                </a:lnTo>
                <a:lnTo>
                  <a:pt x="2415286" y="484492"/>
                </a:lnTo>
                <a:lnTo>
                  <a:pt x="1883918" y="2032"/>
                </a:lnTo>
                <a:lnTo>
                  <a:pt x="1877504" y="9207"/>
                </a:lnTo>
                <a:lnTo>
                  <a:pt x="1874901" y="0"/>
                </a:lnTo>
                <a:lnTo>
                  <a:pt x="70662" y="512775"/>
                </a:lnTo>
                <a:lnTo>
                  <a:pt x="62865" y="485267"/>
                </a:lnTo>
                <a:lnTo>
                  <a:pt x="0" y="542798"/>
                </a:lnTo>
                <a:lnTo>
                  <a:pt x="83693" y="558673"/>
                </a:lnTo>
                <a:lnTo>
                  <a:pt x="76835" y="534543"/>
                </a:lnTo>
                <a:lnTo>
                  <a:pt x="75857" y="531075"/>
                </a:lnTo>
                <a:lnTo>
                  <a:pt x="1838845" y="30022"/>
                </a:lnTo>
                <a:lnTo>
                  <a:pt x="1318260" y="485444"/>
                </a:lnTo>
                <a:lnTo>
                  <a:pt x="1299464" y="463931"/>
                </a:lnTo>
                <a:lnTo>
                  <a:pt x="1267206" y="542798"/>
                </a:lnTo>
                <a:lnTo>
                  <a:pt x="1349629" y="521335"/>
                </a:lnTo>
                <a:lnTo>
                  <a:pt x="1338084" y="508127"/>
                </a:lnTo>
                <a:lnTo>
                  <a:pt x="1330807" y="499808"/>
                </a:lnTo>
                <a:lnTo>
                  <a:pt x="1877199" y="21691"/>
                </a:lnTo>
                <a:lnTo>
                  <a:pt x="2402459" y="498589"/>
                </a:lnTo>
                <a:lnTo>
                  <a:pt x="2383155" y="519811"/>
                </a:lnTo>
                <a:lnTo>
                  <a:pt x="2465197" y="54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65700" y="4519167"/>
            <a:ext cx="36442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80" dirty="0">
                <a:latin typeface="Trebuchet MS"/>
                <a:cs typeface="Trebuchet MS"/>
              </a:rPr>
              <a:t>partn</a:t>
            </a:r>
            <a:r>
              <a:rPr sz="1400" spc="455" dirty="0">
                <a:latin typeface="Trebuchet MS"/>
                <a:cs typeface="Trebuchet MS"/>
              </a:rPr>
              <a:t> </a:t>
            </a:r>
            <a:r>
              <a:rPr sz="1400" spc="250" dirty="0">
                <a:latin typeface="Trebuchet MS"/>
                <a:cs typeface="Trebuchet MS"/>
              </a:rPr>
              <a:t>(5,9)</a:t>
            </a:r>
            <a:r>
              <a:rPr sz="1400" spc="459" dirty="0">
                <a:latin typeface="Trebuchet MS"/>
                <a:cs typeface="Trebuchet MS"/>
              </a:rPr>
              <a:t> </a:t>
            </a:r>
            <a:r>
              <a:rPr sz="1400" spc="235" dirty="0">
                <a:latin typeface="Trebuchet MS"/>
                <a:cs typeface="Trebuchet MS"/>
              </a:rPr>
              <a:t>qsort(5,5)</a:t>
            </a:r>
            <a:r>
              <a:rPr sz="1400" spc="495" dirty="0">
                <a:latin typeface="Trebuchet MS"/>
                <a:cs typeface="Trebuchet MS"/>
              </a:rPr>
              <a:t> </a:t>
            </a:r>
            <a:r>
              <a:rPr sz="1400" spc="225" dirty="0">
                <a:latin typeface="Trebuchet MS"/>
                <a:cs typeface="Trebuchet MS"/>
              </a:rPr>
              <a:t>qsort(7,9)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300" y="4684014"/>
            <a:ext cx="12293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80" dirty="0">
                <a:latin typeface="Trebuchet MS"/>
                <a:cs typeface="Trebuchet MS"/>
              </a:rPr>
              <a:t>partn</a:t>
            </a:r>
            <a:r>
              <a:rPr sz="1400" spc="450" dirty="0">
                <a:latin typeface="Trebuchet MS"/>
                <a:cs typeface="Trebuchet MS"/>
              </a:rPr>
              <a:t> </a:t>
            </a:r>
            <a:r>
              <a:rPr sz="1400" spc="240" dirty="0">
                <a:latin typeface="Trebuchet MS"/>
                <a:cs typeface="Trebuchet MS"/>
              </a:rPr>
              <a:t>(1,3)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2429" y="4684014"/>
            <a:ext cx="11201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rebuchet MS"/>
                <a:cs typeface="Trebuchet MS"/>
              </a:rPr>
              <a:t>qsort(1,0)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9100" y="4684014"/>
            <a:ext cx="11201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rebuchet MS"/>
                <a:cs typeface="Trebuchet MS"/>
              </a:rPr>
              <a:t>qsort(2,3)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6869" y="3937253"/>
            <a:ext cx="2662555" cy="737235"/>
          </a:xfrm>
          <a:custGeom>
            <a:avLst/>
            <a:gdLst/>
            <a:ahLst/>
            <a:cxnLst/>
            <a:rect l="l" t="t" r="r" b="b"/>
            <a:pathLst>
              <a:path w="2662554" h="737235">
                <a:moveTo>
                  <a:pt x="2662428" y="731520"/>
                </a:moveTo>
                <a:lnTo>
                  <a:pt x="2647353" y="700405"/>
                </a:lnTo>
                <a:lnTo>
                  <a:pt x="2625344" y="654939"/>
                </a:lnTo>
                <a:lnTo>
                  <a:pt x="2607907" y="677557"/>
                </a:lnTo>
                <a:lnTo>
                  <a:pt x="1728724" y="1270"/>
                </a:lnTo>
                <a:lnTo>
                  <a:pt x="1722729" y="8953"/>
                </a:lnTo>
                <a:lnTo>
                  <a:pt x="1718945" y="0"/>
                </a:lnTo>
                <a:lnTo>
                  <a:pt x="66573" y="693343"/>
                </a:lnTo>
                <a:lnTo>
                  <a:pt x="55524" y="667004"/>
                </a:lnTo>
                <a:lnTo>
                  <a:pt x="0" y="731520"/>
                </a:lnTo>
                <a:lnTo>
                  <a:pt x="85001" y="737235"/>
                </a:lnTo>
                <a:lnTo>
                  <a:pt x="75984" y="715772"/>
                </a:lnTo>
                <a:lnTo>
                  <a:pt x="73926" y="710869"/>
                </a:lnTo>
                <a:lnTo>
                  <a:pt x="1702536" y="27508"/>
                </a:lnTo>
                <a:lnTo>
                  <a:pt x="1390688" y="659028"/>
                </a:lnTo>
                <a:lnTo>
                  <a:pt x="1365123" y="646430"/>
                </a:lnTo>
                <a:lnTo>
                  <a:pt x="1365504" y="731520"/>
                </a:lnTo>
                <a:lnTo>
                  <a:pt x="1433449" y="680085"/>
                </a:lnTo>
                <a:lnTo>
                  <a:pt x="1430858" y="678815"/>
                </a:lnTo>
                <a:lnTo>
                  <a:pt x="1407807" y="667461"/>
                </a:lnTo>
                <a:lnTo>
                  <a:pt x="1725879" y="23075"/>
                </a:lnTo>
                <a:lnTo>
                  <a:pt x="2596248" y="692696"/>
                </a:lnTo>
                <a:lnTo>
                  <a:pt x="2578862" y="715264"/>
                </a:lnTo>
                <a:lnTo>
                  <a:pt x="2662428" y="7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8008" y="3702558"/>
            <a:ext cx="12293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80" dirty="0">
                <a:latin typeface="Trebuchet MS"/>
                <a:cs typeface="Trebuchet MS"/>
              </a:rPr>
              <a:t>partn</a:t>
            </a:r>
            <a:r>
              <a:rPr sz="1400" spc="450" dirty="0">
                <a:latin typeface="Trebuchet MS"/>
                <a:cs typeface="Trebuchet MS"/>
              </a:rPr>
              <a:t> </a:t>
            </a:r>
            <a:r>
              <a:rPr sz="1400" spc="240" dirty="0">
                <a:latin typeface="Trebuchet MS"/>
                <a:cs typeface="Trebuchet MS"/>
              </a:rPr>
              <a:t>(1,9)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9300" y="3702558"/>
            <a:ext cx="11201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rebuchet MS"/>
                <a:cs typeface="Trebuchet MS"/>
              </a:rPr>
              <a:t>qsort(1,3)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4935" y="3702558"/>
            <a:ext cx="11201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rebuchet MS"/>
                <a:cs typeface="Trebuchet MS"/>
              </a:rPr>
              <a:t>qsort(5,9)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2290" y="2772663"/>
            <a:ext cx="7912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35" dirty="0">
                <a:latin typeface="Trebuchet MS"/>
                <a:cs typeface="Trebuchet MS"/>
              </a:rPr>
              <a:t>rdArr()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8533" y="2772663"/>
            <a:ext cx="11201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rebuchet MS"/>
                <a:cs typeface="Trebuchet MS"/>
              </a:rPr>
              <a:t>qsort(1,9)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8403" y="2002535"/>
            <a:ext cx="2370455" cy="759460"/>
          </a:xfrm>
          <a:custGeom>
            <a:avLst/>
            <a:gdLst/>
            <a:ahLst/>
            <a:cxnLst/>
            <a:rect l="l" t="t" r="r" b="b"/>
            <a:pathLst>
              <a:path w="2370454" h="759460">
                <a:moveTo>
                  <a:pt x="2370074" y="754761"/>
                </a:moveTo>
                <a:lnTo>
                  <a:pt x="2358745" y="714121"/>
                </a:lnTo>
                <a:lnTo>
                  <a:pt x="2347201" y="672719"/>
                </a:lnTo>
                <a:lnTo>
                  <a:pt x="2326017" y="691921"/>
                </a:lnTo>
                <a:lnTo>
                  <a:pt x="1701800" y="2413"/>
                </a:lnTo>
                <a:lnTo>
                  <a:pt x="1694688" y="8763"/>
                </a:lnTo>
                <a:lnTo>
                  <a:pt x="1690878" y="0"/>
                </a:lnTo>
                <a:lnTo>
                  <a:pt x="65887" y="715365"/>
                </a:lnTo>
                <a:lnTo>
                  <a:pt x="54394" y="689229"/>
                </a:lnTo>
                <a:lnTo>
                  <a:pt x="0" y="754761"/>
                </a:lnTo>
                <a:lnTo>
                  <a:pt x="85090" y="758952"/>
                </a:lnTo>
                <a:lnTo>
                  <a:pt x="75806" y="737870"/>
                </a:lnTo>
                <a:lnTo>
                  <a:pt x="73558" y="732764"/>
                </a:lnTo>
                <a:lnTo>
                  <a:pt x="1692249" y="20281"/>
                </a:lnTo>
                <a:lnTo>
                  <a:pt x="2311882" y="704710"/>
                </a:lnTo>
                <a:lnTo>
                  <a:pt x="2290699" y="723900"/>
                </a:lnTo>
                <a:lnTo>
                  <a:pt x="2370074" y="754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39010" y="1739137"/>
            <a:ext cx="777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85" dirty="0">
                <a:latin typeface="Trebuchet MS"/>
                <a:cs typeface="Trebuchet MS"/>
              </a:rPr>
              <a:t>main()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3830" y="2002535"/>
            <a:ext cx="1698625" cy="759460"/>
          </a:xfrm>
          <a:custGeom>
            <a:avLst/>
            <a:gdLst/>
            <a:ahLst/>
            <a:cxnLst/>
            <a:rect l="l" t="t" r="r" b="b"/>
            <a:pathLst>
              <a:path w="1698625" h="759460">
                <a:moveTo>
                  <a:pt x="54394" y="689228"/>
                </a:moveTo>
                <a:lnTo>
                  <a:pt x="0" y="754761"/>
                </a:lnTo>
                <a:lnTo>
                  <a:pt x="85090" y="758951"/>
                </a:lnTo>
                <a:lnTo>
                  <a:pt x="75808" y="737869"/>
                </a:lnTo>
                <a:lnTo>
                  <a:pt x="61950" y="737869"/>
                </a:lnTo>
                <a:lnTo>
                  <a:pt x="54279" y="720471"/>
                </a:lnTo>
                <a:lnTo>
                  <a:pt x="65897" y="715356"/>
                </a:lnTo>
                <a:lnTo>
                  <a:pt x="54394" y="689228"/>
                </a:lnTo>
                <a:close/>
              </a:path>
              <a:path w="1698625" h="759460">
                <a:moveTo>
                  <a:pt x="65897" y="715356"/>
                </a:moveTo>
                <a:lnTo>
                  <a:pt x="54279" y="720471"/>
                </a:lnTo>
                <a:lnTo>
                  <a:pt x="61950" y="737869"/>
                </a:lnTo>
                <a:lnTo>
                  <a:pt x="73559" y="732760"/>
                </a:lnTo>
                <a:lnTo>
                  <a:pt x="65897" y="715356"/>
                </a:lnTo>
                <a:close/>
              </a:path>
              <a:path w="1698625" h="759460">
                <a:moveTo>
                  <a:pt x="73559" y="732760"/>
                </a:moveTo>
                <a:lnTo>
                  <a:pt x="61950" y="737869"/>
                </a:lnTo>
                <a:lnTo>
                  <a:pt x="75808" y="737869"/>
                </a:lnTo>
                <a:lnTo>
                  <a:pt x="73559" y="732760"/>
                </a:lnTo>
                <a:close/>
              </a:path>
              <a:path w="1698625" h="759460">
                <a:moveTo>
                  <a:pt x="1690877" y="0"/>
                </a:moveTo>
                <a:lnTo>
                  <a:pt x="65897" y="715356"/>
                </a:lnTo>
                <a:lnTo>
                  <a:pt x="73559" y="732760"/>
                </a:lnTo>
                <a:lnTo>
                  <a:pt x="1698498" y="17525"/>
                </a:lnTo>
                <a:lnTo>
                  <a:pt x="1690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3831" y="3006343"/>
            <a:ext cx="5591175" cy="702945"/>
          </a:xfrm>
          <a:custGeom>
            <a:avLst/>
            <a:gdLst/>
            <a:ahLst/>
            <a:cxnLst/>
            <a:rect l="l" t="t" r="r" b="b"/>
            <a:pathLst>
              <a:path w="5591175" h="702945">
                <a:moveTo>
                  <a:pt x="5591175" y="680720"/>
                </a:moveTo>
                <a:lnTo>
                  <a:pt x="5586514" y="677037"/>
                </a:lnTo>
                <a:lnTo>
                  <a:pt x="5524373" y="627888"/>
                </a:lnTo>
                <a:lnTo>
                  <a:pt x="5518543" y="655904"/>
                </a:lnTo>
                <a:lnTo>
                  <a:pt x="2377059" y="0"/>
                </a:lnTo>
                <a:lnTo>
                  <a:pt x="2375128" y="9334"/>
                </a:lnTo>
                <a:lnTo>
                  <a:pt x="2372474" y="127"/>
                </a:lnTo>
                <a:lnTo>
                  <a:pt x="70739" y="650849"/>
                </a:lnTo>
                <a:lnTo>
                  <a:pt x="62966" y="623316"/>
                </a:lnTo>
                <a:lnTo>
                  <a:pt x="0" y="680720"/>
                </a:lnTo>
                <a:lnTo>
                  <a:pt x="83693" y="696722"/>
                </a:lnTo>
                <a:lnTo>
                  <a:pt x="76873" y="672592"/>
                </a:lnTo>
                <a:lnTo>
                  <a:pt x="75895" y="669150"/>
                </a:lnTo>
                <a:lnTo>
                  <a:pt x="2339390" y="29248"/>
                </a:lnTo>
                <a:lnTo>
                  <a:pt x="1695513" y="622084"/>
                </a:lnTo>
                <a:lnTo>
                  <a:pt x="1676146" y="601091"/>
                </a:lnTo>
                <a:lnTo>
                  <a:pt x="1645920" y="680720"/>
                </a:lnTo>
                <a:lnTo>
                  <a:pt x="1727835" y="657098"/>
                </a:lnTo>
                <a:lnTo>
                  <a:pt x="1716455" y="644779"/>
                </a:lnTo>
                <a:lnTo>
                  <a:pt x="1708492" y="636155"/>
                </a:lnTo>
                <a:lnTo>
                  <a:pt x="2377948" y="19532"/>
                </a:lnTo>
                <a:lnTo>
                  <a:pt x="5514695" y="674446"/>
                </a:lnTo>
                <a:lnTo>
                  <a:pt x="5508879" y="702437"/>
                </a:lnTo>
                <a:lnTo>
                  <a:pt x="5591175" y="680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1269" y="3937126"/>
            <a:ext cx="2468880" cy="576580"/>
          </a:xfrm>
          <a:custGeom>
            <a:avLst/>
            <a:gdLst/>
            <a:ahLst/>
            <a:cxnLst/>
            <a:rect l="l" t="t" r="r" b="b"/>
            <a:pathLst>
              <a:path w="2468879" h="576579">
                <a:moveTo>
                  <a:pt x="2468372" y="566674"/>
                </a:moveTo>
                <a:lnTo>
                  <a:pt x="2456243" y="553847"/>
                </a:lnTo>
                <a:lnTo>
                  <a:pt x="2409952" y="504825"/>
                </a:lnTo>
                <a:lnTo>
                  <a:pt x="2400160" y="531583"/>
                </a:lnTo>
                <a:lnTo>
                  <a:pt x="946658" y="0"/>
                </a:lnTo>
                <a:lnTo>
                  <a:pt x="943533" y="8382"/>
                </a:lnTo>
                <a:lnTo>
                  <a:pt x="939025" y="635"/>
                </a:lnTo>
                <a:lnTo>
                  <a:pt x="60718" y="519696"/>
                </a:lnTo>
                <a:lnTo>
                  <a:pt x="46228" y="495173"/>
                </a:lnTo>
                <a:lnTo>
                  <a:pt x="0" y="566674"/>
                </a:lnTo>
                <a:lnTo>
                  <a:pt x="84963" y="560705"/>
                </a:lnTo>
                <a:lnTo>
                  <a:pt x="74295" y="542671"/>
                </a:lnTo>
                <a:lnTo>
                  <a:pt x="70485" y="536219"/>
                </a:lnTo>
                <a:lnTo>
                  <a:pt x="940003" y="22275"/>
                </a:lnTo>
                <a:lnTo>
                  <a:pt x="1212926" y="505053"/>
                </a:lnTo>
                <a:lnTo>
                  <a:pt x="1187958" y="519176"/>
                </a:lnTo>
                <a:lnTo>
                  <a:pt x="1258697" y="566674"/>
                </a:lnTo>
                <a:lnTo>
                  <a:pt x="1256131" y="516128"/>
                </a:lnTo>
                <a:lnTo>
                  <a:pt x="1254379" y="481584"/>
                </a:lnTo>
                <a:lnTo>
                  <a:pt x="1229461" y="495693"/>
                </a:lnTo>
                <a:lnTo>
                  <a:pt x="964298" y="26657"/>
                </a:lnTo>
                <a:lnTo>
                  <a:pt x="2393607" y="549503"/>
                </a:lnTo>
                <a:lnTo>
                  <a:pt x="2383790" y="576326"/>
                </a:lnTo>
                <a:lnTo>
                  <a:pt x="2468372" y="5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3823" y="4753355"/>
            <a:ext cx="2164715" cy="786130"/>
          </a:xfrm>
          <a:custGeom>
            <a:avLst/>
            <a:gdLst/>
            <a:ahLst/>
            <a:cxnLst/>
            <a:rect l="l" t="t" r="r" b="b"/>
            <a:pathLst>
              <a:path w="2164715" h="786129">
                <a:moveTo>
                  <a:pt x="2164715" y="694944"/>
                </a:moveTo>
                <a:lnTo>
                  <a:pt x="2138108" y="705650"/>
                </a:lnTo>
                <a:lnTo>
                  <a:pt x="1855216" y="5207"/>
                </a:lnTo>
                <a:lnTo>
                  <a:pt x="1846211" y="8813"/>
                </a:lnTo>
                <a:lnTo>
                  <a:pt x="1842516" y="0"/>
                </a:lnTo>
                <a:lnTo>
                  <a:pt x="66598" y="741603"/>
                </a:lnTo>
                <a:lnTo>
                  <a:pt x="55626" y="715264"/>
                </a:lnTo>
                <a:lnTo>
                  <a:pt x="0" y="779780"/>
                </a:lnTo>
                <a:lnTo>
                  <a:pt x="84963" y="785622"/>
                </a:lnTo>
                <a:lnTo>
                  <a:pt x="76009" y="764159"/>
                </a:lnTo>
                <a:lnTo>
                  <a:pt x="73964" y="759256"/>
                </a:lnTo>
                <a:lnTo>
                  <a:pt x="1807044" y="35433"/>
                </a:lnTo>
                <a:lnTo>
                  <a:pt x="1149362" y="718337"/>
                </a:lnTo>
                <a:lnTo>
                  <a:pt x="1128776" y="698500"/>
                </a:lnTo>
                <a:lnTo>
                  <a:pt x="1103376" y="779780"/>
                </a:lnTo>
                <a:lnTo>
                  <a:pt x="1183640" y="751332"/>
                </a:lnTo>
                <a:lnTo>
                  <a:pt x="1172552" y="740664"/>
                </a:lnTo>
                <a:lnTo>
                  <a:pt x="1163078" y="731545"/>
                </a:lnTo>
                <a:lnTo>
                  <a:pt x="1842833" y="25717"/>
                </a:lnTo>
                <a:lnTo>
                  <a:pt x="2120442" y="712749"/>
                </a:lnTo>
                <a:lnTo>
                  <a:pt x="2093976" y="723392"/>
                </a:lnTo>
                <a:lnTo>
                  <a:pt x="2157857" y="779780"/>
                </a:lnTo>
                <a:lnTo>
                  <a:pt x="2162314" y="724535"/>
                </a:lnTo>
                <a:lnTo>
                  <a:pt x="2164715" y="694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79E8C76-B9C6-450E-9A5B-88626339B897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A8BC3EA-938F-E1F0-4DA0-151D481CA2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7868"/>
            <a:ext cx="2985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Control</a:t>
            </a:r>
            <a:r>
              <a:rPr spc="-250" dirty="0"/>
              <a:t> </a:t>
            </a:r>
            <a:r>
              <a:rPr spc="-1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83105"/>
            <a:ext cx="6639559" cy="455485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marR="722630" indent="-228600" algn="just">
              <a:lnSpc>
                <a:spcPts val="269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usually </a:t>
            </a:r>
            <a:r>
              <a:rPr sz="2800" dirty="0">
                <a:latin typeface="Calibri"/>
                <a:cs typeface="Calibri"/>
              </a:rPr>
              <a:t>managed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run-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b="1" dirty="0">
                <a:latin typeface="Calibri"/>
                <a:cs typeface="Calibri"/>
              </a:rPr>
              <a:t>control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241300" marR="111125" indent="-228600" algn="just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record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(also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frame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97230" marR="547370" lvl="1" indent="-227329" algn="just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Stores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storage 	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activation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Frame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pushed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popped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ends</a:t>
            </a:r>
            <a:endParaRPr sz="2800">
              <a:latin typeface="Calibri"/>
              <a:cs typeface="Calibri"/>
            </a:endParaRPr>
          </a:p>
          <a:p>
            <a:pPr marL="241300" marR="88265" indent="-228600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𝑛</a:t>
            </a:r>
            <a:r>
              <a:rPr sz="2800" spc="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stack,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along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path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𝑛</a:t>
            </a:r>
            <a:r>
              <a:rPr sz="2800" spc="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root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24366" y="3544823"/>
          <a:ext cx="1574165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qsort(2,3)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61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61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61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185" dirty="0">
                          <a:latin typeface="Trebuchet MS"/>
                          <a:cs typeface="Trebuchet MS"/>
                        </a:rPr>
                        <a:t>main()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61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831194" y="3703701"/>
            <a:ext cx="76200" cy="2134235"/>
          </a:xfrm>
          <a:custGeom>
            <a:avLst/>
            <a:gdLst/>
            <a:ahLst/>
            <a:cxnLst/>
            <a:rect l="l" t="t" r="r" b="b"/>
            <a:pathLst>
              <a:path w="76200" h="2134235">
                <a:moveTo>
                  <a:pt x="47710" y="76135"/>
                </a:moveTo>
                <a:lnTo>
                  <a:pt x="28659" y="76262"/>
                </a:lnTo>
                <a:lnTo>
                  <a:pt x="29081" y="139573"/>
                </a:lnTo>
                <a:lnTo>
                  <a:pt x="29082" y="139826"/>
                </a:lnTo>
                <a:lnTo>
                  <a:pt x="48132" y="139573"/>
                </a:lnTo>
                <a:lnTo>
                  <a:pt x="47712" y="76454"/>
                </a:lnTo>
                <a:lnTo>
                  <a:pt x="47710" y="76135"/>
                </a:lnTo>
                <a:close/>
              </a:path>
              <a:path w="76200" h="2134235">
                <a:moveTo>
                  <a:pt x="37591" y="0"/>
                </a:moveTo>
                <a:lnTo>
                  <a:pt x="249" y="75946"/>
                </a:lnTo>
                <a:lnTo>
                  <a:pt x="156" y="76135"/>
                </a:lnTo>
                <a:lnTo>
                  <a:pt x="93" y="76262"/>
                </a:lnTo>
                <a:lnTo>
                  <a:pt x="0" y="76454"/>
                </a:lnTo>
                <a:lnTo>
                  <a:pt x="28659" y="76262"/>
                </a:lnTo>
                <a:lnTo>
                  <a:pt x="28575" y="63626"/>
                </a:lnTo>
                <a:lnTo>
                  <a:pt x="47625" y="63373"/>
                </a:lnTo>
                <a:lnTo>
                  <a:pt x="69808" y="63373"/>
                </a:lnTo>
                <a:lnTo>
                  <a:pt x="37591" y="0"/>
                </a:lnTo>
                <a:close/>
              </a:path>
              <a:path w="76200" h="2134235">
                <a:moveTo>
                  <a:pt x="47625" y="63373"/>
                </a:moveTo>
                <a:lnTo>
                  <a:pt x="28575" y="63626"/>
                </a:lnTo>
                <a:lnTo>
                  <a:pt x="28659" y="76262"/>
                </a:lnTo>
                <a:lnTo>
                  <a:pt x="47710" y="76135"/>
                </a:lnTo>
                <a:lnTo>
                  <a:pt x="47625" y="63373"/>
                </a:lnTo>
                <a:close/>
              </a:path>
              <a:path w="76200" h="2134235">
                <a:moveTo>
                  <a:pt x="69808" y="63373"/>
                </a:moveTo>
                <a:lnTo>
                  <a:pt x="47625" y="63373"/>
                </a:lnTo>
                <a:lnTo>
                  <a:pt x="47710" y="76135"/>
                </a:lnTo>
                <a:lnTo>
                  <a:pt x="76200" y="75946"/>
                </a:lnTo>
                <a:lnTo>
                  <a:pt x="69808" y="63373"/>
                </a:lnTo>
                <a:close/>
              </a:path>
              <a:path w="76200" h="2134235">
                <a:moveTo>
                  <a:pt x="48513" y="196723"/>
                </a:moveTo>
                <a:lnTo>
                  <a:pt x="29463" y="196976"/>
                </a:lnTo>
                <a:lnTo>
                  <a:pt x="30096" y="272923"/>
                </a:lnTo>
                <a:lnTo>
                  <a:pt x="30099" y="273176"/>
                </a:lnTo>
                <a:lnTo>
                  <a:pt x="49149" y="272923"/>
                </a:lnTo>
                <a:lnTo>
                  <a:pt x="48516" y="196976"/>
                </a:lnTo>
                <a:lnTo>
                  <a:pt x="48513" y="196723"/>
                </a:lnTo>
                <a:close/>
              </a:path>
              <a:path w="76200" h="2134235">
                <a:moveTo>
                  <a:pt x="49529" y="330073"/>
                </a:moveTo>
                <a:lnTo>
                  <a:pt x="30479" y="330326"/>
                </a:lnTo>
                <a:lnTo>
                  <a:pt x="30986" y="406273"/>
                </a:lnTo>
                <a:lnTo>
                  <a:pt x="30987" y="406526"/>
                </a:lnTo>
                <a:lnTo>
                  <a:pt x="50037" y="406273"/>
                </a:lnTo>
                <a:lnTo>
                  <a:pt x="49531" y="330326"/>
                </a:lnTo>
                <a:lnTo>
                  <a:pt x="49529" y="330073"/>
                </a:lnTo>
                <a:close/>
              </a:path>
              <a:path w="76200" h="2134235">
                <a:moveTo>
                  <a:pt x="50546" y="463550"/>
                </a:moveTo>
                <a:lnTo>
                  <a:pt x="31496" y="463550"/>
                </a:lnTo>
                <a:lnTo>
                  <a:pt x="32003" y="539750"/>
                </a:lnTo>
                <a:lnTo>
                  <a:pt x="51054" y="539750"/>
                </a:lnTo>
                <a:lnTo>
                  <a:pt x="50546" y="463550"/>
                </a:lnTo>
                <a:close/>
              </a:path>
              <a:path w="76200" h="2134235">
                <a:moveTo>
                  <a:pt x="51436" y="596900"/>
                </a:moveTo>
                <a:lnTo>
                  <a:pt x="32384" y="596900"/>
                </a:lnTo>
                <a:lnTo>
                  <a:pt x="33020" y="673100"/>
                </a:lnTo>
                <a:lnTo>
                  <a:pt x="52071" y="673100"/>
                </a:lnTo>
                <a:lnTo>
                  <a:pt x="51436" y="596900"/>
                </a:lnTo>
                <a:close/>
              </a:path>
              <a:path w="76200" h="2134235">
                <a:moveTo>
                  <a:pt x="52451" y="730250"/>
                </a:moveTo>
                <a:lnTo>
                  <a:pt x="33400" y="730250"/>
                </a:lnTo>
                <a:lnTo>
                  <a:pt x="33908" y="806450"/>
                </a:lnTo>
                <a:lnTo>
                  <a:pt x="52959" y="806450"/>
                </a:lnTo>
                <a:lnTo>
                  <a:pt x="52451" y="730250"/>
                </a:lnTo>
                <a:close/>
              </a:path>
              <a:path w="76200" h="2134235">
                <a:moveTo>
                  <a:pt x="53341" y="863600"/>
                </a:moveTo>
                <a:lnTo>
                  <a:pt x="34289" y="863600"/>
                </a:lnTo>
                <a:lnTo>
                  <a:pt x="34925" y="939800"/>
                </a:lnTo>
                <a:lnTo>
                  <a:pt x="53976" y="939800"/>
                </a:lnTo>
                <a:lnTo>
                  <a:pt x="53341" y="863600"/>
                </a:lnTo>
                <a:close/>
              </a:path>
              <a:path w="76200" h="2134235">
                <a:moveTo>
                  <a:pt x="54356" y="996950"/>
                </a:moveTo>
                <a:lnTo>
                  <a:pt x="35305" y="996950"/>
                </a:lnTo>
                <a:lnTo>
                  <a:pt x="35813" y="1073150"/>
                </a:lnTo>
                <a:lnTo>
                  <a:pt x="54864" y="1073150"/>
                </a:lnTo>
                <a:lnTo>
                  <a:pt x="54356" y="996950"/>
                </a:lnTo>
                <a:close/>
              </a:path>
              <a:path w="76200" h="2134235">
                <a:moveTo>
                  <a:pt x="55372" y="1130300"/>
                </a:moveTo>
                <a:lnTo>
                  <a:pt x="36322" y="1130300"/>
                </a:lnTo>
                <a:lnTo>
                  <a:pt x="36829" y="1206500"/>
                </a:lnTo>
                <a:lnTo>
                  <a:pt x="55880" y="1206500"/>
                </a:lnTo>
                <a:lnTo>
                  <a:pt x="55372" y="1130300"/>
                </a:lnTo>
                <a:close/>
              </a:path>
              <a:path w="76200" h="2134235">
                <a:moveTo>
                  <a:pt x="56262" y="1263650"/>
                </a:moveTo>
                <a:lnTo>
                  <a:pt x="37210" y="1263650"/>
                </a:lnTo>
                <a:lnTo>
                  <a:pt x="37846" y="1339850"/>
                </a:lnTo>
                <a:lnTo>
                  <a:pt x="56897" y="1339850"/>
                </a:lnTo>
                <a:lnTo>
                  <a:pt x="56262" y="1263650"/>
                </a:lnTo>
                <a:close/>
              </a:path>
              <a:path w="76200" h="2134235">
                <a:moveTo>
                  <a:pt x="57277" y="1397000"/>
                </a:moveTo>
                <a:lnTo>
                  <a:pt x="38226" y="1397000"/>
                </a:lnTo>
                <a:lnTo>
                  <a:pt x="38734" y="1473200"/>
                </a:lnTo>
                <a:lnTo>
                  <a:pt x="57785" y="1473200"/>
                </a:lnTo>
                <a:lnTo>
                  <a:pt x="57277" y="1397000"/>
                </a:lnTo>
                <a:close/>
              </a:path>
              <a:path w="76200" h="2134235">
                <a:moveTo>
                  <a:pt x="58293" y="1530350"/>
                </a:moveTo>
                <a:lnTo>
                  <a:pt x="39243" y="1530350"/>
                </a:lnTo>
                <a:lnTo>
                  <a:pt x="39750" y="1606550"/>
                </a:lnTo>
                <a:lnTo>
                  <a:pt x="58801" y="1606550"/>
                </a:lnTo>
                <a:lnTo>
                  <a:pt x="58293" y="1530350"/>
                </a:lnTo>
                <a:close/>
              </a:path>
              <a:path w="76200" h="2134235">
                <a:moveTo>
                  <a:pt x="59183" y="1663700"/>
                </a:moveTo>
                <a:lnTo>
                  <a:pt x="40131" y="1663700"/>
                </a:lnTo>
                <a:lnTo>
                  <a:pt x="40766" y="1739900"/>
                </a:lnTo>
                <a:lnTo>
                  <a:pt x="59818" y="1739900"/>
                </a:lnTo>
                <a:lnTo>
                  <a:pt x="59183" y="1663700"/>
                </a:lnTo>
                <a:close/>
              </a:path>
              <a:path w="76200" h="2134235">
                <a:moveTo>
                  <a:pt x="60198" y="1797050"/>
                </a:moveTo>
                <a:lnTo>
                  <a:pt x="41148" y="1797050"/>
                </a:lnTo>
                <a:lnTo>
                  <a:pt x="41655" y="1873250"/>
                </a:lnTo>
                <a:lnTo>
                  <a:pt x="60706" y="1873250"/>
                </a:lnTo>
                <a:lnTo>
                  <a:pt x="60198" y="1797050"/>
                </a:lnTo>
                <a:close/>
              </a:path>
              <a:path w="76200" h="2134235">
                <a:moveTo>
                  <a:pt x="61086" y="1930285"/>
                </a:moveTo>
                <a:lnTo>
                  <a:pt x="42036" y="1930425"/>
                </a:lnTo>
                <a:lnTo>
                  <a:pt x="42670" y="2006485"/>
                </a:lnTo>
                <a:lnTo>
                  <a:pt x="42672" y="2006625"/>
                </a:lnTo>
                <a:lnTo>
                  <a:pt x="61722" y="2006485"/>
                </a:lnTo>
                <a:lnTo>
                  <a:pt x="61088" y="1930425"/>
                </a:lnTo>
                <a:lnTo>
                  <a:pt x="61086" y="1930285"/>
                </a:lnTo>
                <a:close/>
              </a:path>
              <a:path w="76200" h="2134235">
                <a:moveTo>
                  <a:pt x="62102" y="2063635"/>
                </a:moveTo>
                <a:lnTo>
                  <a:pt x="43052" y="2063775"/>
                </a:lnTo>
                <a:lnTo>
                  <a:pt x="43559" y="2133523"/>
                </a:lnTo>
                <a:lnTo>
                  <a:pt x="43560" y="2133663"/>
                </a:lnTo>
                <a:lnTo>
                  <a:pt x="62610" y="2133523"/>
                </a:lnTo>
                <a:lnTo>
                  <a:pt x="62104" y="2063775"/>
                </a:lnTo>
                <a:lnTo>
                  <a:pt x="62102" y="2063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24593" y="1313688"/>
            <a:ext cx="11201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rebuchet MS"/>
                <a:cs typeface="Trebuchet MS"/>
              </a:rPr>
              <a:t>qsort(1,9)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4593" y="1949957"/>
            <a:ext cx="11201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rebuchet MS"/>
                <a:cs typeface="Trebuchet MS"/>
              </a:rPr>
              <a:t>qsort(1,3)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2054" y="2572512"/>
            <a:ext cx="11207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rebuchet MS"/>
                <a:cs typeface="Trebuchet MS"/>
              </a:rPr>
              <a:t>qsort(1,0)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3306" y="2597150"/>
            <a:ext cx="11201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25" dirty="0">
                <a:latin typeface="Trebuchet MS"/>
                <a:cs typeface="Trebuchet MS"/>
              </a:rPr>
              <a:t>qsort(2,3)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15323" y="1042415"/>
            <a:ext cx="7912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35" dirty="0">
                <a:latin typeface="Trebuchet MS"/>
                <a:cs typeface="Trebuchet MS"/>
              </a:rPr>
              <a:t>rdArr()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95535" y="499617"/>
            <a:ext cx="777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85" dirty="0">
                <a:latin typeface="Trebuchet MS"/>
                <a:cs typeface="Trebuchet MS"/>
              </a:rPr>
              <a:t>main()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1018" y="2597150"/>
            <a:ext cx="11207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04" dirty="0">
                <a:latin typeface="Trebuchet MS"/>
                <a:cs typeface="Trebuchet MS"/>
              </a:rPr>
              <a:t>partn(1,3)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1018" y="1879854"/>
            <a:ext cx="11207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04" dirty="0">
                <a:latin typeface="Trebuchet MS"/>
                <a:cs typeface="Trebuchet MS"/>
              </a:rPr>
              <a:t>partn(1,9)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98864" y="762000"/>
            <a:ext cx="702310" cy="535940"/>
            <a:chOff x="9198864" y="762000"/>
            <a:chExt cx="702310" cy="535940"/>
          </a:xfrm>
        </p:grpSpPr>
        <p:sp>
          <p:nvSpPr>
            <p:cNvPr id="15" name="object 15"/>
            <p:cNvSpPr/>
            <p:nvPr/>
          </p:nvSpPr>
          <p:spPr>
            <a:xfrm>
              <a:off x="9881616" y="771144"/>
              <a:ext cx="0" cy="527050"/>
            </a:xfrm>
            <a:custGeom>
              <a:avLst/>
              <a:gdLst/>
              <a:ahLst/>
              <a:cxnLst/>
              <a:rect l="l" t="t" r="r" b="b"/>
              <a:pathLst>
                <a:path h="527050">
                  <a:moveTo>
                    <a:pt x="0" y="0"/>
                  </a:moveTo>
                  <a:lnTo>
                    <a:pt x="0" y="52666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08389" y="771525"/>
              <a:ext cx="673735" cy="255270"/>
            </a:xfrm>
            <a:custGeom>
              <a:avLst/>
              <a:gdLst/>
              <a:ahLst/>
              <a:cxnLst/>
              <a:rect l="l" t="t" r="r" b="b"/>
              <a:pathLst>
                <a:path w="673734" h="255269">
                  <a:moveTo>
                    <a:pt x="673353" y="0"/>
                  </a:moveTo>
                  <a:lnTo>
                    <a:pt x="0" y="255270"/>
                  </a:lnTo>
                </a:path>
              </a:pathLst>
            </a:custGeom>
            <a:ln w="19050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8751951" y="1620392"/>
            <a:ext cx="525145" cy="258445"/>
          </a:xfrm>
          <a:custGeom>
            <a:avLst/>
            <a:gdLst/>
            <a:ahLst/>
            <a:cxnLst/>
            <a:rect l="l" t="t" r="r" b="b"/>
            <a:pathLst>
              <a:path w="525145" h="258444">
                <a:moveTo>
                  <a:pt x="525145" y="0"/>
                </a:moveTo>
                <a:lnTo>
                  <a:pt x="0" y="258445"/>
                </a:lnTo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81616" y="1556766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8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81996" y="2242185"/>
            <a:ext cx="2540" cy="314960"/>
          </a:xfrm>
          <a:custGeom>
            <a:avLst/>
            <a:gdLst/>
            <a:ahLst/>
            <a:cxnLst/>
            <a:rect l="l" t="t" r="r" b="b"/>
            <a:pathLst>
              <a:path w="2540" h="314960">
                <a:moveTo>
                  <a:pt x="2539" y="0"/>
                </a:moveTo>
                <a:lnTo>
                  <a:pt x="0" y="314578"/>
                </a:lnTo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7775" y="2297048"/>
            <a:ext cx="525145" cy="258445"/>
          </a:xfrm>
          <a:custGeom>
            <a:avLst/>
            <a:gdLst/>
            <a:ahLst/>
            <a:cxnLst/>
            <a:rect l="l" t="t" r="r" b="b"/>
            <a:pathLst>
              <a:path w="525145" h="258444">
                <a:moveTo>
                  <a:pt x="525145" y="0"/>
                </a:moveTo>
                <a:lnTo>
                  <a:pt x="0" y="258445"/>
                </a:lnTo>
              </a:path>
            </a:pathLst>
          </a:custGeom>
          <a:ln w="19050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360152" y="2254757"/>
            <a:ext cx="535305" cy="326390"/>
          </a:xfrm>
          <a:custGeom>
            <a:avLst/>
            <a:gdLst/>
            <a:ahLst/>
            <a:cxnLst/>
            <a:rect l="l" t="t" r="r" b="b"/>
            <a:pathLst>
              <a:path w="535304" h="326389">
                <a:moveTo>
                  <a:pt x="0" y="0"/>
                </a:moveTo>
                <a:lnTo>
                  <a:pt x="534924" y="3262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17A7D92-EF82-4042-981E-A49B1C666713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7842C2F-1337-BF3D-267E-6F85322653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Is</a:t>
            </a:r>
            <a:r>
              <a:rPr spc="-7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Stack</a:t>
            </a:r>
            <a:r>
              <a:rPr spc="-65" dirty="0"/>
              <a:t> </a:t>
            </a:r>
            <a:r>
              <a:rPr spc="-10" dirty="0"/>
              <a:t>Sufficient?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773935"/>
            <a:ext cx="10528935" cy="780415"/>
            <a:chOff x="832103" y="1773935"/>
            <a:chExt cx="10528935" cy="780415"/>
          </a:xfrm>
        </p:grpSpPr>
        <p:sp>
          <p:nvSpPr>
            <p:cNvPr id="4" name="object 4"/>
            <p:cNvSpPr/>
            <p:nvPr/>
          </p:nvSpPr>
          <p:spPr>
            <a:xfrm>
              <a:off x="838580" y="1780412"/>
              <a:ext cx="10515600" cy="767715"/>
            </a:xfrm>
            <a:custGeom>
              <a:avLst/>
              <a:gdLst/>
              <a:ahLst/>
              <a:cxnLst/>
              <a:rect l="l" t="t" r="r" b="b"/>
              <a:pathLst>
                <a:path w="10515600" h="767714">
                  <a:moveTo>
                    <a:pt x="10387711" y="0"/>
                  </a:moveTo>
                  <a:lnTo>
                    <a:pt x="127888" y="0"/>
                  </a:lnTo>
                  <a:lnTo>
                    <a:pt x="78111" y="10052"/>
                  </a:lnTo>
                  <a:lnTo>
                    <a:pt x="37460" y="37464"/>
                  </a:lnTo>
                  <a:lnTo>
                    <a:pt x="10051" y="78116"/>
                  </a:lnTo>
                  <a:lnTo>
                    <a:pt x="0" y="127888"/>
                  </a:lnTo>
                  <a:lnTo>
                    <a:pt x="0" y="639445"/>
                  </a:lnTo>
                  <a:lnTo>
                    <a:pt x="10051" y="689217"/>
                  </a:lnTo>
                  <a:lnTo>
                    <a:pt x="37460" y="729869"/>
                  </a:lnTo>
                  <a:lnTo>
                    <a:pt x="78111" y="757281"/>
                  </a:lnTo>
                  <a:lnTo>
                    <a:pt x="127888" y="767334"/>
                  </a:lnTo>
                  <a:lnTo>
                    <a:pt x="10387711" y="767334"/>
                  </a:lnTo>
                  <a:lnTo>
                    <a:pt x="10437483" y="757281"/>
                  </a:lnTo>
                  <a:lnTo>
                    <a:pt x="10478135" y="729869"/>
                  </a:lnTo>
                  <a:lnTo>
                    <a:pt x="10505547" y="689217"/>
                  </a:lnTo>
                  <a:lnTo>
                    <a:pt x="10515600" y="639445"/>
                  </a:lnTo>
                  <a:lnTo>
                    <a:pt x="10515600" y="127888"/>
                  </a:lnTo>
                  <a:lnTo>
                    <a:pt x="10505547" y="78116"/>
                  </a:lnTo>
                  <a:lnTo>
                    <a:pt x="10478135" y="37464"/>
                  </a:lnTo>
                  <a:lnTo>
                    <a:pt x="10437483" y="10052"/>
                  </a:lnTo>
                  <a:lnTo>
                    <a:pt x="1038771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580" y="1780412"/>
              <a:ext cx="10515600" cy="767715"/>
            </a:xfrm>
            <a:custGeom>
              <a:avLst/>
              <a:gdLst/>
              <a:ahLst/>
              <a:cxnLst/>
              <a:rect l="l" t="t" r="r" b="b"/>
              <a:pathLst>
                <a:path w="10515600" h="767714">
                  <a:moveTo>
                    <a:pt x="0" y="127888"/>
                  </a:moveTo>
                  <a:lnTo>
                    <a:pt x="10051" y="78116"/>
                  </a:lnTo>
                  <a:lnTo>
                    <a:pt x="37460" y="37464"/>
                  </a:lnTo>
                  <a:lnTo>
                    <a:pt x="78111" y="10052"/>
                  </a:lnTo>
                  <a:lnTo>
                    <a:pt x="127888" y="0"/>
                  </a:lnTo>
                  <a:lnTo>
                    <a:pt x="10387711" y="0"/>
                  </a:lnTo>
                  <a:lnTo>
                    <a:pt x="10437483" y="10052"/>
                  </a:lnTo>
                  <a:lnTo>
                    <a:pt x="10478135" y="37464"/>
                  </a:lnTo>
                  <a:lnTo>
                    <a:pt x="10505547" y="78116"/>
                  </a:lnTo>
                  <a:lnTo>
                    <a:pt x="10515600" y="127888"/>
                  </a:lnTo>
                  <a:lnTo>
                    <a:pt x="10515600" y="639445"/>
                  </a:lnTo>
                  <a:lnTo>
                    <a:pt x="10505547" y="689217"/>
                  </a:lnTo>
                  <a:lnTo>
                    <a:pt x="10478135" y="729869"/>
                  </a:lnTo>
                  <a:lnTo>
                    <a:pt x="10437483" y="757281"/>
                  </a:lnTo>
                  <a:lnTo>
                    <a:pt x="10387711" y="767334"/>
                  </a:lnTo>
                  <a:lnTo>
                    <a:pt x="127888" y="767334"/>
                  </a:lnTo>
                  <a:lnTo>
                    <a:pt x="78111" y="757281"/>
                  </a:lnTo>
                  <a:lnTo>
                    <a:pt x="37460" y="729869"/>
                  </a:lnTo>
                  <a:lnTo>
                    <a:pt x="10051" y="689217"/>
                  </a:lnTo>
                  <a:lnTo>
                    <a:pt x="0" y="639445"/>
                  </a:lnTo>
                  <a:lnTo>
                    <a:pt x="0" y="127888"/>
                  </a:lnTo>
                  <a:close/>
                </a:path>
              </a:pathLst>
            </a:custGeom>
            <a:ln w="12953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32103" y="4197096"/>
            <a:ext cx="10528935" cy="781050"/>
            <a:chOff x="832103" y="4197096"/>
            <a:chExt cx="10528935" cy="781050"/>
          </a:xfrm>
        </p:grpSpPr>
        <p:sp>
          <p:nvSpPr>
            <p:cNvPr id="7" name="object 7"/>
            <p:cNvSpPr/>
            <p:nvPr/>
          </p:nvSpPr>
          <p:spPr>
            <a:xfrm>
              <a:off x="838580" y="4203573"/>
              <a:ext cx="10515600" cy="768350"/>
            </a:xfrm>
            <a:custGeom>
              <a:avLst/>
              <a:gdLst/>
              <a:ahLst/>
              <a:cxnLst/>
              <a:rect l="l" t="t" r="r" b="b"/>
              <a:pathLst>
                <a:path w="10515600" h="768350">
                  <a:moveTo>
                    <a:pt x="10387584" y="0"/>
                  </a:moveTo>
                  <a:lnTo>
                    <a:pt x="128015" y="0"/>
                  </a:lnTo>
                  <a:lnTo>
                    <a:pt x="78186" y="10054"/>
                  </a:lnTo>
                  <a:lnTo>
                    <a:pt x="37495" y="37480"/>
                  </a:lnTo>
                  <a:lnTo>
                    <a:pt x="10060" y="78170"/>
                  </a:lnTo>
                  <a:lnTo>
                    <a:pt x="0" y="128015"/>
                  </a:lnTo>
                  <a:lnTo>
                    <a:pt x="0" y="640079"/>
                  </a:lnTo>
                  <a:lnTo>
                    <a:pt x="10060" y="689925"/>
                  </a:lnTo>
                  <a:lnTo>
                    <a:pt x="37495" y="730615"/>
                  </a:lnTo>
                  <a:lnTo>
                    <a:pt x="78186" y="758041"/>
                  </a:lnTo>
                  <a:lnTo>
                    <a:pt x="128015" y="768095"/>
                  </a:lnTo>
                  <a:lnTo>
                    <a:pt x="10387584" y="768095"/>
                  </a:lnTo>
                  <a:lnTo>
                    <a:pt x="10437429" y="758041"/>
                  </a:lnTo>
                  <a:lnTo>
                    <a:pt x="10478119" y="730615"/>
                  </a:lnTo>
                  <a:lnTo>
                    <a:pt x="10505545" y="689925"/>
                  </a:lnTo>
                  <a:lnTo>
                    <a:pt x="10515600" y="640079"/>
                  </a:lnTo>
                  <a:lnTo>
                    <a:pt x="10515600" y="128015"/>
                  </a:lnTo>
                  <a:lnTo>
                    <a:pt x="10505545" y="78170"/>
                  </a:lnTo>
                  <a:lnTo>
                    <a:pt x="10478119" y="37480"/>
                  </a:lnTo>
                  <a:lnTo>
                    <a:pt x="10437429" y="10054"/>
                  </a:lnTo>
                  <a:lnTo>
                    <a:pt x="10387584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580" y="4203573"/>
              <a:ext cx="10515600" cy="768350"/>
            </a:xfrm>
            <a:custGeom>
              <a:avLst/>
              <a:gdLst/>
              <a:ahLst/>
              <a:cxnLst/>
              <a:rect l="l" t="t" r="r" b="b"/>
              <a:pathLst>
                <a:path w="10515600" h="768350">
                  <a:moveTo>
                    <a:pt x="0" y="128015"/>
                  </a:moveTo>
                  <a:lnTo>
                    <a:pt x="10060" y="78170"/>
                  </a:lnTo>
                  <a:lnTo>
                    <a:pt x="37495" y="37480"/>
                  </a:lnTo>
                  <a:lnTo>
                    <a:pt x="78186" y="10054"/>
                  </a:lnTo>
                  <a:lnTo>
                    <a:pt x="128015" y="0"/>
                  </a:lnTo>
                  <a:lnTo>
                    <a:pt x="10387584" y="0"/>
                  </a:lnTo>
                  <a:lnTo>
                    <a:pt x="10437429" y="10054"/>
                  </a:lnTo>
                  <a:lnTo>
                    <a:pt x="10478119" y="37480"/>
                  </a:lnTo>
                  <a:lnTo>
                    <a:pt x="10505545" y="78170"/>
                  </a:lnTo>
                  <a:lnTo>
                    <a:pt x="10515600" y="128015"/>
                  </a:lnTo>
                  <a:lnTo>
                    <a:pt x="10515600" y="640079"/>
                  </a:lnTo>
                  <a:lnTo>
                    <a:pt x="10505545" y="689925"/>
                  </a:lnTo>
                  <a:lnTo>
                    <a:pt x="10478119" y="730615"/>
                  </a:lnTo>
                  <a:lnTo>
                    <a:pt x="10437429" y="758041"/>
                  </a:lnTo>
                  <a:lnTo>
                    <a:pt x="10387584" y="768095"/>
                  </a:lnTo>
                  <a:lnTo>
                    <a:pt x="128015" y="768095"/>
                  </a:lnTo>
                  <a:lnTo>
                    <a:pt x="78186" y="758041"/>
                  </a:lnTo>
                  <a:lnTo>
                    <a:pt x="37495" y="730615"/>
                  </a:lnTo>
                  <a:lnTo>
                    <a:pt x="10060" y="689925"/>
                  </a:lnTo>
                  <a:lnTo>
                    <a:pt x="0" y="640079"/>
                  </a:lnTo>
                  <a:lnTo>
                    <a:pt x="0" y="128015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85011" y="1636025"/>
            <a:ext cx="10153650" cy="414337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32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3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work?</a:t>
            </a:r>
            <a:endParaRPr sz="3200">
              <a:latin typeface="Calibri"/>
              <a:cs typeface="Calibri"/>
            </a:endParaRPr>
          </a:p>
          <a:p>
            <a:pPr marL="414020" indent="-227329">
              <a:lnSpc>
                <a:spcPct val="100000"/>
              </a:lnSpc>
              <a:spcBef>
                <a:spcPts val="1375"/>
              </a:spcBef>
              <a:buChar char="•"/>
              <a:tabLst>
                <a:tab pos="414020" algn="l"/>
              </a:tabLst>
            </a:pPr>
            <a:r>
              <a:rPr sz="2500" dirty="0">
                <a:latin typeface="Calibri"/>
                <a:cs typeface="Calibri"/>
              </a:rPr>
              <a:t>Once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function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returns,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activation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record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cannot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referenced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again</a:t>
            </a:r>
            <a:endParaRPr sz="2500">
              <a:latin typeface="Calibri"/>
              <a:cs typeface="Calibri"/>
            </a:endParaRPr>
          </a:p>
          <a:p>
            <a:pPr marL="414020" indent="-227329">
              <a:lnSpc>
                <a:spcPct val="100000"/>
              </a:lnSpc>
              <a:spcBef>
                <a:spcPts val="365"/>
              </a:spcBef>
              <a:buChar char="•"/>
              <a:tabLst>
                <a:tab pos="414020" algn="l"/>
              </a:tabLst>
            </a:pPr>
            <a:r>
              <a:rPr sz="2500" dirty="0">
                <a:latin typeface="Calibri"/>
                <a:cs typeface="Calibri"/>
              </a:rPr>
              <a:t>We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do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not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need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store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old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nodes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activation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tree</a:t>
            </a:r>
            <a:endParaRPr sz="2500">
              <a:latin typeface="Calibri"/>
              <a:cs typeface="Calibri"/>
            </a:endParaRPr>
          </a:p>
          <a:p>
            <a:pPr marL="414020" marR="486409" indent="-227329">
              <a:lnSpc>
                <a:spcPts val="2750"/>
              </a:lnSpc>
              <a:spcBef>
                <a:spcPts val="655"/>
              </a:spcBef>
              <a:buChar char="•"/>
              <a:tabLst>
                <a:tab pos="415290" algn="l"/>
              </a:tabLst>
            </a:pPr>
            <a:r>
              <a:rPr sz="2500" dirty="0">
                <a:latin typeface="Calibri"/>
                <a:cs typeface="Calibri"/>
              </a:rPr>
              <a:t>Every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activation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record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has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either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finished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executing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ancestor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of 	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current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activation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record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3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3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work?</a:t>
            </a:r>
            <a:endParaRPr sz="3200">
              <a:latin typeface="Calibri"/>
              <a:cs typeface="Calibri"/>
            </a:endParaRPr>
          </a:p>
          <a:p>
            <a:pPr marL="414020" indent="-227329">
              <a:lnSpc>
                <a:spcPct val="100000"/>
              </a:lnSpc>
              <a:spcBef>
                <a:spcPts val="1380"/>
              </a:spcBef>
              <a:buChar char="•"/>
              <a:tabLst>
                <a:tab pos="414020" algn="l"/>
              </a:tabLst>
            </a:pPr>
            <a:r>
              <a:rPr sz="2500" dirty="0">
                <a:latin typeface="Calibri"/>
                <a:cs typeface="Calibri"/>
              </a:rPr>
              <a:t>A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function’s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activation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record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referenced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after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function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returns</a:t>
            </a:r>
            <a:endParaRPr sz="2500">
              <a:latin typeface="Calibri"/>
              <a:cs typeface="Calibri"/>
            </a:endParaRPr>
          </a:p>
          <a:p>
            <a:pPr marL="414020" indent="-227329">
              <a:lnSpc>
                <a:spcPct val="100000"/>
              </a:lnSpc>
              <a:spcBef>
                <a:spcPts val="359"/>
              </a:spcBef>
              <a:buChar char="•"/>
              <a:tabLst>
                <a:tab pos="414020" algn="l"/>
              </a:tabLst>
            </a:pPr>
            <a:r>
              <a:rPr sz="2500" dirty="0">
                <a:latin typeface="Calibri"/>
                <a:cs typeface="Calibri"/>
              </a:rPr>
              <a:t>Function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closures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–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procedure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run-</a:t>
            </a:r>
            <a:r>
              <a:rPr sz="2500" dirty="0">
                <a:latin typeface="Calibri"/>
                <a:cs typeface="Calibri"/>
              </a:rPr>
              <a:t>time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context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define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free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variables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06EAEE6-99A6-4092-B51D-43D11B55CBA3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D70F40F-8A94-6C48-E8BC-FA0189D9A6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8742"/>
            <a:ext cx="38004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Function</a:t>
            </a:r>
            <a:r>
              <a:rPr spc="-130" dirty="0"/>
              <a:t> </a:t>
            </a:r>
            <a:r>
              <a:rPr spc="-10" dirty="0"/>
              <a:t>Closure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79652"/>
            <a:ext cx="4932045" cy="39916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marR="860425" indent="-228600">
              <a:lnSpc>
                <a:spcPts val="269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closure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together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360680" indent="-228600">
              <a:lnSpc>
                <a:spcPts val="269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Popularly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languages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first-</a:t>
            </a:r>
            <a:r>
              <a:rPr sz="2800" spc="-10" dirty="0">
                <a:latin typeface="Calibri"/>
                <a:cs typeface="Calibri"/>
              </a:rPr>
              <a:t>class objects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	</a:t>
            </a:r>
            <a:r>
              <a:rPr sz="2400" spc="-10" dirty="0">
                <a:latin typeface="Calibri"/>
                <a:cs typeface="Calibri"/>
              </a:rPr>
              <a:t>results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higher-</a:t>
            </a:r>
            <a:r>
              <a:rPr sz="2400" spc="-10" dirty="0">
                <a:latin typeface="Calibri"/>
                <a:cs typeface="Calibri"/>
              </a:rPr>
              <a:t>order 	</a:t>
            </a:r>
            <a:r>
              <a:rPr sz="2400" dirty="0">
                <a:latin typeface="Calibri"/>
                <a:cs typeface="Calibri"/>
              </a:rPr>
              <a:t>functions,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arguments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566166"/>
            <a:ext cx="5181600" cy="5203825"/>
          </a:xfrm>
          <a:custGeom>
            <a:avLst/>
            <a:gdLst/>
            <a:ahLst/>
            <a:cxnLst/>
            <a:rect l="l" t="t" r="r" b="b"/>
            <a:pathLst>
              <a:path w="5181600" h="5203825">
                <a:moveTo>
                  <a:pt x="5181600" y="0"/>
                </a:moveTo>
                <a:lnTo>
                  <a:pt x="0" y="0"/>
                </a:lnTo>
                <a:lnTo>
                  <a:pt x="0" y="5203698"/>
                </a:lnTo>
                <a:lnTo>
                  <a:pt x="5181600" y="5203698"/>
                </a:lnTo>
                <a:lnTo>
                  <a:pt x="51816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51447" y="664210"/>
            <a:ext cx="4681855" cy="489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68960" indent="-281940">
              <a:lnSpc>
                <a:spcPct val="107800"/>
              </a:lnSpc>
              <a:spcBef>
                <a:spcPts val="100"/>
              </a:spcBef>
              <a:tabLst>
                <a:tab pos="575945" algn="l"/>
                <a:tab pos="859155" algn="l"/>
                <a:tab pos="1423670" algn="l"/>
                <a:tab pos="1705610" algn="l"/>
                <a:tab pos="2835275" algn="l"/>
                <a:tab pos="3116580" algn="l"/>
              </a:tabLst>
            </a:pPr>
            <a:r>
              <a:rPr sz="1800" spc="190" dirty="0">
                <a:latin typeface="Trebuchet MS"/>
                <a:cs typeface="Trebuchet MS"/>
              </a:rPr>
              <a:t>def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85" dirty="0">
                <a:latin typeface="Trebuchet MS"/>
                <a:cs typeface="Trebuchet MS"/>
              </a:rPr>
              <a:t>f(x):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#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returns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closure </a:t>
            </a:r>
            <a:r>
              <a:rPr sz="1800" spc="195" dirty="0">
                <a:latin typeface="Trebuchet MS"/>
                <a:cs typeface="Trebuchet MS"/>
              </a:rPr>
              <a:t>def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30" dirty="0">
                <a:latin typeface="Trebuchet MS"/>
                <a:cs typeface="Trebuchet MS"/>
              </a:rPr>
              <a:t>g(y):</a:t>
            </a:r>
            <a:endParaRPr sz="1800">
              <a:latin typeface="Trebuchet MS"/>
              <a:cs typeface="Trebuchet MS"/>
            </a:endParaRPr>
          </a:p>
          <a:p>
            <a:pPr marL="294640" marR="2684145" indent="282575">
              <a:lnSpc>
                <a:spcPts val="2330"/>
              </a:lnSpc>
              <a:spcBef>
                <a:spcPts val="100"/>
              </a:spcBef>
              <a:tabLst>
                <a:tab pos="1282065" algn="l"/>
                <a:tab pos="1565910" algn="l"/>
              </a:tabLst>
            </a:pPr>
            <a:r>
              <a:rPr sz="1800" spc="245" dirty="0">
                <a:latin typeface="Trebuchet MS"/>
                <a:cs typeface="Trebuchet MS"/>
              </a:rPr>
              <a:t>return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x+y </a:t>
            </a:r>
            <a:r>
              <a:rPr sz="1800" spc="250" dirty="0">
                <a:latin typeface="Trebuchet MS"/>
                <a:cs typeface="Trebuchet MS"/>
              </a:rPr>
              <a:t>return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55" dirty="0"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575945" algn="l"/>
                <a:tab pos="1423670" algn="l"/>
                <a:tab pos="1705610" algn="l"/>
                <a:tab pos="2835275" algn="l"/>
                <a:tab pos="3116580" algn="l"/>
              </a:tabLst>
            </a:pPr>
            <a:r>
              <a:rPr sz="1800" spc="190" dirty="0">
                <a:latin typeface="Trebuchet MS"/>
                <a:cs typeface="Trebuchet MS"/>
              </a:rPr>
              <a:t>def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10" dirty="0">
                <a:latin typeface="Trebuchet MS"/>
                <a:cs typeface="Trebuchet MS"/>
              </a:rPr>
              <a:t>h(x):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#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returns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closure</a:t>
            </a:r>
            <a:endParaRPr sz="1800">
              <a:latin typeface="Trebuchet MS"/>
              <a:cs typeface="Trebuchet MS"/>
            </a:endParaRPr>
          </a:p>
          <a:p>
            <a:pPr marL="294640">
              <a:lnSpc>
                <a:spcPct val="100000"/>
              </a:lnSpc>
              <a:spcBef>
                <a:spcPts val="165"/>
              </a:spcBef>
              <a:tabLst>
                <a:tab pos="1282065" algn="l"/>
                <a:tab pos="2270125" algn="l"/>
                <a:tab pos="2696210" algn="l"/>
              </a:tabLst>
            </a:pPr>
            <a:r>
              <a:rPr sz="1800" spc="250" dirty="0">
                <a:latin typeface="Trebuchet MS"/>
                <a:cs typeface="Trebuchet MS"/>
              </a:rPr>
              <a:t>return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5" dirty="0">
                <a:latin typeface="Trebuchet MS"/>
                <a:cs typeface="Trebuchet MS"/>
              </a:rPr>
              <a:t>lambda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00" dirty="0">
                <a:latin typeface="Trebuchet MS"/>
                <a:cs typeface="Trebuchet MS"/>
              </a:rPr>
              <a:t>y: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x+y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294005" algn="l"/>
                <a:tab pos="1281430" algn="l"/>
                <a:tab pos="2411095" algn="l"/>
                <a:tab pos="2835275" algn="l"/>
              </a:tabLst>
            </a:pPr>
            <a:r>
              <a:rPr sz="1800" spc="100" dirty="0">
                <a:latin typeface="Trebuchet MS"/>
                <a:cs typeface="Trebuchet MS"/>
              </a:rPr>
              <a:t>#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0" dirty="0">
                <a:latin typeface="Trebuchet MS"/>
                <a:cs typeface="Trebuchet MS"/>
              </a:rPr>
              <a:t>assign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closure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5" dirty="0">
                <a:latin typeface="Trebuchet MS"/>
                <a:cs typeface="Trebuchet MS"/>
              </a:rPr>
              <a:t>to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variable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294005" algn="l"/>
                <a:tab pos="575945" algn="l"/>
              </a:tabLst>
            </a:pPr>
            <a:r>
              <a:rPr sz="1800" spc="10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50" dirty="0">
                <a:latin typeface="Trebuchet MS"/>
                <a:cs typeface="Trebuchet MS"/>
              </a:rPr>
              <a:t>f(1)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294005" algn="l"/>
                <a:tab pos="575945" algn="l"/>
              </a:tabLst>
            </a:pPr>
            <a:r>
              <a:rPr sz="1800" spc="50" dirty="0">
                <a:latin typeface="Trebuchet MS"/>
                <a:cs typeface="Trebuchet MS"/>
              </a:rPr>
              <a:t>b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h(1)</a:t>
            </a:r>
            <a:endParaRPr sz="1800">
              <a:latin typeface="Trebuchet MS"/>
              <a:cs typeface="Trebuchet MS"/>
            </a:endParaRPr>
          </a:p>
          <a:p>
            <a:pPr marL="12700" marR="851535">
              <a:lnSpc>
                <a:spcPts val="1730"/>
              </a:lnSpc>
              <a:spcBef>
                <a:spcPts val="585"/>
              </a:spcBef>
              <a:tabLst>
                <a:tab pos="294005" algn="l"/>
                <a:tab pos="858519" algn="l"/>
                <a:tab pos="1423670" algn="l"/>
                <a:tab pos="2552700" algn="l"/>
                <a:tab pos="3540760" algn="l"/>
              </a:tabLst>
            </a:pPr>
            <a:r>
              <a:rPr sz="1800" spc="100" dirty="0">
                <a:latin typeface="Trebuchet MS"/>
                <a:cs typeface="Trebuchet MS"/>
              </a:rPr>
              <a:t>#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use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closure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5" dirty="0">
                <a:latin typeface="Trebuchet MS"/>
                <a:cs typeface="Trebuchet MS"/>
              </a:rPr>
              <a:t>stored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20" dirty="0">
                <a:latin typeface="Trebuchet MS"/>
                <a:cs typeface="Trebuchet MS"/>
              </a:rPr>
              <a:t>in </a:t>
            </a:r>
            <a:r>
              <a:rPr sz="1800" spc="290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999490" algn="l"/>
                <a:tab pos="1705610" algn="l"/>
                <a:tab pos="2129155" algn="l"/>
              </a:tabLst>
            </a:pPr>
            <a:r>
              <a:rPr sz="1800" spc="295" dirty="0">
                <a:latin typeface="Trebuchet MS"/>
                <a:cs typeface="Trebuchet MS"/>
              </a:rPr>
              <a:t>assert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a(5)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5" dirty="0">
                <a:latin typeface="Trebuchet MS"/>
                <a:cs typeface="Trebuchet MS"/>
              </a:rPr>
              <a:t>==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999490" algn="l"/>
                <a:tab pos="1705610" algn="l"/>
                <a:tab pos="2129790" algn="l"/>
              </a:tabLst>
            </a:pPr>
            <a:r>
              <a:rPr sz="1800" spc="290" dirty="0">
                <a:latin typeface="Trebuchet MS"/>
                <a:cs typeface="Trebuchet MS"/>
              </a:rPr>
              <a:t>assert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b(5)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5" dirty="0">
                <a:latin typeface="Trebuchet MS"/>
                <a:cs typeface="Trebuchet MS"/>
              </a:rPr>
              <a:t>==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80000"/>
              </a:lnSpc>
              <a:spcBef>
                <a:spcPts val="600"/>
              </a:spcBef>
              <a:tabLst>
                <a:tab pos="294005" algn="l"/>
                <a:tab pos="858519" algn="l"/>
                <a:tab pos="2129155" algn="l"/>
                <a:tab pos="3258185" algn="l"/>
                <a:tab pos="4387215" algn="l"/>
              </a:tabLst>
            </a:pPr>
            <a:r>
              <a:rPr sz="1800" spc="100" dirty="0">
                <a:latin typeface="Trebuchet MS"/>
                <a:cs typeface="Trebuchet MS"/>
              </a:rPr>
              <a:t>#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0" dirty="0">
                <a:latin typeface="Trebuchet MS"/>
                <a:cs typeface="Trebuchet MS"/>
              </a:rPr>
              <a:t>use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closures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04" dirty="0">
                <a:latin typeface="Trebuchet MS"/>
                <a:cs typeface="Trebuchet MS"/>
              </a:rPr>
              <a:t>without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0" dirty="0">
                <a:latin typeface="Trebuchet MS"/>
                <a:cs typeface="Trebuchet MS"/>
              </a:rPr>
              <a:t>binding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0" dirty="0">
                <a:latin typeface="Trebuchet MS"/>
                <a:cs typeface="Trebuchet MS"/>
              </a:rPr>
              <a:t>to </a:t>
            </a:r>
            <a:r>
              <a:rPr sz="1800" spc="290" dirty="0"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  <a:p>
            <a:pPr marL="12700" marR="1980564">
              <a:lnSpc>
                <a:spcPct val="107800"/>
              </a:lnSpc>
              <a:tabLst>
                <a:tab pos="999490" algn="l"/>
                <a:tab pos="2129155" algn="l"/>
                <a:tab pos="2552700" algn="l"/>
              </a:tabLst>
            </a:pPr>
            <a:r>
              <a:rPr sz="1800" spc="295" dirty="0">
                <a:latin typeface="Trebuchet MS"/>
                <a:cs typeface="Trebuchet MS"/>
              </a:rPr>
              <a:t>assert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50" dirty="0">
                <a:latin typeface="Trebuchet MS"/>
                <a:cs typeface="Trebuchet MS"/>
              </a:rPr>
              <a:t>f(1)(5)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==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6 </a:t>
            </a:r>
            <a:r>
              <a:rPr sz="1800" spc="295" dirty="0">
                <a:latin typeface="Trebuchet MS"/>
                <a:cs typeface="Trebuchet MS"/>
              </a:rPr>
              <a:t>assert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15" dirty="0">
                <a:latin typeface="Trebuchet MS"/>
                <a:cs typeface="Trebuchet MS"/>
              </a:rPr>
              <a:t>g(1)(5)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==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223" y="5964935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3422" y="6078727"/>
            <a:ext cx="13773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Wikipedia:</a:t>
            </a:r>
            <a:r>
              <a:rPr sz="1400" u="sng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Closure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19786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6B42E52-99ED-43E1-A39C-BE9C016B25CE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8A13CC-F18C-1CD6-8D9F-7EE09FAF69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17" y="610361"/>
            <a:ext cx="5139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Environment</a:t>
            </a:r>
            <a:r>
              <a:rPr spc="-11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24" y="1680972"/>
            <a:ext cx="5158105" cy="82486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191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sz="2400" b="1" spc="-10" dirty="0">
                <a:latin typeface="Calibri"/>
                <a:cs typeface="Calibri"/>
              </a:rPr>
              <a:t>Environment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717" y="2472943"/>
            <a:ext cx="485584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Refers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storage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717" y="3741673"/>
            <a:ext cx="38817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Maps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l-value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200" y="1680972"/>
            <a:ext cx="5183505" cy="8248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911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05"/>
              </a:spcBef>
            </a:pPr>
            <a:r>
              <a:rPr sz="2400" b="1" spc="-10" dirty="0"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447" y="2446781"/>
            <a:ext cx="4855845" cy="17322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Refers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storage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stored value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Maps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l-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r-value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9223" y="5555741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3422" y="5669279"/>
            <a:ext cx="3566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expression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evaluated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l-value.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expression evaluated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 r-value.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66559" y="864108"/>
            <a:ext cx="1263015" cy="400050"/>
          </a:xfrm>
          <a:custGeom>
            <a:avLst/>
            <a:gdLst/>
            <a:ahLst/>
            <a:cxnLst/>
            <a:rect l="l" t="t" r="r" b="b"/>
            <a:pathLst>
              <a:path w="1263015" h="400050">
                <a:moveTo>
                  <a:pt x="1262633" y="0"/>
                </a:moveTo>
                <a:lnTo>
                  <a:pt x="0" y="0"/>
                </a:lnTo>
                <a:lnTo>
                  <a:pt x="0" y="400050"/>
                </a:lnTo>
                <a:lnTo>
                  <a:pt x="1262633" y="400050"/>
                </a:lnTo>
                <a:lnTo>
                  <a:pt x="126263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93711" y="881125"/>
            <a:ext cx="6102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14766" y="864108"/>
            <a:ext cx="1263015" cy="400050"/>
          </a:xfrm>
          <a:custGeom>
            <a:avLst/>
            <a:gdLst/>
            <a:ahLst/>
            <a:cxnLst/>
            <a:rect l="l" t="t" r="r" b="b"/>
            <a:pathLst>
              <a:path w="1263015" h="400050">
                <a:moveTo>
                  <a:pt x="1262633" y="0"/>
                </a:moveTo>
                <a:lnTo>
                  <a:pt x="0" y="0"/>
                </a:lnTo>
                <a:lnTo>
                  <a:pt x="0" y="400050"/>
                </a:lnTo>
                <a:lnTo>
                  <a:pt x="1262633" y="400050"/>
                </a:lnTo>
                <a:lnTo>
                  <a:pt x="126263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53018" y="881125"/>
            <a:ext cx="787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storage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89642" y="864108"/>
            <a:ext cx="1263015" cy="400050"/>
          </a:xfrm>
          <a:custGeom>
            <a:avLst/>
            <a:gdLst/>
            <a:ahLst/>
            <a:cxnLst/>
            <a:rect l="l" t="t" r="r" b="b"/>
            <a:pathLst>
              <a:path w="1263015" h="400050">
                <a:moveTo>
                  <a:pt x="1262633" y="0"/>
                </a:moveTo>
                <a:lnTo>
                  <a:pt x="0" y="0"/>
                </a:lnTo>
                <a:lnTo>
                  <a:pt x="0" y="400050"/>
                </a:lnTo>
                <a:lnTo>
                  <a:pt x="1262633" y="400050"/>
                </a:lnTo>
                <a:lnTo>
                  <a:pt x="126263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33557" y="881125"/>
            <a:ext cx="575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38060" y="483234"/>
            <a:ext cx="3227705" cy="459105"/>
          </a:xfrm>
          <a:custGeom>
            <a:avLst/>
            <a:gdLst/>
            <a:ahLst/>
            <a:cxnLst/>
            <a:rect l="l" t="t" r="r" b="b"/>
            <a:pathLst>
              <a:path w="3227704" h="459105">
                <a:moveTo>
                  <a:pt x="1556131" y="366649"/>
                </a:moveTo>
                <a:lnTo>
                  <a:pt x="1541805" y="332740"/>
                </a:lnTo>
                <a:lnTo>
                  <a:pt x="1522984" y="288163"/>
                </a:lnTo>
                <a:lnTo>
                  <a:pt x="1504327" y="309981"/>
                </a:lnTo>
                <a:lnTo>
                  <a:pt x="1464310" y="278384"/>
                </a:lnTo>
                <a:lnTo>
                  <a:pt x="1429893" y="253365"/>
                </a:lnTo>
                <a:lnTo>
                  <a:pt x="1394968" y="229489"/>
                </a:lnTo>
                <a:lnTo>
                  <a:pt x="1359281" y="206502"/>
                </a:lnTo>
                <a:lnTo>
                  <a:pt x="1322959" y="184912"/>
                </a:lnTo>
                <a:lnTo>
                  <a:pt x="1285748" y="163830"/>
                </a:lnTo>
                <a:lnTo>
                  <a:pt x="1236091" y="138430"/>
                </a:lnTo>
                <a:lnTo>
                  <a:pt x="1186307" y="115443"/>
                </a:lnTo>
                <a:lnTo>
                  <a:pt x="1135926" y="94703"/>
                </a:lnTo>
                <a:lnTo>
                  <a:pt x="1092758" y="78828"/>
                </a:lnTo>
                <a:lnTo>
                  <a:pt x="1086485" y="76581"/>
                </a:lnTo>
                <a:lnTo>
                  <a:pt x="1072299" y="71843"/>
                </a:lnTo>
                <a:lnTo>
                  <a:pt x="1061466" y="68199"/>
                </a:lnTo>
                <a:lnTo>
                  <a:pt x="1052944" y="65595"/>
                </a:lnTo>
                <a:lnTo>
                  <a:pt x="1036574" y="60579"/>
                </a:lnTo>
                <a:lnTo>
                  <a:pt x="1015072" y="54444"/>
                </a:lnTo>
                <a:lnTo>
                  <a:pt x="1011682" y="53467"/>
                </a:lnTo>
                <a:lnTo>
                  <a:pt x="986663" y="46990"/>
                </a:lnTo>
                <a:lnTo>
                  <a:pt x="937133" y="35687"/>
                </a:lnTo>
                <a:lnTo>
                  <a:pt x="917282" y="32004"/>
                </a:lnTo>
                <a:lnTo>
                  <a:pt x="887857" y="26543"/>
                </a:lnTo>
                <a:lnTo>
                  <a:pt x="838962" y="19812"/>
                </a:lnTo>
                <a:lnTo>
                  <a:pt x="790448" y="15367"/>
                </a:lnTo>
                <a:lnTo>
                  <a:pt x="742569" y="13081"/>
                </a:lnTo>
                <a:lnTo>
                  <a:pt x="692150" y="13081"/>
                </a:lnTo>
                <a:lnTo>
                  <a:pt x="648462" y="14986"/>
                </a:lnTo>
                <a:lnTo>
                  <a:pt x="602488" y="19304"/>
                </a:lnTo>
                <a:lnTo>
                  <a:pt x="557403" y="25781"/>
                </a:lnTo>
                <a:lnTo>
                  <a:pt x="513334" y="34544"/>
                </a:lnTo>
                <a:lnTo>
                  <a:pt x="470154" y="45212"/>
                </a:lnTo>
                <a:lnTo>
                  <a:pt x="428117" y="58039"/>
                </a:lnTo>
                <a:lnTo>
                  <a:pt x="387223" y="73025"/>
                </a:lnTo>
                <a:lnTo>
                  <a:pt x="347599" y="90043"/>
                </a:lnTo>
                <a:lnTo>
                  <a:pt x="309372" y="109347"/>
                </a:lnTo>
                <a:lnTo>
                  <a:pt x="272415" y="130429"/>
                </a:lnTo>
                <a:lnTo>
                  <a:pt x="236982" y="153670"/>
                </a:lnTo>
                <a:lnTo>
                  <a:pt x="203200" y="178943"/>
                </a:lnTo>
                <a:lnTo>
                  <a:pt x="171196" y="206121"/>
                </a:lnTo>
                <a:lnTo>
                  <a:pt x="140716" y="235458"/>
                </a:lnTo>
                <a:lnTo>
                  <a:pt x="112268" y="266700"/>
                </a:lnTo>
                <a:lnTo>
                  <a:pt x="85598" y="299720"/>
                </a:lnTo>
                <a:lnTo>
                  <a:pt x="60960" y="334772"/>
                </a:lnTo>
                <a:lnTo>
                  <a:pt x="38354" y="371856"/>
                </a:lnTo>
                <a:lnTo>
                  <a:pt x="18161" y="410591"/>
                </a:lnTo>
                <a:lnTo>
                  <a:pt x="0" y="451104"/>
                </a:lnTo>
                <a:lnTo>
                  <a:pt x="17526" y="458597"/>
                </a:lnTo>
                <a:lnTo>
                  <a:pt x="25628" y="439534"/>
                </a:lnTo>
                <a:lnTo>
                  <a:pt x="35763" y="417868"/>
                </a:lnTo>
                <a:lnTo>
                  <a:pt x="55067" y="380961"/>
                </a:lnTo>
                <a:lnTo>
                  <a:pt x="76746" y="345440"/>
                </a:lnTo>
                <a:lnTo>
                  <a:pt x="76936" y="345109"/>
                </a:lnTo>
                <a:lnTo>
                  <a:pt x="100965" y="310896"/>
                </a:lnTo>
                <a:lnTo>
                  <a:pt x="101727" y="309981"/>
                </a:lnTo>
                <a:lnTo>
                  <a:pt x="126707" y="279057"/>
                </a:lnTo>
                <a:lnTo>
                  <a:pt x="154444" y="248666"/>
                </a:lnTo>
                <a:lnTo>
                  <a:pt x="183642" y="220586"/>
                </a:lnTo>
                <a:lnTo>
                  <a:pt x="215379" y="193687"/>
                </a:lnTo>
                <a:lnTo>
                  <a:pt x="248119" y="169202"/>
                </a:lnTo>
                <a:lnTo>
                  <a:pt x="282333" y="146685"/>
                </a:lnTo>
                <a:lnTo>
                  <a:pt x="317398" y="126619"/>
                </a:lnTo>
                <a:lnTo>
                  <a:pt x="355485" y="107416"/>
                </a:lnTo>
                <a:lnTo>
                  <a:pt x="355727" y="107315"/>
                </a:lnTo>
                <a:lnTo>
                  <a:pt x="355587" y="107416"/>
                </a:lnTo>
                <a:lnTo>
                  <a:pt x="356006" y="107238"/>
                </a:lnTo>
                <a:lnTo>
                  <a:pt x="357085" y="106692"/>
                </a:lnTo>
                <a:lnTo>
                  <a:pt x="393839" y="90893"/>
                </a:lnTo>
                <a:lnTo>
                  <a:pt x="394258" y="90728"/>
                </a:lnTo>
                <a:lnTo>
                  <a:pt x="393979" y="90893"/>
                </a:lnTo>
                <a:lnTo>
                  <a:pt x="395363" y="90297"/>
                </a:lnTo>
                <a:lnTo>
                  <a:pt x="433768" y="76263"/>
                </a:lnTo>
                <a:lnTo>
                  <a:pt x="434670" y="75907"/>
                </a:lnTo>
                <a:lnTo>
                  <a:pt x="433844" y="76263"/>
                </a:lnTo>
                <a:lnTo>
                  <a:pt x="434797" y="75907"/>
                </a:lnTo>
                <a:lnTo>
                  <a:pt x="475068" y="63627"/>
                </a:lnTo>
                <a:lnTo>
                  <a:pt x="516991" y="53174"/>
                </a:lnTo>
                <a:lnTo>
                  <a:pt x="517283" y="53174"/>
                </a:lnTo>
                <a:lnTo>
                  <a:pt x="519087" y="52730"/>
                </a:lnTo>
                <a:lnTo>
                  <a:pt x="516915" y="53174"/>
                </a:lnTo>
                <a:lnTo>
                  <a:pt x="519087" y="52730"/>
                </a:lnTo>
                <a:lnTo>
                  <a:pt x="559968" y="44678"/>
                </a:lnTo>
                <a:lnTo>
                  <a:pt x="560336" y="44678"/>
                </a:lnTo>
                <a:lnTo>
                  <a:pt x="562127" y="44335"/>
                </a:lnTo>
                <a:lnTo>
                  <a:pt x="559828" y="44678"/>
                </a:lnTo>
                <a:lnTo>
                  <a:pt x="562102" y="44335"/>
                </a:lnTo>
                <a:lnTo>
                  <a:pt x="601332" y="38735"/>
                </a:lnTo>
                <a:lnTo>
                  <a:pt x="600519" y="38735"/>
                </a:lnTo>
                <a:lnTo>
                  <a:pt x="649427" y="34074"/>
                </a:lnTo>
                <a:lnTo>
                  <a:pt x="648779" y="34074"/>
                </a:lnTo>
                <a:lnTo>
                  <a:pt x="695706" y="32004"/>
                </a:lnTo>
                <a:lnTo>
                  <a:pt x="741807" y="32004"/>
                </a:lnTo>
                <a:lnTo>
                  <a:pt x="790028" y="34328"/>
                </a:lnTo>
                <a:lnTo>
                  <a:pt x="789292" y="34328"/>
                </a:lnTo>
                <a:lnTo>
                  <a:pt x="836917" y="38735"/>
                </a:lnTo>
                <a:lnTo>
                  <a:pt x="836549" y="38735"/>
                </a:lnTo>
                <a:lnTo>
                  <a:pt x="885012" y="45415"/>
                </a:lnTo>
                <a:lnTo>
                  <a:pt x="884669" y="45415"/>
                </a:lnTo>
                <a:lnTo>
                  <a:pt x="931608" y="54000"/>
                </a:lnTo>
                <a:lnTo>
                  <a:pt x="980097" y="65024"/>
                </a:lnTo>
                <a:lnTo>
                  <a:pt x="1033576" y="79552"/>
                </a:lnTo>
                <a:lnTo>
                  <a:pt x="1075207" y="92900"/>
                </a:lnTo>
                <a:lnTo>
                  <a:pt x="1131011" y="113169"/>
                </a:lnTo>
                <a:lnTo>
                  <a:pt x="1179550" y="133299"/>
                </a:lnTo>
                <a:lnTo>
                  <a:pt x="1227709" y="155575"/>
                </a:lnTo>
                <a:lnTo>
                  <a:pt x="1276464" y="180467"/>
                </a:lnTo>
                <a:lnTo>
                  <a:pt x="1315186" y="202425"/>
                </a:lnTo>
                <a:lnTo>
                  <a:pt x="1349387" y="222821"/>
                </a:lnTo>
                <a:lnTo>
                  <a:pt x="1349260" y="222821"/>
                </a:lnTo>
                <a:lnTo>
                  <a:pt x="1351076" y="223926"/>
                </a:lnTo>
                <a:lnTo>
                  <a:pt x="1386700" y="246888"/>
                </a:lnTo>
                <a:lnTo>
                  <a:pt x="1454162" y="294601"/>
                </a:lnTo>
                <a:lnTo>
                  <a:pt x="1484439" y="318135"/>
                </a:lnTo>
                <a:lnTo>
                  <a:pt x="1485823" y="319239"/>
                </a:lnTo>
                <a:lnTo>
                  <a:pt x="1486027" y="319392"/>
                </a:lnTo>
                <a:lnTo>
                  <a:pt x="1491957" y="324446"/>
                </a:lnTo>
                <a:lnTo>
                  <a:pt x="1473454" y="346075"/>
                </a:lnTo>
                <a:lnTo>
                  <a:pt x="1556131" y="366649"/>
                </a:lnTo>
                <a:close/>
              </a:path>
              <a:path w="3227704" h="459105">
                <a:moveTo>
                  <a:pt x="3227578" y="353568"/>
                </a:moveTo>
                <a:lnTo>
                  <a:pt x="3213227" y="319659"/>
                </a:lnTo>
                <a:lnTo>
                  <a:pt x="3194431" y="275209"/>
                </a:lnTo>
                <a:lnTo>
                  <a:pt x="3175838" y="296951"/>
                </a:lnTo>
                <a:lnTo>
                  <a:pt x="3135757" y="265303"/>
                </a:lnTo>
                <a:lnTo>
                  <a:pt x="3101340" y="240284"/>
                </a:lnTo>
                <a:lnTo>
                  <a:pt x="3066415" y="216408"/>
                </a:lnTo>
                <a:lnTo>
                  <a:pt x="3030728" y="193548"/>
                </a:lnTo>
                <a:lnTo>
                  <a:pt x="2994406" y="171831"/>
                </a:lnTo>
                <a:lnTo>
                  <a:pt x="2957195" y="150749"/>
                </a:lnTo>
                <a:lnTo>
                  <a:pt x="2907538" y="125476"/>
                </a:lnTo>
                <a:lnTo>
                  <a:pt x="2857754" y="102362"/>
                </a:lnTo>
                <a:lnTo>
                  <a:pt x="2807373" y="81622"/>
                </a:lnTo>
                <a:lnTo>
                  <a:pt x="2764523" y="65862"/>
                </a:lnTo>
                <a:lnTo>
                  <a:pt x="2757932" y="63500"/>
                </a:lnTo>
                <a:lnTo>
                  <a:pt x="2743885" y="58877"/>
                </a:lnTo>
                <a:lnTo>
                  <a:pt x="2732913" y="55245"/>
                </a:lnTo>
                <a:lnTo>
                  <a:pt x="2724124" y="52514"/>
                </a:lnTo>
                <a:lnTo>
                  <a:pt x="2708021" y="47498"/>
                </a:lnTo>
                <a:lnTo>
                  <a:pt x="2686520" y="41363"/>
                </a:lnTo>
                <a:lnTo>
                  <a:pt x="2683129" y="40386"/>
                </a:lnTo>
                <a:lnTo>
                  <a:pt x="2658110" y="33909"/>
                </a:lnTo>
                <a:lnTo>
                  <a:pt x="2608580" y="22606"/>
                </a:lnTo>
                <a:lnTo>
                  <a:pt x="2589415" y="19050"/>
                </a:lnTo>
                <a:lnTo>
                  <a:pt x="2559304" y="13462"/>
                </a:lnTo>
                <a:lnTo>
                  <a:pt x="2510409" y="6731"/>
                </a:lnTo>
                <a:lnTo>
                  <a:pt x="2461895" y="2286"/>
                </a:lnTo>
                <a:lnTo>
                  <a:pt x="2414016" y="0"/>
                </a:lnTo>
                <a:lnTo>
                  <a:pt x="2363774" y="0"/>
                </a:lnTo>
                <a:lnTo>
                  <a:pt x="2319909" y="2032"/>
                </a:lnTo>
                <a:lnTo>
                  <a:pt x="2273935" y="6350"/>
                </a:lnTo>
                <a:lnTo>
                  <a:pt x="2228850" y="12827"/>
                </a:lnTo>
                <a:lnTo>
                  <a:pt x="2184781" y="21463"/>
                </a:lnTo>
                <a:lnTo>
                  <a:pt x="2141601" y="32131"/>
                </a:lnTo>
                <a:lnTo>
                  <a:pt x="2099564" y="45085"/>
                </a:lnTo>
                <a:lnTo>
                  <a:pt x="2058670" y="59944"/>
                </a:lnTo>
                <a:lnTo>
                  <a:pt x="2018779" y="77228"/>
                </a:lnTo>
                <a:lnTo>
                  <a:pt x="1980819" y="96266"/>
                </a:lnTo>
                <a:lnTo>
                  <a:pt x="1943862" y="117348"/>
                </a:lnTo>
                <a:lnTo>
                  <a:pt x="1908429" y="140716"/>
                </a:lnTo>
                <a:lnTo>
                  <a:pt x="1874647" y="165862"/>
                </a:lnTo>
                <a:lnTo>
                  <a:pt x="1842643" y="193167"/>
                </a:lnTo>
                <a:lnTo>
                  <a:pt x="1812163" y="222377"/>
                </a:lnTo>
                <a:lnTo>
                  <a:pt x="1783715" y="253619"/>
                </a:lnTo>
                <a:lnTo>
                  <a:pt x="1757045" y="286639"/>
                </a:lnTo>
                <a:lnTo>
                  <a:pt x="1732407" y="321691"/>
                </a:lnTo>
                <a:lnTo>
                  <a:pt x="1709801" y="358775"/>
                </a:lnTo>
                <a:lnTo>
                  <a:pt x="1689608" y="397510"/>
                </a:lnTo>
                <a:lnTo>
                  <a:pt x="1671447" y="438150"/>
                </a:lnTo>
                <a:lnTo>
                  <a:pt x="1688973" y="445516"/>
                </a:lnTo>
                <a:lnTo>
                  <a:pt x="1697494" y="425589"/>
                </a:lnTo>
                <a:lnTo>
                  <a:pt x="1707210" y="404787"/>
                </a:lnTo>
                <a:lnTo>
                  <a:pt x="1726514" y="367868"/>
                </a:lnTo>
                <a:lnTo>
                  <a:pt x="1748142" y="332435"/>
                </a:lnTo>
                <a:lnTo>
                  <a:pt x="1772412" y="297815"/>
                </a:lnTo>
                <a:lnTo>
                  <a:pt x="1773135" y="296951"/>
                </a:lnTo>
                <a:lnTo>
                  <a:pt x="1798154" y="265976"/>
                </a:lnTo>
                <a:lnTo>
                  <a:pt x="1798574" y="265506"/>
                </a:lnTo>
                <a:lnTo>
                  <a:pt x="1824913" y="236651"/>
                </a:lnTo>
                <a:lnTo>
                  <a:pt x="1825383" y="236283"/>
                </a:lnTo>
                <a:lnTo>
                  <a:pt x="1825612" y="235978"/>
                </a:lnTo>
                <a:lnTo>
                  <a:pt x="1825396" y="236169"/>
                </a:lnTo>
                <a:lnTo>
                  <a:pt x="1825536" y="235978"/>
                </a:lnTo>
                <a:lnTo>
                  <a:pt x="1825993" y="235483"/>
                </a:lnTo>
                <a:lnTo>
                  <a:pt x="1825612" y="235978"/>
                </a:lnTo>
                <a:lnTo>
                  <a:pt x="1826133" y="235483"/>
                </a:lnTo>
                <a:lnTo>
                  <a:pt x="1855101" y="207492"/>
                </a:lnTo>
                <a:lnTo>
                  <a:pt x="1886826" y="180606"/>
                </a:lnTo>
                <a:lnTo>
                  <a:pt x="1918106" y="157200"/>
                </a:lnTo>
                <a:lnTo>
                  <a:pt x="1919071" y="156616"/>
                </a:lnTo>
                <a:lnTo>
                  <a:pt x="1918893" y="156616"/>
                </a:lnTo>
                <a:lnTo>
                  <a:pt x="1919312" y="156413"/>
                </a:lnTo>
                <a:lnTo>
                  <a:pt x="1919770" y="156108"/>
                </a:lnTo>
                <a:lnTo>
                  <a:pt x="1953780" y="133604"/>
                </a:lnTo>
                <a:lnTo>
                  <a:pt x="1989061" y="113423"/>
                </a:lnTo>
                <a:lnTo>
                  <a:pt x="2026793" y="94488"/>
                </a:lnTo>
                <a:lnTo>
                  <a:pt x="2065286" y="77812"/>
                </a:lnTo>
                <a:lnTo>
                  <a:pt x="2065705" y="77647"/>
                </a:lnTo>
                <a:lnTo>
                  <a:pt x="2065426" y="77812"/>
                </a:lnTo>
                <a:lnTo>
                  <a:pt x="2066772" y="77228"/>
                </a:lnTo>
                <a:lnTo>
                  <a:pt x="2105215" y="63182"/>
                </a:lnTo>
                <a:lnTo>
                  <a:pt x="2106117" y="62826"/>
                </a:lnTo>
                <a:lnTo>
                  <a:pt x="2105291" y="63182"/>
                </a:lnTo>
                <a:lnTo>
                  <a:pt x="2146516" y="50546"/>
                </a:lnTo>
                <a:lnTo>
                  <a:pt x="2187740" y="40347"/>
                </a:lnTo>
                <a:lnTo>
                  <a:pt x="2231263" y="31699"/>
                </a:lnTo>
                <a:lnTo>
                  <a:pt x="2274532" y="25412"/>
                </a:lnTo>
                <a:lnTo>
                  <a:pt x="2320874" y="20993"/>
                </a:lnTo>
                <a:lnTo>
                  <a:pt x="2320226" y="20993"/>
                </a:lnTo>
                <a:lnTo>
                  <a:pt x="2364270" y="19050"/>
                </a:lnTo>
                <a:lnTo>
                  <a:pt x="2413254" y="19050"/>
                </a:lnTo>
                <a:lnTo>
                  <a:pt x="2465451" y="21463"/>
                </a:lnTo>
                <a:lnTo>
                  <a:pt x="2463076" y="21463"/>
                </a:lnTo>
                <a:lnTo>
                  <a:pt x="2508554" y="25755"/>
                </a:lnTo>
                <a:lnTo>
                  <a:pt x="2507983" y="25755"/>
                </a:lnTo>
                <a:lnTo>
                  <a:pt x="2509812" y="25933"/>
                </a:lnTo>
                <a:lnTo>
                  <a:pt x="2556459" y="32334"/>
                </a:lnTo>
                <a:lnTo>
                  <a:pt x="2556116" y="32334"/>
                </a:lnTo>
                <a:lnTo>
                  <a:pt x="2557564" y="32550"/>
                </a:lnTo>
                <a:lnTo>
                  <a:pt x="2603055" y="40919"/>
                </a:lnTo>
                <a:lnTo>
                  <a:pt x="2651722" y="51993"/>
                </a:lnTo>
                <a:lnTo>
                  <a:pt x="2698940" y="64731"/>
                </a:lnTo>
                <a:lnTo>
                  <a:pt x="2747454" y="80086"/>
                </a:lnTo>
                <a:lnTo>
                  <a:pt x="2776397" y="90246"/>
                </a:lnTo>
                <a:lnTo>
                  <a:pt x="2776182" y="90246"/>
                </a:lnTo>
                <a:lnTo>
                  <a:pt x="2779826" y="91541"/>
                </a:lnTo>
                <a:lnTo>
                  <a:pt x="2825496" y="109347"/>
                </a:lnTo>
                <a:lnTo>
                  <a:pt x="2874645" y="130937"/>
                </a:lnTo>
                <a:lnTo>
                  <a:pt x="2923667" y="154686"/>
                </a:lnTo>
                <a:lnTo>
                  <a:pt x="2984754" y="188214"/>
                </a:lnTo>
                <a:lnTo>
                  <a:pt x="3019996" y="209321"/>
                </a:lnTo>
                <a:lnTo>
                  <a:pt x="3054820" y="231660"/>
                </a:lnTo>
                <a:lnTo>
                  <a:pt x="3089376" y="255117"/>
                </a:lnTo>
                <a:lnTo>
                  <a:pt x="3124174" y="280479"/>
                </a:lnTo>
                <a:lnTo>
                  <a:pt x="3124466" y="280644"/>
                </a:lnTo>
                <a:lnTo>
                  <a:pt x="3156089" y="305257"/>
                </a:lnTo>
                <a:lnTo>
                  <a:pt x="3163493" y="311442"/>
                </a:lnTo>
                <a:lnTo>
                  <a:pt x="3144901" y="333121"/>
                </a:lnTo>
                <a:lnTo>
                  <a:pt x="3227578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66406" y="156717"/>
            <a:ext cx="10871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environment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85452" y="156717"/>
            <a:ext cx="4298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55520" y="4414265"/>
            <a:ext cx="7680959" cy="756285"/>
            <a:chOff x="2255520" y="4414265"/>
            <a:chExt cx="7680959" cy="756285"/>
          </a:xfrm>
        </p:grpSpPr>
        <p:sp>
          <p:nvSpPr>
            <p:cNvPr id="20" name="object 20"/>
            <p:cNvSpPr/>
            <p:nvPr/>
          </p:nvSpPr>
          <p:spPr>
            <a:xfrm>
              <a:off x="2269998" y="4428743"/>
              <a:ext cx="7652384" cy="727075"/>
            </a:xfrm>
            <a:custGeom>
              <a:avLst/>
              <a:gdLst/>
              <a:ahLst/>
              <a:cxnLst/>
              <a:rect l="l" t="t" r="r" b="b"/>
              <a:pathLst>
                <a:path w="7652384" h="727075">
                  <a:moveTo>
                    <a:pt x="7530846" y="0"/>
                  </a:moveTo>
                  <a:lnTo>
                    <a:pt x="121157" y="0"/>
                  </a:lnTo>
                  <a:lnTo>
                    <a:pt x="73991" y="9519"/>
                  </a:lnTo>
                  <a:lnTo>
                    <a:pt x="35480" y="35480"/>
                  </a:lnTo>
                  <a:lnTo>
                    <a:pt x="9519" y="73991"/>
                  </a:lnTo>
                  <a:lnTo>
                    <a:pt x="0" y="121157"/>
                  </a:lnTo>
                  <a:lnTo>
                    <a:pt x="0" y="605789"/>
                  </a:lnTo>
                  <a:lnTo>
                    <a:pt x="9519" y="652956"/>
                  </a:lnTo>
                  <a:lnTo>
                    <a:pt x="35480" y="691467"/>
                  </a:lnTo>
                  <a:lnTo>
                    <a:pt x="73991" y="717428"/>
                  </a:lnTo>
                  <a:lnTo>
                    <a:pt x="121157" y="726947"/>
                  </a:lnTo>
                  <a:lnTo>
                    <a:pt x="7530846" y="726947"/>
                  </a:lnTo>
                  <a:lnTo>
                    <a:pt x="7578012" y="717428"/>
                  </a:lnTo>
                  <a:lnTo>
                    <a:pt x="7616523" y="691467"/>
                  </a:lnTo>
                  <a:lnTo>
                    <a:pt x="7642484" y="652956"/>
                  </a:lnTo>
                  <a:lnTo>
                    <a:pt x="7652004" y="605789"/>
                  </a:lnTo>
                  <a:lnTo>
                    <a:pt x="7652004" y="121157"/>
                  </a:lnTo>
                  <a:lnTo>
                    <a:pt x="7642484" y="73991"/>
                  </a:lnTo>
                  <a:lnTo>
                    <a:pt x="7616523" y="35480"/>
                  </a:lnTo>
                  <a:lnTo>
                    <a:pt x="7578012" y="9519"/>
                  </a:lnTo>
                  <a:lnTo>
                    <a:pt x="75308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9998" y="4428743"/>
              <a:ext cx="7652384" cy="727075"/>
            </a:xfrm>
            <a:custGeom>
              <a:avLst/>
              <a:gdLst/>
              <a:ahLst/>
              <a:cxnLst/>
              <a:rect l="l" t="t" r="r" b="b"/>
              <a:pathLst>
                <a:path w="7652384" h="727075">
                  <a:moveTo>
                    <a:pt x="0" y="121157"/>
                  </a:moveTo>
                  <a:lnTo>
                    <a:pt x="9519" y="73991"/>
                  </a:lnTo>
                  <a:lnTo>
                    <a:pt x="35480" y="35480"/>
                  </a:lnTo>
                  <a:lnTo>
                    <a:pt x="73991" y="9519"/>
                  </a:lnTo>
                  <a:lnTo>
                    <a:pt x="121157" y="0"/>
                  </a:lnTo>
                  <a:lnTo>
                    <a:pt x="7530846" y="0"/>
                  </a:lnTo>
                  <a:lnTo>
                    <a:pt x="7578012" y="9519"/>
                  </a:lnTo>
                  <a:lnTo>
                    <a:pt x="7616523" y="35480"/>
                  </a:lnTo>
                  <a:lnTo>
                    <a:pt x="7642484" y="73991"/>
                  </a:lnTo>
                  <a:lnTo>
                    <a:pt x="7652004" y="121157"/>
                  </a:lnTo>
                  <a:lnTo>
                    <a:pt x="7652004" y="605789"/>
                  </a:lnTo>
                  <a:lnTo>
                    <a:pt x="7642484" y="652956"/>
                  </a:lnTo>
                  <a:lnTo>
                    <a:pt x="7616523" y="691467"/>
                  </a:lnTo>
                  <a:lnTo>
                    <a:pt x="7578012" y="717428"/>
                  </a:lnTo>
                  <a:lnTo>
                    <a:pt x="7530846" y="726947"/>
                  </a:lnTo>
                  <a:lnTo>
                    <a:pt x="121157" y="726947"/>
                  </a:lnTo>
                  <a:lnTo>
                    <a:pt x="73991" y="717428"/>
                  </a:lnTo>
                  <a:lnTo>
                    <a:pt x="35480" y="691467"/>
                  </a:lnTo>
                  <a:lnTo>
                    <a:pt x="9519" y="652956"/>
                  </a:lnTo>
                  <a:lnTo>
                    <a:pt x="0" y="605789"/>
                  </a:lnTo>
                  <a:lnTo>
                    <a:pt x="0" y="12115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17317" y="4543805"/>
            <a:ext cx="7355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2FD4883-B116-4D13-A4F5-86922EDCAF2F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7ADD4FA-691E-69EA-B8F5-80ADC3B4F0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Activation</a:t>
            </a:r>
            <a:r>
              <a:rPr spc="-170" dirty="0"/>
              <a:t> </a:t>
            </a:r>
            <a:r>
              <a:rPr spc="-10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6409690" cy="39268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212725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current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record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maintained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Fields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record</a:t>
            </a:r>
            <a:endParaRPr sz="280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235"/>
              </a:spcBef>
              <a:buAutoNum type="romanLcPeriod"/>
              <a:tabLst>
                <a:tab pos="984250" algn="l"/>
              </a:tabLst>
            </a:pPr>
            <a:r>
              <a:rPr sz="2400" spc="-30" dirty="0">
                <a:latin typeface="Calibri"/>
                <a:cs typeface="Calibri"/>
              </a:rPr>
              <a:t>Temporaries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evaluation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endParaRPr sz="240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215"/>
              </a:spcBef>
              <a:buAutoNum type="romanLcPeriod"/>
              <a:tabLst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984250" marR="5080" lvl="1" indent="-514984">
              <a:lnSpc>
                <a:spcPts val="2590"/>
              </a:lnSpc>
              <a:spcBef>
                <a:spcPts val="540"/>
              </a:spcBef>
              <a:buAutoNum type="romanLcPeriod"/>
              <a:tabLst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Saved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status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about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call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(value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counter)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contents</a:t>
            </a:r>
            <a:endParaRPr sz="200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190"/>
              </a:spcBef>
              <a:buAutoNum type="romanLcPeriod"/>
              <a:tabLst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99704" y="1819655"/>
          <a:ext cx="2006600" cy="426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Actual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727075" marR="298450" indent="-421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machine 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Temporaries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477118" y="2892932"/>
            <a:ext cx="76200" cy="2133600"/>
          </a:xfrm>
          <a:custGeom>
            <a:avLst/>
            <a:gdLst/>
            <a:ahLst/>
            <a:cxnLst/>
            <a:rect l="l" t="t" r="r" b="b"/>
            <a:pathLst>
              <a:path w="76200" h="2133600">
                <a:moveTo>
                  <a:pt x="35432" y="0"/>
                </a:moveTo>
                <a:lnTo>
                  <a:pt x="16382" y="0"/>
                </a:lnTo>
                <a:lnTo>
                  <a:pt x="16890" y="76200"/>
                </a:lnTo>
                <a:lnTo>
                  <a:pt x="35940" y="76200"/>
                </a:lnTo>
                <a:lnTo>
                  <a:pt x="35432" y="0"/>
                </a:lnTo>
                <a:close/>
              </a:path>
              <a:path w="76200" h="2133600">
                <a:moveTo>
                  <a:pt x="36195" y="133350"/>
                </a:moveTo>
                <a:lnTo>
                  <a:pt x="17145" y="133350"/>
                </a:lnTo>
                <a:lnTo>
                  <a:pt x="17652" y="209550"/>
                </a:lnTo>
                <a:lnTo>
                  <a:pt x="36702" y="209550"/>
                </a:lnTo>
                <a:lnTo>
                  <a:pt x="36195" y="133350"/>
                </a:lnTo>
                <a:close/>
              </a:path>
              <a:path w="76200" h="2133600">
                <a:moveTo>
                  <a:pt x="36956" y="266700"/>
                </a:moveTo>
                <a:lnTo>
                  <a:pt x="17906" y="266700"/>
                </a:lnTo>
                <a:lnTo>
                  <a:pt x="18414" y="342772"/>
                </a:lnTo>
                <a:lnTo>
                  <a:pt x="18414" y="342900"/>
                </a:lnTo>
                <a:lnTo>
                  <a:pt x="37464" y="342772"/>
                </a:lnTo>
                <a:lnTo>
                  <a:pt x="36956" y="266700"/>
                </a:lnTo>
                <a:close/>
              </a:path>
              <a:path w="76200" h="2133600">
                <a:moveTo>
                  <a:pt x="37846" y="399922"/>
                </a:moveTo>
                <a:lnTo>
                  <a:pt x="18796" y="400050"/>
                </a:lnTo>
                <a:lnTo>
                  <a:pt x="19176" y="476122"/>
                </a:lnTo>
                <a:lnTo>
                  <a:pt x="19176" y="476250"/>
                </a:lnTo>
                <a:lnTo>
                  <a:pt x="38226" y="476122"/>
                </a:lnTo>
                <a:lnTo>
                  <a:pt x="37846" y="400050"/>
                </a:lnTo>
                <a:lnTo>
                  <a:pt x="37846" y="399922"/>
                </a:lnTo>
                <a:close/>
              </a:path>
              <a:path w="76200" h="2133600">
                <a:moveTo>
                  <a:pt x="38607" y="533272"/>
                </a:moveTo>
                <a:lnTo>
                  <a:pt x="19557" y="533400"/>
                </a:lnTo>
                <a:lnTo>
                  <a:pt x="20065" y="609472"/>
                </a:lnTo>
                <a:lnTo>
                  <a:pt x="20065" y="609600"/>
                </a:lnTo>
                <a:lnTo>
                  <a:pt x="39115" y="609472"/>
                </a:lnTo>
                <a:lnTo>
                  <a:pt x="38608" y="533400"/>
                </a:lnTo>
                <a:lnTo>
                  <a:pt x="38607" y="533272"/>
                </a:lnTo>
                <a:close/>
              </a:path>
              <a:path w="76200" h="2133600">
                <a:moveTo>
                  <a:pt x="39370" y="666622"/>
                </a:moveTo>
                <a:lnTo>
                  <a:pt x="20320" y="666750"/>
                </a:lnTo>
                <a:lnTo>
                  <a:pt x="20827" y="742949"/>
                </a:lnTo>
                <a:lnTo>
                  <a:pt x="39878" y="742949"/>
                </a:lnTo>
                <a:lnTo>
                  <a:pt x="39370" y="666750"/>
                </a:lnTo>
                <a:lnTo>
                  <a:pt x="39370" y="666622"/>
                </a:lnTo>
                <a:close/>
              </a:path>
              <a:path w="76200" h="2133600">
                <a:moveTo>
                  <a:pt x="40132" y="800099"/>
                </a:moveTo>
                <a:lnTo>
                  <a:pt x="21081" y="800099"/>
                </a:lnTo>
                <a:lnTo>
                  <a:pt x="21589" y="876299"/>
                </a:lnTo>
                <a:lnTo>
                  <a:pt x="40640" y="876299"/>
                </a:lnTo>
                <a:lnTo>
                  <a:pt x="40132" y="800099"/>
                </a:lnTo>
                <a:close/>
              </a:path>
              <a:path w="76200" h="2133600">
                <a:moveTo>
                  <a:pt x="41021" y="933449"/>
                </a:moveTo>
                <a:lnTo>
                  <a:pt x="21971" y="933449"/>
                </a:lnTo>
                <a:lnTo>
                  <a:pt x="22351" y="1009649"/>
                </a:lnTo>
                <a:lnTo>
                  <a:pt x="41402" y="1009649"/>
                </a:lnTo>
                <a:lnTo>
                  <a:pt x="41021" y="933449"/>
                </a:lnTo>
                <a:close/>
              </a:path>
              <a:path w="76200" h="2133600">
                <a:moveTo>
                  <a:pt x="41783" y="1066799"/>
                </a:moveTo>
                <a:lnTo>
                  <a:pt x="22732" y="1066799"/>
                </a:lnTo>
                <a:lnTo>
                  <a:pt x="23240" y="1142999"/>
                </a:lnTo>
                <a:lnTo>
                  <a:pt x="42291" y="1142999"/>
                </a:lnTo>
                <a:lnTo>
                  <a:pt x="41783" y="1066799"/>
                </a:lnTo>
                <a:close/>
              </a:path>
              <a:path w="76200" h="2133600">
                <a:moveTo>
                  <a:pt x="42545" y="1200149"/>
                </a:moveTo>
                <a:lnTo>
                  <a:pt x="23495" y="1200149"/>
                </a:lnTo>
                <a:lnTo>
                  <a:pt x="24002" y="1276349"/>
                </a:lnTo>
                <a:lnTo>
                  <a:pt x="43053" y="1276349"/>
                </a:lnTo>
                <a:lnTo>
                  <a:pt x="42545" y="1200149"/>
                </a:lnTo>
                <a:close/>
              </a:path>
              <a:path w="76200" h="2133600">
                <a:moveTo>
                  <a:pt x="43307" y="1333499"/>
                </a:moveTo>
                <a:lnTo>
                  <a:pt x="24256" y="1333499"/>
                </a:lnTo>
                <a:lnTo>
                  <a:pt x="24764" y="1409699"/>
                </a:lnTo>
                <a:lnTo>
                  <a:pt x="43815" y="1409699"/>
                </a:lnTo>
                <a:lnTo>
                  <a:pt x="43307" y="1333499"/>
                </a:lnTo>
                <a:close/>
              </a:path>
              <a:path w="76200" h="2133600">
                <a:moveTo>
                  <a:pt x="44196" y="1466849"/>
                </a:moveTo>
                <a:lnTo>
                  <a:pt x="25146" y="1466849"/>
                </a:lnTo>
                <a:lnTo>
                  <a:pt x="25526" y="1543049"/>
                </a:lnTo>
                <a:lnTo>
                  <a:pt x="44577" y="1543049"/>
                </a:lnTo>
                <a:lnTo>
                  <a:pt x="44196" y="1466849"/>
                </a:lnTo>
                <a:close/>
              </a:path>
              <a:path w="76200" h="2133600">
                <a:moveTo>
                  <a:pt x="44958" y="1600199"/>
                </a:moveTo>
                <a:lnTo>
                  <a:pt x="25907" y="1600199"/>
                </a:lnTo>
                <a:lnTo>
                  <a:pt x="26415" y="1676399"/>
                </a:lnTo>
                <a:lnTo>
                  <a:pt x="45466" y="1676399"/>
                </a:lnTo>
                <a:lnTo>
                  <a:pt x="44958" y="1600199"/>
                </a:lnTo>
                <a:close/>
              </a:path>
              <a:path w="76200" h="2133600">
                <a:moveTo>
                  <a:pt x="45720" y="1733549"/>
                </a:moveTo>
                <a:lnTo>
                  <a:pt x="26670" y="1733549"/>
                </a:lnTo>
                <a:lnTo>
                  <a:pt x="27177" y="1809749"/>
                </a:lnTo>
                <a:lnTo>
                  <a:pt x="46228" y="1809749"/>
                </a:lnTo>
                <a:lnTo>
                  <a:pt x="45720" y="1733549"/>
                </a:lnTo>
                <a:close/>
              </a:path>
              <a:path w="76200" h="2133600">
                <a:moveTo>
                  <a:pt x="46482" y="1866899"/>
                </a:moveTo>
                <a:lnTo>
                  <a:pt x="27431" y="1866899"/>
                </a:lnTo>
                <a:lnTo>
                  <a:pt x="27939" y="1943099"/>
                </a:lnTo>
                <a:lnTo>
                  <a:pt x="46990" y="1943099"/>
                </a:lnTo>
                <a:lnTo>
                  <a:pt x="46482" y="1866899"/>
                </a:lnTo>
                <a:close/>
              </a:path>
              <a:path w="76200" h="2133600">
                <a:moveTo>
                  <a:pt x="28633" y="2057463"/>
                </a:moveTo>
                <a:lnTo>
                  <a:pt x="0" y="2057653"/>
                </a:lnTo>
                <a:lnTo>
                  <a:pt x="38607" y="2133599"/>
                </a:lnTo>
                <a:lnTo>
                  <a:pt x="69830" y="2070099"/>
                </a:lnTo>
                <a:lnTo>
                  <a:pt x="28701" y="2070099"/>
                </a:lnTo>
                <a:lnTo>
                  <a:pt x="28633" y="2057463"/>
                </a:lnTo>
                <a:close/>
              </a:path>
              <a:path w="76200" h="2133600">
                <a:moveTo>
                  <a:pt x="47371" y="2000249"/>
                </a:moveTo>
                <a:lnTo>
                  <a:pt x="28321" y="2000249"/>
                </a:lnTo>
                <a:lnTo>
                  <a:pt x="28631" y="2057145"/>
                </a:lnTo>
                <a:lnTo>
                  <a:pt x="28701" y="2070099"/>
                </a:lnTo>
                <a:lnTo>
                  <a:pt x="47751" y="2070099"/>
                </a:lnTo>
                <a:lnTo>
                  <a:pt x="47371" y="2000249"/>
                </a:lnTo>
                <a:close/>
              </a:path>
              <a:path w="76200" h="2133600">
                <a:moveTo>
                  <a:pt x="76044" y="2057463"/>
                </a:moveTo>
                <a:lnTo>
                  <a:pt x="47683" y="2057463"/>
                </a:lnTo>
                <a:lnTo>
                  <a:pt x="47751" y="2070099"/>
                </a:lnTo>
                <a:lnTo>
                  <a:pt x="69830" y="2070099"/>
                </a:lnTo>
                <a:lnTo>
                  <a:pt x="75950" y="2057653"/>
                </a:lnTo>
                <a:lnTo>
                  <a:pt x="76044" y="2057463"/>
                </a:lnTo>
                <a:close/>
              </a:path>
              <a:path w="76200" h="2133600">
                <a:moveTo>
                  <a:pt x="76200" y="2057145"/>
                </a:moveTo>
                <a:lnTo>
                  <a:pt x="28633" y="2057463"/>
                </a:lnTo>
                <a:lnTo>
                  <a:pt x="76044" y="2057463"/>
                </a:lnTo>
                <a:lnTo>
                  <a:pt x="76200" y="205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99013B9-D764-4EEC-8689-0E49B6992733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208559-AA62-1FE2-16D6-861DFD6193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Activation</a:t>
            </a:r>
            <a:r>
              <a:rPr spc="-170" dirty="0"/>
              <a:t> </a:t>
            </a:r>
            <a:r>
              <a:rPr spc="-10"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6035675" cy="405955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Fields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record</a:t>
            </a:r>
            <a:endParaRPr sz="2800">
              <a:latin typeface="Calibri"/>
              <a:cs typeface="Calibri"/>
            </a:endParaRPr>
          </a:p>
          <a:p>
            <a:pPr marL="984250" marR="480059" lvl="1" indent="-514984">
              <a:lnSpc>
                <a:spcPts val="2590"/>
              </a:lnSpc>
              <a:spcBef>
                <a:spcPts val="565"/>
              </a:spcBef>
              <a:buAutoNum type="romanLcPeriod" startAt="5"/>
              <a:tabLst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activation record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caller</a:t>
            </a:r>
            <a:endParaRPr sz="2400">
              <a:latin typeface="Calibri"/>
              <a:cs typeface="Calibri"/>
            </a:endParaRPr>
          </a:p>
          <a:p>
            <a:pPr marL="984250" marR="59690" lvl="1" indent="-514984">
              <a:lnSpc>
                <a:spcPts val="2590"/>
              </a:lnSpc>
              <a:spcBef>
                <a:spcPts val="505"/>
              </a:spcBef>
              <a:buAutoNum type="romanLcPeriod" startAt="5"/>
              <a:tabLst>
                <a:tab pos="984250" algn="l"/>
              </a:tabLst>
            </a:pPr>
            <a:r>
              <a:rPr sz="2400" spc="-10" dirty="0">
                <a:latin typeface="Calibri"/>
                <a:cs typeface="Calibri"/>
              </a:rPr>
              <a:t>Returned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returned</a:t>
            </a:r>
            <a:endParaRPr sz="2400">
              <a:latin typeface="Calibri"/>
              <a:cs typeface="Calibri"/>
            </a:endParaRPr>
          </a:p>
          <a:p>
            <a:pPr marL="984250" marR="512445" lvl="1" indent="-514984">
              <a:lnSpc>
                <a:spcPts val="2590"/>
              </a:lnSpc>
              <a:spcBef>
                <a:spcPts val="500"/>
              </a:spcBef>
              <a:buAutoNum type="romanLcPeriod" startAt="5"/>
              <a:tabLst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parameters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actual parameters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75"/>
              </a:spcBef>
              <a:buFont typeface="Calibri"/>
              <a:buAutoNum type="romanLcPeriod" startAt="5"/>
            </a:pP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Contents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vary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implementations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99704" y="1819655"/>
          <a:ext cx="2006600" cy="426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Actual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727075" marR="298450" indent="-421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machine 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Temporaries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477118" y="2892932"/>
            <a:ext cx="76200" cy="2133600"/>
          </a:xfrm>
          <a:custGeom>
            <a:avLst/>
            <a:gdLst/>
            <a:ahLst/>
            <a:cxnLst/>
            <a:rect l="l" t="t" r="r" b="b"/>
            <a:pathLst>
              <a:path w="76200" h="2133600">
                <a:moveTo>
                  <a:pt x="35432" y="0"/>
                </a:moveTo>
                <a:lnTo>
                  <a:pt x="16382" y="0"/>
                </a:lnTo>
                <a:lnTo>
                  <a:pt x="16890" y="76200"/>
                </a:lnTo>
                <a:lnTo>
                  <a:pt x="35940" y="76200"/>
                </a:lnTo>
                <a:lnTo>
                  <a:pt x="35432" y="0"/>
                </a:lnTo>
                <a:close/>
              </a:path>
              <a:path w="76200" h="2133600">
                <a:moveTo>
                  <a:pt x="36195" y="133350"/>
                </a:moveTo>
                <a:lnTo>
                  <a:pt x="17145" y="133350"/>
                </a:lnTo>
                <a:lnTo>
                  <a:pt x="17652" y="209550"/>
                </a:lnTo>
                <a:lnTo>
                  <a:pt x="36702" y="209550"/>
                </a:lnTo>
                <a:lnTo>
                  <a:pt x="36195" y="133350"/>
                </a:lnTo>
                <a:close/>
              </a:path>
              <a:path w="76200" h="2133600">
                <a:moveTo>
                  <a:pt x="36956" y="266700"/>
                </a:moveTo>
                <a:lnTo>
                  <a:pt x="17906" y="266700"/>
                </a:lnTo>
                <a:lnTo>
                  <a:pt x="18414" y="342772"/>
                </a:lnTo>
                <a:lnTo>
                  <a:pt x="18414" y="342900"/>
                </a:lnTo>
                <a:lnTo>
                  <a:pt x="37464" y="342772"/>
                </a:lnTo>
                <a:lnTo>
                  <a:pt x="36956" y="266700"/>
                </a:lnTo>
                <a:close/>
              </a:path>
              <a:path w="76200" h="2133600">
                <a:moveTo>
                  <a:pt x="37846" y="399922"/>
                </a:moveTo>
                <a:lnTo>
                  <a:pt x="18796" y="400050"/>
                </a:lnTo>
                <a:lnTo>
                  <a:pt x="19176" y="476122"/>
                </a:lnTo>
                <a:lnTo>
                  <a:pt x="19176" y="476250"/>
                </a:lnTo>
                <a:lnTo>
                  <a:pt x="38226" y="476122"/>
                </a:lnTo>
                <a:lnTo>
                  <a:pt x="37846" y="400050"/>
                </a:lnTo>
                <a:lnTo>
                  <a:pt x="37846" y="399922"/>
                </a:lnTo>
                <a:close/>
              </a:path>
              <a:path w="76200" h="2133600">
                <a:moveTo>
                  <a:pt x="38607" y="533272"/>
                </a:moveTo>
                <a:lnTo>
                  <a:pt x="19557" y="533400"/>
                </a:lnTo>
                <a:lnTo>
                  <a:pt x="20065" y="609472"/>
                </a:lnTo>
                <a:lnTo>
                  <a:pt x="20065" y="609600"/>
                </a:lnTo>
                <a:lnTo>
                  <a:pt x="39115" y="609472"/>
                </a:lnTo>
                <a:lnTo>
                  <a:pt x="38608" y="533400"/>
                </a:lnTo>
                <a:lnTo>
                  <a:pt x="38607" y="533272"/>
                </a:lnTo>
                <a:close/>
              </a:path>
              <a:path w="76200" h="2133600">
                <a:moveTo>
                  <a:pt x="39370" y="666622"/>
                </a:moveTo>
                <a:lnTo>
                  <a:pt x="20320" y="666750"/>
                </a:lnTo>
                <a:lnTo>
                  <a:pt x="20827" y="742949"/>
                </a:lnTo>
                <a:lnTo>
                  <a:pt x="39878" y="742949"/>
                </a:lnTo>
                <a:lnTo>
                  <a:pt x="39370" y="666750"/>
                </a:lnTo>
                <a:lnTo>
                  <a:pt x="39370" y="666622"/>
                </a:lnTo>
                <a:close/>
              </a:path>
              <a:path w="76200" h="2133600">
                <a:moveTo>
                  <a:pt x="40132" y="800099"/>
                </a:moveTo>
                <a:lnTo>
                  <a:pt x="21081" y="800099"/>
                </a:lnTo>
                <a:lnTo>
                  <a:pt x="21589" y="876299"/>
                </a:lnTo>
                <a:lnTo>
                  <a:pt x="40640" y="876299"/>
                </a:lnTo>
                <a:lnTo>
                  <a:pt x="40132" y="800099"/>
                </a:lnTo>
                <a:close/>
              </a:path>
              <a:path w="76200" h="2133600">
                <a:moveTo>
                  <a:pt x="41021" y="933449"/>
                </a:moveTo>
                <a:lnTo>
                  <a:pt x="21971" y="933449"/>
                </a:lnTo>
                <a:lnTo>
                  <a:pt x="22351" y="1009649"/>
                </a:lnTo>
                <a:lnTo>
                  <a:pt x="41402" y="1009649"/>
                </a:lnTo>
                <a:lnTo>
                  <a:pt x="41021" y="933449"/>
                </a:lnTo>
                <a:close/>
              </a:path>
              <a:path w="76200" h="2133600">
                <a:moveTo>
                  <a:pt x="41783" y="1066799"/>
                </a:moveTo>
                <a:lnTo>
                  <a:pt x="22732" y="1066799"/>
                </a:lnTo>
                <a:lnTo>
                  <a:pt x="23240" y="1142999"/>
                </a:lnTo>
                <a:lnTo>
                  <a:pt x="42291" y="1142999"/>
                </a:lnTo>
                <a:lnTo>
                  <a:pt x="41783" y="1066799"/>
                </a:lnTo>
                <a:close/>
              </a:path>
              <a:path w="76200" h="2133600">
                <a:moveTo>
                  <a:pt x="42545" y="1200149"/>
                </a:moveTo>
                <a:lnTo>
                  <a:pt x="23495" y="1200149"/>
                </a:lnTo>
                <a:lnTo>
                  <a:pt x="24002" y="1276349"/>
                </a:lnTo>
                <a:lnTo>
                  <a:pt x="43053" y="1276349"/>
                </a:lnTo>
                <a:lnTo>
                  <a:pt x="42545" y="1200149"/>
                </a:lnTo>
                <a:close/>
              </a:path>
              <a:path w="76200" h="2133600">
                <a:moveTo>
                  <a:pt x="43307" y="1333499"/>
                </a:moveTo>
                <a:lnTo>
                  <a:pt x="24256" y="1333499"/>
                </a:lnTo>
                <a:lnTo>
                  <a:pt x="24764" y="1409699"/>
                </a:lnTo>
                <a:lnTo>
                  <a:pt x="43815" y="1409699"/>
                </a:lnTo>
                <a:lnTo>
                  <a:pt x="43307" y="1333499"/>
                </a:lnTo>
                <a:close/>
              </a:path>
              <a:path w="76200" h="2133600">
                <a:moveTo>
                  <a:pt x="44196" y="1466849"/>
                </a:moveTo>
                <a:lnTo>
                  <a:pt x="25146" y="1466849"/>
                </a:lnTo>
                <a:lnTo>
                  <a:pt x="25526" y="1543049"/>
                </a:lnTo>
                <a:lnTo>
                  <a:pt x="44577" y="1543049"/>
                </a:lnTo>
                <a:lnTo>
                  <a:pt x="44196" y="1466849"/>
                </a:lnTo>
                <a:close/>
              </a:path>
              <a:path w="76200" h="2133600">
                <a:moveTo>
                  <a:pt x="44958" y="1600199"/>
                </a:moveTo>
                <a:lnTo>
                  <a:pt x="25907" y="1600199"/>
                </a:lnTo>
                <a:lnTo>
                  <a:pt x="26415" y="1676399"/>
                </a:lnTo>
                <a:lnTo>
                  <a:pt x="45466" y="1676399"/>
                </a:lnTo>
                <a:lnTo>
                  <a:pt x="44958" y="1600199"/>
                </a:lnTo>
                <a:close/>
              </a:path>
              <a:path w="76200" h="2133600">
                <a:moveTo>
                  <a:pt x="45720" y="1733549"/>
                </a:moveTo>
                <a:lnTo>
                  <a:pt x="26670" y="1733549"/>
                </a:lnTo>
                <a:lnTo>
                  <a:pt x="27177" y="1809749"/>
                </a:lnTo>
                <a:lnTo>
                  <a:pt x="46228" y="1809749"/>
                </a:lnTo>
                <a:lnTo>
                  <a:pt x="45720" y="1733549"/>
                </a:lnTo>
                <a:close/>
              </a:path>
              <a:path w="76200" h="2133600">
                <a:moveTo>
                  <a:pt x="46482" y="1866899"/>
                </a:moveTo>
                <a:lnTo>
                  <a:pt x="27431" y="1866899"/>
                </a:lnTo>
                <a:lnTo>
                  <a:pt x="27939" y="1943099"/>
                </a:lnTo>
                <a:lnTo>
                  <a:pt x="46990" y="1943099"/>
                </a:lnTo>
                <a:lnTo>
                  <a:pt x="46482" y="1866899"/>
                </a:lnTo>
                <a:close/>
              </a:path>
              <a:path w="76200" h="2133600">
                <a:moveTo>
                  <a:pt x="28633" y="2057463"/>
                </a:moveTo>
                <a:lnTo>
                  <a:pt x="0" y="2057653"/>
                </a:lnTo>
                <a:lnTo>
                  <a:pt x="38607" y="2133599"/>
                </a:lnTo>
                <a:lnTo>
                  <a:pt x="69830" y="2070099"/>
                </a:lnTo>
                <a:lnTo>
                  <a:pt x="28701" y="2070099"/>
                </a:lnTo>
                <a:lnTo>
                  <a:pt x="28633" y="2057463"/>
                </a:lnTo>
                <a:close/>
              </a:path>
              <a:path w="76200" h="2133600">
                <a:moveTo>
                  <a:pt x="47371" y="2000249"/>
                </a:moveTo>
                <a:lnTo>
                  <a:pt x="28321" y="2000249"/>
                </a:lnTo>
                <a:lnTo>
                  <a:pt x="28631" y="2057145"/>
                </a:lnTo>
                <a:lnTo>
                  <a:pt x="28701" y="2070099"/>
                </a:lnTo>
                <a:lnTo>
                  <a:pt x="47751" y="2070099"/>
                </a:lnTo>
                <a:lnTo>
                  <a:pt x="47371" y="2000249"/>
                </a:lnTo>
                <a:close/>
              </a:path>
              <a:path w="76200" h="2133600">
                <a:moveTo>
                  <a:pt x="76044" y="2057463"/>
                </a:moveTo>
                <a:lnTo>
                  <a:pt x="47683" y="2057463"/>
                </a:lnTo>
                <a:lnTo>
                  <a:pt x="47751" y="2070099"/>
                </a:lnTo>
                <a:lnTo>
                  <a:pt x="69830" y="2070099"/>
                </a:lnTo>
                <a:lnTo>
                  <a:pt x="75950" y="2057653"/>
                </a:lnTo>
                <a:lnTo>
                  <a:pt x="76044" y="2057463"/>
                </a:lnTo>
                <a:close/>
              </a:path>
              <a:path w="76200" h="2133600">
                <a:moveTo>
                  <a:pt x="76200" y="2057145"/>
                </a:moveTo>
                <a:lnTo>
                  <a:pt x="28633" y="2057463"/>
                </a:lnTo>
                <a:lnTo>
                  <a:pt x="76044" y="2057463"/>
                </a:lnTo>
                <a:lnTo>
                  <a:pt x="76200" y="205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7263087-CB95-4D46-B5DF-60BF730CB6D7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6B23F1-22D6-EEB2-27D5-261ADE6C5A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8515"/>
            <a:ext cx="9991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160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Activation</a:t>
            </a:r>
            <a:r>
              <a:rPr spc="-125" dirty="0"/>
              <a:t> </a:t>
            </a:r>
            <a:r>
              <a:rPr spc="-20" dirty="0"/>
              <a:t>Record</a:t>
            </a:r>
            <a:r>
              <a:rPr spc="-155" dirty="0"/>
              <a:t> </a:t>
            </a:r>
            <a:r>
              <a:rPr spc="-10" dirty="0"/>
              <a:t>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2089" y="2750057"/>
            <a:ext cx="277114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latin typeface="Calibri"/>
                <a:cs typeface="Calibri"/>
              </a:rPr>
              <a:t>Frame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204" dirty="0">
                <a:latin typeface="Trebuchet MS"/>
                <a:cs typeface="Trebuchet MS"/>
              </a:rPr>
              <a:t>main()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963" y="1519047"/>
            <a:ext cx="1452880" cy="390525"/>
          </a:xfrm>
          <a:prstGeom prst="rect">
            <a:avLst/>
          </a:prstGeom>
          <a:solidFill>
            <a:srgbClr val="F1F1F1"/>
          </a:solidFill>
          <a:ln w="12953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Calibri"/>
                <a:cs typeface="Calibri"/>
              </a:rPr>
              <a:t>integer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𝑎</a:t>
            </a:r>
            <a:r>
              <a:rPr sz="1800" spc="-10" dirty="0">
                <a:latin typeface="Calibri"/>
                <a:cs typeface="Calibri"/>
              </a:rPr>
              <a:t>[11]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0963" y="1909191"/>
            <a:ext cx="1452880" cy="609600"/>
          </a:xfrm>
          <a:prstGeom prst="rect">
            <a:avLst/>
          </a:prstGeom>
          <a:solidFill>
            <a:srgbClr val="FFF1CC"/>
          </a:solidFill>
          <a:ln w="12953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140"/>
              </a:spcBef>
            </a:pPr>
            <a:r>
              <a:rPr sz="1800" spc="95" dirty="0">
                <a:latin typeface="Trebuchet MS"/>
                <a:cs typeface="Trebuchet MS"/>
              </a:rPr>
              <a:t>main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5800" y="1161034"/>
            <a:ext cx="764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global 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3334" y="1456944"/>
            <a:ext cx="597535" cy="262890"/>
          </a:xfrm>
          <a:custGeom>
            <a:avLst/>
            <a:gdLst/>
            <a:ahLst/>
            <a:cxnLst/>
            <a:rect l="l" t="t" r="r" b="b"/>
            <a:pathLst>
              <a:path w="597535" h="262889">
                <a:moveTo>
                  <a:pt x="55625" y="192150"/>
                </a:moveTo>
                <a:lnTo>
                  <a:pt x="0" y="256666"/>
                </a:lnTo>
                <a:lnTo>
                  <a:pt x="84962" y="262508"/>
                </a:lnTo>
                <a:lnTo>
                  <a:pt x="76013" y="241045"/>
                </a:lnTo>
                <a:lnTo>
                  <a:pt x="62229" y="241045"/>
                </a:lnTo>
                <a:lnTo>
                  <a:pt x="54863" y="223392"/>
                </a:lnTo>
                <a:lnTo>
                  <a:pt x="66608" y="218489"/>
                </a:lnTo>
                <a:lnTo>
                  <a:pt x="55625" y="192150"/>
                </a:lnTo>
                <a:close/>
              </a:path>
              <a:path w="597535" h="262889">
                <a:moveTo>
                  <a:pt x="66608" y="218489"/>
                </a:moveTo>
                <a:lnTo>
                  <a:pt x="54863" y="223392"/>
                </a:lnTo>
                <a:lnTo>
                  <a:pt x="62229" y="241045"/>
                </a:lnTo>
                <a:lnTo>
                  <a:pt x="73968" y="236141"/>
                </a:lnTo>
                <a:lnTo>
                  <a:pt x="66608" y="218489"/>
                </a:lnTo>
                <a:close/>
              </a:path>
              <a:path w="597535" h="262889">
                <a:moveTo>
                  <a:pt x="73968" y="236141"/>
                </a:moveTo>
                <a:lnTo>
                  <a:pt x="62229" y="241045"/>
                </a:lnTo>
                <a:lnTo>
                  <a:pt x="76013" y="241045"/>
                </a:lnTo>
                <a:lnTo>
                  <a:pt x="73968" y="236141"/>
                </a:lnTo>
                <a:close/>
              </a:path>
              <a:path w="597535" h="262889">
                <a:moveTo>
                  <a:pt x="589914" y="0"/>
                </a:moveTo>
                <a:lnTo>
                  <a:pt x="66608" y="218489"/>
                </a:lnTo>
                <a:lnTo>
                  <a:pt x="73968" y="236141"/>
                </a:lnTo>
                <a:lnTo>
                  <a:pt x="597153" y="17525"/>
                </a:lnTo>
                <a:lnTo>
                  <a:pt x="589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22869" y="3727703"/>
            <a:ext cx="277114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0"/>
              </a:spcBef>
            </a:pPr>
            <a:r>
              <a:rPr sz="1800" spc="320" dirty="0">
                <a:latin typeface="Trebuchet MS"/>
                <a:cs typeface="Trebuchet MS"/>
              </a:rPr>
              <a:t>rdArr()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activated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7295" y="2340355"/>
            <a:ext cx="9042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70" dirty="0">
                <a:latin typeface="Trebuchet MS"/>
                <a:cs typeface="Trebuchet MS"/>
              </a:rPr>
              <a:t>rdArr()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19796" y="1816989"/>
            <a:ext cx="454659" cy="511175"/>
          </a:xfrm>
          <a:custGeom>
            <a:avLst/>
            <a:gdLst/>
            <a:ahLst/>
            <a:cxnLst/>
            <a:rect l="l" t="t" r="r" b="b"/>
            <a:pathLst>
              <a:path w="454659" h="511175">
                <a:moveTo>
                  <a:pt x="454278" y="0"/>
                </a:moveTo>
                <a:lnTo>
                  <a:pt x="0" y="51066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086088" y="1441703"/>
          <a:ext cx="1452880" cy="199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[11]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800" spc="95" dirty="0">
                          <a:latin typeface="Trebuchet MS"/>
                          <a:cs typeface="Trebuchet MS"/>
                        </a:rPr>
                        <a:t>main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4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800" spc="250" dirty="0">
                          <a:latin typeface="Trebuchet MS"/>
                          <a:cs typeface="Trebuchet MS"/>
                        </a:rPr>
                        <a:t>rdArr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4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𝑖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1128502" y="3143503"/>
            <a:ext cx="76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local 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45698" y="3245357"/>
            <a:ext cx="508000" cy="212090"/>
          </a:xfrm>
          <a:custGeom>
            <a:avLst/>
            <a:gdLst/>
            <a:ahLst/>
            <a:cxnLst/>
            <a:rect l="l" t="t" r="r" b="b"/>
            <a:pathLst>
              <a:path w="508000" h="212089">
                <a:moveTo>
                  <a:pt x="74473" y="26693"/>
                </a:moveTo>
                <a:lnTo>
                  <a:pt x="67578" y="44456"/>
                </a:lnTo>
                <a:lnTo>
                  <a:pt x="500506" y="212089"/>
                </a:lnTo>
                <a:lnTo>
                  <a:pt x="507492" y="194437"/>
                </a:lnTo>
                <a:lnTo>
                  <a:pt x="74473" y="26693"/>
                </a:lnTo>
                <a:close/>
              </a:path>
              <a:path w="508000" h="212089">
                <a:moveTo>
                  <a:pt x="84835" y="0"/>
                </a:moveTo>
                <a:lnTo>
                  <a:pt x="0" y="8000"/>
                </a:lnTo>
                <a:lnTo>
                  <a:pt x="57276" y="70992"/>
                </a:lnTo>
                <a:lnTo>
                  <a:pt x="67578" y="44456"/>
                </a:lnTo>
                <a:lnTo>
                  <a:pt x="55752" y="39877"/>
                </a:lnTo>
                <a:lnTo>
                  <a:pt x="62610" y="22097"/>
                </a:lnTo>
                <a:lnTo>
                  <a:pt x="76257" y="22097"/>
                </a:lnTo>
                <a:lnTo>
                  <a:pt x="84835" y="0"/>
                </a:lnTo>
                <a:close/>
              </a:path>
              <a:path w="508000" h="212089">
                <a:moveTo>
                  <a:pt x="62610" y="22097"/>
                </a:moveTo>
                <a:lnTo>
                  <a:pt x="55752" y="39877"/>
                </a:lnTo>
                <a:lnTo>
                  <a:pt x="67578" y="44456"/>
                </a:lnTo>
                <a:lnTo>
                  <a:pt x="74473" y="26693"/>
                </a:lnTo>
                <a:lnTo>
                  <a:pt x="62610" y="22097"/>
                </a:lnTo>
                <a:close/>
              </a:path>
              <a:path w="508000" h="212089">
                <a:moveTo>
                  <a:pt x="76257" y="22097"/>
                </a:moveTo>
                <a:lnTo>
                  <a:pt x="62610" y="22097"/>
                </a:lnTo>
                <a:lnTo>
                  <a:pt x="74473" y="26693"/>
                </a:lnTo>
                <a:lnTo>
                  <a:pt x="76257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64029" y="5971794"/>
            <a:ext cx="4977765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200"/>
              </a:spcBef>
            </a:pPr>
            <a:r>
              <a:rPr sz="1800" spc="320" dirty="0">
                <a:latin typeface="Trebuchet MS"/>
                <a:cs typeface="Trebuchet MS"/>
              </a:rPr>
              <a:t>rdArr()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popped,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305" dirty="0">
                <a:latin typeface="Trebuchet MS"/>
                <a:cs typeface="Trebuchet MS"/>
              </a:rPr>
              <a:t>qsort(1,9)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pushed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2677" y="4517390"/>
            <a:ext cx="22409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80" dirty="0">
                <a:latin typeface="Trebuchet MS"/>
                <a:cs typeface="Trebuchet MS"/>
              </a:rPr>
              <a:t>rdArr()</a:t>
            </a:r>
            <a:r>
              <a:rPr sz="1600" spc="175" dirty="0">
                <a:latin typeface="Trebuchet MS"/>
                <a:cs typeface="Trebuchet MS"/>
              </a:rPr>
              <a:t> </a:t>
            </a:r>
            <a:r>
              <a:rPr sz="2400" spc="382" baseline="1736" dirty="0">
                <a:latin typeface="Trebuchet MS"/>
                <a:cs typeface="Trebuchet MS"/>
              </a:rPr>
              <a:t>qsort(1,9)</a:t>
            </a:r>
            <a:endParaRPr sz="2400" baseline="1736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65654" y="3984497"/>
            <a:ext cx="1167765" cy="530225"/>
            <a:chOff x="2565654" y="3984497"/>
            <a:chExt cx="1167765" cy="530225"/>
          </a:xfrm>
        </p:grpSpPr>
        <p:sp>
          <p:nvSpPr>
            <p:cNvPr id="17" name="object 17"/>
            <p:cNvSpPr/>
            <p:nvPr/>
          </p:nvSpPr>
          <p:spPr>
            <a:xfrm>
              <a:off x="2575179" y="3994022"/>
              <a:ext cx="454659" cy="511175"/>
            </a:xfrm>
            <a:custGeom>
              <a:avLst/>
              <a:gdLst/>
              <a:ahLst/>
              <a:cxnLst/>
              <a:rect l="l" t="t" r="r" b="b"/>
              <a:pathLst>
                <a:path w="454660" h="511175">
                  <a:moveTo>
                    <a:pt x="454278" y="0"/>
                  </a:moveTo>
                  <a:lnTo>
                    <a:pt x="0" y="510666"/>
                  </a:lnTo>
                </a:path>
              </a:pathLst>
            </a:custGeom>
            <a:ln w="19050">
              <a:solidFill>
                <a:srgbClr val="A6A6A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9331" y="3994022"/>
              <a:ext cx="694690" cy="506730"/>
            </a:xfrm>
            <a:custGeom>
              <a:avLst/>
              <a:gdLst/>
              <a:ahLst/>
              <a:cxnLst/>
              <a:rect l="l" t="t" r="r" b="b"/>
              <a:pathLst>
                <a:path w="694689" h="506729">
                  <a:moveTo>
                    <a:pt x="0" y="0"/>
                  </a:moveTo>
                  <a:lnTo>
                    <a:pt x="694563" y="50622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66507" y="5461761"/>
            <a:ext cx="76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local 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94551" y="5572252"/>
            <a:ext cx="595630" cy="203835"/>
          </a:xfrm>
          <a:custGeom>
            <a:avLst/>
            <a:gdLst/>
            <a:ahLst/>
            <a:cxnLst/>
            <a:rect l="l" t="t" r="r" b="b"/>
            <a:pathLst>
              <a:path w="595629" h="203835">
                <a:moveTo>
                  <a:pt x="75657" y="27360"/>
                </a:moveTo>
                <a:lnTo>
                  <a:pt x="70140" y="45568"/>
                </a:lnTo>
                <a:lnTo>
                  <a:pt x="590169" y="203327"/>
                </a:lnTo>
                <a:lnTo>
                  <a:pt x="595629" y="185102"/>
                </a:lnTo>
                <a:lnTo>
                  <a:pt x="75657" y="27360"/>
                </a:lnTo>
                <a:close/>
              </a:path>
              <a:path w="595629" h="203835">
                <a:moveTo>
                  <a:pt x="83947" y="0"/>
                </a:moveTo>
                <a:lnTo>
                  <a:pt x="0" y="14351"/>
                </a:lnTo>
                <a:lnTo>
                  <a:pt x="61849" y="72936"/>
                </a:lnTo>
                <a:lnTo>
                  <a:pt x="70140" y="45568"/>
                </a:lnTo>
                <a:lnTo>
                  <a:pt x="58039" y="41897"/>
                </a:lnTo>
                <a:lnTo>
                  <a:pt x="63500" y="23672"/>
                </a:lnTo>
                <a:lnTo>
                  <a:pt x="76774" y="23672"/>
                </a:lnTo>
                <a:lnTo>
                  <a:pt x="83947" y="0"/>
                </a:lnTo>
                <a:close/>
              </a:path>
              <a:path w="595629" h="203835">
                <a:moveTo>
                  <a:pt x="63500" y="23672"/>
                </a:moveTo>
                <a:lnTo>
                  <a:pt x="58039" y="41897"/>
                </a:lnTo>
                <a:lnTo>
                  <a:pt x="70140" y="45568"/>
                </a:lnTo>
                <a:lnTo>
                  <a:pt x="75657" y="27360"/>
                </a:lnTo>
                <a:lnTo>
                  <a:pt x="63500" y="23672"/>
                </a:lnTo>
                <a:close/>
              </a:path>
              <a:path w="595629" h="203835">
                <a:moveTo>
                  <a:pt x="76774" y="23672"/>
                </a:moveTo>
                <a:lnTo>
                  <a:pt x="63500" y="23672"/>
                </a:lnTo>
                <a:lnTo>
                  <a:pt x="75657" y="27360"/>
                </a:lnTo>
                <a:lnTo>
                  <a:pt x="76774" y="23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235702" y="3383279"/>
          <a:ext cx="1452245" cy="239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[11]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800" spc="95" dirty="0">
                          <a:latin typeface="Trebuchet MS"/>
                          <a:cs typeface="Trebuchet MS"/>
                        </a:rPr>
                        <a:t>main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4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𝑚,</a:t>
                      </a:r>
                      <a:r>
                        <a:rPr sz="18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𝑛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𝑖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1069086" y="1198625"/>
            <a:ext cx="318135" cy="327660"/>
            <a:chOff x="1069086" y="1198625"/>
            <a:chExt cx="318135" cy="327660"/>
          </a:xfrm>
        </p:grpSpPr>
        <p:sp>
          <p:nvSpPr>
            <p:cNvPr id="23" name="object 23"/>
            <p:cNvSpPr/>
            <p:nvPr/>
          </p:nvSpPr>
          <p:spPr>
            <a:xfrm>
              <a:off x="1075563" y="1205102"/>
              <a:ext cx="304800" cy="314960"/>
            </a:xfrm>
            <a:custGeom>
              <a:avLst/>
              <a:gdLst/>
              <a:ahLst/>
              <a:cxnLst/>
              <a:rect l="l" t="t" r="r" b="b"/>
              <a:pathLst>
                <a:path w="304800" h="314959">
                  <a:moveTo>
                    <a:pt x="152400" y="0"/>
                  </a:moveTo>
                  <a:lnTo>
                    <a:pt x="104231" y="8025"/>
                  </a:lnTo>
                  <a:lnTo>
                    <a:pt x="62396" y="30370"/>
                  </a:lnTo>
                  <a:lnTo>
                    <a:pt x="29405" y="64437"/>
                  </a:lnTo>
                  <a:lnTo>
                    <a:pt x="7769" y="107630"/>
                  </a:lnTo>
                  <a:lnTo>
                    <a:pt x="0" y="157352"/>
                  </a:lnTo>
                  <a:lnTo>
                    <a:pt x="7769" y="207075"/>
                  </a:lnTo>
                  <a:lnTo>
                    <a:pt x="29405" y="250268"/>
                  </a:lnTo>
                  <a:lnTo>
                    <a:pt x="62396" y="284335"/>
                  </a:lnTo>
                  <a:lnTo>
                    <a:pt x="104231" y="306680"/>
                  </a:lnTo>
                  <a:lnTo>
                    <a:pt x="152400" y="314706"/>
                  </a:lnTo>
                  <a:lnTo>
                    <a:pt x="200582" y="306680"/>
                  </a:lnTo>
                  <a:lnTo>
                    <a:pt x="242419" y="284335"/>
                  </a:lnTo>
                  <a:lnTo>
                    <a:pt x="275405" y="250268"/>
                  </a:lnTo>
                  <a:lnTo>
                    <a:pt x="297033" y="207075"/>
                  </a:lnTo>
                  <a:lnTo>
                    <a:pt x="304800" y="157352"/>
                  </a:lnTo>
                  <a:lnTo>
                    <a:pt x="297033" y="107630"/>
                  </a:lnTo>
                  <a:lnTo>
                    <a:pt x="275405" y="64437"/>
                  </a:lnTo>
                  <a:lnTo>
                    <a:pt x="242419" y="30370"/>
                  </a:lnTo>
                  <a:lnTo>
                    <a:pt x="200582" y="802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75563" y="1205102"/>
              <a:ext cx="304800" cy="314960"/>
            </a:xfrm>
            <a:custGeom>
              <a:avLst/>
              <a:gdLst/>
              <a:ahLst/>
              <a:cxnLst/>
              <a:rect l="l" t="t" r="r" b="b"/>
              <a:pathLst>
                <a:path w="304800" h="314959">
                  <a:moveTo>
                    <a:pt x="0" y="157352"/>
                  </a:moveTo>
                  <a:lnTo>
                    <a:pt x="7769" y="107630"/>
                  </a:lnTo>
                  <a:lnTo>
                    <a:pt x="29405" y="64437"/>
                  </a:lnTo>
                  <a:lnTo>
                    <a:pt x="62396" y="30370"/>
                  </a:lnTo>
                  <a:lnTo>
                    <a:pt x="104231" y="8025"/>
                  </a:lnTo>
                  <a:lnTo>
                    <a:pt x="152400" y="0"/>
                  </a:lnTo>
                  <a:lnTo>
                    <a:pt x="200582" y="8025"/>
                  </a:lnTo>
                  <a:lnTo>
                    <a:pt x="242419" y="30370"/>
                  </a:lnTo>
                  <a:lnTo>
                    <a:pt x="275405" y="64437"/>
                  </a:lnTo>
                  <a:lnTo>
                    <a:pt x="297033" y="107630"/>
                  </a:lnTo>
                  <a:lnTo>
                    <a:pt x="304800" y="157352"/>
                  </a:lnTo>
                  <a:lnTo>
                    <a:pt x="297033" y="207075"/>
                  </a:lnTo>
                  <a:lnTo>
                    <a:pt x="275405" y="250268"/>
                  </a:lnTo>
                  <a:lnTo>
                    <a:pt x="242419" y="284335"/>
                  </a:lnTo>
                  <a:lnTo>
                    <a:pt x="200582" y="306680"/>
                  </a:lnTo>
                  <a:lnTo>
                    <a:pt x="152400" y="314706"/>
                  </a:lnTo>
                  <a:lnTo>
                    <a:pt x="104231" y="306680"/>
                  </a:lnTo>
                  <a:lnTo>
                    <a:pt x="62396" y="284335"/>
                  </a:lnTo>
                  <a:lnTo>
                    <a:pt x="29405" y="250268"/>
                  </a:lnTo>
                  <a:lnTo>
                    <a:pt x="7769" y="207075"/>
                  </a:lnTo>
                  <a:lnTo>
                    <a:pt x="0" y="157352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1661" y="1141476"/>
            <a:ext cx="871855" cy="6870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111760" algn="ctr">
              <a:lnSpc>
                <a:spcPct val="100000"/>
              </a:lnSpc>
              <a:spcBef>
                <a:spcPts val="54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215" dirty="0">
                <a:latin typeface="Trebuchet MS"/>
                <a:cs typeface="Trebuchet MS"/>
              </a:rPr>
              <a:t>main()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61731" y="1102613"/>
            <a:ext cx="318135" cy="327660"/>
            <a:chOff x="7761731" y="1102613"/>
            <a:chExt cx="318135" cy="327660"/>
          </a:xfrm>
        </p:grpSpPr>
        <p:sp>
          <p:nvSpPr>
            <p:cNvPr id="27" name="object 27"/>
            <p:cNvSpPr/>
            <p:nvPr/>
          </p:nvSpPr>
          <p:spPr>
            <a:xfrm>
              <a:off x="7768208" y="1109090"/>
              <a:ext cx="304800" cy="314960"/>
            </a:xfrm>
            <a:custGeom>
              <a:avLst/>
              <a:gdLst/>
              <a:ahLst/>
              <a:cxnLst/>
              <a:rect l="l" t="t" r="r" b="b"/>
              <a:pathLst>
                <a:path w="304800" h="314959">
                  <a:moveTo>
                    <a:pt x="152400" y="0"/>
                  </a:moveTo>
                  <a:lnTo>
                    <a:pt x="104217" y="8025"/>
                  </a:lnTo>
                  <a:lnTo>
                    <a:pt x="62380" y="30370"/>
                  </a:lnTo>
                  <a:lnTo>
                    <a:pt x="29394" y="64437"/>
                  </a:lnTo>
                  <a:lnTo>
                    <a:pt x="7766" y="107630"/>
                  </a:lnTo>
                  <a:lnTo>
                    <a:pt x="0" y="157353"/>
                  </a:lnTo>
                  <a:lnTo>
                    <a:pt x="7766" y="207075"/>
                  </a:lnTo>
                  <a:lnTo>
                    <a:pt x="29394" y="250268"/>
                  </a:lnTo>
                  <a:lnTo>
                    <a:pt x="62380" y="284335"/>
                  </a:lnTo>
                  <a:lnTo>
                    <a:pt x="104217" y="306680"/>
                  </a:lnTo>
                  <a:lnTo>
                    <a:pt x="152400" y="314706"/>
                  </a:lnTo>
                  <a:lnTo>
                    <a:pt x="200582" y="306680"/>
                  </a:lnTo>
                  <a:lnTo>
                    <a:pt x="242419" y="284335"/>
                  </a:lnTo>
                  <a:lnTo>
                    <a:pt x="275405" y="250268"/>
                  </a:lnTo>
                  <a:lnTo>
                    <a:pt x="297033" y="207075"/>
                  </a:lnTo>
                  <a:lnTo>
                    <a:pt x="304800" y="157353"/>
                  </a:lnTo>
                  <a:lnTo>
                    <a:pt x="297033" y="107630"/>
                  </a:lnTo>
                  <a:lnTo>
                    <a:pt x="275405" y="64437"/>
                  </a:lnTo>
                  <a:lnTo>
                    <a:pt x="242419" y="30370"/>
                  </a:lnTo>
                  <a:lnTo>
                    <a:pt x="200582" y="802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68208" y="1109090"/>
              <a:ext cx="304800" cy="314960"/>
            </a:xfrm>
            <a:custGeom>
              <a:avLst/>
              <a:gdLst/>
              <a:ahLst/>
              <a:cxnLst/>
              <a:rect l="l" t="t" r="r" b="b"/>
              <a:pathLst>
                <a:path w="304800" h="314959">
                  <a:moveTo>
                    <a:pt x="0" y="157353"/>
                  </a:moveTo>
                  <a:lnTo>
                    <a:pt x="7766" y="107630"/>
                  </a:lnTo>
                  <a:lnTo>
                    <a:pt x="29394" y="64437"/>
                  </a:lnTo>
                  <a:lnTo>
                    <a:pt x="62380" y="30370"/>
                  </a:lnTo>
                  <a:lnTo>
                    <a:pt x="104217" y="8025"/>
                  </a:lnTo>
                  <a:lnTo>
                    <a:pt x="152400" y="0"/>
                  </a:lnTo>
                  <a:lnTo>
                    <a:pt x="200582" y="8025"/>
                  </a:lnTo>
                  <a:lnTo>
                    <a:pt x="242419" y="30370"/>
                  </a:lnTo>
                  <a:lnTo>
                    <a:pt x="275405" y="64437"/>
                  </a:lnTo>
                  <a:lnTo>
                    <a:pt x="297033" y="107630"/>
                  </a:lnTo>
                  <a:lnTo>
                    <a:pt x="304800" y="157353"/>
                  </a:lnTo>
                  <a:lnTo>
                    <a:pt x="297033" y="207075"/>
                  </a:lnTo>
                  <a:lnTo>
                    <a:pt x="275405" y="250268"/>
                  </a:lnTo>
                  <a:lnTo>
                    <a:pt x="242419" y="284335"/>
                  </a:lnTo>
                  <a:lnTo>
                    <a:pt x="200582" y="306680"/>
                  </a:lnTo>
                  <a:lnTo>
                    <a:pt x="152400" y="314706"/>
                  </a:lnTo>
                  <a:lnTo>
                    <a:pt x="104217" y="306680"/>
                  </a:lnTo>
                  <a:lnTo>
                    <a:pt x="62380" y="284335"/>
                  </a:lnTo>
                  <a:lnTo>
                    <a:pt x="29394" y="250268"/>
                  </a:lnTo>
                  <a:lnTo>
                    <a:pt x="7766" y="207075"/>
                  </a:lnTo>
                  <a:lnTo>
                    <a:pt x="0" y="157353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37450" y="1020064"/>
            <a:ext cx="873760" cy="7378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74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800" spc="215" dirty="0">
                <a:latin typeface="Trebuchet MS"/>
                <a:cs typeface="Trebuchet MS"/>
              </a:rPr>
              <a:t>main()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03398" y="3285744"/>
            <a:ext cx="318135" cy="327660"/>
            <a:chOff x="2803398" y="3285744"/>
            <a:chExt cx="318135" cy="327660"/>
          </a:xfrm>
        </p:grpSpPr>
        <p:sp>
          <p:nvSpPr>
            <p:cNvPr id="31" name="object 31"/>
            <p:cNvSpPr/>
            <p:nvPr/>
          </p:nvSpPr>
          <p:spPr>
            <a:xfrm>
              <a:off x="2809875" y="3292221"/>
              <a:ext cx="304800" cy="314960"/>
            </a:xfrm>
            <a:custGeom>
              <a:avLst/>
              <a:gdLst/>
              <a:ahLst/>
              <a:cxnLst/>
              <a:rect l="l" t="t" r="r" b="b"/>
              <a:pathLst>
                <a:path w="304800" h="314960">
                  <a:moveTo>
                    <a:pt x="152400" y="0"/>
                  </a:moveTo>
                  <a:lnTo>
                    <a:pt x="104217" y="8025"/>
                  </a:lnTo>
                  <a:lnTo>
                    <a:pt x="62380" y="30370"/>
                  </a:lnTo>
                  <a:lnTo>
                    <a:pt x="29394" y="64437"/>
                  </a:lnTo>
                  <a:lnTo>
                    <a:pt x="7766" y="107630"/>
                  </a:lnTo>
                  <a:lnTo>
                    <a:pt x="0" y="157352"/>
                  </a:lnTo>
                  <a:lnTo>
                    <a:pt x="7766" y="207075"/>
                  </a:lnTo>
                  <a:lnTo>
                    <a:pt x="29394" y="250268"/>
                  </a:lnTo>
                  <a:lnTo>
                    <a:pt x="62380" y="284335"/>
                  </a:lnTo>
                  <a:lnTo>
                    <a:pt x="104217" y="306680"/>
                  </a:lnTo>
                  <a:lnTo>
                    <a:pt x="152400" y="314705"/>
                  </a:lnTo>
                  <a:lnTo>
                    <a:pt x="200582" y="306680"/>
                  </a:lnTo>
                  <a:lnTo>
                    <a:pt x="242419" y="284335"/>
                  </a:lnTo>
                  <a:lnTo>
                    <a:pt x="275405" y="250268"/>
                  </a:lnTo>
                  <a:lnTo>
                    <a:pt x="297033" y="207075"/>
                  </a:lnTo>
                  <a:lnTo>
                    <a:pt x="304800" y="157352"/>
                  </a:lnTo>
                  <a:lnTo>
                    <a:pt x="297033" y="107630"/>
                  </a:lnTo>
                  <a:lnTo>
                    <a:pt x="275405" y="64437"/>
                  </a:lnTo>
                  <a:lnTo>
                    <a:pt x="242419" y="30370"/>
                  </a:lnTo>
                  <a:lnTo>
                    <a:pt x="200582" y="802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9875" y="3292221"/>
              <a:ext cx="304800" cy="314960"/>
            </a:xfrm>
            <a:custGeom>
              <a:avLst/>
              <a:gdLst/>
              <a:ahLst/>
              <a:cxnLst/>
              <a:rect l="l" t="t" r="r" b="b"/>
              <a:pathLst>
                <a:path w="304800" h="314960">
                  <a:moveTo>
                    <a:pt x="0" y="157352"/>
                  </a:moveTo>
                  <a:lnTo>
                    <a:pt x="7766" y="107630"/>
                  </a:lnTo>
                  <a:lnTo>
                    <a:pt x="29394" y="64437"/>
                  </a:lnTo>
                  <a:lnTo>
                    <a:pt x="62380" y="30370"/>
                  </a:lnTo>
                  <a:lnTo>
                    <a:pt x="104217" y="8025"/>
                  </a:lnTo>
                  <a:lnTo>
                    <a:pt x="152400" y="0"/>
                  </a:lnTo>
                  <a:lnTo>
                    <a:pt x="200582" y="8025"/>
                  </a:lnTo>
                  <a:lnTo>
                    <a:pt x="242419" y="30370"/>
                  </a:lnTo>
                  <a:lnTo>
                    <a:pt x="275405" y="64437"/>
                  </a:lnTo>
                  <a:lnTo>
                    <a:pt x="297033" y="107630"/>
                  </a:lnTo>
                  <a:lnTo>
                    <a:pt x="304800" y="157352"/>
                  </a:lnTo>
                  <a:lnTo>
                    <a:pt x="297033" y="207075"/>
                  </a:lnTo>
                  <a:lnTo>
                    <a:pt x="275405" y="250268"/>
                  </a:lnTo>
                  <a:lnTo>
                    <a:pt x="242419" y="284335"/>
                  </a:lnTo>
                  <a:lnTo>
                    <a:pt x="200582" y="306680"/>
                  </a:lnTo>
                  <a:lnTo>
                    <a:pt x="152400" y="314705"/>
                  </a:lnTo>
                  <a:lnTo>
                    <a:pt x="104217" y="306680"/>
                  </a:lnTo>
                  <a:lnTo>
                    <a:pt x="62380" y="284335"/>
                  </a:lnTo>
                  <a:lnTo>
                    <a:pt x="29394" y="250268"/>
                  </a:lnTo>
                  <a:lnTo>
                    <a:pt x="7766" y="207075"/>
                  </a:lnTo>
                  <a:lnTo>
                    <a:pt x="0" y="157352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92832" y="3209797"/>
            <a:ext cx="871855" cy="7251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R="125095" algn="ctr">
              <a:lnSpc>
                <a:spcPct val="100000"/>
              </a:lnSpc>
              <a:spcBef>
                <a:spcPts val="695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215" dirty="0">
                <a:latin typeface="Trebuchet MS"/>
                <a:cs typeface="Trebuchet MS"/>
              </a:rPr>
              <a:t>main()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6A11FE4-813C-47A3-B5F6-881458AEEDBA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7E7D2C36-1B33-095B-661F-9B892764C0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06B67CA-AAD9-4CFA-9C08-4C1E2F60F759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Abstraction</a:t>
            </a:r>
            <a:r>
              <a:rPr spc="-150" dirty="0"/>
              <a:t> </a:t>
            </a:r>
            <a:r>
              <a:rPr spc="-10" dirty="0"/>
              <a:t>Spectrum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0153015" cy="30283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95123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Translating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dealing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programming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abstractions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flow,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exceptions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Physical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operates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several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primitive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Arithmetic,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movement,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jumps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enough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translate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intermediate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code,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FA755-4218-5A13-7EF2-48492784D8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20548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8C51E17-7B90-4F39-BED0-AA6C89245785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95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z="3600" spc="245" dirty="0">
                <a:latin typeface="Trebuchet MS"/>
                <a:cs typeface="Trebuchet MS"/>
              </a:rPr>
              <a:t>G()</a:t>
            </a:r>
            <a:r>
              <a:rPr spc="245" dirty="0"/>
              <a:t>’s</a:t>
            </a:r>
            <a:r>
              <a:rPr spc="-95" dirty="0"/>
              <a:t> </a:t>
            </a:r>
            <a:r>
              <a:rPr spc="-10" dirty="0"/>
              <a:t>Activation</a:t>
            </a:r>
            <a:r>
              <a:rPr spc="-65" dirty="0"/>
              <a:t> </a:t>
            </a:r>
            <a:r>
              <a:rPr spc="-20" dirty="0"/>
              <a:t>Record</a:t>
            </a:r>
            <a:r>
              <a:rPr spc="-95" dirty="0"/>
              <a:t> </a:t>
            </a:r>
            <a:r>
              <a:rPr dirty="0"/>
              <a:t>when</a:t>
            </a:r>
            <a:r>
              <a:rPr spc="-75" dirty="0"/>
              <a:t> </a:t>
            </a:r>
            <a:r>
              <a:rPr sz="3600" spc="665" dirty="0">
                <a:latin typeface="Trebuchet MS"/>
                <a:cs typeface="Trebuchet MS"/>
              </a:rPr>
              <a:t>F()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5015"/>
              </a:lnSpc>
            </a:pPr>
            <a:r>
              <a:rPr dirty="0"/>
              <a:t>calls</a:t>
            </a:r>
            <a:r>
              <a:rPr spc="-114" dirty="0"/>
              <a:t> </a:t>
            </a:r>
            <a:r>
              <a:rPr sz="3600" spc="355" dirty="0">
                <a:latin typeface="Trebuchet MS"/>
                <a:cs typeface="Trebuchet MS"/>
              </a:rPr>
              <a:t>G()</a:t>
            </a:r>
            <a:r>
              <a:rPr spc="355" dirty="0"/>
              <a:t>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9984740" cy="343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19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F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800" dirty="0">
                <a:latin typeface="Calibri"/>
                <a:cs typeface="Calibri"/>
              </a:rPr>
              <a:t>calls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G</a:t>
            </a:r>
            <a:r>
              <a:rPr sz="2800" spc="-20" dirty="0">
                <a:latin typeface="Calibri"/>
                <a:cs typeface="Calibri"/>
              </a:rPr>
              <a:t>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G</a:t>
            </a:r>
            <a:r>
              <a:rPr sz="2800" spc="-100" dirty="0">
                <a:latin typeface="Calibri"/>
                <a:cs typeface="Calibri"/>
              </a:rPr>
              <a:t>’s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F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G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200" dirty="0">
                <a:latin typeface="Trebuchet MS"/>
                <a:cs typeface="Trebuchet MS"/>
              </a:rPr>
              <a:t>F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suspended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completes,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resumes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85" dirty="0">
                <a:latin typeface="Trebuchet MS"/>
                <a:cs typeface="Trebuchet MS"/>
              </a:rPr>
              <a:t>G</a:t>
            </a:r>
            <a:r>
              <a:rPr sz="2400" spc="-85" dirty="0">
                <a:latin typeface="Calibri"/>
                <a:cs typeface="Calibri"/>
              </a:rPr>
              <a:t>’s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000" spc="125" dirty="0">
                <a:latin typeface="Trebuchet MS"/>
                <a:cs typeface="Trebuchet MS"/>
              </a:rPr>
              <a:t>F</a:t>
            </a:r>
            <a:endParaRPr sz="20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5" dirty="0">
                <a:latin typeface="Trebuchet MS"/>
                <a:cs typeface="Trebuchet MS"/>
              </a:rPr>
              <a:t>G</a:t>
            </a:r>
            <a:r>
              <a:rPr sz="2800" spc="-105" dirty="0">
                <a:latin typeface="Calibri"/>
                <a:cs typeface="Calibri"/>
              </a:rPr>
              <a:t>’s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contains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85" dirty="0">
                <a:latin typeface="Trebuchet MS"/>
                <a:cs typeface="Trebuchet MS"/>
              </a:rPr>
              <a:t>G</a:t>
            </a:r>
            <a:r>
              <a:rPr sz="2400" spc="-85" dirty="0">
                <a:latin typeface="Calibri"/>
                <a:cs typeface="Calibri"/>
              </a:rPr>
              <a:t>’s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(needed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F</a:t>
            </a:r>
            <a:r>
              <a:rPr sz="2400" spc="6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G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Calibri"/>
                <a:cs typeface="Calibri"/>
              </a:rPr>
              <a:t>(supplied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F</a:t>
            </a:r>
            <a:r>
              <a:rPr sz="2400" spc="6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G</a:t>
            </a:r>
            <a:r>
              <a:rPr sz="2400" spc="-85" dirty="0">
                <a:latin typeface="Calibri"/>
                <a:cs typeface="Calibri"/>
              </a:rPr>
              <a:t>’s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3A55-19FD-DE3A-AFAC-2C7BAB051E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8338"/>
            <a:ext cx="67183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135" dirty="0"/>
              <a:t> </a:t>
            </a:r>
            <a:r>
              <a:rPr spc="-10" dirty="0"/>
              <a:t>Standard</a:t>
            </a:r>
            <a:r>
              <a:rPr spc="-125" dirty="0"/>
              <a:t> </a:t>
            </a:r>
            <a:r>
              <a:rPr spc="-20" dirty="0"/>
              <a:t>Procedure</a:t>
            </a:r>
            <a:r>
              <a:rPr spc="-120" dirty="0"/>
              <a:t> </a:t>
            </a:r>
            <a:r>
              <a:rPr spc="-10" dirty="0"/>
              <a:t>Linkage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3903979" cy="32683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linkage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contract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compiler,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target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  <a:p>
            <a:pPr marL="241300" marR="23495" indent="-228600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Divides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responsibility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naming,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allocation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resources,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addressability,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protection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92140" y="2314955"/>
          <a:ext cx="2041525" cy="3608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prologue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postreturn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0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epilogue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681596" y="2748152"/>
            <a:ext cx="76200" cy="643255"/>
          </a:xfrm>
          <a:custGeom>
            <a:avLst/>
            <a:gdLst/>
            <a:ahLst/>
            <a:cxnLst/>
            <a:rect l="l" t="t" r="r" b="b"/>
            <a:pathLst>
              <a:path w="76200" h="643254">
                <a:moveTo>
                  <a:pt x="28575" y="566674"/>
                </a:moveTo>
                <a:lnTo>
                  <a:pt x="0" y="566674"/>
                </a:lnTo>
                <a:lnTo>
                  <a:pt x="38100" y="642874"/>
                </a:lnTo>
                <a:lnTo>
                  <a:pt x="69850" y="579374"/>
                </a:lnTo>
                <a:lnTo>
                  <a:pt x="28575" y="579374"/>
                </a:lnTo>
                <a:lnTo>
                  <a:pt x="28575" y="566674"/>
                </a:lnTo>
                <a:close/>
              </a:path>
              <a:path w="76200" h="643254">
                <a:moveTo>
                  <a:pt x="47625" y="0"/>
                </a:moveTo>
                <a:lnTo>
                  <a:pt x="28575" y="0"/>
                </a:lnTo>
                <a:lnTo>
                  <a:pt x="28575" y="579374"/>
                </a:lnTo>
                <a:lnTo>
                  <a:pt x="47625" y="579374"/>
                </a:lnTo>
                <a:lnTo>
                  <a:pt x="47625" y="0"/>
                </a:lnTo>
                <a:close/>
              </a:path>
              <a:path w="76200" h="643254">
                <a:moveTo>
                  <a:pt x="76200" y="566674"/>
                </a:moveTo>
                <a:lnTo>
                  <a:pt x="47625" y="566674"/>
                </a:lnTo>
                <a:lnTo>
                  <a:pt x="47625" y="579374"/>
                </a:lnTo>
                <a:lnTo>
                  <a:pt x="69850" y="579374"/>
                </a:lnTo>
                <a:lnTo>
                  <a:pt x="76200" y="5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1596" y="4624196"/>
            <a:ext cx="76200" cy="881380"/>
          </a:xfrm>
          <a:custGeom>
            <a:avLst/>
            <a:gdLst/>
            <a:ahLst/>
            <a:cxnLst/>
            <a:rect l="l" t="t" r="r" b="b"/>
            <a:pathLst>
              <a:path w="76200" h="881379">
                <a:moveTo>
                  <a:pt x="28575" y="804798"/>
                </a:moveTo>
                <a:lnTo>
                  <a:pt x="0" y="804798"/>
                </a:lnTo>
                <a:lnTo>
                  <a:pt x="38100" y="880998"/>
                </a:lnTo>
                <a:lnTo>
                  <a:pt x="69850" y="817498"/>
                </a:lnTo>
                <a:lnTo>
                  <a:pt x="28575" y="817498"/>
                </a:lnTo>
                <a:lnTo>
                  <a:pt x="28575" y="804798"/>
                </a:lnTo>
                <a:close/>
              </a:path>
              <a:path w="76200" h="881379">
                <a:moveTo>
                  <a:pt x="47625" y="0"/>
                </a:moveTo>
                <a:lnTo>
                  <a:pt x="28575" y="0"/>
                </a:lnTo>
                <a:lnTo>
                  <a:pt x="28575" y="817498"/>
                </a:lnTo>
                <a:lnTo>
                  <a:pt x="47625" y="817498"/>
                </a:lnTo>
                <a:lnTo>
                  <a:pt x="47625" y="0"/>
                </a:lnTo>
                <a:close/>
              </a:path>
              <a:path w="76200" h="881379">
                <a:moveTo>
                  <a:pt x="76200" y="804798"/>
                </a:moveTo>
                <a:lnTo>
                  <a:pt x="47625" y="804798"/>
                </a:lnTo>
                <a:lnTo>
                  <a:pt x="47625" y="817498"/>
                </a:lnTo>
                <a:lnTo>
                  <a:pt x="69850" y="817498"/>
                </a:lnTo>
                <a:lnTo>
                  <a:pt x="76200" y="80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6244" y="1879599"/>
            <a:ext cx="14046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65" dirty="0">
                <a:latin typeface="Trebuchet MS"/>
                <a:cs typeface="Trebuchet MS"/>
              </a:rPr>
              <a:t>procedure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45" dirty="0">
                <a:latin typeface="Trebuchet MS"/>
                <a:cs typeface="Trebuchet MS"/>
              </a:rPr>
              <a:t>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35951" y="3100070"/>
            <a:ext cx="3618229" cy="1816100"/>
            <a:chOff x="7735951" y="3100070"/>
            <a:chExt cx="3618229" cy="1816100"/>
          </a:xfrm>
        </p:grpSpPr>
        <p:sp>
          <p:nvSpPr>
            <p:cNvPr id="9" name="object 9"/>
            <p:cNvSpPr/>
            <p:nvPr/>
          </p:nvSpPr>
          <p:spPr>
            <a:xfrm>
              <a:off x="7735951" y="3100069"/>
              <a:ext cx="1581150" cy="1816100"/>
            </a:xfrm>
            <a:custGeom>
              <a:avLst/>
              <a:gdLst/>
              <a:ahLst/>
              <a:cxnLst/>
              <a:rect l="l" t="t" r="r" b="b"/>
              <a:pathLst>
                <a:path w="1581150" h="1816100">
                  <a:moveTo>
                    <a:pt x="1577086" y="2413"/>
                  </a:moveTo>
                  <a:lnTo>
                    <a:pt x="1491869" y="0"/>
                  </a:lnTo>
                  <a:lnTo>
                    <a:pt x="1503934" y="25958"/>
                  </a:lnTo>
                  <a:lnTo>
                    <a:pt x="0" y="725678"/>
                  </a:lnTo>
                  <a:lnTo>
                    <a:pt x="8128" y="742950"/>
                  </a:lnTo>
                  <a:lnTo>
                    <a:pt x="1511960" y="43218"/>
                  </a:lnTo>
                  <a:lnTo>
                    <a:pt x="1524000" y="69088"/>
                  </a:lnTo>
                  <a:lnTo>
                    <a:pt x="1562620" y="20574"/>
                  </a:lnTo>
                  <a:lnTo>
                    <a:pt x="1577086" y="2413"/>
                  </a:lnTo>
                  <a:close/>
                </a:path>
                <a:path w="1581150" h="1816100">
                  <a:moveTo>
                    <a:pt x="1580896" y="1798447"/>
                  </a:moveTo>
                  <a:lnTo>
                    <a:pt x="77444" y="1120013"/>
                  </a:lnTo>
                  <a:lnTo>
                    <a:pt x="79781" y="1114806"/>
                  </a:lnTo>
                  <a:lnTo>
                    <a:pt x="89154" y="1093978"/>
                  </a:lnTo>
                  <a:lnTo>
                    <a:pt x="4064" y="1097407"/>
                  </a:lnTo>
                  <a:lnTo>
                    <a:pt x="57912" y="1163447"/>
                  </a:lnTo>
                  <a:lnTo>
                    <a:pt x="69608" y="1137437"/>
                  </a:lnTo>
                  <a:lnTo>
                    <a:pt x="1573149" y="1815846"/>
                  </a:lnTo>
                  <a:lnTo>
                    <a:pt x="1580896" y="1798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12402" y="3505581"/>
              <a:ext cx="2041525" cy="974725"/>
            </a:xfrm>
            <a:custGeom>
              <a:avLst/>
              <a:gdLst/>
              <a:ahLst/>
              <a:cxnLst/>
              <a:rect l="l" t="t" r="r" b="b"/>
              <a:pathLst>
                <a:path w="2041525" h="974725">
                  <a:moveTo>
                    <a:pt x="0" y="974598"/>
                  </a:moveTo>
                  <a:lnTo>
                    <a:pt x="2041398" y="974598"/>
                  </a:lnTo>
                  <a:lnTo>
                    <a:pt x="2041398" y="0"/>
                  </a:lnTo>
                  <a:lnTo>
                    <a:pt x="0" y="0"/>
                  </a:lnTo>
                  <a:lnTo>
                    <a:pt x="0" y="974598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312782" y="3078860"/>
            <a:ext cx="2041525" cy="426720"/>
          </a:xfrm>
          <a:prstGeom prst="rect">
            <a:avLst/>
          </a:prstGeom>
          <a:solidFill>
            <a:srgbClr val="FFF1CC"/>
          </a:solidFill>
          <a:ln w="12953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latin typeface="Calibri"/>
                <a:cs typeface="Calibri"/>
              </a:rPr>
              <a:t>prologue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2782" y="4480178"/>
            <a:ext cx="2041525" cy="426720"/>
          </a:xfrm>
          <a:prstGeom prst="rect">
            <a:avLst/>
          </a:prstGeom>
          <a:solidFill>
            <a:srgbClr val="FFF1CC"/>
          </a:solidFill>
          <a:ln w="12953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484"/>
              </a:spcBef>
            </a:pPr>
            <a:r>
              <a:rPr sz="1800" spc="-10" dirty="0">
                <a:latin typeface="Calibri"/>
                <a:cs typeface="Calibri"/>
              </a:rPr>
              <a:t>epilogue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95763" y="3505580"/>
            <a:ext cx="76200" cy="974725"/>
          </a:xfrm>
          <a:custGeom>
            <a:avLst/>
            <a:gdLst/>
            <a:ahLst/>
            <a:cxnLst/>
            <a:rect l="l" t="t" r="r" b="b"/>
            <a:pathLst>
              <a:path w="76200" h="974725">
                <a:moveTo>
                  <a:pt x="28575" y="898525"/>
                </a:moveTo>
                <a:lnTo>
                  <a:pt x="0" y="898525"/>
                </a:lnTo>
                <a:lnTo>
                  <a:pt x="38100" y="974725"/>
                </a:lnTo>
                <a:lnTo>
                  <a:pt x="69850" y="911225"/>
                </a:lnTo>
                <a:lnTo>
                  <a:pt x="28575" y="911225"/>
                </a:lnTo>
                <a:lnTo>
                  <a:pt x="28575" y="898525"/>
                </a:lnTo>
                <a:close/>
              </a:path>
              <a:path w="76200" h="974725">
                <a:moveTo>
                  <a:pt x="47625" y="0"/>
                </a:moveTo>
                <a:lnTo>
                  <a:pt x="28575" y="0"/>
                </a:lnTo>
                <a:lnTo>
                  <a:pt x="28575" y="911225"/>
                </a:lnTo>
                <a:lnTo>
                  <a:pt x="47625" y="911225"/>
                </a:lnTo>
                <a:lnTo>
                  <a:pt x="47625" y="0"/>
                </a:lnTo>
                <a:close/>
              </a:path>
              <a:path w="76200" h="974725">
                <a:moveTo>
                  <a:pt x="76200" y="898525"/>
                </a:moveTo>
                <a:lnTo>
                  <a:pt x="47625" y="898525"/>
                </a:lnTo>
                <a:lnTo>
                  <a:pt x="47625" y="911225"/>
                </a:lnTo>
                <a:lnTo>
                  <a:pt x="69850" y="911225"/>
                </a:lnTo>
                <a:lnTo>
                  <a:pt x="76200" y="898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30664" y="2626613"/>
            <a:ext cx="14046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65" dirty="0">
                <a:latin typeface="Trebuchet MS"/>
                <a:cs typeface="Trebuchet MS"/>
              </a:rPr>
              <a:t>procedure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45" dirty="0">
                <a:latin typeface="Trebuchet MS"/>
                <a:cs typeface="Trebuchet MS"/>
              </a:rPr>
              <a:t>q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9143" y="1221486"/>
            <a:ext cx="2306320" cy="1146175"/>
            <a:chOff x="7629143" y="1221486"/>
            <a:chExt cx="2306320" cy="1146175"/>
          </a:xfrm>
        </p:grpSpPr>
        <p:sp>
          <p:nvSpPr>
            <p:cNvPr id="16" name="object 16"/>
            <p:cNvSpPr/>
            <p:nvPr/>
          </p:nvSpPr>
          <p:spPr>
            <a:xfrm>
              <a:off x="7635620" y="1227963"/>
              <a:ext cx="2292985" cy="1133475"/>
            </a:xfrm>
            <a:custGeom>
              <a:avLst/>
              <a:gdLst/>
              <a:ahLst/>
              <a:cxnLst/>
              <a:rect l="l" t="t" r="r" b="b"/>
              <a:pathLst>
                <a:path w="2292984" h="1133475">
                  <a:moveTo>
                    <a:pt x="955294" y="929639"/>
                  </a:moveTo>
                  <a:lnTo>
                    <a:pt x="382143" y="929639"/>
                  </a:lnTo>
                  <a:lnTo>
                    <a:pt x="180975" y="1132966"/>
                  </a:lnTo>
                  <a:lnTo>
                    <a:pt x="955294" y="929639"/>
                  </a:lnTo>
                  <a:close/>
                </a:path>
                <a:path w="2292984" h="1133475">
                  <a:moveTo>
                    <a:pt x="2137918" y="0"/>
                  </a:moveTo>
                  <a:lnTo>
                    <a:pt x="154939" y="0"/>
                  </a:lnTo>
                  <a:lnTo>
                    <a:pt x="105956" y="7896"/>
                  </a:lnTo>
                  <a:lnTo>
                    <a:pt x="63422" y="29886"/>
                  </a:lnTo>
                  <a:lnTo>
                    <a:pt x="29886" y="63422"/>
                  </a:lnTo>
                  <a:lnTo>
                    <a:pt x="7896" y="105956"/>
                  </a:lnTo>
                  <a:lnTo>
                    <a:pt x="0" y="154939"/>
                  </a:lnTo>
                  <a:lnTo>
                    <a:pt x="0" y="774700"/>
                  </a:lnTo>
                  <a:lnTo>
                    <a:pt x="7896" y="823683"/>
                  </a:lnTo>
                  <a:lnTo>
                    <a:pt x="29886" y="866217"/>
                  </a:lnTo>
                  <a:lnTo>
                    <a:pt x="63422" y="899753"/>
                  </a:lnTo>
                  <a:lnTo>
                    <a:pt x="105956" y="921743"/>
                  </a:lnTo>
                  <a:lnTo>
                    <a:pt x="154939" y="929639"/>
                  </a:lnTo>
                  <a:lnTo>
                    <a:pt x="2137918" y="929639"/>
                  </a:lnTo>
                  <a:lnTo>
                    <a:pt x="2186901" y="921743"/>
                  </a:lnTo>
                  <a:lnTo>
                    <a:pt x="2229435" y="899753"/>
                  </a:lnTo>
                  <a:lnTo>
                    <a:pt x="2262971" y="866217"/>
                  </a:lnTo>
                  <a:lnTo>
                    <a:pt x="2284961" y="823683"/>
                  </a:lnTo>
                  <a:lnTo>
                    <a:pt x="2292857" y="774700"/>
                  </a:lnTo>
                  <a:lnTo>
                    <a:pt x="2292857" y="154939"/>
                  </a:lnTo>
                  <a:lnTo>
                    <a:pt x="2284961" y="105956"/>
                  </a:lnTo>
                  <a:lnTo>
                    <a:pt x="2262971" y="63422"/>
                  </a:lnTo>
                  <a:lnTo>
                    <a:pt x="2229435" y="29886"/>
                  </a:lnTo>
                  <a:lnTo>
                    <a:pt x="2186901" y="7896"/>
                  </a:lnTo>
                  <a:lnTo>
                    <a:pt x="21379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35620" y="1227963"/>
              <a:ext cx="2292985" cy="1133475"/>
            </a:xfrm>
            <a:custGeom>
              <a:avLst/>
              <a:gdLst/>
              <a:ahLst/>
              <a:cxnLst/>
              <a:rect l="l" t="t" r="r" b="b"/>
              <a:pathLst>
                <a:path w="2292984" h="1133475">
                  <a:moveTo>
                    <a:pt x="0" y="154939"/>
                  </a:moveTo>
                  <a:lnTo>
                    <a:pt x="7896" y="105956"/>
                  </a:lnTo>
                  <a:lnTo>
                    <a:pt x="29886" y="63422"/>
                  </a:lnTo>
                  <a:lnTo>
                    <a:pt x="63422" y="29886"/>
                  </a:lnTo>
                  <a:lnTo>
                    <a:pt x="105956" y="7896"/>
                  </a:lnTo>
                  <a:lnTo>
                    <a:pt x="154939" y="0"/>
                  </a:lnTo>
                  <a:lnTo>
                    <a:pt x="382143" y="0"/>
                  </a:lnTo>
                  <a:lnTo>
                    <a:pt x="955294" y="0"/>
                  </a:lnTo>
                  <a:lnTo>
                    <a:pt x="2137918" y="0"/>
                  </a:lnTo>
                  <a:lnTo>
                    <a:pt x="2186901" y="7896"/>
                  </a:lnTo>
                  <a:lnTo>
                    <a:pt x="2229435" y="29886"/>
                  </a:lnTo>
                  <a:lnTo>
                    <a:pt x="2262971" y="63422"/>
                  </a:lnTo>
                  <a:lnTo>
                    <a:pt x="2284961" y="105956"/>
                  </a:lnTo>
                  <a:lnTo>
                    <a:pt x="2292857" y="154939"/>
                  </a:lnTo>
                  <a:lnTo>
                    <a:pt x="2292857" y="542289"/>
                  </a:lnTo>
                  <a:lnTo>
                    <a:pt x="2292857" y="774700"/>
                  </a:lnTo>
                  <a:lnTo>
                    <a:pt x="2284961" y="823683"/>
                  </a:lnTo>
                  <a:lnTo>
                    <a:pt x="2262971" y="866217"/>
                  </a:lnTo>
                  <a:lnTo>
                    <a:pt x="2229435" y="899753"/>
                  </a:lnTo>
                  <a:lnTo>
                    <a:pt x="2186901" y="921743"/>
                  </a:lnTo>
                  <a:lnTo>
                    <a:pt x="2137918" y="929639"/>
                  </a:lnTo>
                  <a:lnTo>
                    <a:pt x="955294" y="929639"/>
                  </a:lnTo>
                  <a:lnTo>
                    <a:pt x="180975" y="1132966"/>
                  </a:lnTo>
                  <a:lnTo>
                    <a:pt x="382143" y="929639"/>
                  </a:lnTo>
                  <a:lnTo>
                    <a:pt x="154939" y="929639"/>
                  </a:lnTo>
                  <a:lnTo>
                    <a:pt x="105956" y="921743"/>
                  </a:lnTo>
                  <a:lnTo>
                    <a:pt x="63422" y="899753"/>
                  </a:lnTo>
                  <a:lnTo>
                    <a:pt x="29886" y="866217"/>
                  </a:lnTo>
                  <a:lnTo>
                    <a:pt x="7896" y="823683"/>
                  </a:lnTo>
                  <a:lnTo>
                    <a:pt x="0" y="774700"/>
                  </a:lnTo>
                  <a:lnTo>
                    <a:pt x="0" y="542289"/>
                  </a:lnTo>
                  <a:lnTo>
                    <a:pt x="0" y="154939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59700" y="1300987"/>
            <a:ext cx="2039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instructions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 the </a:t>
            </a:r>
            <a:r>
              <a:rPr sz="1600" spc="-20" dirty="0">
                <a:latin typeface="Calibri"/>
                <a:cs typeface="Calibri"/>
              </a:rPr>
              <a:t>entry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prepare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stack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registers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25" dirty="0">
                <a:latin typeface="Calibri"/>
                <a:cs typeface="Calibri"/>
              </a:rPr>
              <a:t> use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97545" y="5216652"/>
            <a:ext cx="2903220" cy="1146810"/>
            <a:chOff x="7797545" y="5216652"/>
            <a:chExt cx="2903220" cy="1146810"/>
          </a:xfrm>
        </p:grpSpPr>
        <p:sp>
          <p:nvSpPr>
            <p:cNvPr id="20" name="object 20"/>
            <p:cNvSpPr/>
            <p:nvPr/>
          </p:nvSpPr>
          <p:spPr>
            <a:xfrm>
              <a:off x="7804022" y="5223129"/>
              <a:ext cx="2890520" cy="1134110"/>
            </a:xfrm>
            <a:custGeom>
              <a:avLst/>
              <a:gdLst/>
              <a:ahLst/>
              <a:cxnLst/>
              <a:rect l="l" t="t" r="r" b="b"/>
              <a:pathLst>
                <a:path w="2890520" h="1134110">
                  <a:moveTo>
                    <a:pt x="2890266" y="472440"/>
                  </a:moveTo>
                  <a:lnTo>
                    <a:pt x="546353" y="472440"/>
                  </a:lnTo>
                  <a:lnTo>
                    <a:pt x="546353" y="944880"/>
                  </a:lnTo>
                  <a:lnTo>
                    <a:pt x="553102" y="995117"/>
                  </a:lnTo>
                  <a:lnTo>
                    <a:pt x="572149" y="1040259"/>
                  </a:lnTo>
                  <a:lnTo>
                    <a:pt x="601694" y="1078506"/>
                  </a:lnTo>
                  <a:lnTo>
                    <a:pt x="639938" y="1108055"/>
                  </a:lnTo>
                  <a:lnTo>
                    <a:pt x="685083" y="1127105"/>
                  </a:lnTo>
                  <a:lnTo>
                    <a:pt x="735329" y="1133856"/>
                  </a:lnTo>
                  <a:lnTo>
                    <a:pt x="2701290" y="1133856"/>
                  </a:lnTo>
                  <a:lnTo>
                    <a:pt x="2751536" y="1127105"/>
                  </a:lnTo>
                  <a:lnTo>
                    <a:pt x="2796681" y="1108055"/>
                  </a:lnTo>
                  <a:lnTo>
                    <a:pt x="2834925" y="1078506"/>
                  </a:lnTo>
                  <a:lnTo>
                    <a:pt x="2864470" y="1040259"/>
                  </a:lnTo>
                  <a:lnTo>
                    <a:pt x="2883517" y="995117"/>
                  </a:lnTo>
                  <a:lnTo>
                    <a:pt x="2890266" y="944880"/>
                  </a:lnTo>
                  <a:lnTo>
                    <a:pt x="2890266" y="472440"/>
                  </a:lnTo>
                  <a:close/>
                </a:path>
                <a:path w="2890520" h="1134110">
                  <a:moveTo>
                    <a:pt x="2701290" y="0"/>
                  </a:moveTo>
                  <a:lnTo>
                    <a:pt x="735329" y="0"/>
                  </a:lnTo>
                  <a:lnTo>
                    <a:pt x="685083" y="6748"/>
                  </a:lnTo>
                  <a:lnTo>
                    <a:pt x="639938" y="25795"/>
                  </a:lnTo>
                  <a:lnTo>
                    <a:pt x="601694" y="55340"/>
                  </a:lnTo>
                  <a:lnTo>
                    <a:pt x="572149" y="93584"/>
                  </a:lnTo>
                  <a:lnTo>
                    <a:pt x="553102" y="138729"/>
                  </a:lnTo>
                  <a:lnTo>
                    <a:pt x="546353" y="188976"/>
                  </a:lnTo>
                  <a:lnTo>
                    <a:pt x="0" y="484657"/>
                  </a:lnTo>
                  <a:lnTo>
                    <a:pt x="546353" y="472440"/>
                  </a:lnTo>
                  <a:lnTo>
                    <a:pt x="2890266" y="472440"/>
                  </a:lnTo>
                  <a:lnTo>
                    <a:pt x="2890266" y="188976"/>
                  </a:lnTo>
                  <a:lnTo>
                    <a:pt x="2883517" y="138729"/>
                  </a:lnTo>
                  <a:lnTo>
                    <a:pt x="2864470" y="93584"/>
                  </a:lnTo>
                  <a:lnTo>
                    <a:pt x="2834925" y="55340"/>
                  </a:lnTo>
                  <a:lnTo>
                    <a:pt x="2796681" y="25795"/>
                  </a:lnTo>
                  <a:lnTo>
                    <a:pt x="2751536" y="6748"/>
                  </a:lnTo>
                  <a:lnTo>
                    <a:pt x="27012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04022" y="5223129"/>
              <a:ext cx="2890520" cy="1134110"/>
            </a:xfrm>
            <a:custGeom>
              <a:avLst/>
              <a:gdLst/>
              <a:ahLst/>
              <a:cxnLst/>
              <a:rect l="l" t="t" r="r" b="b"/>
              <a:pathLst>
                <a:path w="2890520" h="1134110">
                  <a:moveTo>
                    <a:pt x="546353" y="188976"/>
                  </a:moveTo>
                  <a:lnTo>
                    <a:pt x="553102" y="138729"/>
                  </a:lnTo>
                  <a:lnTo>
                    <a:pt x="572149" y="93584"/>
                  </a:lnTo>
                  <a:lnTo>
                    <a:pt x="601694" y="55340"/>
                  </a:lnTo>
                  <a:lnTo>
                    <a:pt x="639938" y="25795"/>
                  </a:lnTo>
                  <a:lnTo>
                    <a:pt x="685083" y="6748"/>
                  </a:lnTo>
                  <a:lnTo>
                    <a:pt x="735329" y="0"/>
                  </a:lnTo>
                  <a:lnTo>
                    <a:pt x="937005" y="0"/>
                  </a:lnTo>
                  <a:lnTo>
                    <a:pt x="1522983" y="0"/>
                  </a:lnTo>
                  <a:lnTo>
                    <a:pt x="2701290" y="0"/>
                  </a:lnTo>
                  <a:lnTo>
                    <a:pt x="2751536" y="6748"/>
                  </a:lnTo>
                  <a:lnTo>
                    <a:pt x="2796681" y="25795"/>
                  </a:lnTo>
                  <a:lnTo>
                    <a:pt x="2834925" y="55340"/>
                  </a:lnTo>
                  <a:lnTo>
                    <a:pt x="2864470" y="93584"/>
                  </a:lnTo>
                  <a:lnTo>
                    <a:pt x="2883517" y="138729"/>
                  </a:lnTo>
                  <a:lnTo>
                    <a:pt x="2890266" y="188976"/>
                  </a:lnTo>
                  <a:lnTo>
                    <a:pt x="2890266" y="472440"/>
                  </a:lnTo>
                  <a:lnTo>
                    <a:pt x="2890266" y="944880"/>
                  </a:lnTo>
                  <a:lnTo>
                    <a:pt x="2883517" y="995117"/>
                  </a:lnTo>
                  <a:lnTo>
                    <a:pt x="2864470" y="1040259"/>
                  </a:lnTo>
                  <a:lnTo>
                    <a:pt x="2834925" y="1078506"/>
                  </a:lnTo>
                  <a:lnTo>
                    <a:pt x="2796681" y="1108055"/>
                  </a:lnTo>
                  <a:lnTo>
                    <a:pt x="2751536" y="1127105"/>
                  </a:lnTo>
                  <a:lnTo>
                    <a:pt x="2701290" y="1133856"/>
                  </a:lnTo>
                  <a:lnTo>
                    <a:pt x="1522983" y="1133856"/>
                  </a:lnTo>
                  <a:lnTo>
                    <a:pt x="937005" y="1133856"/>
                  </a:lnTo>
                  <a:lnTo>
                    <a:pt x="735329" y="1133856"/>
                  </a:lnTo>
                  <a:lnTo>
                    <a:pt x="685083" y="1127105"/>
                  </a:lnTo>
                  <a:lnTo>
                    <a:pt x="639938" y="1108055"/>
                  </a:lnTo>
                  <a:lnTo>
                    <a:pt x="601694" y="1078506"/>
                  </a:lnTo>
                  <a:lnTo>
                    <a:pt x="572149" y="1040259"/>
                  </a:lnTo>
                  <a:lnTo>
                    <a:pt x="553102" y="995117"/>
                  </a:lnTo>
                  <a:lnTo>
                    <a:pt x="546353" y="944880"/>
                  </a:lnTo>
                  <a:lnTo>
                    <a:pt x="546353" y="472440"/>
                  </a:lnTo>
                  <a:lnTo>
                    <a:pt x="0" y="484657"/>
                  </a:lnTo>
                  <a:lnTo>
                    <a:pt x="546353" y="18897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84616" y="5276341"/>
            <a:ext cx="2025014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instructions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end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restore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stack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registers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required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caller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27C8F46-D1A2-4662-8008-CC2D87E47F89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887E67C-F7A2-24C3-F279-EC64B4CD2D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3516E4E-DEA3-47D0-8C41-AFE1958D1120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Calling</a:t>
            </a:r>
            <a:r>
              <a:rPr spc="-13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dirty="0"/>
              <a:t>Return</a:t>
            </a:r>
            <a:r>
              <a:rPr spc="-135" dirty="0"/>
              <a:t> </a:t>
            </a:r>
            <a:r>
              <a:rPr spc="-10" dirty="0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9898380" cy="21247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4241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Calling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sequence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allocates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enters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Responsibility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callee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Return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sequence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restore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calling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continue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01C0-C925-7BD4-C1E4-DC954C5A10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C9FE33-BBC3-42DA-B448-C2943576F5DC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Calling</a:t>
            </a:r>
            <a:r>
              <a:rPr spc="-120" dirty="0"/>
              <a:t> </a:t>
            </a:r>
            <a:r>
              <a:rPr spc="-10" dirty="0"/>
              <a:t>Sequence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/>
              <a:t>Policies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implementation</a:t>
            </a:r>
            <a:r>
              <a:rPr spc="-80" dirty="0"/>
              <a:t> </a:t>
            </a:r>
            <a:r>
              <a:rPr spc="-10" dirty="0"/>
              <a:t>strategies</a:t>
            </a:r>
            <a:r>
              <a:rPr spc="-75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spc="-10" dirty="0"/>
              <a:t>differ</a:t>
            </a:r>
          </a:p>
          <a:p>
            <a:pPr marL="697230" lvl="1" indent="-227329">
              <a:lnSpc>
                <a:spcPts val="2735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Place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20" dirty="0"/>
              <a:t>callee’s</a:t>
            </a:r>
            <a:r>
              <a:rPr sz="2400" spc="-70" dirty="0"/>
              <a:t> </a:t>
            </a:r>
            <a:r>
              <a:rPr sz="2400" dirty="0"/>
              <a:t>activation</a:t>
            </a:r>
            <a:r>
              <a:rPr sz="2400" spc="-75" dirty="0"/>
              <a:t> </a:t>
            </a:r>
            <a:r>
              <a:rPr sz="2400" spc="-10" dirty="0"/>
              <a:t>record,</a:t>
            </a:r>
            <a:r>
              <a:rPr sz="2400" spc="-50" dirty="0"/>
              <a:t> </a:t>
            </a:r>
            <a:r>
              <a:rPr sz="2400" dirty="0"/>
              <a:t>close</a:t>
            </a:r>
            <a:r>
              <a:rPr sz="2400" spc="-55" dirty="0"/>
              <a:t> </a:t>
            </a:r>
            <a:r>
              <a:rPr sz="2400" dirty="0"/>
              <a:t>to</a:t>
            </a:r>
            <a:r>
              <a:rPr sz="2400" spc="-70" dirty="0"/>
              <a:t> </a:t>
            </a:r>
            <a:r>
              <a:rPr sz="2400" dirty="0"/>
              <a:t>the</a:t>
            </a:r>
            <a:r>
              <a:rPr sz="2400" spc="-55" dirty="0"/>
              <a:t> </a:t>
            </a:r>
            <a:r>
              <a:rPr sz="2400" dirty="0"/>
              <a:t>caller's</a:t>
            </a:r>
            <a:r>
              <a:rPr sz="2400" spc="-70" dirty="0"/>
              <a:t> </a:t>
            </a:r>
            <a:r>
              <a:rPr sz="2400" dirty="0"/>
              <a:t>activation</a:t>
            </a:r>
            <a:r>
              <a:rPr sz="2400" spc="-75" dirty="0"/>
              <a:t> </a:t>
            </a:r>
            <a:r>
              <a:rPr sz="2400" spc="-10" dirty="0"/>
              <a:t>record</a:t>
            </a:r>
            <a:endParaRPr sz="2400"/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30" dirty="0">
                <a:latin typeface="Calibri"/>
                <a:cs typeface="Calibri"/>
              </a:rPr>
              <a:t>Fixed-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middle</a:t>
            </a:r>
            <a:endParaRPr sz="2400">
              <a:latin typeface="Calibri"/>
              <a:cs typeface="Calibri"/>
            </a:endParaRPr>
          </a:p>
          <a:p>
            <a:pPr marL="697230" marR="311150" lvl="1" indent="-227329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intermediate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generation 	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70" dirty="0">
                <a:latin typeface="Calibri"/>
                <a:cs typeface="Calibri"/>
              </a:rPr>
              <a:t>Top-</a:t>
            </a:r>
            <a:r>
              <a:rPr sz="2400" spc="-20" dirty="0">
                <a:latin typeface="Calibri"/>
                <a:cs typeface="Calibri"/>
              </a:rPr>
              <a:t>of-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fixed-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fields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30" dirty="0">
                <a:latin typeface="Calibri"/>
                <a:cs typeface="Calibri"/>
              </a:rPr>
              <a:t>Fixed-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fixed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offsets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top-of-</a:t>
            </a:r>
            <a:r>
              <a:rPr sz="2000" dirty="0">
                <a:latin typeface="Calibri"/>
                <a:cs typeface="Calibri"/>
              </a:rPr>
              <a:t>stack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pointer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30" dirty="0">
                <a:latin typeface="Calibri"/>
                <a:cs typeface="Calibri"/>
              </a:rPr>
              <a:t>Variable-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"above"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top-of-stack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5EC2-1F65-D195-B49D-CD53CF9BD8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7406"/>
            <a:ext cx="87534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Division</a:t>
            </a:r>
            <a:r>
              <a:rPr sz="4000" spc="-65" dirty="0"/>
              <a:t> </a:t>
            </a:r>
            <a:r>
              <a:rPr sz="4000" dirty="0"/>
              <a:t>of</a:t>
            </a:r>
            <a:r>
              <a:rPr sz="4000" spc="-60" dirty="0"/>
              <a:t> </a:t>
            </a:r>
            <a:r>
              <a:rPr sz="4000" spc="-55" dirty="0"/>
              <a:t>Tasks</a:t>
            </a:r>
            <a:r>
              <a:rPr sz="4000" spc="-60" dirty="0"/>
              <a:t> </a:t>
            </a:r>
            <a:r>
              <a:rPr sz="4000" dirty="0"/>
              <a:t>Between</a:t>
            </a:r>
            <a:r>
              <a:rPr sz="4000" spc="-85" dirty="0"/>
              <a:t> </a:t>
            </a:r>
            <a:r>
              <a:rPr sz="4000" dirty="0"/>
              <a:t>Caller</a:t>
            </a:r>
            <a:r>
              <a:rPr sz="4000" spc="-75" dirty="0"/>
              <a:t> </a:t>
            </a:r>
            <a:r>
              <a:rPr sz="4000" dirty="0"/>
              <a:t>and</a:t>
            </a:r>
            <a:r>
              <a:rPr sz="4000" spc="-85" dirty="0"/>
              <a:t> </a:t>
            </a:r>
            <a:r>
              <a:rPr sz="4000" spc="-10" dirty="0"/>
              <a:t>Callee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604884" y="4070222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44576" y="63500"/>
                </a:moveTo>
                <a:lnTo>
                  <a:pt x="31623" y="63500"/>
                </a:lnTo>
                <a:lnTo>
                  <a:pt x="31623" y="115315"/>
                </a:lnTo>
                <a:lnTo>
                  <a:pt x="44576" y="115315"/>
                </a:lnTo>
                <a:lnTo>
                  <a:pt x="44576" y="63500"/>
                </a:lnTo>
                <a:close/>
              </a:path>
              <a:path w="76200" h="1828800">
                <a:moveTo>
                  <a:pt x="38100" y="0"/>
                </a:moveTo>
                <a:lnTo>
                  <a:pt x="0" y="76200"/>
                </a:lnTo>
                <a:lnTo>
                  <a:pt x="31623" y="76200"/>
                </a:lnTo>
                <a:lnTo>
                  <a:pt x="3162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28800">
                <a:moveTo>
                  <a:pt x="69850" y="63500"/>
                </a:moveTo>
                <a:lnTo>
                  <a:pt x="44576" y="63500"/>
                </a:lnTo>
                <a:lnTo>
                  <a:pt x="4457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  <a:path w="76200" h="1828800">
                <a:moveTo>
                  <a:pt x="44576" y="154177"/>
                </a:moveTo>
                <a:lnTo>
                  <a:pt x="31623" y="154177"/>
                </a:lnTo>
                <a:lnTo>
                  <a:pt x="31623" y="205994"/>
                </a:lnTo>
                <a:lnTo>
                  <a:pt x="44576" y="205994"/>
                </a:lnTo>
                <a:lnTo>
                  <a:pt x="44576" y="154177"/>
                </a:lnTo>
                <a:close/>
              </a:path>
              <a:path w="76200" h="1828800">
                <a:moveTo>
                  <a:pt x="44576" y="244856"/>
                </a:moveTo>
                <a:lnTo>
                  <a:pt x="31623" y="244856"/>
                </a:lnTo>
                <a:lnTo>
                  <a:pt x="31623" y="296671"/>
                </a:lnTo>
                <a:lnTo>
                  <a:pt x="44576" y="296671"/>
                </a:lnTo>
                <a:lnTo>
                  <a:pt x="44576" y="244856"/>
                </a:lnTo>
                <a:close/>
              </a:path>
              <a:path w="76200" h="1828800">
                <a:moveTo>
                  <a:pt x="44576" y="335533"/>
                </a:moveTo>
                <a:lnTo>
                  <a:pt x="31623" y="335533"/>
                </a:lnTo>
                <a:lnTo>
                  <a:pt x="31623" y="387350"/>
                </a:lnTo>
                <a:lnTo>
                  <a:pt x="44576" y="387350"/>
                </a:lnTo>
                <a:lnTo>
                  <a:pt x="44576" y="335533"/>
                </a:lnTo>
                <a:close/>
              </a:path>
              <a:path w="76200" h="1828800">
                <a:moveTo>
                  <a:pt x="44576" y="426212"/>
                </a:moveTo>
                <a:lnTo>
                  <a:pt x="31623" y="426212"/>
                </a:lnTo>
                <a:lnTo>
                  <a:pt x="31623" y="478027"/>
                </a:lnTo>
                <a:lnTo>
                  <a:pt x="44576" y="478027"/>
                </a:lnTo>
                <a:lnTo>
                  <a:pt x="44576" y="426212"/>
                </a:lnTo>
                <a:close/>
              </a:path>
              <a:path w="76200" h="1828800">
                <a:moveTo>
                  <a:pt x="44576" y="516889"/>
                </a:moveTo>
                <a:lnTo>
                  <a:pt x="31623" y="516889"/>
                </a:lnTo>
                <a:lnTo>
                  <a:pt x="31623" y="568706"/>
                </a:lnTo>
                <a:lnTo>
                  <a:pt x="44576" y="568706"/>
                </a:lnTo>
                <a:lnTo>
                  <a:pt x="44576" y="516889"/>
                </a:lnTo>
                <a:close/>
              </a:path>
              <a:path w="76200" h="1828800">
                <a:moveTo>
                  <a:pt x="44576" y="607568"/>
                </a:moveTo>
                <a:lnTo>
                  <a:pt x="31623" y="607568"/>
                </a:lnTo>
                <a:lnTo>
                  <a:pt x="31623" y="659383"/>
                </a:lnTo>
                <a:lnTo>
                  <a:pt x="44576" y="659383"/>
                </a:lnTo>
                <a:lnTo>
                  <a:pt x="44576" y="607568"/>
                </a:lnTo>
                <a:close/>
              </a:path>
              <a:path w="76200" h="1828800">
                <a:moveTo>
                  <a:pt x="44576" y="698245"/>
                </a:moveTo>
                <a:lnTo>
                  <a:pt x="31623" y="698245"/>
                </a:lnTo>
                <a:lnTo>
                  <a:pt x="31623" y="750062"/>
                </a:lnTo>
                <a:lnTo>
                  <a:pt x="44576" y="750062"/>
                </a:lnTo>
                <a:lnTo>
                  <a:pt x="44576" y="698245"/>
                </a:lnTo>
                <a:close/>
              </a:path>
              <a:path w="76200" h="1828800">
                <a:moveTo>
                  <a:pt x="44576" y="788924"/>
                </a:moveTo>
                <a:lnTo>
                  <a:pt x="31623" y="788924"/>
                </a:lnTo>
                <a:lnTo>
                  <a:pt x="31623" y="840739"/>
                </a:lnTo>
                <a:lnTo>
                  <a:pt x="44576" y="840739"/>
                </a:lnTo>
                <a:lnTo>
                  <a:pt x="44576" y="788924"/>
                </a:lnTo>
                <a:close/>
              </a:path>
              <a:path w="76200" h="1828800">
                <a:moveTo>
                  <a:pt x="44576" y="879601"/>
                </a:moveTo>
                <a:lnTo>
                  <a:pt x="31623" y="879601"/>
                </a:lnTo>
                <a:lnTo>
                  <a:pt x="31623" y="931418"/>
                </a:lnTo>
                <a:lnTo>
                  <a:pt x="44576" y="931418"/>
                </a:lnTo>
                <a:lnTo>
                  <a:pt x="44576" y="879601"/>
                </a:lnTo>
                <a:close/>
              </a:path>
              <a:path w="76200" h="1828800">
                <a:moveTo>
                  <a:pt x="44576" y="970279"/>
                </a:moveTo>
                <a:lnTo>
                  <a:pt x="31623" y="970279"/>
                </a:lnTo>
                <a:lnTo>
                  <a:pt x="31623" y="1022095"/>
                </a:lnTo>
                <a:lnTo>
                  <a:pt x="44576" y="1022095"/>
                </a:lnTo>
                <a:lnTo>
                  <a:pt x="44576" y="970279"/>
                </a:lnTo>
                <a:close/>
              </a:path>
              <a:path w="76200" h="1828800">
                <a:moveTo>
                  <a:pt x="44576" y="1060958"/>
                </a:moveTo>
                <a:lnTo>
                  <a:pt x="31623" y="1060958"/>
                </a:lnTo>
                <a:lnTo>
                  <a:pt x="31623" y="1112774"/>
                </a:lnTo>
                <a:lnTo>
                  <a:pt x="44576" y="1112774"/>
                </a:lnTo>
                <a:lnTo>
                  <a:pt x="44576" y="1060958"/>
                </a:lnTo>
                <a:close/>
              </a:path>
              <a:path w="76200" h="1828800">
                <a:moveTo>
                  <a:pt x="44576" y="1151635"/>
                </a:moveTo>
                <a:lnTo>
                  <a:pt x="31623" y="1151635"/>
                </a:lnTo>
                <a:lnTo>
                  <a:pt x="31623" y="1203452"/>
                </a:lnTo>
                <a:lnTo>
                  <a:pt x="44576" y="1203452"/>
                </a:lnTo>
                <a:lnTo>
                  <a:pt x="44576" y="1151635"/>
                </a:lnTo>
                <a:close/>
              </a:path>
              <a:path w="76200" h="1828800">
                <a:moveTo>
                  <a:pt x="44576" y="1242314"/>
                </a:moveTo>
                <a:lnTo>
                  <a:pt x="31623" y="1242314"/>
                </a:lnTo>
                <a:lnTo>
                  <a:pt x="31623" y="1294130"/>
                </a:lnTo>
                <a:lnTo>
                  <a:pt x="44576" y="1294130"/>
                </a:lnTo>
                <a:lnTo>
                  <a:pt x="44576" y="1242314"/>
                </a:lnTo>
                <a:close/>
              </a:path>
              <a:path w="76200" h="1828800">
                <a:moveTo>
                  <a:pt x="44576" y="1332992"/>
                </a:moveTo>
                <a:lnTo>
                  <a:pt x="31623" y="1332992"/>
                </a:lnTo>
                <a:lnTo>
                  <a:pt x="31623" y="1384808"/>
                </a:lnTo>
                <a:lnTo>
                  <a:pt x="44576" y="1384808"/>
                </a:lnTo>
                <a:lnTo>
                  <a:pt x="44576" y="1332992"/>
                </a:lnTo>
                <a:close/>
              </a:path>
              <a:path w="76200" h="1828800">
                <a:moveTo>
                  <a:pt x="44576" y="1423670"/>
                </a:moveTo>
                <a:lnTo>
                  <a:pt x="31623" y="1423670"/>
                </a:lnTo>
                <a:lnTo>
                  <a:pt x="31623" y="1475486"/>
                </a:lnTo>
                <a:lnTo>
                  <a:pt x="44576" y="1475486"/>
                </a:lnTo>
                <a:lnTo>
                  <a:pt x="44576" y="1423670"/>
                </a:lnTo>
                <a:close/>
              </a:path>
              <a:path w="76200" h="1828800">
                <a:moveTo>
                  <a:pt x="44576" y="1514348"/>
                </a:moveTo>
                <a:lnTo>
                  <a:pt x="31623" y="1514348"/>
                </a:lnTo>
                <a:lnTo>
                  <a:pt x="31623" y="1566164"/>
                </a:lnTo>
                <a:lnTo>
                  <a:pt x="44576" y="1566164"/>
                </a:lnTo>
                <a:lnTo>
                  <a:pt x="44576" y="1514348"/>
                </a:lnTo>
                <a:close/>
              </a:path>
              <a:path w="76200" h="1828800">
                <a:moveTo>
                  <a:pt x="44576" y="1605026"/>
                </a:moveTo>
                <a:lnTo>
                  <a:pt x="31623" y="1605026"/>
                </a:lnTo>
                <a:lnTo>
                  <a:pt x="31623" y="1656841"/>
                </a:lnTo>
                <a:lnTo>
                  <a:pt x="44576" y="1656841"/>
                </a:lnTo>
                <a:lnTo>
                  <a:pt x="44576" y="1605026"/>
                </a:lnTo>
                <a:close/>
              </a:path>
              <a:path w="76200" h="1828800">
                <a:moveTo>
                  <a:pt x="44576" y="1695703"/>
                </a:moveTo>
                <a:lnTo>
                  <a:pt x="31623" y="1695703"/>
                </a:lnTo>
                <a:lnTo>
                  <a:pt x="31623" y="1747520"/>
                </a:lnTo>
                <a:lnTo>
                  <a:pt x="44576" y="1747520"/>
                </a:lnTo>
                <a:lnTo>
                  <a:pt x="44576" y="1695703"/>
                </a:lnTo>
                <a:close/>
              </a:path>
              <a:path w="76200" h="1828800">
                <a:moveTo>
                  <a:pt x="76200" y="1752600"/>
                </a:moveTo>
                <a:lnTo>
                  <a:pt x="0" y="1752600"/>
                </a:lnTo>
                <a:lnTo>
                  <a:pt x="38100" y="1828800"/>
                </a:lnTo>
                <a:lnTo>
                  <a:pt x="76200" y="1752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30488" y="3813405"/>
            <a:ext cx="254000" cy="23425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Callee’s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activation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record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58055" y="1604772"/>
          <a:ext cx="2975610" cy="426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Parameters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324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Links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Temporaries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6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Parameters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0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324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Links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Temporaries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47389" y="5261102"/>
            <a:ext cx="101091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0" dirty="0">
                <a:latin typeface="Trebuchet MS"/>
                <a:cs typeface="Trebuchet MS"/>
              </a:rPr>
              <a:t>top_stack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8861" y="3086226"/>
            <a:ext cx="417830" cy="1691005"/>
          </a:xfrm>
          <a:custGeom>
            <a:avLst/>
            <a:gdLst/>
            <a:ahLst/>
            <a:cxnLst/>
            <a:rect l="l" t="t" r="r" b="b"/>
            <a:pathLst>
              <a:path w="417829" h="1691004">
                <a:moveTo>
                  <a:pt x="345948" y="1632712"/>
                </a:moveTo>
                <a:lnTo>
                  <a:pt x="334010" y="1647571"/>
                </a:lnTo>
                <a:lnTo>
                  <a:pt x="339089" y="1651635"/>
                </a:lnTo>
                <a:lnTo>
                  <a:pt x="368173" y="1672336"/>
                </a:lnTo>
                <a:lnTo>
                  <a:pt x="398017" y="1690878"/>
                </a:lnTo>
                <a:lnTo>
                  <a:pt x="408177" y="1674622"/>
                </a:lnTo>
                <a:lnTo>
                  <a:pt x="379601" y="1657036"/>
                </a:lnTo>
                <a:lnTo>
                  <a:pt x="379210" y="1656759"/>
                </a:lnTo>
                <a:lnTo>
                  <a:pt x="378941" y="1656630"/>
                </a:lnTo>
                <a:lnTo>
                  <a:pt x="378471" y="1656339"/>
                </a:lnTo>
                <a:lnTo>
                  <a:pt x="378617" y="1656339"/>
                </a:lnTo>
                <a:lnTo>
                  <a:pt x="350265" y="1636268"/>
                </a:lnTo>
                <a:lnTo>
                  <a:pt x="345948" y="1632712"/>
                </a:lnTo>
                <a:close/>
              </a:path>
              <a:path w="417829" h="1691004">
                <a:moveTo>
                  <a:pt x="379053" y="1656630"/>
                </a:moveTo>
                <a:lnTo>
                  <a:pt x="379152" y="1656759"/>
                </a:lnTo>
                <a:lnTo>
                  <a:pt x="379601" y="1657036"/>
                </a:lnTo>
                <a:lnTo>
                  <a:pt x="379311" y="1656759"/>
                </a:lnTo>
                <a:lnTo>
                  <a:pt x="379028" y="1656630"/>
                </a:lnTo>
                <a:close/>
              </a:path>
              <a:path w="417829" h="1691004">
                <a:moveTo>
                  <a:pt x="378617" y="1656339"/>
                </a:moveTo>
                <a:lnTo>
                  <a:pt x="378471" y="1656339"/>
                </a:lnTo>
                <a:lnTo>
                  <a:pt x="379053" y="1656630"/>
                </a:lnTo>
                <a:lnTo>
                  <a:pt x="378617" y="1656339"/>
                </a:lnTo>
                <a:close/>
              </a:path>
              <a:path w="417829" h="1691004">
                <a:moveTo>
                  <a:pt x="250571" y="1542161"/>
                </a:moveTo>
                <a:lnTo>
                  <a:pt x="236347" y="1554861"/>
                </a:lnTo>
                <a:lnTo>
                  <a:pt x="258190" y="1579118"/>
                </a:lnTo>
                <a:lnTo>
                  <a:pt x="284099" y="1605026"/>
                </a:lnTo>
                <a:lnTo>
                  <a:pt x="289940" y="1610360"/>
                </a:lnTo>
                <a:lnTo>
                  <a:pt x="302767" y="1596136"/>
                </a:lnTo>
                <a:lnTo>
                  <a:pt x="296926" y="1590929"/>
                </a:lnTo>
                <a:lnTo>
                  <a:pt x="272161" y="1566164"/>
                </a:lnTo>
                <a:lnTo>
                  <a:pt x="250571" y="1542161"/>
                </a:lnTo>
                <a:close/>
              </a:path>
              <a:path w="417829" h="1691004">
                <a:moveTo>
                  <a:pt x="173482" y="1435608"/>
                </a:moveTo>
                <a:lnTo>
                  <a:pt x="157225" y="1445514"/>
                </a:lnTo>
                <a:lnTo>
                  <a:pt x="165862" y="1459738"/>
                </a:lnTo>
                <a:lnTo>
                  <a:pt x="187198" y="1491869"/>
                </a:lnTo>
                <a:lnTo>
                  <a:pt x="200151" y="1509522"/>
                </a:lnTo>
                <a:lnTo>
                  <a:pt x="215518" y="1498092"/>
                </a:lnTo>
                <a:lnTo>
                  <a:pt x="202702" y="1480706"/>
                </a:lnTo>
                <a:lnTo>
                  <a:pt x="182130" y="1449724"/>
                </a:lnTo>
                <a:lnTo>
                  <a:pt x="173482" y="1435608"/>
                </a:lnTo>
                <a:close/>
              </a:path>
              <a:path w="417829" h="1691004">
                <a:moveTo>
                  <a:pt x="113029" y="1318260"/>
                </a:moveTo>
                <a:lnTo>
                  <a:pt x="95630" y="1326007"/>
                </a:lnTo>
                <a:lnTo>
                  <a:pt x="108965" y="1356106"/>
                </a:lnTo>
                <a:lnTo>
                  <a:pt x="126746" y="1391920"/>
                </a:lnTo>
                <a:lnTo>
                  <a:pt x="128777" y="1395476"/>
                </a:lnTo>
                <a:lnTo>
                  <a:pt x="145541" y="1386332"/>
                </a:lnTo>
                <a:lnTo>
                  <a:pt x="143076" y="1381904"/>
                </a:lnTo>
                <a:lnTo>
                  <a:pt x="127472" y="1350584"/>
                </a:lnTo>
                <a:lnTo>
                  <a:pt x="113029" y="1318260"/>
                </a:lnTo>
                <a:close/>
              </a:path>
              <a:path w="417829" h="1691004">
                <a:moveTo>
                  <a:pt x="126228" y="1347798"/>
                </a:moveTo>
                <a:lnTo>
                  <a:pt x="126262" y="1348155"/>
                </a:lnTo>
                <a:lnTo>
                  <a:pt x="127472" y="1350584"/>
                </a:lnTo>
                <a:lnTo>
                  <a:pt x="126403" y="1348155"/>
                </a:lnTo>
                <a:lnTo>
                  <a:pt x="126228" y="1347798"/>
                </a:lnTo>
                <a:close/>
              </a:path>
              <a:path w="417829" h="1691004">
                <a:moveTo>
                  <a:pt x="68325" y="1194181"/>
                </a:moveTo>
                <a:lnTo>
                  <a:pt x="50037" y="1199388"/>
                </a:lnTo>
                <a:lnTo>
                  <a:pt x="50926" y="1202817"/>
                </a:lnTo>
                <a:lnTo>
                  <a:pt x="63500" y="1242568"/>
                </a:lnTo>
                <a:lnTo>
                  <a:pt x="74167" y="1272286"/>
                </a:lnTo>
                <a:lnTo>
                  <a:pt x="92075" y="1265936"/>
                </a:lnTo>
                <a:lnTo>
                  <a:pt x="81669" y="1236726"/>
                </a:lnTo>
                <a:lnTo>
                  <a:pt x="69224" y="1197575"/>
                </a:lnTo>
                <a:lnTo>
                  <a:pt x="68325" y="1194181"/>
                </a:lnTo>
                <a:close/>
              </a:path>
              <a:path w="417829" h="1691004">
                <a:moveTo>
                  <a:pt x="38226" y="1065403"/>
                </a:moveTo>
                <a:lnTo>
                  <a:pt x="19430" y="1068578"/>
                </a:lnTo>
                <a:lnTo>
                  <a:pt x="21209" y="1079119"/>
                </a:lnTo>
                <a:lnTo>
                  <a:pt x="29717" y="1121029"/>
                </a:lnTo>
                <a:lnTo>
                  <a:pt x="35178" y="1143762"/>
                </a:lnTo>
                <a:lnTo>
                  <a:pt x="53721" y="1139317"/>
                </a:lnTo>
                <a:lnTo>
                  <a:pt x="48582" y="1118045"/>
                </a:lnTo>
                <a:lnTo>
                  <a:pt x="40379" y="1078011"/>
                </a:lnTo>
                <a:lnTo>
                  <a:pt x="38226" y="1065403"/>
                </a:lnTo>
                <a:close/>
              </a:path>
              <a:path w="417829" h="1691004">
                <a:moveTo>
                  <a:pt x="22225" y="934085"/>
                </a:moveTo>
                <a:lnTo>
                  <a:pt x="3175" y="935355"/>
                </a:lnTo>
                <a:lnTo>
                  <a:pt x="3940" y="948043"/>
                </a:lnTo>
                <a:lnTo>
                  <a:pt x="4063" y="950087"/>
                </a:lnTo>
                <a:lnTo>
                  <a:pt x="8382" y="993521"/>
                </a:lnTo>
                <a:lnTo>
                  <a:pt x="10795" y="1011809"/>
                </a:lnTo>
                <a:lnTo>
                  <a:pt x="29717" y="1009269"/>
                </a:lnTo>
                <a:lnTo>
                  <a:pt x="27714" y="994295"/>
                </a:lnTo>
                <a:lnTo>
                  <a:pt x="27637" y="993521"/>
                </a:lnTo>
                <a:lnTo>
                  <a:pt x="27341" y="991508"/>
                </a:lnTo>
                <a:lnTo>
                  <a:pt x="27405" y="991224"/>
                </a:lnTo>
                <a:lnTo>
                  <a:pt x="23139" y="948687"/>
                </a:lnTo>
                <a:lnTo>
                  <a:pt x="23074" y="948043"/>
                </a:lnTo>
                <a:lnTo>
                  <a:pt x="22302" y="935355"/>
                </a:lnTo>
                <a:lnTo>
                  <a:pt x="22225" y="934085"/>
                </a:lnTo>
                <a:close/>
              </a:path>
              <a:path w="417829" h="1691004">
                <a:moveTo>
                  <a:pt x="762" y="801116"/>
                </a:moveTo>
                <a:lnTo>
                  <a:pt x="355" y="814421"/>
                </a:lnTo>
                <a:lnTo>
                  <a:pt x="251" y="818261"/>
                </a:lnTo>
                <a:lnTo>
                  <a:pt x="1" y="861728"/>
                </a:lnTo>
                <a:lnTo>
                  <a:pt x="0" y="862076"/>
                </a:lnTo>
                <a:lnTo>
                  <a:pt x="487" y="877316"/>
                </a:lnTo>
                <a:lnTo>
                  <a:pt x="508" y="877951"/>
                </a:lnTo>
                <a:lnTo>
                  <a:pt x="19558" y="877316"/>
                </a:lnTo>
                <a:lnTo>
                  <a:pt x="19062" y="862076"/>
                </a:lnTo>
                <a:lnTo>
                  <a:pt x="19186" y="818261"/>
                </a:lnTo>
                <a:lnTo>
                  <a:pt x="19812" y="801751"/>
                </a:lnTo>
                <a:lnTo>
                  <a:pt x="762" y="801116"/>
                </a:lnTo>
                <a:close/>
              </a:path>
              <a:path w="417829" h="1691004">
                <a:moveTo>
                  <a:pt x="12318" y="667258"/>
                </a:moveTo>
                <a:lnTo>
                  <a:pt x="9905" y="684149"/>
                </a:lnTo>
                <a:lnTo>
                  <a:pt x="5212" y="727375"/>
                </a:lnTo>
                <a:lnTo>
                  <a:pt x="5196" y="727529"/>
                </a:lnTo>
                <a:lnTo>
                  <a:pt x="5079" y="728599"/>
                </a:lnTo>
                <a:lnTo>
                  <a:pt x="3937" y="743712"/>
                </a:lnTo>
                <a:lnTo>
                  <a:pt x="22987" y="745109"/>
                </a:lnTo>
                <a:lnTo>
                  <a:pt x="24100" y="730511"/>
                </a:lnTo>
                <a:lnTo>
                  <a:pt x="24211" y="728599"/>
                </a:lnTo>
                <a:lnTo>
                  <a:pt x="28715" y="686698"/>
                </a:lnTo>
                <a:lnTo>
                  <a:pt x="29047" y="684306"/>
                </a:lnTo>
                <a:lnTo>
                  <a:pt x="31114" y="670052"/>
                </a:lnTo>
                <a:lnTo>
                  <a:pt x="12318" y="667258"/>
                </a:lnTo>
                <a:close/>
              </a:path>
              <a:path w="417829" h="1691004">
                <a:moveTo>
                  <a:pt x="38100" y="535432"/>
                </a:moveTo>
                <a:lnTo>
                  <a:pt x="34036" y="550926"/>
                </a:lnTo>
                <a:lnTo>
                  <a:pt x="24384" y="595122"/>
                </a:lnTo>
                <a:lnTo>
                  <a:pt x="21589" y="610616"/>
                </a:lnTo>
                <a:lnTo>
                  <a:pt x="40259" y="614045"/>
                </a:lnTo>
                <a:lnTo>
                  <a:pt x="42644" y="600926"/>
                </a:lnTo>
                <a:lnTo>
                  <a:pt x="52585" y="555512"/>
                </a:lnTo>
                <a:lnTo>
                  <a:pt x="56514" y="540258"/>
                </a:lnTo>
                <a:lnTo>
                  <a:pt x="38100" y="535432"/>
                </a:lnTo>
                <a:close/>
              </a:path>
              <a:path w="417829" h="1691004">
                <a:moveTo>
                  <a:pt x="78359" y="407288"/>
                </a:moveTo>
                <a:lnTo>
                  <a:pt x="73278" y="420370"/>
                </a:lnTo>
                <a:lnTo>
                  <a:pt x="58547" y="463169"/>
                </a:lnTo>
                <a:lnTo>
                  <a:pt x="53466" y="480060"/>
                </a:lnTo>
                <a:lnTo>
                  <a:pt x="71754" y="485521"/>
                </a:lnTo>
                <a:lnTo>
                  <a:pt x="76595" y="469138"/>
                </a:lnTo>
                <a:lnTo>
                  <a:pt x="76682" y="468842"/>
                </a:lnTo>
                <a:lnTo>
                  <a:pt x="91026" y="427181"/>
                </a:lnTo>
                <a:lnTo>
                  <a:pt x="96138" y="414274"/>
                </a:lnTo>
                <a:lnTo>
                  <a:pt x="78359" y="407288"/>
                </a:lnTo>
                <a:close/>
              </a:path>
              <a:path w="417829" h="1691004">
                <a:moveTo>
                  <a:pt x="134492" y="285114"/>
                </a:moveTo>
                <a:lnTo>
                  <a:pt x="125984" y="300482"/>
                </a:lnTo>
                <a:lnTo>
                  <a:pt x="107061" y="339089"/>
                </a:lnTo>
                <a:lnTo>
                  <a:pt x="100457" y="354202"/>
                </a:lnTo>
                <a:lnTo>
                  <a:pt x="117855" y="361823"/>
                </a:lnTo>
                <a:lnTo>
                  <a:pt x="123926" y="348047"/>
                </a:lnTo>
                <a:lnTo>
                  <a:pt x="142249" y="310654"/>
                </a:lnTo>
                <a:lnTo>
                  <a:pt x="142816" y="309607"/>
                </a:lnTo>
                <a:lnTo>
                  <a:pt x="142826" y="309475"/>
                </a:lnTo>
                <a:lnTo>
                  <a:pt x="143063" y="309151"/>
                </a:lnTo>
                <a:lnTo>
                  <a:pt x="151129" y="294259"/>
                </a:lnTo>
                <a:lnTo>
                  <a:pt x="134492" y="285114"/>
                </a:lnTo>
                <a:close/>
              </a:path>
              <a:path w="417829" h="1691004">
                <a:moveTo>
                  <a:pt x="207390" y="171958"/>
                </a:moveTo>
                <a:lnTo>
                  <a:pt x="190753" y="194183"/>
                </a:lnTo>
                <a:lnTo>
                  <a:pt x="167893" y="227964"/>
                </a:lnTo>
                <a:lnTo>
                  <a:pt x="163449" y="235331"/>
                </a:lnTo>
                <a:lnTo>
                  <a:pt x="179704" y="245237"/>
                </a:lnTo>
                <a:lnTo>
                  <a:pt x="183996" y="238168"/>
                </a:lnTo>
                <a:lnTo>
                  <a:pt x="205213" y="206700"/>
                </a:lnTo>
                <a:lnTo>
                  <a:pt x="205990" y="205660"/>
                </a:lnTo>
                <a:lnTo>
                  <a:pt x="206060" y="205444"/>
                </a:lnTo>
                <a:lnTo>
                  <a:pt x="206367" y="204993"/>
                </a:lnTo>
                <a:lnTo>
                  <a:pt x="214565" y="194183"/>
                </a:lnTo>
                <a:lnTo>
                  <a:pt x="222630" y="183387"/>
                </a:lnTo>
                <a:lnTo>
                  <a:pt x="207390" y="171958"/>
                </a:lnTo>
                <a:close/>
              </a:path>
              <a:path w="417829" h="1691004">
                <a:moveTo>
                  <a:pt x="298830" y="72517"/>
                </a:moveTo>
                <a:lnTo>
                  <a:pt x="293750" y="76962"/>
                </a:lnTo>
                <a:lnTo>
                  <a:pt x="266318" y="103377"/>
                </a:lnTo>
                <a:lnTo>
                  <a:pt x="244348" y="127126"/>
                </a:lnTo>
                <a:lnTo>
                  <a:pt x="258317" y="140081"/>
                </a:lnTo>
                <a:lnTo>
                  <a:pt x="279921" y="116708"/>
                </a:lnTo>
                <a:lnTo>
                  <a:pt x="306192" y="91300"/>
                </a:lnTo>
                <a:lnTo>
                  <a:pt x="311276" y="86868"/>
                </a:lnTo>
                <a:lnTo>
                  <a:pt x="298830" y="72517"/>
                </a:lnTo>
                <a:close/>
              </a:path>
              <a:path w="417829" h="1691004">
                <a:moveTo>
                  <a:pt x="401457" y="26288"/>
                </a:moveTo>
                <a:lnTo>
                  <a:pt x="358013" y="26288"/>
                </a:lnTo>
                <a:lnTo>
                  <a:pt x="369188" y="41783"/>
                </a:lnTo>
                <a:lnTo>
                  <a:pt x="358416" y="49590"/>
                </a:lnTo>
                <a:lnTo>
                  <a:pt x="373252" y="73025"/>
                </a:lnTo>
                <a:lnTo>
                  <a:pt x="401457" y="26288"/>
                </a:lnTo>
                <a:close/>
              </a:path>
              <a:path w="417829" h="1691004">
                <a:moveTo>
                  <a:pt x="348215" y="33479"/>
                </a:moveTo>
                <a:lnTo>
                  <a:pt x="344170" y="36449"/>
                </a:lnTo>
                <a:lnTo>
                  <a:pt x="355346" y="51815"/>
                </a:lnTo>
                <a:lnTo>
                  <a:pt x="358416" y="49590"/>
                </a:lnTo>
                <a:lnTo>
                  <a:pt x="348215" y="33479"/>
                </a:lnTo>
                <a:close/>
              </a:path>
              <a:path w="417829" h="1691004">
                <a:moveTo>
                  <a:pt x="358013" y="26288"/>
                </a:moveTo>
                <a:lnTo>
                  <a:pt x="348215" y="33479"/>
                </a:lnTo>
                <a:lnTo>
                  <a:pt x="358416" y="49590"/>
                </a:lnTo>
                <a:lnTo>
                  <a:pt x="369188" y="41783"/>
                </a:lnTo>
                <a:lnTo>
                  <a:pt x="358013" y="26288"/>
                </a:lnTo>
                <a:close/>
              </a:path>
              <a:path w="417829" h="1691004">
                <a:moveTo>
                  <a:pt x="417322" y="0"/>
                </a:moveTo>
                <a:lnTo>
                  <a:pt x="332486" y="8636"/>
                </a:lnTo>
                <a:lnTo>
                  <a:pt x="348215" y="33479"/>
                </a:lnTo>
                <a:lnTo>
                  <a:pt x="358013" y="26288"/>
                </a:lnTo>
                <a:lnTo>
                  <a:pt x="401457" y="26288"/>
                </a:lnTo>
                <a:lnTo>
                  <a:pt x="417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59961" y="1278000"/>
            <a:ext cx="498475" cy="1659889"/>
          </a:xfrm>
          <a:custGeom>
            <a:avLst/>
            <a:gdLst/>
            <a:ahLst/>
            <a:cxnLst/>
            <a:rect l="l" t="t" r="r" b="b"/>
            <a:pathLst>
              <a:path w="498475" h="1659889">
                <a:moveTo>
                  <a:pt x="430911" y="1608327"/>
                </a:moveTo>
                <a:lnTo>
                  <a:pt x="421893" y="1625091"/>
                </a:lnTo>
                <a:lnTo>
                  <a:pt x="455295" y="1643126"/>
                </a:lnTo>
                <a:lnTo>
                  <a:pt x="490347" y="1659636"/>
                </a:lnTo>
                <a:lnTo>
                  <a:pt x="498475" y="1642364"/>
                </a:lnTo>
                <a:lnTo>
                  <a:pt x="464216" y="1626235"/>
                </a:lnTo>
                <a:lnTo>
                  <a:pt x="463713" y="1625981"/>
                </a:lnTo>
                <a:lnTo>
                  <a:pt x="430911" y="1608327"/>
                </a:lnTo>
                <a:close/>
              </a:path>
              <a:path w="498475" h="1659889">
                <a:moveTo>
                  <a:pt x="324738" y="1531620"/>
                </a:moveTo>
                <a:lnTo>
                  <a:pt x="312165" y="1545971"/>
                </a:lnTo>
                <a:lnTo>
                  <a:pt x="325247" y="1557527"/>
                </a:lnTo>
                <a:lnTo>
                  <a:pt x="355980" y="1581658"/>
                </a:lnTo>
                <a:lnTo>
                  <a:pt x="372999" y="1593469"/>
                </a:lnTo>
                <a:lnTo>
                  <a:pt x="383921" y="1577848"/>
                </a:lnTo>
                <a:lnTo>
                  <a:pt x="367675" y="1566525"/>
                </a:lnTo>
                <a:lnTo>
                  <a:pt x="337364" y="1542848"/>
                </a:lnTo>
                <a:lnTo>
                  <a:pt x="336803" y="1542370"/>
                </a:lnTo>
                <a:lnTo>
                  <a:pt x="324738" y="1531620"/>
                </a:lnTo>
                <a:close/>
              </a:path>
              <a:path w="498475" h="1659889">
                <a:moveTo>
                  <a:pt x="233045" y="1436877"/>
                </a:moveTo>
                <a:lnTo>
                  <a:pt x="218566" y="1449197"/>
                </a:lnTo>
                <a:lnTo>
                  <a:pt x="240411" y="1475104"/>
                </a:lnTo>
                <a:lnTo>
                  <a:pt x="267335" y="1504061"/>
                </a:lnTo>
                <a:lnTo>
                  <a:pt x="270001" y="1506601"/>
                </a:lnTo>
                <a:lnTo>
                  <a:pt x="283337" y="1493012"/>
                </a:lnTo>
                <a:lnTo>
                  <a:pt x="282066" y="1491805"/>
                </a:lnTo>
                <a:lnTo>
                  <a:pt x="254927" y="1462727"/>
                </a:lnTo>
                <a:lnTo>
                  <a:pt x="233045" y="1436877"/>
                </a:lnTo>
                <a:close/>
              </a:path>
              <a:path w="498475" h="1659889">
                <a:moveTo>
                  <a:pt x="158114" y="1328927"/>
                </a:moveTo>
                <a:lnTo>
                  <a:pt x="141604" y="1338326"/>
                </a:lnTo>
                <a:lnTo>
                  <a:pt x="145161" y="1344676"/>
                </a:lnTo>
                <a:lnTo>
                  <a:pt x="167004" y="1379220"/>
                </a:lnTo>
                <a:lnTo>
                  <a:pt x="183514" y="1402969"/>
                </a:lnTo>
                <a:lnTo>
                  <a:pt x="199136" y="1392174"/>
                </a:lnTo>
                <a:lnTo>
                  <a:pt x="182752" y="1368552"/>
                </a:lnTo>
                <a:lnTo>
                  <a:pt x="161848" y="1335328"/>
                </a:lnTo>
                <a:lnTo>
                  <a:pt x="158114" y="1328927"/>
                </a:lnTo>
                <a:close/>
              </a:path>
              <a:path w="498475" h="1659889">
                <a:moveTo>
                  <a:pt x="99440" y="1210690"/>
                </a:moveTo>
                <a:lnTo>
                  <a:pt x="81787" y="1217929"/>
                </a:lnTo>
                <a:lnTo>
                  <a:pt x="88518" y="1234186"/>
                </a:lnTo>
                <a:lnTo>
                  <a:pt x="105917" y="1272159"/>
                </a:lnTo>
                <a:lnTo>
                  <a:pt x="114046" y="1287779"/>
                </a:lnTo>
                <a:lnTo>
                  <a:pt x="130937" y="1279144"/>
                </a:lnTo>
                <a:lnTo>
                  <a:pt x="123729" y="1265071"/>
                </a:lnTo>
                <a:lnTo>
                  <a:pt x="106055" y="1226801"/>
                </a:lnTo>
                <a:lnTo>
                  <a:pt x="105658" y="1225876"/>
                </a:lnTo>
                <a:lnTo>
                  <a:pt x="99440" y="1210690"/>
                </a:lnTo>
                <a:close/>
              </a:path>
              <a:path w="498475" h="1659889">
                <a:moveTo>
                  <a:pt x="56768" y="1085723"/>
                </a:moveTo>
                <a:lnTo>
                  <a:pt x="38480" y="1090676"/>
                </a:lnTo>
                <a:lnTo>
                  <a:pt x="45085" y="1114933"/>
                </a:lnTo>
                <a:lnTo>
                  <a:pt x="58038" y="1155573"/>
                </a:lnTo>
                <a:lnTo>
                  <a:pt x="61213" y="1164209"/>
                </a:lnTo>
                <a:lnTo>
                  <a:pt x="79121" y="1157732"/>
                </a:lnTo>
                <a:lnTo>
                  <a:pt x="76209" y="1149603"/>
                </a:lnTo>
                <a:lnTo>
                  <a:pt x="63399" y="1109820"/>
                </a:lnTo>
                <a:lnTo>
                  <a:pt x="56768" y="1085723"/>
                </a:lnTo>
                <a:close/>
              </a:path>
              <a:path w="498475" h="1659889">
                <a:moveTo>
                  <a:pt x="29972" y="956310"/>
                </a:moveTo>
                <a:lnTo>
                  <a:pt x="11175" y="959103"/>
                </a:lnTo>
                <a:lnTo>
                  <a:pt x="15748" y="988822"/>
                </a:lnTo>
                <a:lnTo>
                  <a:pt x="23875" y="1031494"/>
                </a:lnTo>
                <a:lnTo>
                  <a:pt x="24637" y="1034923"/>
                </a:lnTo>
                <a:lnTo>
                  <a:pt x="43179" y="1030477"/>
                </a:lnTo>
                <a:lnTo>
                  <a:pt x="42687" y="1028427"/>
                </a:lnTo>
                <a:lnTo>
                  <a:pt x="34769" y="987226"/>
                </a:lnTo>
                <a:lnTo>
                  <a:pt x="29972" y="956310"/>
                </a:lnTo>
                <a:close/>
              </a:path>
              <a:path w="498475" h="1659889">
                <a:moveTo>
                  <a:pt x="19050" y="824611"/>
                </a:moveTo>
                <a:lnTo>
                  <a:pt x="0" y="825246"/>
                </a:lnTo>
                <a:lnTo>
                  <a:pt x="1093" y="856586"/>
                </a:lnTo>
                <a:lnTo>
                  <a:pt x="1142" y="858012"/>
                </a:lnTo>
                <a:lnTo>
                  <a:pt x="4093" y="900302"/>
                </a:lnTo>
                <a:lnTo>
                  <a:pt x="4190" y="901700"/>
                </a:lnTo>
                <a:lnTo>
                  <a:pt x="23240" y="900302"/>
                </a:lnTo>
                <a:lnTo>
                  <a:pt x="20149" y="858012"/>
                </a:lnTo>
                <a:lnTo>
                  <a:pt x="20045" y="856586"/>
                </a:lnTo>
                <a:lnTo>
                  <a:pt x="19069" y="825246"/>
                </a:lnTo>
                <a:lnTo>
                  <a:pt x="19050" y="824611"/>
                </a:lnTo>
                <a:close/>
              </a:path>
              <a:path w="498475" h="1659889">
                <a:moveTo>
                  <a:pt x="4952" y="690879"/>
                </a:moveTo>
                <a:lnTo>
                  <a:pt x="2032" y="724153"/>
                </a:lnTo>
                <a:lnTo>
                  <a:pt x="0" y="767334"/>
                </a:lnTo>
                <a:lnTo>
                  <a:pt x="19050" y="768223"/>
                </a:lnTo>
                <a:lnTo>
                  <a:pt x="21040" y="726166"/>
                </a:lnTo>
                <a:lnTo>
                  <a:pt x="23875" y="692531"/>
                </a:lnTo>
                <a:lnTo>
                  <a:pt x="4952" y="690879"/>
                </a:lnTo>
                <a:close/>
              </a:path>
              <a:path w="498475" h="1659889">
                <a:moveTo>
                  <a:pt x="25908" y="558164"/>
                </a:moveTo>
                <a:lnTo>
                  <a:pt x="19303" y="589407"/>
                </a:lnTo>
                <a:lnTo>
                  <a:pt x="11811" y="633349"/>
                </a:lnTo>
                <a:lnTo>
                  <a:pt x="30607" y="636524"/>
                </a:lnTo>
                <a:lnTo>
                  <a:pt x="37660" y="594688"/>
                </a:lnTo>
                <a:lnTo>
                  <a:pt x="44576" y="562101"/>
                </a:lnTo>
                <a:lnTo>
                  <a:pt x="25908" y="558164"/>
                </a:lnTo>
                <a:close/>
              </a:path>
              <a:path w="498475" h="1659889">
                <a:moveTo>
                  <a:pt x="62864" y="428878"/>
                </a:moveTo>
                <a:lnTo>
                  <a:pt x="52324" y="459486"/>
                </a:lnTo>
                <a:lnTo>
                  <a:pt x="40132" y="499999"/>
                </a:lnTo>
                <a:lnTo>
                  <a:pt x="39624" y="502285"/>
                </a:lnTo>
                <a:lnTo>
                  <a:pt x="58038" y="506984"/>
                </a:lnTo>
                <a:lnTo>
                  <a:pt x="58118" y="506648"/>
                </a:lnTo>
                <a:lnTo>
                  <a:pt x="70367" y="465469"/>
                </a:lnTo>
                <a:lnTo>
                  <a:pt x="70721" y="464407"/>
                </a:lnTo>
                <a:lnTo>
                  <a:pt x="80899" y="435101"/>
                </a:lnTo>
                <a:lnTo>
                  <a:pt x="62864" y="428878"/>
                </a:lnTo>
                <a:close/>
              </a:path>
              <a:path w="498475" h="1659889">
                <a:moveTo>
                  <a:pt x="116332" y="305181"/>
                </a:moveTo>
                <a:lnTo>
                  <a:pt x="115315" y="307213"/>
                </a:lnTo>
                <a:lnTo>
                  <a:pt x="97536" y="343662"/>
                </a:lnTo>
                <a:lnTo>
                  <a:pt x="83820" y="374903"/>
                </a:lnTo>
                <a:lnTo>
                  <a:pt x="101218" y="382524"/>
                </a:lnTo>
                <a:lnTo>
                  <a:pt x="114306" y="352557"/>
                </a:lnTo>
                <a:lnTo>
                  <a:pt x="132085" y="316129"/>
                </a:lnTo>
                <a:lnTo>
                  <a:pt x="133096" y="314198"/>
                </a:lnTo>
                <a:lnTo>
                  <a:pt x="116332" y="305181"/>
                </a:lnTo>
                <a:close/>
              </a:path>
              <a:path w="498475" h="1659889">
                <a:moveTo>
                  <a:pt x="186689" y="190626"/>
                </a:moveTo>
                <a:lnTo>
                  <a:pt x="176529" y="204597"/>
                </a:lnTo>
                <a:lnTo>
                  <a:pt x="154812" y="237616"/>
                </a:lnTo>
                <a:lnTo>
                  <a:pt x="144525" y="255015"/>
                </a:lnTo>
                <a:lnTo>
                  <a:pt x="160782" y="264668"/>
                </a:lnTo>
                <a:lnTo>
                  <a:pt x="171066" y="247523"/>
                </a:lnTo>
                <a:lnTo>
                  <a:pt x="192371" y="215231"/>
                </a:lnTo>
                <a:lnTo>
                  <a:pt x="202184" y="201675"/>
                </a:lnTo>
                <a:lnTo>
                  <a:pt x="186689" y="190626"/>
                </a:lnTo>
                <a:close/>
              </a:path>
              <a:path w="498475" h="1659889">
                <a:moveTo>
                  <a:pt x="273558" y="87884"/>
                </a:moveTo>
                <a:lnTo>
                  <a:pt x="248792" y="113664"/>
                </a:lnTo>
                <a:lnTo>
                  <a:pt x="223520" y="142621"/>
                </a:lnTo>
                <a:lnTo>
                  <a:pt x="221741" y="144907"/>
                </a:lnTo>
                <a:lnTo>
                  <a:pt x="236600" y="156718"/>
                </a:lnTo>
                <a:lnTo>
                  <a:pt x="238659" y="154184"/>
                </a:lnTo>
                <a:lnTo>
                  <a:pt x="262597" y="126697"/>
                </a:lnTo>
                <a:lnTo>
                  <a:pt x="264344" y="124849"/>
                </a:lnTo>
                <a:lnTo>
                  <a:pt x="287274" y="101091"/>
                </a:lnTo>
                <a:lnTo>
                  <a:pt x="273558" y="87884"/>
                </a:lnTo>
                <a:close/>
              </a:path>
              <a:path w="498475" h="1659889">
                <a:moveTo>
                  <a:pt x="264344" y="124849"/>
                </a:moveTo>
                <a:lnTo>
                  <a:pt x="262946" y="126297"/>
                </a:lnTo>
                <a:lnTo>
                  <a:pt x="262725" y="126697"/>
                </a:lnTo>
                <a:lnTo>
                  <a:pt x="264344" y="124849"/>
                </a:lnTo>
                <a:close/>
              </a:path>
              <a:path w="498475" h="1659889">
                <a:moveTo>
                  <a:pt x="380543" y="30225"/>
                </a:moveTo>
                <a:lnTo>
                  <a:pt x="338836" y="30225"/>
                </a:lnTo>
                <a:lnTo>
                  <a:pt x="350900" y="44958"/>
                </a:lnTo>
                <a:lnTo>
                  <a:pt x="340721" y="53392"/>
                </a:lnTo>
                <a:lnTo>
                  <a:pt x="357250" y="75819"/>
                </a:lnTo>
                <a:lnTo>
                  <a:pt x="380543" y="30225"/>
                </a:lnTo>
                <a:close/>
              </a:path>
              <a:path w="498475" h="1659889">
                <a:moveTo>
                  <a:pt x="329405" y="38039"/>
                </a:moveTo>
                <a:lnTo>
                  <a:pt x="316611" y="48640"/>
                </a:lnTo>
                <a:lnTo>
                  <a:pt x="328675" y="63373"/>
                </a:lnTo>
                <a:lnTo>
                  <a:pt x="340721" y="53392"/>
                </a:lnTo>
                <a:lnTo>
                  <a:pt x="329405" y="38039"/>
                </a:lnTo>
                <a:close/>
              </a:path>
              <a:path w="498475" h="1659889">
                <a:moveTo>
                  <a:pt x="338836" y="30225"/>
                </a:moveTo>
                <a:lnTo>
                  <a:pt x="329405" y="38039"/>
                </a:lnTo>
                <a:lnTo>
                  <a:pt x="340721" y="53392"/>
                </a:lnTo>
                <a:lnTo>
                  <a:pt x="350900" y="44958"/>
                </a:lnTo>
                <a:lnTo>
                  <a:pt x="338836" y="30225"/>
                </a:lnTo>
                <a:close/>
              </a:path>
              <a:path w="498475" h="1659889">
                <a:moveTo>
                  <a:pt x="395986" y="0"/>
                </a:moveTo>
                <a:lnTo>
                  <a:pt x="312038" y="14477"/>
                </a:lnTo>
                <a:lnTo>
                  <a:pt x="329405" y="38039"/>
                </a:lnTo>
                <a:lnTo>
                  <a:pt x="338836" y="30225"/>
                </a:lnTo>
                <a:lnTo>
                  <a:pt x="380543" y="30225"/>
                </a:lnTo>
                <a:lnTo>
                  <a:pt x="39598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0129" y="2246757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44576" y="63500"/>
                </a:moveTo>
                <a:lnTo>
                  <a:pt x="31623" y="63500"/>
                </a:lnTo>
                <a:lnTo>
                  <a:pt x="31623" y="115315"/>
                </a:lnTo>
                <a:lnTo>
                  <a:pt x="44576" y="115315"/>
                </a:lnTo>
                <a:lnTo>
                  <a:pt x="44576" y="63500"/>
                </a:lnTo>
                <a:close/>
              </a:path>
              <a:path w="76200" h="1828800">
                <a:moveTo>
                  <a:pt x="38100" y="0"/>
                </a:moveTo>
                <a:lnTo>
                  <a:pt x="0" y="76200"/>
                </a:lnTo>
                <a:lnTo>
                  <a:pt x="31623" y="76200"/>
                </a:lnTo>
                <a:lnTo>
                  <a:pt x="3162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28800">
                <a:moveTo>
                  <a:pt x="69850" y="63500"/>
                </a:moveTo>
                <a:lnTo>
                  <a:pt x="44576" y="63500"/>
                </a:lnTo>
                <a:lnTo>
                  <a:pt x="4457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  <a:path w="76200" h="1828800">
                <a:moveTo>
                  <a:pt x="44576" y="154177"/>
                </a:moveTo>
                <a:lnTo>
                  <a:pt x="31623" y="154177"/>
                </a:lnTo>
                <a:lnTo>
                  <a:pt x="31623" y="205993"/>
                </a:lnTo>
                <a:lnTo>
                  <a:pt x="44576" y="205993"/>
                </a:lnTo>
                <a:lnTo>
                  <a:pt x="44576" y="154177"/>
                </a:lnTo>
                <a:close/>
              </a:path>
              <a:path w="76200" h="1828800">
                <a:moveTo>
                  <a:pt x="44576" y="244855"/>
                </a:moveTo>
                <a:lnTo>
                  <a:pt x="31623" y="244855"/>
                </a:lnTo>
                <a:lnTo>
                  <a:pt x="31623" y="296671"/>
                </a:lnTo>
                <a:lnTo>
                  <a:pt x="44576" y="296671"/>
                </a:lnTo>
                <a:lnTo>
                  <a:pt x="44576" y="244855"/>
                </a:lnTo>
                <a:close/>
              </a:path>
              <a:path w="76200" h="1828800">
                <a:moveTo>
                  <a:pt x="44576" y="335533"/>
                </a:moveTo>
                <a:lnTo>
                  <a:pt x="31623" y="335533"/>
                </a:lnTo>
                <a:lnTo>
                  <a:pt x="31623" y="387350"/>
                </a:lnTo>
                <a:lnTo>
                  <a:pt x="44576" y="387350"/>
                </a:lnTo>
                <a:lnTo>
                  <a:pt x="44576" y="335533"/>
                </a:lnTo>
                <a:close/>
              </a:path>
              <a:path w="76200" h="1828800">
                <a:moveTo>
                  <a:pt x="44576" y="426212"/>
                </a:moveTo>
                <a:lnTo>
                  <a:pt x="31623" y="426212"/>
                </a:lnTo>
                <a:lnTo>
                  <a:pt x="31623" y="478027"/>
                </a:lnTo>
                <a:lnTo>
                  <a:pt x="44576" y="478027"/>
                </a:lnTo>
                <a:lnTo>
                  <a:pt x="44576" y="426212"/>
                </a:lnTo>
                <a:close/>
              </a:path>
              <a:path w="76200" h="1828800">
                <a:moveTo>
                  <a:pt x="44576" y="516889"/>
                </a:moveTo>
                <a:lnTo>
                  <a:pt x="31623" y="516889"/>
                </a:lnTo>
                <a:lnTo>
                  <a:pt x="31623" y="568705"/>
                </a:lnTo>
                <a:lnTo>
                  <a:pt x="44576" y="568705"/>
                </a:lnTo>
                <a:lnTo>
                  <a:pt x="44576" y="516889"/>
                </a:lnTo>
                <a:close/>
              </a:path>
              <a:path w="76200" h="1828800">
                <a:moveTo>
                  <a:pt x="44576" y="607567"/>
                </a:moveTo>
                <a:lnTo>
                  <a:pt x="31623" y="607567"/>
                </a:lnTo>
                <a:lnTo>
                  <a:pt x="31623" y="659383"/>
                </a:lnTo>
                <a:lnTo>
                  <a:pt x="44576" y="659383"/>
                </a:lnTo>
                <a:lnTo>
                  <a:pt x="44576" y="607567"/>
                </a:lnTo>
                <a:close/>
              </a:path>
              <a:path w="76200" h="1828800">
                <a:moveTo>
                  <a:pt x="44576" y="698245"/>
                </a:moveTo>
                <a:lnTo>
                  <a:pt x="31623" y="698245"/>
                </a:lnTo>
                <a:lnTo>
                  <a:pt x="31623" y="750062"/>
                </a:lnTo>
                <a:lnTo>
                  <a:pt x="44576" y="750062"/>
                </a:lnTo>
                <a:lnTo>
                  <a:pt x="44576" y="698245"/>
                </a:lnTo>
                <a:close/>
              </a:path>
              <a:path w="76200" h="1828800">
                <a:moveTo>
                  <a:pt x="44576" y="788923"/>
                </a:moveTo>
                <a:lnTo>
                  <a:pt x="31623" y="788923"/>
                </a:lnTo>
                <a:lnTo>
                  <a:pt x="31623" y="840739"/>
                </a:lnTo>
                <a:lnTo>
                  <a:pt x="44576" y="840739"/>
                </a:lnTo>
                <a:lnTo>
                  <a:pt x="44576" y="788923"/>
                </a:lnTo>
                <a:close/>
              </a:path>
              <a:path w="76200" h="1828800">
                <a:moveTo>
                  <a:pt x="44576" y="879601"/>
                </a:moveTo>
                <a:lnTo>
                  <a:pt x="31623" y="879601"/>
                </a:lnTo>
                <a:lnTo>
                  <a:pt x="31623" y="931417"/>
                </a:lnTo>
                <a:lnTo>
                  <a:pt x="44576" y="931417"/>
                </a:lnTo>
                <a:lnTo>
                  <a:pt x="44576" y="879601"/>
                </a:lnTo>
                <a:close/>
              </a:path>
              <a:path w="76200" h="1828800">
                <a:moveTo>
                  <a:pt x="44576" y="970279"/>
                </a:moveTo>
                <a:lnTo>
                  <a:pt x="31623" y="970279"/>
                </a:lnTo>
                <a:lnTo>
                  <a:pt x="31623" y="1022095"/>
                </a:lnTo>
                <a:lnTo>
                  <a:pt x="44576" y="1022095"/>
                </a:lnTo>
                <a:lnTo>
                  <a:pt x="44576" y="970279"/>
                </a:lnTo>
                <a:close/>
              </a:path>
              <a:path w="76200" h="1828800">
                <a:moveTo>
                  <a:pt x="44576" y="1060957"/>
                </a:moveTo>
                <a:lnTo>
                  <a:pt x="31623" y="1060957"/>
                </a:lnTo>
                <a:lnTo>
                  <a:pt x="31623" y="1112773"/>
                </a:lnTo>
                <a:lnTo>
                  <a:pt x="44576" y="1112773"/>
                </a:lnTo>
                <a:lnTo>
                  <a:pt x="44576" y="1060957"/>
                </a:lnTo>
                <a:close/>
              </a:path>
              <a:path w="76200" h="1828800">
                <a:moveTo>
                  <a:pt x="44576" y="1151635"/>
                </a:moveTo>
                <a:lnTo>
                  <a:pt x="31623" y="1151635"/>
                </a:lnTo>
                <a:lnTo>
                  <a:pt x="31623" y="1203452"/>
                </a:lnTo>
                <a:lnTo>
                  <a:pt x="44576" y="1203452"/>
                </a:lnTo>
                <a:lnTo>
                  <a:pt x="44576" y="1151635"/>
                </a:lnTo>
                <a:close/>
              </a:path>
              <a:path w="76200" h="1828800">
                <a:moveTo>
                  <a:pt x="44576" y="1242314"/>
                </a:moveTo>
                <a:lnTo>
                  <a:pt x="31623" y="1242314"/>
                </a:lnTo>
                <a:lnTo>
                  <a:pt x="31623" y="1294129"/>
                </a:lnTo>
                <a:lnTo>
                  <a:pt x="44576" y="1294129"/>
                </a:lnTo>
                <a:lnTo>
                  <a:pt x="44576" y="1242314"/>
                </a:lnTo>
                <a:close/>
              </a:path>
              <a:path w="76200" h="1828800">
                <a:moveTo>
                  <a:pt x="44576" y="1332991"/>
                </a:moveTo>
                <a:lnTo>
                  <a:pt x="31623" y="1332991"/>
                </a:lnTo>
                <a:lnTo>
                  <a:pt x="31623" y="1384807"/>
                </a:lnTo>
                <a:lnTo>
                  <a:pt x="44576" y="1384807"/>
                </a:lnTo>
                <a:lnTo>
                  <a:pt x="44576" y="1332991"/>
                </a:lnTo>
                <a:close/>
              </a:path>
              <a:path w="76200" h="1828800">
                <a:moveTo>
                  <a:pt x="44576" y="1423669"/>
                </a:moveTo>
                <a:lnTo>
                  <a:pt x="31623" y="1423669"/>
                </a:lnTo>
                <a:lnTo>
                  <a:pt x="31623" y="1475485"/>
                </a:lnTo>
                <a:lnTo>
                  <a:pt x="44576" y="1475485"/>
                </a:lnTo>
                <a:lnTo>
                  <a:pt x="44576" y="1423669"/>
                </a:lnTo>
                <a:close/>
              </a:path>
              <a:path w="76200" h="1828800">
                <a:moveTo>
                  <a:pt x="44576" y="1514347"/>
                </a:moveTo>
                <a:lnTo>
                  <a:pt x="31623" y="1514347"/>
                </a:lnTo>
                <a:lnTo>
                  <a:pt x="31623" y="1566163"/>
                </a:lnTo>
                <a:lnTo>
                  <a:pt x="44576" y="1566163"/>
                </a:lnTo>
                <a:lnTo>
                  <a:pt x="44576" y="1514347"/>
                </a:lnTo>
                <a:close/>
              </a:path>
              <a:path w="76200" h="1828800">
                <a:moveTo>
                  <a:pt x="44576" y="1605025"/>
                </a:moveTo>
                <a:lnTo>
                  <a:pt x="31623" y="1605025"/>
                </a:lnTo>
                <a:lnTo>
                  <a:pt x="31623" y="1656841"/>
                </a:lnTo>
                <a:lnTo>
                  <a:pt x="44576" y="1656841"/>
                </a:lnTo>
                <a:lnTo>
                  <a:pt x="44576" y="1605025"/>
                </a:lnTo>
                <a:close/>
              </a:path>
              <a:path w="76200" h="1828800">
                <a:moveTo>
                  <a:pt x="44576" y="1695703"/>
                </a:moveTo>
                <a:lnTo>
                  <a:pt x="31623" y="1695703"/>
                </a:lnTo>
                <a:lnTo>
                  <a:pt x="31623" y="1747519"/>
                </a:lnTo>
                <a:lnTo>
                  <a:pt x="44576" y="1747519"/>
                </a:lnTo>
                <a:lnTo>
                  <a:pt x="44576" y="1695703"/>
                </a:lnTo>
                <a:close/>
              </a:path>
              <a:path w="76200" h="1828800">
                <a:moveTo>
                  <a:pt x="76200" y="1752599"/>
                </a:moveTo>
                <a:lnTo>
                  <a:pt x="0" y="1752599"/>
                </a:lnTo>
                <a:lnTo>
                  <a:pt x="38100" y="1828799"/>
                </a:lnTo>
                <a:lnTo>
                  <a:pt x="76200" y="1752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04302" y="2016678"/>
            <a:ext cx="254000" cy="2317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Caller’s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activation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0078" y="5230748"/>
            <a:ext cx="584200" cy="76200"/>
          </a:xfrm>
          <a:custGeom>
            <a:avLst/>
            <a:gdLst/>
            <a:ahLst/>
            <a:cxnLst/>
            <a:rect l="l" t="t" r="r" b="b"/>
            <a:pathLst>
              <a:path w="584200" h="76200">
                <a:moveTo>
                  <a:pt x="508000" y="0"/>
                </a:moveTo>
                <a:lnTo>
                  <a:pt x="508000" y="76200"/>
                </a:lnTo>
                <a:lnTo>
                  <a:pt x="571246" y="44576"/>
                </a:lnTo>
                <a:lnTo>
                  <a:pt x="520700" y="44576"/>
                </a:lnTo>
                <a:lnTo>
                  <a:pt x="520700" y="31622"/>
                </a:lnTo>
                <a:lnTo>
                  <a:pt x="571246" y="31622"/>
                </a:lnTo>
                <a:lnTo>
                  <a:pt x="508000" y="0"/>
                </a:lnTo>
                <a:close/>
              </a:path>
              <a:path w="584200" h="76200">
                <a:moveTo>
                  <a:pt x="508000" y="31622"/>
                </a:moveTo>
                <a:lnTo>
                  <a:pt x="0" y="31622"/>
                </a:lnTo>
                <a:lnTo>
                  <a:pt x="0" y="44576"/>
                </a:lnTo>
                <a:lnTo>
                  <a:pt x="508000" y="44576"/>
                </a:lnTo>
                <a:lnTo>
                  <a:pt x="508000" y="31622"/>
                </a:lnTo>
                <a:close/>
              </a:path>
              <a:path w="584200" h="76200">
                <a:moveTo>
                  <a:pt x="571246" y="31622"/>
                </a:moveTo>
                <a:lnTo>
                  <a:pt x="520700" y="31622"/>
                </a:lnTo>
                <a:lnTo>
                  <a:pt x="520700" y="44576"/>
                </a:lnTo>
                <a:lnTo>
                  <a:pt x="571246" y="44576"/>
                </a:lnTo>
                <a:lnTo>
                  <a:pt x="584200" y="38100"/>
                </a:lnTo>
                <a:lnTo>
                  <a:pt x="571246" y="31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33868" y="3110102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44576" y="63500"/>
                </a:moveTo>
                <a:lnTo>
                  <a:pt x="31623" y="63500"/>
                </a:lnTo>
                <a:lnTo>
                  <a:pt x="31623" y="115316"/>
                </a:lnTo>
                <a:lnTo>
                  <a:pt x="44576" y="115316"/>
                </a:lnTo>
                <a:lnTo>
                  <a:pt x="44576" y="63500"/>
                </a:lnTo>
                <a:close/>
              </a:path>
              <a:path w="76200" h="1828800">
                <a:moveTo>
                  <a:pt x="38100" y="0"/>
                </a:moveTo>
                <a:lnTo>
                  <a:pt x="0" y="76200"/>
                </a:lnTo>
                <a:lnTo>
                  <a:pt x="31623" y="76200"/>
                </a:lnTo>
                <a:lnTo>
                  <a:pt x="3162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28800">
                <a:moveTo>
                  <a:pt x="69850" y="63500"/>
                </a:moveTo>
                <a:lnTo>
                  <a:pt x="44576" y="63500"/>
                </a:lnTo>
                <a:lnTo>
                  <a:pt x="4457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  <a:path w="76200" h="1828800">
                <a:moveTo>
                  <a:pt x="44576" y="154177"/>
                </a:moveTo>
                <a:lnTo>
                  <a:pt x="31623" y="154177"/>
                </a:lnTo>
                <a:lnTo>
                  <a:pt x="31623" y="205994"/>
                </a:lnTo>
                <a:lnTo>
                  <a:pt x="44576" y="205994"/>
                </a:lnTo>
                <a:lnTo>
                  <a:pt x="44576" y="154177"/>
                </a:lnTo>
                <a:close/>
              </a:path>
              <a:path w="76200" h="1828800">
                <a:moveTo>
                  <a:pt x="44576" y="244856"/>
                </a:moveTo>
                <a:lnTo>
                  <a:pt x="31623" y="244856"/>
                </a:lnTo>
                <a:lnTo>
                  <a:pt x="31623" y="296672"/>
                </a:lnTo>
                <a:lnTo>
                  <a:pt x="44576" y="296672"/>
                </a:lnTo>
                <a:lnTo>
                  <a:pt x="44576" y="244856"/>
                </a:lnTo>
                <a:close/>
              </a:path>
              <a:path w="76200" h="1828800">
                <a:moveTo>
                  <a:pt x="44576" y="335534"/>
                </a:moveTo>
                <a:lnTo>
                  <a:pt x="31623" y="335534"/>
                </a:lnTo>
                <a:lnTo>
                  <a:pt x="31623" y="387350"/>
                </a:lnTo>
                <a:lnTo>
                  <a:pt x="44576" y="387350"/>
                </a:lnTo>
                <a:lnTo>
                  <a:pt x="44576" y="335534"/>
                </a:lnTo>
                <a:close/>
              </a:path>
              <a:path w="76200" h="1828800">
                <a:moveTo>
                  <a:pt x="44576" y="426212"/>
                </a:moveTo>
                <a:lnTo>
                  <a:pt x="31623" y="426212"/>
                </a:lnTo>
                <a:lnTo>
                  <a:pt x="31623" y="478027"/>
                </a:lnTo>
                <a:lnTo>
                  <a:pt x="44576" y="478027"/>
                </a:lnTo>
                <a:lnTo>
                  <a:pt x="44576" y="426212"/>
                </a:lnTo>
                <a:close/>
              </a:path>
              <a:path w="76200" h="1828800">
                <a:moveTo>
                  <a:pt x="44576" y="516890"/>
                </a:moveTo>
                <a:lnTo>
                  <a:pt x="31623" y="516890"/>
                </a:lnTo>
                <a:lnTo>
                  <a:pt x="31623" y="568706"/>
                </a:lnTo>
                <a:lnTo>
                  <a:pt x="44576" y="568706"/>
                </a:lnTo>
                <a:lnTo>
                  <a:pt x="44576" y="516890"/>
                </a:lnTo>
                <a:close/>
              </a:path>
              <a:path w="76200" h="1828800">
                <a:moveTo>
                  <a:pt x="44576" y="607568"/>
                </a:moveTo>
                <a:lnTo>
                  <a:pt x="31623" y="607568"/>
                </a:lnTo>
                <a:lnTo>
                  <a:pt x="31623" y="659384"/>
                </a:lnTo>
                <a:lnTo>
                  <a:pt x="44576" y="659384"/>
                </a:lnTo>
                <a:lnTo>
                  <a:pt x="44576" y="607568"/>
                </a:lnTo>
                <a:close/>
              </a:path>
              <a:path w="76200" h="1828800">
                <a:moveTo>
                  <a:pt x="44576" y="698246"/>
                </a:moveTo>
                <a:lnTo>
                  <a:pt x="31623" y="698246"/>
                </a:lnTo>
                <a:lnTo>
                  <a:pt x="31623" y="750062"/>
                </a:lnTo>
                <a:lnTo>
                  <a:pt x="44576" y="750062"/>
                </a:lnTo>
                <a:lnTo>
                  <a:pt x="44576" y="698246"/>
                </a:lnTo>
                <a:close/>
              </a:path>
              <a:path w="76200" h="1828800">
                <a:moveTo>
                  <a:pt x="44576" y="788924"/>
                </a:moveTo>
                <a:lnTo>
                  <a:pt x="31623" y="788924"/>
                </a:lnTo>
                <a:lnTo>
                  <a:pt x="31623" y="840740"/>
                </a:lnTo>
                <a:lnTo>
                  <a:pt x="44576" y="840740"/>
                </a:lnTo>
                <a:lnTo>
                  <a:pt x="44576" y="788924"/>
                </a:lnTo>
                <a:close/>
              </a:path>
              <a:path w="76200" h="1828800">
                <a:moveTo>
                  <a:pt x="44576" y="879602"/>
                </a:moveTo>
                <a:lnTo>
                  <a:pt x="31623" y="879602"/>
                </a:lnTo>
                <a:lnTo>
                  <a:pt x="31623" y="931418"/>
                </a:lnTo>
                <a:lnTo>
                  <a:pt x="44576" y="931418"/>
                </a:lnTo>
                <a:lnTo>
                  <a:pt x="44576" y="879602"/>
                </a:lnTo>
                <a:close/>
              </a:path>
              <a:path w="76200" h="1828800">
                <a:moveTo>
                  <a:pt x="44576" y="970280"/>
                </a:moveTo>
                <a:lnTo>
                  <a:pt x="31623" y="970280"/>
                </a:lnTo>
                <a:lnTo>
                  <a:pt x="31623" y="1022096"/>
                </a:lnTo>
                <a:lnTo>
                  <a:pt x="44576" y="1022096"/>
                </a:lnTo>
                <a:lnTo>
                  <a:pt x="44576" y="970280"/>
                </a:lnTo>
                <a:close/>
              </a:path>
              <a:path w="76200" h="1828800">
                <a:moveTo>
                  <a:pt x="44576" y="1060958"/>
                </a:moveTo>
                <a:lnTo>
                  <a:pt x="31623" y="1060958"/>
                </a:lnTo>
                <a:lnTo>
                  <a:pt x="31623" y="1112774"/>
                </a:lnTo>
                <a:lnTo>
                  <a:pt x="44576" y="1112774"/>
                </a:lnTo>
                <a:lnTo>
                  <a:pt x="44576" y="1060958"/>
                </a:lnTo>
                <a:close/>
              </a:path>
              <a:path w="76200" h="1828800">
                <a:moveTo>
                  <a:pt x="44576" y="1151636"/>
                </a:moveTo>
                <a:lnTo>
                  <a:pt x="31623" y="1151636"/>
                </a:lnTo>
                <a:lnTo>
                  <a:pt x="31623" y="1203452"/>
                </a:lnTo>
                <a:lnTo>
                  <a:pt x="44576" y="1203452"/>
                </a:lnTo>
                <a:lnTo>
                  <a:pt x="44576" y="1151636"/>
                </a:lnTo>
                <a:close/>
              </a:path>
              <a:path w="76200" h="1828800">
                <a:moveTo>
                  <a:pt x="44576" y="1242314"/>
                </a:moveTo>
                <a:lnTo>
                  <a:pt x="31623" y="1242314"/>
                </a:lnTo>
                <a:lnTo>
                  <a:pt x="31623" y="1294130"/>
                </a:lnTo>
                <a:lnTo>
                  <a:pt x="44576" y="1294130"/>
                </a:lnTo>
                <a:lnTo>
                  <a:pt x="44576" y="1242314"/>
                </a:lnTo>
                <a:close/>
              </a:path>
              <a:path w="76200" h="1828800">
                <a:moveTo>
                  <a:pt x="44576" y="1332992"/>
                </a:moveTo>
                <a:lnTo>
                  <a:pt x="31623" y="1332992"/>
                </a:lnTo>
                <a:lnTo>
                  <a:pt x="31623" y="1384808"/>
                </a:lnTo>
                <a:lnTo>
                  <a:pt x="44576" y="1384808"/>
                </a:lnTo>
                <a:lnTo>
                  <a:pt x="44576" y="1332992"/>
                </a:lnTo>
                <a:close/>
              </a:path>
              <a:path w="76200" h="1828800">
                <a:moveTo>
                  <a:pt x="44576" y="1423670"/>
                </a:moveTo>
                <a:lnTo>
                  <a:pt x="31623" y="1423670"/>
                </a:lnTo>
                <a:lnTo>
                  <a:pt x="31623" y="1475486"/>
                </a:lnTo>
                <a:lnTo>
                  <a:pt x="44576" y="1475486"/>
                </a:lnTo>
                <a:lnTo>
                  <a:pt x="44576" y="1423670"/>
                </a:lnTo>
                <a:close/>
              </a:path>
              <a:path w="76200" h="1828800">
                <a:moveTo>
                  <a:pt x="44576" y="1514348"/>
                </a:moveTo>
                <a:lnTo>
                  <a:pt x="31623" y="1514348"/>
                </a:lnTo>
                <a:lnTo>
                  <a:pt x="31623" y="1566164"/>
                </a:lnTo>
                <a:lnTo>
                  <a:pt x="44576" y="1566164"/>
                </a:lnTo>
                <a:lnTo>
                  <a:pt x="44576" y="1514348"/>
                </a:lnTo>
                <a:close/>
              </a:path>
              <a:path w="76200" h="1828800">
                <a:moveTo>
                  <a:pt x="44576" y="1605026"/>
                </a:moveTo>
                <a:lnTo>
                  <a:pt x="31623" y="1605026"/>
                </a:lnTo>
                <a:lnTo>
                  <a:pt x="31623" y="1656842"/>
                </a:lnTo>
                <a:lnTo>
                  <a:pt x="44576" y="1656842"/>
                </a:lnTo>
                <a:lnTo>
                  <a:pt x="44576" y="1605026"/>
                </a:lnTo>
                <a:close/>
              </a:path>
              <a:path w="76200" h="1828800">
                <a:moveTo>
                  <a:pt x="44576" y="1695704"/>
                </a:moveTo>
                <a:lnTo>
                  <a:pt x="31623" y="1695704"/>
                </a:lnTo>
                <a:lnTo>
                  <a:pt x="31623" y="1747520"/>
                </a:lnTo>
                <a:lnTo>
                  <a:pt x="44576" y="1747520"/>
                </a:lnTo>
                <a:lnTo>
                  <a:pt x="44576" y="1695704"/>
                </a:lnTo>
                <a:close/>
              </a:path>
              <a:path w="76200" h="1828800">
                <a:moveTo>
                  <a:pt x="76200" y="1752600"/>
                </a:moveTo>
                <a:lnTo>
                  <a:pt x="0" y="1752600"/>
                </a:lnTo>
                <a:lnTo>
                  <a:pt x="38100" y="1828800"/>
                </a:lnTo>
                <a:lnTo>
                  <a:pt x="76200" y="1752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79029" y="3050982"/>
            <a:ext cx="254000" cy="19913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Caller’s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responsibility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43519" y="4938903"/>
            <a:ext cx="82550" cy="939800"/>
          </a:xfrm>
          <a:custGeom>
            <a:avLst/>
            <a:gdLst/>
            <a:ahLst/>
            <a:cxnLst/>
            <a:rect l="l" t="t" r="r" b="b"/>
            <a:pathLst>
              <a:path w="82550" h="939800">
                <a:moveTo>
                  <a:pt x="44450" y="63500"/>
                </a:moveTo>
                <a:lnTo>
                  <a:pt x="31496" y="63500"/>
                </a:lnTo>
                <a:lnTo>
                  <a:pt x="31876" y="115316"/>
                </a:lnTo>
                <a:lnTo>
                  <a:pt x="44830" y="115316"/>
                </a:lnTo>
                <a:lnTo>
                  <a:pt x="44545" y="76454"/>
                </a:lnTo>
                <a:lnTo>
                  <a:pt x="44450" y="63500"/>
                </a:lnTo>
                <a:close/>
              </a:path>
              <a:path w="82550" h="939800">
                <a:moveTo>
                  <a:pt x="37464" y="0"/>
                </a:moveTo>
                <a:lnTo>
                  <a:pt x="103" y="76243"/>
                </a:lnTo>
                <a:lnTo>
                  <a:pt x="0" y="76454"/>
                </a:lnTo>
                <a:lnTo>
                  <a:pt x="31589" y="76243"/>
                </a:lnTo>
                <a:lnTo>
                  <a:pt x="31496" y="63500"/>
                </a:lnTo>
                <a:lnTo>
                  <a:pt x="69852" y="63500"/>
                </a:lnTo>
                <a:lnTo>
                  <a:pt x="37464" y="0"/>
                </a:lnTo>
                <a:close/>
              </a:path>
              <a:path w="82550" h="939800">
                <a:moveTo>
                  <a:pt x="69852" y="63500"/>
                </a:moveTo>
                <a:lnTo>
                  <a:pt x="44450" y="63500"/>
                </a:lnTo>
                <a:lnTo>
                  <a:pt x="44543" y="76243"/>
                </a:lnTo>
                <a:lnTo>
                  <a:pt x="31589" y="76243"/>
                </a:lnTo>
                <a:lnTo>
                  <a:pt x="76200" y="75946"/>
                </a:lnTo>
                <a:lnTo>
                  <a:pt x="69852" y="63500"/>
                </a:lnTo>
                <a:close/>
              </a:path>
              <a:path w="82550" h="939800">
                <a:moveTo>
                  <a:pt x="45211" y="154178"/>
                </a:moveTo>
                <a:lnTo>
                  <a:pt x="32257" y="154178"/>
                </a:lnTo>
                <a:lnTo>
                  <a:pt x="32638" y="205994"/>
                </a:lnTo>
                <a:lnTo>
                  <a:pt x="45593" y="205994"/>
                </a:lnTo>
                <a:lnTo>
                  <a:pt x="45211" y="154178"/>
                </a:lnTo>
                <a:close/>
              </a:path>
              <a:path w="82550" h="939800">
                <a:moveTo>
                  <a:pt x="45847" y="244856"/>
                </a:moveTo>
                <a:lnTo>
                  <a:pt x="32893" y="244856"/>
                </a:lnTo>
                <a:lnTo>
                  <a:pt x="33274" y="296672"/>
                </a:lnTo>
                <a:lnTo>
                  <a:pt x="46227" y="296672"/>
                </a:lnTo>
                <a:lnTo>
                  <a:pt x="45847" y="244856"/>
                </a:lnTo>
                <a:close/>
              </a:path>
              <a:path w="82550" h="939800">
                <a:moveTo>
                  <a:pt x="46608" y="335407"/>
                </a:moveTo>
                <a:lnTo>
                  <a:pt x="33654" y="335534"/>
                </a:lnTo>
                <a:lnTo>
                  <a:pt x="34035" y="387223"/>
                </a:lnTo>
                <a:lnTo>
                  <a:pt x="34035" y="387350"/>
                </a:lnTo>
                <a:lnTo>
                  <a:pt x="46989" y="387223"/>
                </a:lnTo>
                <a:lnTo>
                  <a:pt x="46609" y="335534"/>
                </a:lnTo>
                <a:lnTo>
                  <a:pt x="46608" y="335407"/>
                </a:lnTo>
                <a:close/>
              </a:path>
              <a:path w="82550" h="939800">
                <a:moveTo>
                  <a:pt x="47244" y="426085"/>
                </a:moveTo>
                <a:lnTo>
                  <a:pt x="34289" y="426212"/>
                </a:lnTo>
                <a:lnTo>
                  <a:pt x="34796" y="477901"/>
                </a:lnTo>
                <a:lnTo>
                  <a:pt x="34798" y="478028"/>
                </a:lnTo>
                <a:lnTo>
                  <a:pt x="47751" y="477901"/>
                </a:lnTo>
                <a:lnTo>
                  <a:pt x="47245" y="426212"/>
                </a:lnTo>
                <a:lnTo>
                  <a:pt x="47244" y="426085"/>
                </a:lnTo>
                <a:close/>
              </a:path>
              <a:path w="82550" h="939800">
                <a:moveTo>
                  <a:pt x="48005" y="516763"/>
                </a:moveTo>
                <a:lnTo>
                  <a:pt x="35051" y="516890"/>
                </a:lnTo>
                <a:lnTo>
                  <a:pt x="35432" y="568579"/>
                </a:lnTo>
                <a:lnTo>
                  <a:pt x="35432" y="568706"/>
                </a:lnTo>
                <a:lnTo>
                  <a:pt x="48386" y="568579"/>
                </a:lnTo>
                <a:lnTo>
                  <a:pt x="48006" y="516890"/>
                </a:lnTo>
                <a:lnTo>
                  <a:pt x="48005" y="516763"/>
                </a:lnTo>
                <a:close/>
              </a:path>
              <a:path w="82550" h="939800">
                <a:moveTo>
                  <a:pt x="48768" y="607441"/>
                </a:moveTo>
                <a:lnTo>
                  <a:pt x="35813" y="607568"/>
                </a:lnTo>
                <a:lnTo>
                  <a:pt x="36195" y="659409"/>
                </a:lnTo>
                <a:lnTo>
                  <a:pt x="49149" y="659409"/>
                </a:lnTo>
                <a:lnTo>
                  <a:pt x="48768" y="607568"/>
                </a:lnTo>
                <a:lnTo>
                  <a:pt x="48768" y="607441"/>
                </a:lnTo>
                <a:close/>
              </a:path>
              <a:path w="82550" h="939800">
                <a:moveTo>
                  <a:pt x="49403" y="698271"/>
                </a:moveTo>
                <a:lnTo>
                  <a:pt x="36449" y="698271"/>
                </a:lnTo>
                <a:lnTo>
                  <a:pt x="36829" y="750087"/>
                </a:lnTo>
                <a:lnTo>
                  <a:pt x="49784" y="750087"/>
                </a:lnTo>
                <a:lnTo>
                  <a:pt x="49403" y="698271"/>
                </a:lnTo>
                <a:close/>
              </a:path>
              <a:path w="82550" h="939800">
                <a:moveTo>
                  <a:pt x="50165" y="788949"/>
                </a:moveTo>
                <a:lnTo>
                  <a:pt x="37210" y="788949"/>
                </a:lnTo>
                <a:lnTo>
                  <a:pt x="37591" y="840765"/>
                </a:lnTo>
                <a:lnTo>
                  <a:pt x="50546" y="840765"/>
                </a:lnTo>
                <a:lnTo>
                  <a:pt x="50165" y="788949"/>
                </a:lnTo>
                <a:close/>
              </a:path>
              <a:path w="82550" h="939800">
                <a:moveTo>
                  <a:pt x="82296" y="863295"/>
                </a:moveTo>
                <a:lnTo>
                  <a:pt x="6096" y="863904"/>
                </a:lnTo>
                <a:lnTo>
                  <a:pt x="44830" y="939800"/>
                </a:lnTo>
                <a:lnTo>
                  <a:pt x="82296" y="863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69250" y="4566277"/>
            <a:ext cx="528320" cy="12674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Callee’s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responsibility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22597" y="1421130"/>
            <a:ext cx="3424554" cy="481330"/>
          </a:xfrm>
          <a:custGeom>
            <a:avLst/>
            <a:gdLst/>
            <a:ahLst/>
            <a:cxnLst/>
            <a:rect l="l" t="t" r="r" b="b"/>
            <a:pathLst>
              <a:path w="3424554" h="481330">
                <a:moveTo>
                  <a:pt x="3424428" y="0"/>
                </a:moveTo>
                <a:lnTo>
                  <a:pt x="0" y="0"/>
                </a:lnTo>
                <a:lnTo>
                  <a:pt x="0" y="480822"/>
                </a:lnTo>
                <a:lnTo>
                  <a:pt x="3424428" y="480822"/>
                </a:lnTo>
                <a:lnTo>
                  <a:pt x="3424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8E43657-3BCD-4F22-92D3-1EFF51B01BD4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23176D3-3852-1F33-DBFB-9C9070FE89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Division</a:t>
            </a:r>
            <a:r>
              <a:rPr spc="-9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50" dirty="0"/>
              <a:t>Tasks</a:t>
            </a:r>
            <a:r>
              <a:rPr spc="-114" dirty="0"/>
              <a:t> </a:t>
            </a:r>
            <a:r>
              <a:rPr dirty="0"/>
              <a:t>Between</a:t>
            </a:r>
            <a:r>
              <a:rPr spc="-100" dirty="0"/>
              <a:t> </a:t>
            </a:r>
            <a:r>
              <a:rPr dirty="0"/>
              <a:t>Caller</a:t>
            </a:r>
            <a:r>
              <a:rPr spc="-114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Callee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522475"/>
            <a:ext cx="10528935" cy="1229995"/>
            <a:chOff x="832103" y="1522475"/>
            <a:chExt cx="10528935" cy="1229995"/>
          </a:xfrm>
        </p:grpSpPr>
        <p:sp>
          <p:nvSpPr>
            <p:cNvPr id="4" name="object 4"/>
            <p:cNvSpPr/>
            <p:nvPr/>
          </p:nvSpPr>
          <p:spPr>
            <a:xfrm>
              <a:off x="838580" y="1528952"/>
              <a:ext cx="10515600" cy="1217295"/>
            </a:xfrm>
            <a:custGeom>
              <a:avLst/>
              <a:gdLst/>
              <a:ahLst/>
              <a:cxnLst/>
              <a:rect l="l" t="t" r="r" b="b"/>
              <a:pathLst>
                <a:path w="10515600" h="1217295">
                  <a:moveTo>
                    <a:pt x="10312781" y="0"/>
                  </a:moveTo>
                  <a:lnTo>
                    <a:pt x="202831" y="0"/>
                  </a:lnTo>
                  <a:lnTo>
                    <a:pt x="156322" y="5356"/>
                  </a:lnTo>
                  <a:lnTo>
                    <a:pt x="113628" y="20614"/>
                  </a:lnTo>
                  <a:lnTo>
                    <a:pt x="75968" y="44557"/>
                  </a:lnTo>
                  <a:lnTo>
                    <a:pt x="44558" y="75965"/>
                  </a:lnTo>
                  <a:lnTo>
                    <a:pt x="20615" y="113624"/>
                  </a:lnTo>
                  <a:lnTo>
                    <a:pt x="5356" y="156314"/>
                  </a:lnTo>
                  <a:lnTo>
                    <a:pt x="0" y="202819"/>
                  </a:lnTo>
                  <a:lnTo>
                    <a:pt x="0" y="1014095"/>
                  </a:lnTo>
                  <a:lnTo>
                    <a:pt x="5356" y="1060599"/>
                  </a:lnTo>
                  <a:lnTo>
                    <a:pt x="20615" y="1103289"/>
                  </a:lnTo>
                  <a:lnTo>
                    <a:pt x="44558" y="1140948"/>
                  </a:lnTo>
                  <a:lnTo>
                    <a:pt x="75968" y="1172356"/>
                  </a:lnTo>
                  <a:lnTo>
                    <a:pt x="113628" y="1196299"/>
                  </a:lnTo>
                  <a:lnTo>
                    <a:pt x="156322" y="1211557"/>
                  </a:lnTo>
                  <a:lnTo>
                    <a:pt x="202831" y="1216914"/>
                  </a:lnTo>
                  <a:lnTo>
                    <a:pt x="10312781" y="1216914"/>
                  </a:lnTo>
                  <a:lnTo>
                    <a:pt x="10359285" y="1211557"/>
                  </a:lnTo>
                  <a:lnTo>
                    <a:pt x="10401975" y="1196299"/>
                  </a:lnTo>
                  <a:lnTo>
                    <a:pt x="10439634" y="1172356"/>
                  </a:lnTo>
                  <a:lnTo>
                    <a:pt x="10471042" y="1140948"/>
                  </a:lnTo>
                  <a:lnTo>
                    <a:pt x="10494985" y="1103289"/>
                  </a:lnTo>
                  <a:lnTo>
                    <a:pt x="10510243" y="1060599"/>
                  </a:lnTo>
                  <a:lnTo>
                    <a:pt x="10515600" y="1014095"/>
                  </a:lnTo>
                  <a:lnTo>
                    <a:pt x="10515600" y="202819"/>
                  </a:lnTo>
                  <a:lnTo>
                    <a:pt x="10510243" y="156314"/>
                  </a:lnTo>
                  <a:lnTo>
                    <a:pt x="10494985" y="113624"/>
                  </a:lnTo>
                  <a:lnTo>
                    <a:pt x="10471042" y="75965"/>
                  </a:lnTo>
                  <a:lnTo>
                    <a:pt x="10439634" y="44557"/>
                  </a:lnTo>
                  <a:lnTo>
                    <a:pt x="10401975" y="20614"/>
                  </a:lnTo>
                  <a:lnTo>
                    <a:pt x="10359285" y="5356"/>
                  </a:lnTo>
                  <a:lnTo>
                    <a:pt x="10312781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580" y="1528952"/>
              <a:ext cx="10515600" cy="1217295"/>
            </a:xfrm>
            <a:custGeom>
              <a:avLst/>
              <a:gdLst/>
              <a:ahLst/>
              <a:cxnLst/>
              <a:rect l="l" t="t" r="r" b="b"/>
              <a:pathLst>
                <a:path w="10515600" h="1217295">
                  <a:moveTo>
                    <a:pt x="0" y="202819"/>
                  </a:moveTo>
                  <a:lnTo>
                    <a:pt x="5356" y="156314"/>
                  </a:lnTo>
                  <a:lnTo>
                    <a:pt x="20615" y="113624"/>
                  </a:lnTo>
                  <a:lnTo>
                    <a:pt x="44558" y="75965"/>
                  </a:lnTo>
                  <a:lnTo>
                    <a:pt x="75968" y="44557"/>
                  </a:lnTo>
                  <a:lnTo>
                    <a:pt x="113628" y="20614"/>
                  </a:lnTo>
                  <a:lnTo>
                    <a:pt x="156322" y="5356"/>
                  </a:lnTo>
                  <a:lnTo>
                    <a:pt x="202831" y="0"/>
                  </a:lnTo>
                  <a:lnTo>
                    <a:pt x="10312781" y="0"/>
                  </a:lnTo>
                  <a:lnTo>
                    <a:pt x="10359285" y="5356"/>
                  </a:lnTo>
                  <a:lnTo>
                    <a:pt x="10401975" y="20614"/>
                  </a:lnTo>
                  <a:lnTo>
                    <a:pt x="10439634" y="44557"/>
                  </a:lnTo>
                  <a:lnTo>
                    <a:pt x="10471042" y="75965"/>
                  </a:lnTo>
                  <a:lnTo>
                    <a:pt x="10494985" y="113624"/>
                  </a:lnTo>
                  <a:lnTo>
                    <a:pt x="10510243" y="156314"/>
                  </a:lnTo>
                  <a:lnTo>
                    <a:pt x="10515600" y="202819"/>
                  </a:lnTo>
                  <a:lnTo>
                    <a:pt x="10515600" y="1014095"/>
                  </a:lnTo>
                  <a:lnTo>
                    <a:pt x="10510243" y="1060599"/>
                  </a:lnTo>
                  <a:lnTo>
                    <a:pt x="10494985" y="1103289"/>
                  </a:lnTo>
                  <a:lnTo>
                    <a:pt x="10471042" y="1140948"/>
                  </a:lnTo>
                  <a:lnTo>
                    <a:pt x="10439634" y="1172356"/>
                  </a:lnTo>
                  <a:lnTo>
                    <a:pt x="10401975" y="1196299"/>
                  </a:lnTo>
                  <a:lnTo>
                    <a:pt x="10359285" y="1211557"/>
                  </a:lnTo>
                  <a:lnTo>
                    <a:pt x="10312781" y="1216914"/>
                  </a:lnTo>
                  <a:lnTo>
                    <a:pt x="202831" y="1216914"/>
                  </a:lnTo>
                  <a:lnTo>
                    <a:pt x="156322" y="1211557"/>
                  </a:lnTo>
                  <a:lnTo>
                    <a:pt x="113628" y="1196299"/>
                  </a:lnTo>
                  <a:lnTo>
                    <a:pt x="75968" y="1172356"/>
                  </a:lnTo>
                  <a:lnTo>
                    <a:pt x="44558" y="1140948"/>
                  </a:lnTo>
                  <a:lnTo>
                    <a:pt x="20615" y="1103289"/>
                  </a:lnTo>
                  <a:lnTo>
                    <a:pt x="5356" y="1060599"/>
                  </a:lnTo>
                  <a:lnTo>
                    <a:pt x="0" y="1014095"/>
                  </a:lnTo>
                  <a:lnTo>
                    <a:pt x="0" y="202819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2096" y="1795779"/>
            <a:ext cx="10035540" cy="405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Call</a:t>
            </a:r>
            <a:r>
              <a:rPr sz="3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sequence</a:t>
            </a:r>
            <a:endParaRPr sz="3600">
              <a:latin typeface="Calibri"/>
              <a:cs typeface="Calibri"/>
            </a:endParaRPr>
          </a:p>
          <a:p>
            <a:pPr marL="434340" indent="-284480">
              <a:lnSpc>
                <a:spcPct val="100000"/>
              </a:lnSpc>
              <a:spcBef>
                <a:spcPts val="2645"/>
              </a:spcBef>
              <a:buAutoNum type="alphaLcPeriod"/>
              <a:tabLst>
                <a:tab pos="434340" algn="l"/>
              </a:tabLst>
            </a:pPr>
            <a:r>
              <a:rPr sz="2800" dirty="0">
                <a:latin typeface="Calibri"/>
                <a:cs typeface="Calibri"/>
              </a:rPr>
              <a:t>Caller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evaluates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</a:t>
            </a:r>
            <a:endParaRPr sz="2800">
              <a:latin typeface="Calibri"/>
              <a:cs typeface="Calibri"/>
            </a:endParaRPr>
          </a:p>
          <a:p>
            <a:pPr marL="434340" marR="5080" indent="-290195">
              <a:lnSpc>
                <a:spcPts val="3100"/>
              </a:lnSpc>
              <a:spcBef>
                <a:spcPts val="805"/>
              </a:spcBef>
              <a:buAutoNum type="alphaLcPeriod"/>
              <a:tabLst>
                <a:tab pos="435609" algn="l"/>
              </a:tabLst>
            </a:pPr>
            <a:r>
              <a:rPr sz="2800" dirty="0">
                <a:latin typeface="Calibri"/>
                <a:cs typeface="Calibri"/>
              </a:rPr>
              <a:t>Caller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old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400" spc="305" dirty="0">
                <a:latin typeface="Trebuchet MS"/>
                <a:cs typeface="Trebuchet MS"/>
              </a:rPr>
              <a:t>top_stack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Calibri"/>
                <a:cs typeface="Calibri"/>
              </a:rPr>
              <a:t>into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callee's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record</a:t>
            </a:r>
            <a:endParaRPr sz="2800">
              <a:latin typeface="Calibri"/>
              <a:cs typeface="Calibri"/>
            </a:endParaRPr>
          </a:p>
          <a:p>
            <a:pPr marL="435609" marR="116205" indent="-285750">
              <a:lnSpc>
                <a:spcPts val="3110"/>
              </a:lnSpc>
              <a:spcBef>
                <a:spcPts val="735"/>
              </a:spcBef>
              <a:buAutoNum type="alphaLcPeriod"/>
              <a:tabLst>
                <a:tab pos="435609" algn="l"/>
              </a:tabLst>
            </a:pPr>
            <a:r>
              <a:rPr sz="2800" dirty="0">
                <a:latin typeface="Calibri"/>
                <a:cs typeface="Calibri"/>
              </a:rPr>
              <a:t>Caller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increments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400" spc="305" dirty="0">
                <a:latin typeface="Trebuchet MS"/>
                <a:cs typeface="Trebuchet MS"/>
              </a:rPr>
              <a:t>top_stack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Calibri"/>
                <a:cs typeface="Calibri"/>
              </a:rPr>
              <a:t>past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caller's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temporaries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callee's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status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fields</a:t>
            </a:r>
            <a:endParaRPr sz="2800">
              <a:latin typeface="Calibri"/>
              <a:cs typeface="Calibri"/>
            </a:endParaRPr>
          </a:p>
          <a:p>
            <a:pPr marL="435609" lvl="1" indent="-285750">
              <a:lnSpc>
                <a:spcPct val="100000"/>
              </a:lnSpc>
              <a:spcBef>
                <a:spcPts val="335"/>
              </a:spcBef>
              <a:buAutoNum type="romanLcPeriod"/>
              <a:tabLst>
                <a:tab pos="435609" algn="l"/>
              </a:tabLst>
            </a:pPr>
            <a:r>
              <a:rPr sz="2800" dirty="0">
                <a:latin typeface="Calibri"/>
                <a:cs typeface="Calibri"/>
              </a:rPr>
              <a:t>Callee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saves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register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status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  <a:p>
            <a:pPr marL="435609" lvl="1" indent="-285750">
              <a:lnSpc>
                <a:spcPct val="100000"/>
              </a:lnSpc>
              <a:spcBef>
                <a:spcPts val="400"/>
              </a:spcBef>
              <a:buAutoNum type="romanLcPeriod"/>
              <a:tabLst>
                <a:tab pos="435609" algn="l"/>
              </a:tabLst>
            </a:pPr>
            <a:r>
              <a:rPr sz="2800" dirty="0">
                <a:latin typeface="Calibri"/>
                <a:cs typeface="Calibri"/>
              </a:rPr>
              <a:t>Callee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initializes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33EDFDB-B7D2-4863-A9F9-90C17A9EE99A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F3C7D-FBAE-4E80-B948-5F123275EE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2315"/>
            <a:ext cx="4415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Calling</a:t>
            </a:r>
            <a:r>
              <a:rPr spc="-110" dirty="0"/>
              <a:t> </a:t>
            </a:r>
            <a:r>
              <a:rPr spc="-1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79499"/>
            <a:ext cx="5000625" cy="132715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41300" marR="102235" indent="-228600">
              <a:lnSpc>
                <a:spcPct val="70000"/>
              </a:lnSpc>
              <a:spcBef>
                <a:spcPts val="11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Specifies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executed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ct val="7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 	values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200" y="1128522"/>
            <a:ext cx="5181600" cy="441071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7465" rIns="0" bIns="0" rtlCol="0">
            <a:spAutoFit/>
          </a:bodyPr>
          <a:lstStyle/>
          <a:p>
            <a:pPr marL="320040" indent="-228600">
              <a:lnSpc>
                <a:spcPts val="2550"/>
              </a:lnSpc>
              <a:spcBef>
                <a:spcPts val="295"/>
              </a:spcBef>
              <a:buFont typeface="Arial MT"/>
              <a:buChar char="•"/>
              <a:tabLst>
                <a:tab pos="320040" algn="l"/>
              </a:tabLst>
            </a:pPr>
            <a:r>
              <a:rPr sz="2200" spc="-10" dirty="0">
                <a:latin typeface="Calibri"/>
                <a:cs typeface="Calibri"/>
              </a:rPr>
              <a:t>x86-</a:t>
            </a:r>
            <a:r>
              <a:rPr sz="2200" dirty="0">
                <a:latin typeface="Calibri"/>
                <a:cs typeface="Calibri"/>
              </a:rPr>
              <a:t>64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convention</a:t>
            </a:r>
            <a:endParaRPr sz="2200">
              <a:latin typeface="Calibri"/>
              <a:cs typeface="Calibri"/>
            </a:endParaRPr>
          </a:p>
          <a:p>
            <a:pPr marL="777240" marR="243840" lvl="1" indent="-228600">
              <a:lnSpc>
                <a:spcPct val="70000"/>
              </a:lnSpc>
              <a:spcBef>
                <a:spcPts val="595"/>
              </a:spcBef>
              <a:buFont typeface="Arial MT"/>
              <a:buChar char="•"/>
              <a:tabLst>
                <a:tab pos="777240" algn="l"/>
              </a:tabLst>
            </a:pPr>
            <a:r>
              <a:rPr sz="1900" dirty="0">
                <a:latin typeface="Calibri"/>
                <a:cs typeface="Calibri"/>
              </a:rPr>
              <a:t>First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six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integral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(including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pointers) </a:t>
            </a:r>
            <a:r>
              <a:rPr sz="1900" dirty="0">
                <a:latin typeface="Calibri"/>
                <a:cs typeface="Calibri"/>
              </a:rPr>
              <a:t>function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arguments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passed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registers</a:t>
            </a:r>
            <a:endParaRPr sz="1900">
              <a:latin typeface="Calibri"/>
              <a:cs typeface="Calibri"/>
            </a:endParaRPr>
          </a:p>
          <a:p>
            <a:pPr marL="300355" algn="ctr">
              <a:lnSpc>
                <a:spcPts val="1505"/>
              </a:lnSpc>
            </a:pPr>
            <a:r>
              <a:rPr sz="1700" spc="200" dirty="0">
                <a:latin typeface="Trebuchet MS"/>
                <a:cs typeface="Trebuchet MS"/>
              </a:rPr>
              <a:t>%rdi</a:t>
            </a:r>
            <a:r>
              <a:rPr sz="1900" spc="200" dirty="0">
                <a:latin typeface="Calibri"/>
                <a:cs typeface="Calibri"/>
              </a:rPr>
              <a:t>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700" spc="250" dirty="0">
                <a:latin typeface="Trebuchet MS"/>
                <a:cs typeface="Trebuchet MS"/>
              </a:rPr>
              <a:t>%rsi</a:t>
            </a:r>
            <a:r>
              <a:rPr sz="1900" spc="250" dirty="0">
                <a:latin typeface="Calibri"/>
                <a:cs typeface="Calibri"/>
              </a:rPr>
              <a:t>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700" spc="130" dirty="0">
                <a:latin typeface="Trebuchet MS"/>
                <a:cs typeface="Trebuchet MS"/>
              </a:rPr>
              <a:t>%rdx</a:t>
            </a:r>
            <a:r>
              <a:rPr sz="1900" spc="130" dirty="0">
                <a:latin typeface="Calibri"/>
                <a:cs typeface="Calibri"/>
              </a:rPr>
              <a:t>,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700" spc="150" dirty="0">
                <a:latin typeface="Trebuchet MS"/>
                <a:cs typeface="Trebuchet MS"/>
              </a:rPr>
              <a:t>%rcx</a:t>
            </a:r>
            <a:r>
              <a:rPr sz="1900" spc="150" dirty="0">
                <a:latin typeface="Calibri"/>
                <a:cs typeface="Calibri"/>
              </a:rPr>
              <a:t>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700" spc="130" dirty="0">
                <a:latin typeface="Trebuchet MS"/>
                <a:cs typeface="Trebuchet MS"/>
              </a:rPr>
              <a:t>%r8</a:t>
            </a:r>
            <a:r>
              <a:rPr sz="1900" spc="130" dirty="0">
                <a:latin typeface="Calibri"/>
                <a:cs typeface="Calibri"/>
              </a:rPr>
              <a:t>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700" spc="150" dirty="0">
                <a:latin typeface="Trebuchet MS"/>
                <a:cs typeface="Trebuchet MS"/>
              </a:rPr>
              <a:t>%r9</a:t>
            </a:r>
            <a:endParaRPr sz="1700">
              <a:latin typeface="Trebuchet MS"/>
              <a:cs typeface="Trebuchet MS"/>
            </a:endParaRPr>
          </a:p>
          <a:p>
            <a:pPr marL="777240" marR="341630" lvl="1" indent="-228600">
              <a:lnSpc>
                <a:spcPct val="70000"/>
              </a:lnSpc>
              <a:spcBef>
                <a:spcPts val="590"/>
              </a:spcBef>
              <a:buFont typeface="Arial MT"/>
              <a:buChar char="•"/>
              <a:tabLst>
                <a:tab pos="777240" algn="l"/>
              </a:tabLst>
            </a:pPr>
            <a:r>
              <a:rPr sz="1900" spc="-10" dirty="0">
                <a:latin typeface="Calibri"/>
                <a:cs typeface="Calibri"/>
              </a:rPr>
              <a:t>Subsequent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arguments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passed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the </a:t>
            </a:r>
            <a:r>
              <a:rPr sz="1900" dirty="0">
                <a:latin typeface="Calibri"/>
                <a:cs typeface="Calibri"/>
              </a:rPr>
              <a:t>stack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reverse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order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(arg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7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at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top)</a:t>
            </a:r>
            <a:endParaRPr sz="1900">
              <a:latin typeface="Calibri"/>
              <a:cs typeface="Calibri"/>
            </a:endParaRPr>
          </a:p>
          <a:p>
            <a:pPr marL="777240" lvl="1" indent="-228600">
              <a:lnSpc>
                <a:spcPts val="2005"/>
              </a:lnSpc>
              <a:buFont typeface="Arial MT"/>
              <a:buChar char="•"/>
              <a:tabLst>
                <a:tab pos="777240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return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value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passed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register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700" spc="155" dirty="0">
                <a:latin typeface="Trebuchet MS"/>
                <a:cs typeface="Trebuchet MS"/>
              </a:rPr>
              <a:t>%rax</a:t>
            </a:r>
            <a:endParaRPr sz="1700">
              <a:latin typeface="Trebuchet MS"/>
              <a:cs typeface="Trebuchet MS"/>
            </a:endParaRPr>
          </a:p>
          <a:p>
            <a:pPr marL="777240" marR="442595" lvl="1" indent="-228600">
              <a:lnSpc>
                <a:spcPct val="70700"/>
              </a:lnSpc>
              <a:spcBef>
                <a:spcPts val="580"/>
              </a:spcBef>
              <a:buFont typeface="Arial MT"/>
              <a:buChar char="•"/>
              <a:tabLst>
                <a:tab pos="777240" algn="l"/>
              </a:tabLst>
            </a:pPr>
            <a:r>
              <a:rPr sz="1900" dirty="0">
                <a:latin typeface="Calibri"/>
                <a:cs typeface="Calibri"/>
              </a:rPr>
              <a:t>Floating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point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parameters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passed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700" spc="300" dirty="0">
                <a:latin typeface="Trebuchet MS"/>
                <a:cs typeface="Trebuchet MS"/>
              </a:rPr>
              <a:t>in </a:t>
            </a:r>
            <a:r>
              <a:rPr sz="1700" dirty="0">
                <a:latin typeface="Trebuchet MS"/>
                <a:cs typeface="Trebuchet MS"/>
              </a:rPr>
              <a:t>xmm0-</a:t>
            </a:r>
            <a:r>
              <a:rPr sz="1700" spc="-20" dirty="0">
                <a:latin typeface="Trebuchet MS"/>
                <a:cs typeface="Trebuchet MS"/>
              </a:rPr>
              <a:t>xmm7</a:t>
            </a:r>
            <a:endParaRPr sz="1700">
              <a:latin typeface="Trebuchet MS"/>
              <a:cs typeface="Trebuchet MS"/>
            </a:endParaRPr>
          </a:p>
          <a:p>
            <a:pPr marL="777240" marR="250825" lvl="1" indent="-228600">
              <a:lnSpc>
                <a:spcPct val="71300"/>
              </a:lnSpc>
              <a:spcBef>
                <a:spcPts val="465"/>
              </a:spcBef>
              <a:buFont typeface="Arial MT"/>
              <a:buChar char="•"/>
              <a:tabLst>
                <a:tab pos="777240" algn="l"/>
              </a:tabLst>
            </a:pPr>
            <a:r>
              <a:rPr sz="1900" dirty="0">
                <a:latin typeface="Calibri"/>
                <a:cs typeface="Calibri"/>
              </a:rPr>
              <a:t>If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function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takes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variable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number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arguments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(like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700" spc="235" dirty="0">
                <a:latin typeface="Trebuchet MS"/>
                <a:cs typeface="Trebuchet MS"/>
              </a:rPr>
              <a:t>printf</a:t>
            </a:r>
            <a:r>
              <a:rPr sz="1900" spc="235" dirty="0">
                <a:latin typeface="Calibri"/>
                <a:cs typeface="Calibri"/>
              </a:rPr>
              <a:t>),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then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700" spc="175" dirty="0">
                <a:latin typeface="Trebuchet MS"/>
                <a:cs typeface="Trebuchet MS"/>
              </a:rPr>
              <a:t>%rax</a:t>
            </a:r>
            <a:r>
              <a:rPr sz="1700" spc="-7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Calibri"/>
                <a:cs typeface="Calibri"/>
              </a:rPr>
              <a:t>must </a:t>
            </a:r>
            <a:r>
              <a:rPr sz="1900" dirty="0">
                <a:latin typeface="Calibri"/>
                <a:cs typeface="Calibri"/>
              </a:rPr>
              <a:t>be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set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number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floating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point arguments</a:t>
            </a:r>
            <a:endParaRPr sz="1900">
              <a:latin typeface="Calibri"/>
              <a:cs typeface="Calibri"/>
            </a:endParaRPr>
          </a:p>
          <a:p>
            <a:pPr marL="777240" marR="151765" lvl="1" indent="-228600">
              <a:lnSpc>
                <a:spcPct val="70000"/>
              </a:lnSpc>
              <a:spcBef>
                <a:spcPts val="505"/>
              </a:spcBef>
              <a:buFont typeface="Arial MT"/>
              <a:buChar char="•"/>
              <a:tabLst>
                <a:tab pos="777240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stack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pointer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register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700" spc="204" dirty="0">
                <a:latin typeface="Trebuchet MS"/>
                <a:cs typeface="Trebuchet MS"/>
              </a:rPr>
              <a:t>%rsp</a:t>
            </a:r>
            <a:r>
              <a:rPr sz="1700" spc="-110" dirty="0">
                <a:latin typeface="Trebuchet MS"/>
                <a:cs typeface="Trebuchet MS"/>
              </a:rPr>
              <a:t> </a:t>
            </a:r>
            <a:r>
              <a:rPr sz="1900" dirty="0">
                <a:latin typeface="Calibri"/>
                <a:cs typeface="Calibri"/>
              </a:rPr>
              <a:t>must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be </a:t>
            </a:r>
            <a:r>
              <a:rPr sz="1900" dirty="0">
                <a:latin typeface="Calibri"/>
                <a:cs typeface="Calibri"/>
              </a:rPr>
              <a:t>aligned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16-</a:t>
            </a:r>
            <a:r>
              <a:rPr sz="1900" dirty="0">
                <a:latin typeface="Calibri"/>
                <a:cs typeface="Calibri"/>
              </a:rPr>
              <a:t>byte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boundary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before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call</a:t>
            </a:r>
            <a:endParaRPr sz="1900">
              <a:latin typeface="Calibri"/>
              <a:cs typeface="Calibri"/>
            </a:endParaRPr>
          </a:p>
          <a:p>
            <a:pPr marL="777240" marR="464820" lvl="1" indent="-228600">
              <a:lnSpc>
                <a:spcPct val="70000"/>
              </a:lnSpc>
              <a:spcBef>
                <a:spcPts val="495"/>
              </a:spcBef>
              <a:buFont typeface="Arial MT"/>
              <a:buChar char="•"/>
              <a:tabLst>
                <a:tab pos="777240" algn="l"/>
              </a:tabLst>
            </a:pPr>
            <a:r>
              <a:rPr sz="1900" dirty="0">
                <a:latin typeface="Calibri"/>
                <a:cs typeface="Calibri"/>
              </a:rPr>
              <a:t>Complete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set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rules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(System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ABI)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are </a:t>
            </a:r>
            <a:r>
              <a:rPr sz="1900" spc="-10" dirty="0">
                <a:latin typeface="Calibri"/>
                <a:cs typeface="Calibri"/>
              </a:rPr>
              <a:t>complex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1229" y="3005327"/>
            <a:ext cx="221234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349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85"/>
              </a:spcBef>
            </a:pPr>
            <a:r>
              <a:rPr sz="1800" spc="190" dirty="0">
                <a:latin typeface="Trebuchet MS"/>
                <a:cs typeface="Trebuchet MS"/>
              </a:rPr>
              <a:t>MyFunc(a,b)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223" y="5692140"/>
            <a:ext cx="5058410" cy="0"/>
          </a:xfrm>
          <a:custGeom>
            <a:avLst/>
            <a:gdLst/>
            <a:ahLst/>
            <a:cxnLst/>
            <a:rect l="l" t="t" r="r" b="b"/>
            <a:pathLst>
              <a:path w="5058410">
                <a:moveTo>
                  <a:pt x="0" y="0"/>
                </a:moveTo>
                <a:lnTo>
                  <a:pt x="505802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3422" y="5804916"/>
            <a:ext cx="27228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CS61:</a:t>
            </a:r>
            <a:r>
              <a:rPr sz="14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Assembly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System</a:t>
            </a:r>
            <a:r>
              <a:rPr sz="1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V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Application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Binary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Interface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2896" y="3356736"/>
            <a:ext cx="1861820" cy="1421765"/>
          </a:xfrm>
          <a:custGeom>
            <a:avLst/>
            <a:gdLst/>
            <a:ahLst/>
            <a:cxnLst/>
            <a:rect l="l" t="t" r="r" b="b"/>
            <a:pathLst>
              <a:path w="1861820" h="1421764">
                <a:moveTo>
                  <a:pt x="1689227" y="387731"/>
                </a:moveTo>
                <a:lnTo>
                  <a:pt x="172338" y="387731"/>
                </a:lnTo>
                <a:lnTo>
                  <a:pt x="126526" y="393891"/>
                </a:lnTo>
                <a:lnTo>
                  <a:pt x="85359" y="411273"/>
                </a:lnTo>
                <a:lnTo>
                  <a:pt x="50479" y="438229"/>
                </a:lnTo>
                <a:lnTo>
                  <a:pt x="23530" y="473112"/>
                </a:lnTo>
                <a:lnTo>
                  <a:pt x="6156" y="514275"/>
                </a:lnTo>
                <a:lnTo>
                  <a:pt x="0" y="560069"/>
                </a:lnTo>
                <a:lnTo>
                  <a:pt x="0" y="1249426"/>
                </a:lnTo>
                <a:lnTo>
                  <a:pt x="6156" y="1295220"/>
                </a:lnTo>
                <a:lnTo>
                  <a:pt x="23530" y="1336383"/>
                </a:lnTo>
                <a:lnTo>
                  <a:pt x="50479" y="1371266"/>
                </a:lnTo>
                <a:lnTo>
                  <a:pt x="85359" y="1398222"/>
                </a:lnTo>
                <a:lnTo>
                  <a:pt x="126526" y="1415604"/>
                </a:lnTo>
                <a:lnTo>
                  <a:pt x="172338" y="1421764"/>
                </a:lnTo>
                <a:lnTo>
                  <a:pt x="1689227" y="1421764"/>
                </a:lnTo>
                <a:lnTo>
                  <a:pt x="1735021" y="1415604"/>
                </a:lnTo>
                <a:lnTo>
                  <a:pt x="1776184" y="1398222"/>
                </a:lnTo>
                <a:lnTo>
                  <a:pt x="1811067" y="1371266"/>
                </a:lnTo>
                <a:lnTo>
                  <a:pt x="1838023" y="1336383"/>
                </a:lnTo>
                <a:lnTo>
                  <a:pt x="1855405" y="1295220"/>
                </a:lnTo>
                <a:lnTo>
                  <a:pt x="1861565" y="1249426"/>
                </a:lnTo>
                <a:lnTo>
                  <a:pt x="1861565" y="560069"/>
                </a:lnTo>
                <a:lnTo>
                  <a:pt x="1855405" y="514275"/>
                </a:lnTo>
                <a:lnTo>
                  <a:pt x="1838023" y="473112"/>
                </a:lnTo>
                <a:lnTo>
                  <a:pt x="1811067" y="438229"/>
                </a:lnTo>
                <a:lnTo>
                  <a:pt x="1776184" y="411273"/>
                </a:lnTo>
                <a:lnTo>
                  <a:pt x="1735021" y="393891"/>
                </a:lnTo>
                <a:lnTo>
                  <a:pt x="1689227" y="387731"/>
                </a:lnTo>
                <a:close/>
              </a:path>
              <a:path w="1861820" h="1421764">
                <a:moveTo>
                  <a:pt x="1739264" y="0"/>
                </a:moveTo>
                <a:lnTo>
                  <a:pt x="1085849" y="387731"/>
                </a:lnTo>
                <a:lnTo>
                  <a:pt x="1551305" y="387731"/>
                </a:lnTo>
                <a:lnTo>
                  <a:pt x="173926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2182" y="3863085"/>
            <a:ext cx="1404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1825">
              <a:lnSpc>
                <a:spcPct val="100000"/>
              </a:lnSpc>
              <a:spcBef>
                <a:spcPts val="100"/>
              </a:spcBef>
            </a:pPr>
            <a:r>
              <a:rPr sz="1600" spc="150" dirty="0">
                <a:latin typeface="Trebuchet MS"/>
                <a:cs typeface="Trebuchet MS"/>
              </a:rPr>
              <a:t>push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90" dirty="0">
                <a:latin typeface="Trebuchet MS"/>
                <a:cs typeface="Trebuchet MS"/>
              </a:rPr>
              <a:t>a </a:t>
            </a:r>
            <a:r>
              <a:rPr sz="1600" spc="150" dirty="0">
                <a:latin typeface="Trebuchet MS"/>
                <a:cs typeface="Trebuchet MS"/>
              </a:rPr>
              <a:t>push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45" dirty="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335" dirty="0">
                <a:latin typeface="Trebuchet MS"/>
                <a:cs typeface="Trebuchet MS"/>
              </a:rPr>
              <a:t>call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85" dirty="0">
                <a:latin typeface="Trebuchet MS"/>
                <a:cs typeface="Trebuchet MS"/>
              </a:rPr>
              <a:t>MyFunc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50741" y="3350005"/>
            <a:ext cx="1862455" cy="1428750"/>
          </a:xfrm>
          <a:custGeom>
            <a:avLst/>
            <a:gdLst/>
            <a:ahLst/>
            <a:cxnLst/>
            <a:rect l="l" t="t" r="r" b="b"/>
            <a:pathLst>
              <a:path w="1862454" h="1428750">
                <a:moveTo>
                  <a:pt x="1689989" y="394462"/>
                </a:moveTo>
                <a:lnTo>
                  <a:pt x="172338" y="394462"/>
                </a:lnTo>
                <a:lnTo>
                  <a:pt x="126544" y="400622"/>
                </a:lnTo>
                <a:lnTo>
                  <a:pt x="85381" y="418004"/>
                </a:lnTo>
                <a:lnTo>
                  <a:pt x="50498" y="444960"/>
                </a:lnTo>
                <a:lnTo>
                  <a:pt x="23542" y="479843"/>
                </a:lnTo>
                <a:lnTo>
                  <a:pt x="6160" y="521006"/>
                </a:lnTo>
                <a:lnTo>
                  <a:pt x="0" y="566801"/>
                </a:lnTo>
                <a:lnTo>
                  <a:pt x="0" y="1256157"/>
                </a:lnTo>
                <a:lnTo>
                  <a:pt x="6160" y="1301951"/>
                </a:lnTo>
                <a:lnTo>
                  <a:pt x="23542" y="1343114"/>
                </a:lnTo>
                <a:lnTo>
                  <a:pt x="50498" y="1377997"/>
                </a:lnTo>
                <a:lnTo>
                  <a:pt x="85381" y="1404953"/>
                </a:lnTo>
                <a:lnTo>
                  <a:pt x="126544" y="1422335"/>
                </a:lnTo>
                <a:lnTo>
                  <a:pt x="172338" y="1428496"/>
                </a:lnTo>
                <a:lnTo>
                  <a:pt x="1689989" y="1428496"/>
                </a:lnTo>
                <a:lnTo>
                  <a:pt x="1735783" y="1422335"/>
                </a:lnTo>
                <a:lnTo>
                  <a:pt x="1776946" y="1404953"/>
                </a:lnTo>
                <a:lnTo>
                  <a:pt x="1811829" y="1377997"/>
                </a:lnTo>
                <a:lnTo>
                  <a:pt x="1838785" y="1343114"/>
                </a:lnTo>
                <a:lnTo>
                  <a:pt x="1856167" y="1301951"/>
                </a:lnTo>
                <a:lnTo>
                  <a:pt x="1862328" y="1256157"/>
                </a:lnTo>
                <a:lnTo>
                  <a:pt x="1862328" y="566801"/>
                </a:lnTo>
                <a:lnTo>
                  <a:pt x="1856167" y="521006"/>
                </a:lnTo>
                <a:lnTo>
                  <a:pt x="1838785" y="479843"/>
                </a:lnTo>
                <a:lnTo>
                  <a:pt x="1811829" y="444960"/>
                </a:lnTo>
                <a:lnTo>
                  <a:pt x="1776946" y="418004"/>
                </a:lnTo>
                <a:lnTo>
                  <a:pt x="1735783" y="400622"/>
                </a:lnTo>
                <a:lnTo>
                  <a:pt x="1689989" y="394462"/>
                </a:lnTo>
                <a:close/>
              </a:path>
              <a:path w="1862454" h="1428750">
                <a:moveTo>
                  <a:pt x="197993" y="0"/>
                </a:moveTo>
                <a:lnTo>
                  <a:pt x="310388" y="394462"/>
                </a:lnTo>
                <a:lnTo>
                  <a:pt x="775970" y="394462"/>
                </a:lnTo>
                <a:lnTo>
                  <a:pt x="197993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80535" y="3863085"/>
            <a:ext cx="1404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1825">
              <a:lnSpc>
                <a:spcPct val="100000"/>
              </a:lnSpc>
              <a:spcBef>
                <a:spcPts val="100"/>
              </a:spcBef>
            </a:pPr>
            <a:r>
              <a:rPr sz="1600" spc="150" dirty="0">
                <a:latin typeface="Trebuchet MS"/>
                <a:cs typeface="Trebuchet MS"/>
              </a:rPr>
              <a:t>push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45" dirty="0">
                <a:latin typeface="Trebuchet MS"/>
                <a:cs typeface="Trebuchet MS"/>
              </a:rPr>
              <a:t>b </a:t>
            </a:r>
            <a:r>
              <a:rPr sz="1600" spc="150" dirty="0">
                <a:latin typeface="Trebuchet MS"/>
                <a:cs typeface="Trebuchet MS"/>
              </a:rPr>
              <a:t>push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90" dirty="0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335" dirty="0">
                <a:latin typeface="Trebuchet MS"/>
                <a:cs typeface="Trebuchet MS"/>
              </a:rPr>
              <a:t>call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85" dirty="0">
                <a:latin typeface="Trebuchet MS"/>
                <a:cs typeface="Trebuchet MS"/>
              </a:rPr>
              <a:t>MyFunc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15214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80EFF5D-E15C-4529-AC4E-AC79A62CC75A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3187700" y="4096004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6E62A4B-1693-D760-4B6D-F95E87B862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52851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210" dirty="0"/>
              <a:t> </a:t>
            </a:r>
            <a:r>
              <a:rPr spc="-20" dirty="0"/>
              <a:t>Procedure</a:t>
            </a:r>
            <a:r>
              <a:rPr spc="-190" dirty="0"/>
              <a:t> </a:t>
            </a:r>
            <a:r>
              <a:rPr spc="-20" dirty="0"/>
              <a:t>Call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96161"/>
            <a:ext cx="4775835" cy="2997835"/>
          </a:xfrm>
          <a:custGeom>
            <a:avLst/>
            <a:gdLst/>
            <a:ahLst/>
            <a:cxnLst/>
            <a:rect l="l" t="t" r="r" b="b"/>
            <a:pathLst>
              <a:path w="4775835" h="2997835">
                <a:moveTo>
                  <a:pt x="4775454" y="0"/>
                </a:moveTo>
                <a:lnTo>
                  <a:pt x="0" y="0"/>
                </a:lnTo>
                <a:lnTo>
                  <a:pt x="0" y="2997708"/>
                </a:lnTo>
                <a:lnTo>
                  <a:pt x="4775454" y="2997708"/>
                </a:lnTo>
                <a:lnTo>
                  <a:pt x="477545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199591"/>
            <a:ext cx="4159885" cy="30340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678815" algn="l"/>
                <a:tab pos="2012314" algn="l"/>
                <a:tab pos="2545715" algn="l"/>
                <a:tab pos="3212465" algn="l"/>
              </a:tabLst>
            </a:pPr>
            <a:r>
              <a:rPr sz="1700" spc="229" dirty="0">
                <a:latin typeface="Trebuchet MS"/>
                <a:cs typeface="Trebuchet MS"/>
              </a:rPr>
              <a:t>void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40" dirty="0">
                <a:latin typeface="Trebuchet MS"/>
                <a:cs typeface="Trebuchet MS"/>
              </a:rPr>
              <a:t>proc(long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15" dirty="0">
                <a:latin typeface="Trebuchet MS"/>
                <a:cs typeface="Trebuchet MS"/>
              </a:rPr>
              <a:t>a1,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9" dirty="0">
                <a:latin typeface="Trebuchet MS"/>
                <a:cs typeface="Trebuchet MS"/>
              </a:rPr>
              <a:t>long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40" dirty="0">
                <a:latin typeface="Trebuchet MS"/>
                <a:cs typeface="Trebuchet MS"/>
              </a:rPr>
              <a:t>*a1p,</a:t>
            </a:r>
            <a:endParaRPr sz="1700">
              <a:latin typeface="Trebuchet MS"/>
              <a:cs typeface="Trebuchet MS"/>
            </a:endParaRPr>
          </a:p>
          <a:p>
            <a:pPr marL="1346200" marR="5080">
              <a:lnSpc>
                <a:spcPct val="129000"/>
              </a:lnSpc>
              <a:tabLst>
                <a:tab pos="1879600" algn="l"/>
                <a:tab pos="2012950" algn="l"/>
                <a:tab pos="2146300" algn="l"/>
                <a:tab pos="2413000" algn="l"/>
                <a:tab pos="2546350" algn="l"/>
                <a:tab pos="2679700" algn="l"/>
                <a:tab pos="2946400" algn="l"/>
                <a:tab pos="3213100" algn="l"/>
                <a:tab pos="3479800" algn="l"/>
                <a:tab pos="4013200" algn="l"/>
              </a:tabLst>
            </a:pPr>
            <a:r>
              <a:rPr sz="1700" spc="325" dirty="0">
                <a:latin typeface="Trebuchet MS"/>
                <a:cs typeface="Trebuchet MS"/>
              </a:rPr>
              <a:t>int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15" dirty="0">
                <a:latin typeface="Trebuchet MS"/>
                <a:cs typeface="Trebuchet MS"/>
              </a:rPr>
              <a:t>a2,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325" dirty="0">
                <a:latin typeface="Trebuchet MS"/>
                <a:cs typeface="Trebuchet MS"/>
              </a:rPr>
              <a:t>int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40" dirty="0">
                <a:latin typeface="Trebuchet MS"/>
                <a:cs typeface="Trebuchet MS"/>
              </a:rPr>
              <a:t>*a2p, </a:t>
            </a:r>
            <a:r>
              <a:rPr sz="1700" spc="260" dirty="0">
                <a:latin typeface="Trebuchet MS"/>
                <a:cs typeface="Trebuchet MS"/>
              </a:rPr>
              <a:t>short</a:t>
            </a:r>
            <a:r>
              <a:rPr sz="1700" dirty="0">
                <a:latin typeface="Trebuchet MS"/>
                <a:cs typeface="Trebuchet MS"/>
              </a:rPr>
              <a:t>		</a:t>
            </a:r>
            <a:r>
              <a:rPr sz="1700" spc="215" dirty="0">
                <a:latin typeface="Trebuchet MS"/>
                <a:cs typeface="Trebuchet MS"/>
              </a:rPr>
              <a:t>a3,</a:t>
            </a:r>
            <a:r>
              <a:rPr sz="1700" dirty="0">
                <a:latin typeface="Trebuchet MS"/>
                <a:cs typeface="Trebuchet MS"/>
              </a:rPr>
              <a:t>		</a:t>
            </a:r>
            <a:r>
              <a:rPr sz="1700" spc="260" dirty="0">
                <a:latin typeface="Trebuchet MS"/>
                <a:cs typeface="Trebuchet MS"/>
              </a:rPr>
              <a:t>short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40" dirty="0">
                <a:latin typeface="Trebuchet MS"/>
                <a:cs typeface="Trebuchet MS"/>
              </a:rPr>
              <a:t>*a3p, </a:t>
            </a:r>
            <a:r>
              <a:rPr sz="1700" spc="195" dirty="0">
                <a:latin typeface="Trebuchet MS"/>
                <a:cs typeface="Trebuchet MS"/>
              </a:rPr>
              <a:t>char</a:t>
            </a:r>
            <a:r>
              <a:rPr sz="1700" dirty="0">
                <a:latin typeface="Trebuchet MS"/>
                <a:cs typeface="Trebuchet MS"/>
              </a:rPr>
              <a:t>		</a:t>
            </a:r>
            <a:r>
              <a:rPr sz="1700" spc="215" dirty="0">
                <a:latin typeface="Trebuchet MS"/>
                <a:cs typeface="Trebuchet MS"/>
              </a:rPr>
              <a:t>a4,</a:t>
            </a:r>
            <a:r>
              <a:rPr sz="1700" dirty="0">
                <a:latin typeface="Trebuchet MS"/>
                <a:cs typeface="Trebuchet MS"/>
              </a:rPr>
              <a:t>		</a:t>
            </a:r>
            <a:r>
              <a:rPr sz="1700" spc="195" dirty="0">
                <a:latin typeface="Trebuchet MS"/>
                <a:cs typeface="Trebuchet MS"/>
              </a:rPr>
              <a:t>char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35" dirty="0">
                <a:latin typeface="Trebuchet MS"/>
                <a:cs typeface="Trebuchet MS"/>
              </a:rPr>
              <a:t>*a4p)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365" dirty="0"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595"/>
              </a:spcBef>
              <a:tabLst>
                <a:tab pos="945515" algn="l"/>
                <a:tab pos="1345565" algn="l"/>
              </a:tabLst>
            </a:pPr>
            <a:r>
              <a:rPr sz="1700" spc="180" dirty="0">
                <a:latin typeface="Trebuchet MS"/>
                <a:cs typeface="Trebuchet MS"/>
              </a:rPr>
              <a:t>*a1p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25" dirty="0">
                <a:latin typeface="Trebuchet MS"/>
                <a:cs typeface="Trebuchet MS"/>
              </a:rPr>
              <a:t>+=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0" dirty="0">
                <a:latin typeface="Trebuchet MS"/>
                <a:cs typeface="Trebuchet MS"/>
              </a:rPr>
              <a:t>a1;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590"/>
              </a:spcBef>
              <a:tabLst>
                <a:tab pos="945515" algn="l"/>
                <a:tab pos="1345565" algn="l"/>
              </a:tabLst>
            </a:pPr>
            <a:r>
              <a:rPr sz="1700" spc="180" dirty="0">
                <a:latin typeface="Trebuchet MS"/>
                <a:cs typeface="Trebuchet MS"/>
              </a:rPr>
              <a:t>*a2p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25" dirty="0">
                <a:latin typeface="Trebuchet MS"/>
                <a:cs typeface="Trebuchet MS"/>
              </a:rPr>
              <a:t>+=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0" dirty="0">
                <a:latin typeface="Trebuchet MS"/>
                <a:cs typeface="Trebuchet MS"/>
              </a:rPr>
              <a:t>a2;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595"/>
              </a:spcBef>
              <a:tabLst>
                <a:tab pos="945515" algn="l"/>
                <a:tab pos="1345565" algn="l"/>
              </a:tabLst>
            </a:pPr>
            <a:r>
              <a:rPr sz="1700" spc="180" dirty="0">
                <a:latin typeface="Trebuchet MS"/>
                <a:cs typeface="Trebuchet MS"/>
              </a:rPr>
              <a:t>*a3p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25" dirty="0">
                <a:latin typeface="Trebuchet MS"/>
                <a:cs typeface="Trebuchet MS"/>
              </a:rPr>
              <a:t>+=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0" dirty="0">
                <a:latin typeface="Trebuchet MS"/>
                <a:cs typeface="Trebuchet MS"/>
              </a:rPr>
              <a:t>a3;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590"/>
              </a:spcBef>
              <a:tabLst>
                <a:tab pos="945515" algn="l"/>
                <a:tab pos="1345565" algn="l"/>
              </a:tabLst>
            </a:pPr>
            <a:r>
              <a:rPr sz="1700" spc="180" dirty="0">
                <a:latin typeface="Trebuchet MS"/>
                <a:cs typeface="Trebuchet MS"/>
              </a:rPr>
              <a:t>*a4p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25" dirty="0">
                <a:latin typeface="Trebuchet MS"/>
                <a:cs typeface="Trebuchet MS"/>
              </a:rPr>
              <a:t>+=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0" dirty="0">
                <a:latin typeface="Trebuchet MS"/>
                <a:cs typeface="Trebuchet MS"/>
              </a:rPr>
              <a:t>a4;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700" spc="365" dirty="0"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4644" y="1296161"/>
            <a:ext cx="5439410" cy="134239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98425" rIns="0" bIns="0" rtlCol="0">
            <a:spAutoFit/>
          </a:bodyPr>
          <a:lstStyle/>
          <a:p>
            <a:pPr marL="91440" marR="395605">
              <a:lnSpc>
                <a:spcPts val="1939"/>
              </a:lnSpc>
              <a:spcBef>
                <a:spcPts val="775"/>
              </a:spcBef>
              <a:tabLst>
                <a:tab pos="350520" algn="l"/>
                <a:tab pos="915035" algn="l"/>
                <a:tab pos="1339850" algn="l"/>
                <a:tab pos="2045970" algn="l"/>
                <a:tab pos="2068830" algn="l"/>
                <a:tab pos="4331335" algn="l"/>
              </a:tabLst>
            </a:pPr>
            <a:r>
              <a:rPr sz="1800" spc="-50" dirty="0">
                <a:latin typeface="Segoe UI Symbol"/>
                <a:cs typeface="Segoe UI Symbol"/>
              </a:rPr>
              <a:t>❯</a:t>
            </a:r>
            <a:r>
              <a:rPr sz="1800" dirty="0">
                <a:latin typeface="Segoe UI Symbol"/>
                <a:cs typeface="Segoe UI Symbol"/>
              </a:rPr>
              <a:t>	</a:t>
            </a:r>
            <a:r>
              <a:rPr sz="1800" spc="185" dirty="0">
                <a:latin typeface="Trebuchet MS"/>
                <a:cs typeface="Trebuchet MS"/>
              </a:rPr>
              <a:t>gcc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40" dirty="0">
                <a:latin typeface="Trebuchet MS"/>
                <a:cs typeface="Trebuchet MS"/>
              </a:rPr>
              <a:t>-</a:t>
            </a:r>
            <a:r>
              <a:rPr sz="1800" spc="190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40" dirty="0">
                <a:latin typeface="Trebuchet MS"/>
                <a:cs typeface="Trebuchet MS"/>
              </a:rPr>
              <a:t>-</a:t>
            </a:r>
            <a:r>
              <a:rPr sz="1800" spc="-25" dirty="0">
                <a:latin typeface="Trebuchet MS"/>
                <a:cs typeface="Trebuchet MS"/>
              </a:rPr>
              <a:t>m64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40" dirty="0">
                <a:latin typeface="Trebuchet MS"/>
                <a:cs typeface="Trebuchet MS"/>
              </a:rPr>
              <a:t>-</a:t>
            </a:r>
            <a:r>
              <a:rPr sz="1800" spc="285" dirty="0">
                <a:latin typeface="Trebuchet MS"/>
                <a:cs typeface="Trebuchet MS"/>
              </a:rPr>
              <a:t>fno-</a:t>
            </a:r>
            <a:r>
              <a:rPr sz="1800" spc="215" dirty="0">
                <a:latin typeface="Trebuchet MS"/>
                <a:cs typeface="Trebuchet MS"/>
              </a:rPr>
              <a:t>asynchronous- </a:t>
            </a:r>
            <a:r>
              <a:rPr sz="1800" spc="175" dirty="0">
                <a:latin typeface="Trebuchet MS"/>
                <a:cs typeface="Trebuchet MS"/>
              </a:rPr>
              <a:t>unwind-</a:t>
            </a:r>
            <a:r>
              <a:rPr sz="1800" spc="275" dirty="0">
                <a:latin typeface="Trebuchet MS"/>
                <a:cs typeface="Trebuchet MS"/>
              </a:rPr>
              <a:t>tables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445" dirty="0">
                <a:latin typeface="Trebuchet MS"/>
                <a:cs typeface="Trebuchet MS"/>
              </a:rPr>
              <a:t>-</a:t>
            </a:r>
            <a:r>
              <a:rPr sz="1800" spc="285" dirty="0">
                <a:latin typeface="Trebuchet MS"/>
                <a:cs typeface="Trebuchet MS"/>
              </a:rPr>
              <a:t>fno-</a:t>
            </a:r>
            <a:r>
              <a:rPr sz="1800" spc="225" dirty="0">
                <a:latin typeface="Trebuchet MS"/>
                <a:cs typeface="Trebuchet MS"/>
              </a:rPr>
              <a:t>exceptions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0" dirty="0">
                <a:latin typeface="Trebuchet MS"/>
                <a:cs typeface="Trebuchet MS"/>
              </a:rPr>
              <a:t>proc- </a:t>
            </a:r>
            <a:r>
              <a:rPr sz="1800" spc="350" dirty="0">
                <a:latin typeface="Trebuchet MS"/>
                <a:cs typeface="Trebuchet MS"/>
              </a:rPr>
              <a:t>call.c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spcBef>
                <a:spcPts val="770"/>
              </a:spcBef>
            </a:pPr>
            <a:r>
              <a:rPr sz="1800" spc="-5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31913" y="3017139"/>
          <a:ext cx="2392045" cy="2964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RBP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90" dirty="0">
                          <a:latin typeface="Trebuchet MS"/>
                          <a:cs typeface="Trebuchet MS"/>
                        </a:rPr>
                        <a:t>a4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75" dirty="0">
                          <a:latin typeface="Trebuchet MS"/>
                          <a:cs typeface="Trebuchet MS"/>
                        </a:rPr>
                        <a:t>a4p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830561" y="3910584"/>
            <a:ext cx="758190" cy="86995"/>
          </a:xfrm>
          <a:custGeom>
            <a:avLst/>
            <a:gdLst/>
            <a:ahLst/>
            <a:cxnLst/>
            <a:rect l="l" t="t" r="r" b="b"/>
            <a:pathLst>
              <a:path w="75819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758190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758190" h="86995">
                <a:moveTo>
                  <a:pt x="757682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757682" y="57912"/>
                </a:lnTo>
                <a:lnTo>
                  <a:pt x="75768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30561" y="4250435"/>
            <a:ext cx="758190" cy="86995"/>
          </a:xfrm>
          <a:custGeom>
            <a:avLst/>
            <a:gdLst/>
            <a:ahLst/>
            <a:cxnLst/>
            <a:rect l="l" t="t" r="r" b="b"/>
            <a:pathLst>
              <a:path w="758190" h="86995">
                <a:moveTo>
                  <a:pt x="86868" y="0"/>
                </a:moveTo>
                <a:lnTo>
                  <a:pt x="0" y="43433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758190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758190" h="86995">
                <a:moveTo>
                  <a:pt x="757682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757682" y="57912"/>
                </a:lnTo>
                <a:lnTo>
                  <a:pt x="75768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30561" y="4646676"/>
            <a:ext cx="758190" cy="86995"/>
          </a:xfrm>
          <a:custGeom>
            <a:avLst/>
            <a:gdLst/>
            <a:ahLst/>
            <a:cxnLst/>
            <a:rect l="l" t="t" r="r" b="b"/>
            <a:pathLst>
              <a:path w="75819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758190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758190" h="86995">
                <a:moveTo>
                  <a:pt x="757682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757682" y="57912"/>
                </a:lnTo>
                <a:lnTo>
                  <a:pt x="75768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30561" y="5026152"/>
            <a:ext cx="758190" cy="86995"/>
          </a:xfrm>
          <a:custGeom>
            <a:avLst/>
            <a:gdLst/>
            <a:ahLst/>
            <a:cxnLst/>
            <a:rect l="l" t="t" r="r" b="b"/>
            <a:pathLst>
              <a:path w="75819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758190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758190" h="86995">
                <a:moveTo>
                  <a:pt x="757682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757682" y="57912"/>
                </a:lnTo>
                <a:lnTo>
                  <a:pt x="75768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61880" y="3574592"/>
            <a:ext cx="659765" cy="148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0">
              <a:lnSpc>
                <a:spcPct val="140300"/>
              </a:lnSpc>
              <a:spcBef>
                <a:spcPts val="100"/>
              </a:spcBef>
            </a:pPr>
            <a:r>
              <a:rPr sz="1600" spc="-25" dirty="0">
                <a:latin typeface="Calibri"/>
                <a:cs typeface="Calibri"/>
              </a:rPr>
              <a:t>RBP </a:t>
            </a:r>
            <a:r>
              <a:rPr sz="1600" spc="-10" dirty="0">
                <a:latin typeface="Calibri"/>
                <a:cs typeface="Calibri"/>
              </a:rPr>
              <a:t>RBP+8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51700"/>
              </a:lnSpc>
              <a:spcBef>
                <a:spcPts val="275"/>
              </a:spcBef>
            </a:pPr>
            <a:r>
              <a:rPr sz="1600" spc="-10" dirty="0">
                <a:latin typeface="Calibri"/>
                <a:cs typeface="Calibri"/>
              </a:rPr>
              <a:t>RBP+16 RBP+24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03028" y="4630781"/>
            <a:ext cx="1240155" cy="704215"/>
            <a:chOff x="6003028" y="4630781"/>
            <a:chExt cx="1240155" cy="704215"/>
          </a:xfrm>
        </p:grpSpPr>
        <p:sp>
          <p:nvSpPr>
            <p:cNvPr id="13" name="object 13"/>
            <p:cNvSpPr/>
            <p:nvPr/>
          </p:nvSpPr>
          <p:spPr>
            <a:xfrm>
              <a:off x="6009505" y="4637258"/>
              <a:ext cx="1226820" cy="691515"/>
            </a:xfrm>
            <a:custGeom>
              <a:avLst/>
              <a:gdLst/>
              <a:ahLst/>
              <a:cxnLst/>
              <a:rect l="l" t="t" r="r" b="b"/>
              <a:pathLst>
                <a:path w="1226820" h="691514">
                  <a:moveTo>
                    <a:pt x="756912" y="0"/>
                  </a:moveTo>
                  <a:lnTo>
                    <a:pt x="709779" y="4750"/>
                  </a:lnTo>
                  <a:lnTo>
                    <a:pt x="668408" y="22693"/>
                  </a:lnTo>
                  <a:lnTo>
                    <a:pt x="638182" y="52470"/>
                  </a:lnTo>
                  <a:lnTo>
                    <a:pt x="630041" y="46803"/>
                  </a:lnTo>
                  <a:lnTo>
                    <a:pt x="556956" y="20669"/>
                  </a:lnTo>
                  <a:lnTo>
                    <a:pt x="510140" y="20285"/>
                  </a:lnTo>
                  <a:lnTo>
                    <a:pt x="465799" y="30711"/>
                  </a:lnTo>
                  <a:lnTo>
                    <a:pt x="427304" y="51145"/>
                  </a:lnTo>
                  <a:lnTo>
                    <a:pt x="398025" y="80791"/>
                  </a:lnTo>
                  <a:lnTo>
                    <a:pt x="369155" y="70211"/>
                  </a:lnTo>
                  <a:lnTo>
                    <a:pt x="338605" y="63488"/>
                  </a:lnTo>
                  <a:lnTo>
                    <a:pt x="307032" y="60717"/>
                  </a:lnTo>
                  <a:lnTo>
                    <a:pt x="275089" y="61995"/>
                  </a:lnTo>
                  <a:lnTo>
                    <a:pt x="225461" y="72463"/>
                  </a:lnTo>
                  <a:lnTo>
                    <a:pt x="182648" y="91887"/>
                  </a:lnTo>
                  <a:lnTo>
                    <a:pt x="148216" y="118685"/>
                  </a:lnTo>
                  <a:lnTo>
                    <a:pt x="123734" y="151272"/>
                  </a:lnTo>
                  <a:lnTo>
                    <a:pt x="110766" y="188063"/>
                  </a:lnTo>
                  <a:lnTo>
                    <a:pt x="110878" y="227476"/>
                  </a:lnTo>
                  <a:lnTo>
                    <a:pt x="109735" y="229635"/>
                  </a:lnTo>
                  <a:lnTo>
                    <a:pt x="55618" y="244320"/>
                  </a:lnTo>
                  <a:lnTo>
                    <a:pt x="15882" y="276244"/>
                  </a:lnTo>
                  <a:lnTo>
                    <a:pt x="0" y="311959"/>
                  </a:lnTo>
                  <a:lnTo>
                    <a:pt x="3024" y="348317"/>
                  </a:lnTo>
                  <a:lnTo>
                    <a:pt x="23526" y="381150"/>
                  </a:lnTo>
                  <a:lnTo>
                    <a:pt x="60078" y="406292"/>
                  </a:lnTo>
                  <a:lnTo>
                    <a:pt x="43888" y="422872"/>
                  </a:lnTo>
                  <a:lnTo>
                    <a:pt x="32853" y="441487"/>
                  </a:lnTo>
                  <a:lnTo>
                    <a:pt x="27271" y="461460"/>
                  </a:lnTo>
                  <a:lnTo>
                    <a:pt x="27439" y="482111"/>
                  </a:lnTo>
                  <a:lnTo>
                    <a:pt x="42751" y="517840"/>
                  </a:lnTo>
                  <a:lnTo>
                    <a:pt x="73731" y="545341"/>
                  </a:lnTo>
                  <a:lnTo>
                    <a:pt x="115950" y="561961"/>
                  </a:lnTo>
                  <a:lnTo>
                    <a:pt x="164980" y="565042"/>
                  </a:lnTo>
                  <a:lnTo>
                    <a:pt x="167266" y="568090"/>
                  </a:lnTo>
                  <a:lnTo>
                    <a:pt x="198169" y="598956"/>
                  </a:lnTo>
                  <a:lnTo>
                    <a:pt x="236116" y="622853"/>
                  </a:lnTo>
                  <a:lnTo>
                    <a:pt x="279304" y="639436"/>
                  </a:lnTo>
                  <a:lnTo>
                    <a:pt x="325928" y="648362"/>
                  </a:lnTo>
                  <a:lnTo>
                    <a:pt x="374186" y="649285"/>
                  </a:lnTo>
                  <a:lnTo>
                    <a:pt x="422272" y="641862"/>
                  </a:lnTo>
                  <a:lnTo>
                    <a:pt x="468383" y="625748"/>
                  </a:lnTo>
                  <a:lnTo>
                    <a:pt x="489027" y="645604"/>
                  </a:lnTo>
                  <a:lnTo>
                    <a:pt x="513611" y="662293"/>
                  </a:lnTo>
                  <a:lnTo>
                    <a:pt x="541553" y="675505"/>
                  </a:lnTo>
                  <a:lnTo>
                    <a:pt x="572269" y="684930"/>
                  </a:lnTo>
                  <a:lnTo>
                    <a:pt x="623048" y="691257"/>
                  </a:lnTo>
                  <a:lnTo>
                    <a:pt x="672510" y="687240"/>
                  </a:lnTo>
                  <a:lnTo>
                    <a:pt x="718367" y="673818"/>
                  </a:lnTo>
                  <a:lnTo>
                    <a:pt x="758329" y="651929"/>
                  </a:lnTo>
                  <a:lnTo>
                    <a:pt x="790107" y="622512"/>
                  </a:lnTo>
                  <a:lnTo>
                    <a:pt x="811410" y="586505"/>
                  </a:lnTo>
                  <a:lnTo>
                    <a:pt x="831431" y="594663"/>
                  </a:lnTo>
                  <a:lnTo>
                    <a:pt x="852606" y="600618"/>
                  </a:lnTo>
                  <a:lnTo>
                    <a:pt x="874615" y="604311"/>
                  </a:lnTo>
                  <a:lnTo>
                    <a:pt x="897135" y="605682"/>
                  </a:lnTo>
                  <a:lnTo>
                    <a:pt x="949168" y="599563"/>
                  </a:lnTo>
                  <a:lnTo>
                    <a:pt x="994482" y="581965"/>
                  </a:lnTo>
                  <a:lnTo>
                    <a:pt x="1030354" y="554942"/>
                  </a:lnTo>
                  <a:lnTo>
                    <a:pt x="1054059" y="520550"/>
                  </a:lnTo>
                  <a:lnTo>
                    <a:pt x="1062870" y="480841"/>
                  </a:lnTo>
                  <a:lnTo>
                    <a:pt x="1087066" y="476922"/>
                  </a:lnTo>
                  <a:lnTo>
                    <a:pt x="1132361" y="462321"/>
                  </a:lnTo>
                  <a:lnTo>
                    <a:pt x="1189317" y="423681"/>
                  </a:lnTo>
                  <a:lnTo>
                    <a:pt x="1213972" y="390417"/>
                  </a:lnTo>
                  <a:lnTo>
                    <a:pt x="1226542" y="353937"/>
                  </a:lnTo>
                  <a:lnTo>
                    <a:pt x="1226686" y="316207"/>
                  </a:lnTo>
                  <a:lnTo>
                    <a:pt x="1214067" y="279197"/>
                  </a:lnTo>
                  <a:lnTo>
                    <a:pt x="1188346" y="244875"/>
                  </a:lnTo>
                  <a:lnTo>
                    <a:pt x="1191140" y="239922"/>
                  </a:lnTo>
                  <a:lnTo>
                    <a:pt x="1193426" y="234842"/>
                  </a:lnTo>
                  <a:lnTo>
                    <a:pt x="1195331" y="229635"/>
                  </a:lnTo>
                  <a:lnTo>
                    <a:pt x="1199330" y="183540"/>
                  </a:lnTo>
                  <a:lnTo>
                    <a:pt x="1180647" y="141291"/>
                  </a:lnTo>
                  <a:lnTo>
                    <a:pt x="1142700" y="107495"/>
                  </a:lnTo>
                  <a:lnTo>
                    <a:pt x="1088905" y="86760"/>
                  </a:lnTo>
                  <a:lnTo>
                    <a:pt x="1082641" y="69222"/>
                  </a:lnTo>
                  <a:lnTo>
                    <a:pt x="1059062" y="38004"/>
                  </a:lnTo>
                  <a:lnTo>
                    <a:pt x="994286" y="4800"/>
                  </a:lnTo>
                  <a:lnTo>
                    <a:pt x="941681" y="384"/>
                  </a:lnTo>
                  <a:lnTo>
                    <a:pt x="890742" y="11376"/>
                  </a:lnTo>
                  <a:lnTo>
                    <a:pt x="847732" y="37357"/>
                  </a:lnTo>
                  <a:lnTo>
                    <a:pt x="838537" y="29051"/>
                  </a:lnTo>
                  <a:lnTo>
                    <a:pt x="828174" y="21673"/>
                  </a:lnTo>
                  <a:lnTo>
                    <a:pt x="816764" y="15247"/>
                  </a:lnTo>
                  <a:lnTo>
                    <a:pt x="804425" y="9798"/>
                  </a:lnTo>
                  <a:lnTo>
                    <a:pt x="75691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9505" y="4637258"/>
              <a:ext cx="1226820" cy="691515"/>
            </a:xfrm>
            <a:custGeom>
              <a:avLst/>
              <a:gdLst/>
              <a:ahLst/>
              <a:cxnLst/>
              <a:rect l="l" t="t" r="r" b="b"/>
              <a:pathLst>
                <a:path w="1226820" h="691514">
                  <a:moveTo>
                    <a:pt x="110878" y="227476"/>
                  </a:moveTo>
                  <a:lnTo>
                    <a:pt x="110766" y="188063"/>
                  </a:lnTo>
                  <a:lnTo>
                    <a:pt x="123734" y="151272"/>
                  </a:lnTo>
                  <a:lnTo>
                    <a:pt x="148216" y="118685"/>
                  </a:lnTo>
                  <a:lnTo>
                    <a:pt x="182648" y="91887"/>
                  </a:lnTo>
                  <a:lnTo>
                    <a:pt x="225461" y="72463"/>
                  </a:lnTo>
                  <a:lnTo>
                    <a:pt x="275089" y="61995"/>
                  </a:lnTo>
                  <a:lnTo>
                    <a:pt x="307032" y="60717"/>
                  </a:lnTo>
                  <a:lnTo>
                    <a:pt x="338605" y="63488"/>
                  </a:lnTo>
                  <a:lnTo>
                    <a:pt x="369155" y="70211"/>
                  </a:lnTo>
                  <a:lnTo>
                    <a:pt x="398025" y="80791"/>
                  </a:lnTo>
                  <a:lnTo>
                    <a:pt x="427304" y="51145"/>
                  </a:lnTo>
                  <a:lnTo>
                    <a:pt x="465799" y="30711"/>
                  </a:lnTo>
                  <a:lnTo>
                    <a:pt x="510140" y="20285"/>
                  </a:lnTo>
                  <a:lnTo>
                    <a:pt x="556956" y="20669"/>
                  </a:lnTo>
                  <a:lnTo>
                    <a:pt x="602876" y="32658"/>
                  </a:lnTo>
                  <a:lnTo>
                    <a:pt x="638182" y="52470"/>
                  </a:lnTo>
                  <a:lnTo>
                    <a:pt x="668408" y="22693"/>
                  </a:lnTo>
                  <a:lnTo>
                    <a:pt x="709779" y="4750"/>
                  </a:lnTo>
                  <a:lnTo>
                    <a:pt x="756912" y="0"/>
                  </a:lnTo>
                  <a:lnTo>
                    <a:pt x="804425" y="9798"/>
                  </a:lnTo>
                  <a:lnTo>
                    <a:pt x="816764" y="15247"/>
                  </a:lnTo>
                  <a:lnTo>
                    <a:pt x="828174" y="21673"/>
                  </a:lnTo>
                  <a:lnTo>
                    <a:pt x="838537" y="29051"/>
                  </a:lnTo>
                  <a:lnTo>
                    <a:pt x="847732" y="37357"/>
                  </a:lnTo>
                  <a:lnTo>
                    <a:pt x="890742" y="11376"/>
                  </a:lnTo>
                  <a:lnTo>
                    <a:pt x="941681" y="384"/>
                  </a:lnTo>
                  <a:lnTo>
                    <a:pt x="994286" y="4800"/>
                  </a:lnTo>
                  <a:lnTo>
                    <a:pt x="1042296" y="25038"/>
                  </a:lnTo>
                  <a:lnTo>
                    <a:pt x="1059062" y="38004"/>
                  </a:lnTo>
                  <a:lnTo>
                    <a:pt x="1072602" y="52851"/>
                  </a:lnTo>
                  <a:lnTo>
                    <a:pt x="1082641" y="69222"/>
                  </a:lnTo>
                  <a:lnTo>
                    <a:pt x="1088905" y="86760"/>
                  </a:lnTo>
                  <a:lnTo>
                    <a:pt x="1142700" y="107495"/>
                  </a:lnTo>
                  <a:lnTo>
                    <a:pt x="1180647" y="141291"/>
                  </a:lnTo>
                  <a:lnTo>
                    <a:pt x="1199330" y="183540"/>
                  </a:lnTo>
                  <a:lnTo>
                    <a:pt x="1195331" y="229635"/>
                  </a:lnTo>
                  <a:lnTo>
                    <a:pt x="1193426" y="234842"/>
                  </a:lnTo>
                  <a:lnTo>
                    <a:pt x="1191140" y="239922"/>
                  </a:lnTo>
                  <a:lnTo>
                    <a:pt x="1188346" y="244875"/>
                  </a:lnTo>
                  <a:lnTo>
                    <a:pt x="1214067" y="279197"/>
                  </a:lnTo>
                  <a:lnTo>
                    <a:pt x="1226686" y="316207"/>
                  </a:lnTo>
                  <a:lnTo>
                    <a:pt x="1226542" y="353937"/>
                  </a:lnTo>
                  <a:lnTo>
                    <a:pt x="1213972" y="390417"/>
                  </a:lnTo>
                  <a:lnTo>
                    <a:pt x="1189317" y="423681"/>
                  </a:lnTo>
                  <a:lnTo>
                    <a:pt x="1152913" y="451758"/>
                  </a:lnTo>
                  <a:lnTo>
                    <a:pt x="1110321" y="470729"/>
                  </a:lnTo>
                  <a:lnTo>
                    <a:pt x="1062870" y="480841"/>
                  </a:lnTo>
                  <a:lnTo>
                    <a:pt x="1054059" y="520550"/>
                  </a:lnTo>
                  <a:lnTo>
                    <a:pt x="1030354" y="554942"/>
                  </a:lnTo>
                  <a:lnTo>
                    <a:pt x="994482" y="581965"/>
                  </a:lnTo>
                  <a:lnTo>
                    <a:pt x="949168" y="599563"/>
                  </a:lnTo>
                  <a:lnTo>
                    <a:pt x="897135" y="605682"/>
                  </a:lnTo>
                  <a:lnTo>
                    <a:pt x="874615" y="604311"/>
                  </a:lnTo>
                  <a:lnTo>
                    <a:pt x="852606" y="600618"/>
                  </a:lnTo>
                  <a:lnTo>
                    <a:pt x="831431" y="594663"/>
                  </a:lnTo>
                  <a:lnTo>
                    <a:pt x="811410" y="586505"/>
                  </a:lnTo>
                  <a:lnTo>
                    <a:pt x="790107" y="622512"/>
                  </a:lnTo>
                  <a:lnTo>
                    <a:pt x="758329" y="651929"/>
                  </a:lnTo>
                  <a:lnTo>
                    <a:pt x="718367" y="673818"/>
                  </a:lnTo>
                  <a:lnTo>
                    <a:pt x="672510" y="687240"/>
                  </a:lnTo>
                  <a:lnTo>
                    <a:pt x="623048" y="691257"/>
                  </a:lnTo>
                  <a:lnTo>
                    <a:pt x="572269" y="684930"/>
                  </a:lnTo>
                  <a:lnTo>
                    <a:pt x="541553" y="675505"/>
                  </a:lnTo>
                  <a:lnTo>
                    <a:pt x="513611" y="662293"/>
                  </a:lnTo>
                  <a:lnTo>
                    <a:pt x="489027" y="645604"/>
                  </a:lnTo>
                  <a:lnTo>
                    <a:pt x="468383" y="625748"/>
                  </a:lnTo>
                  <a:lnTo>
                    <a:pt x="422272" y="641862"/>
                  </a:lnTo>
                  <a:lnTo>
                    <a:pt x="374186" y="649285"/>
                  </a:lnTo>
                  <a:lnTo>
                    <a:pt x="325928" y="648362"/>
                  </a:lnTo>
                  <a:lnTo>
                    <a:pt x="279304" y="639436"/>
                  </a:lnTo>
                  <a:lnTo>
                    <a:pt x="236116" y="622853"/>
                  </a:lnTo>
                  <a:lnTo>
                    <a:pt x="198169" y="598956"/>
                  </a:lnTo>
                  <a:lnTo>
                    <a:pt x="167266" y="568090"/>
                  </a:lnTo>
                  <a:lnTo>
                    <a:pt x="166504" y="567074"/>
                  </a:lnTo>
                  <a:lnTo>
                    <a:pt x="165742" y="566058"/>
                  </a:lnTo>
                  <a:lnTo>
                    <a:pt x="164980" y="565042"/>
                  </a:lnTo>
                  <a:lnTo>
                    <a:pt x="115950" y="561961"/>
                  </a:lnTo>
                  <a:lnTo>
                    <a:pt x="73731" y="545341"/>
                  </a:lnTo>
                  <a:lnTo>
                    <a:pt x="42751" y="517840"/>
                  </a:lnTo>
                  <a:lnTo>
                    <a:pt x="27439" y="482111"/>
                  </a:lnTo>
                  <a:lnTo>
                    <a:pt x="27271" y="461460"/>
                  </a:lnTo>
                  <a:lnTo>
                    <a:pt x="32853" y="441487"/>
                  </a:lnTo>
                  <a:lnTo>
                    <a:pt x="43888" y="422872"/>
                  </a:lnTo>
                  <a:lnTo>
                    <a:pt x="60078" y="406292"/>
                  </a:lnTo>
                  <a:lnTo>
                    <a:pt x="23526" y="381150"/>
                  </a:lnTo>
                  <a:lnTo>
                    <a:pt x="3024" y="348317"/>
                  </a:lnTo>
                  <a:lnTo>
                    <a:pt x="0" y="311959"/>
                  </a:lnTo>
                  <a:lnTo>
                    <a:pt x="15882" y="276244"/>
                  </a:lnTo>
                  <a:lnTo>
                    <a:pt x="33458" y="258371"/>
                  </a:lnTo>
                  <a:lnTo>
                    <a:pt x="55618" y="244320"/>
                  </a:lnTo>
                  <a:lnTo>
                    <a:pt x="81373" y="234578"/>
                  </a:lnTo>
                  <a:lnTo>
                    <a:pt x="109735" y="229635"/>
                  </a:lnTo>
                  <a:lnTo>
                    <a:pt x="110878" y="227476"/>
                  </a:lnTo>
                  <a:close/>
                </a:path>
                <a:path w="1226820" h="691514">
                  <a:moveTo>
                    <a:pt x="133357" y="416452"/>
                  </a:moveTo>
                  <a:lnTo>
                    <a:pt x="114552" y="416413"/>
                  </a:lnTo>
                  <a:lnTo>
                    <a:pt x="96067" y="414230"/>
                  </a:lnTo>
                  <a:lnTo>
                    <a:pt x="78226" y="409952"/>
                  </a:lnTo>
                  <a:lnTo>
                    <a:pt x="61348" y="403625"/>
                  </a:lnTo>
                </a:path>
                <a:path w="1226820" h="691514">
                  <a:moveTo>
                    <a:pt x="196857" y="555898"/>
                  </a:moveTo>
                  <a:lnTo>
                    <a:pt x="189222" y="558065"/>
                  </a:lnTo>
                  <a:lnTo>
                    <a:pt x="181395" y="559804"/>
                  </a:lnTo>
                  <a:lnTo>
                    <a:pt x="173426" y="561113"/>
                  </a:lnTo>
                  <a:lnTo>
                    <a:pt x="165361" y="561994"/>
                  </a:lnTo>
                </a:path>
                <a:path w="1226820" h="691514">
                  <a:moveTo>
                    <a:pt x="468256" y="622954"/>
                  </a:moveTo>
                  <a:lnTo>
                    <a:pt x="462782" y="616287"/>
                  </a:lnTo>
                  <a:lnTo>
                    <a:pt x="457795" y="609429"/>
                  </a:lnTo>
                  <a:lnTo>
                    <a:pt x="453308" y="602380"/>
                  </a:lnTo>
                  <a:lnTo>
                    <a:pt x="449333" y="595141"/>
                  </a:lnTo>
                </a:path>
                <a:path w="1226820" h="691514">
                  <a:moveTo>
                    <a:pt x="819157" y="553612"/>
                  </a:moveTo>
                  <a:lnTo>
                    <a:pt x="818038" y="561322"/>
                  </a:lnTo>
                  <a:lnTo>
                    <a:pt x="816395" y="568995"/>
                  </a:lnTo>
                  <a:lnTo>
                    <a:pt x="814228" y="576597"/>
                  </a:lnTo>
                  <a:lnTo>
                    <a:pt x="811537" y="584092"/>
                  </a:lnTo>
                </a:path>
                <a:path w="1226820" h="691514">
                  <a:moveTo>
                    <a:pt x="969779" y="364890"/>
                  </a:moveTo>
                  <a:lnTo>
                    <a:pt x="1008354" y="384853"/>
                  </a:lnTo>
                  <a:lnTo>
                    <a:pt x="1037582" y="411722"/>
                  </a:lnTo>
                  <a:lnTo>
                    <a:pt x="1056022" y="443686"/>
                  </a:lnTo>
                  <a:lnTo>
                    <a:pt x="1062235" y="478936"/>
                  </a:lnTo>
                </a:path>
                <a:path w="1226820" h="691514">
                  <a:moveTo>
                    <a:pt x="1187711" y="243224"/>
                  </a:moveTo>
                  <a:lnTo>
                    <a:pt x="1179943" y="255252"/>
                  </a:lnTo>
                  <a:lnTo>
                    <a:pt x="1170424" y="266481"/>
                  </a:lnTo>
                  <a:lnTo>
                    <a:pt x="1159261" y="276782"/>
                  </a:lnTo>
                  <a:lnTo>
                    <a:pt x="1146563" y="286023"/>
                  </a:lnTo>
                </a:path>
                <a:path w="1226820" h="691514">
                  <a:moveTo>
                    <a:pt x="1089032" y="84474"/>
                  </a:moveTo>
                  <a:lnTo>
                    <a:pt x="1090556" y="91078"/>
                  </a:lnTo>
                  <a:lnTo>
                    <a:pt x="1091318" y="97809"/>
                  </a:lnTo>
                  <a:lnTo>
                    <a:pt x="1091191" y="104667"/>
                  </a:lnTo>
                </a:path>
                <a:path w="1226820" h="691514">
                  <a:moveTo>
                    <a:pt x="826269" y="60852"/>
                  </a:moveTo>
                  <a:lnTo>
                    <a:pt x="830599" y="53949"/>
                  </a:lnTo>
                  <a:lnTo>
                    <a:pt x="835572" y="47343"/>
                  </a:lnTo>
                  <a:lnTo>
                    <a:pt x="841164" y="41046"/>
                  </a:lnTo>
                  <a:lnTo>
                    <a:pt x="847351" y="35071"/>
                  </a:lnTo>
                </a:path>
                <a:path w="1226820" h="691514">
                  <a:moveTo>
                    <a:pt x="629165" y="73171"/>
                  </a:moveTo>
                  <a:lnTo>
                    <a:pt x="631324" y="65424"/>
                  </a:lnTo>
                  <a:lnTo>
                    <a:pt x="634753" y="57931"/>
                  </a:lnTo>
                  <a:lnTo>
                    <a:pt x="639325" y="50946"/>
                  </a:lnTo>
                </a:path>
                <a:path w="1226820" h="691514">
                  <a:moveTo>
                    <a:pt x="397771" y="80664"/>
                  </a:moveTo>
                  <a:lnTo>
                    <a:pt x="407671" y="85377"/>
                  </a:lnTo>
                  <a:lnTo>
                    <a:pt x="417155" y="90554"/>
                  </a:lnTo>
                  <a:lnTo>
                    <a:pt x="426186" y="96184"/>
                  </a:lnTo>
                  <a:lnTo>
                    <a:pt x="434728" y="102254"/>
                  </a:lnTo>
                </a:path>
                <a:path w="1226820" h="691514">
                  <a:moveTo>
                    <a:pt x="117228" y="250209"/>
                  </a:moveTo>
                  <a:lnTo>
                    <a:pt x="114307" y="242843"/>
                  </a:lnTo>
                  <a:lnTo>
                    <a:pt x="112148" y="235223"/>
                  </a:lnTo>
                  <a:lnTo>
                    <a:pt x="110878" y="227476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717535" y="4655184"/>
            <a:ext cx="51435" cy="51435"/>
            <a:chOff x="7717535" y="4655184"/>
            <a:chExt cx="51435" cy="51435"/>
          </a:xfrm>
        </p:grpSpPr>
        <p:sp>
          <p:nvSpPr>
            <p:cNvPr id="16" name="object 16"/>
            <p:cNvSpPr/>
            <p:nvPr/>
          </p:nvSpPr>
          <p:spPr>
            <a:xfrm>
              <a:off x="7724012" y="4661661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19176" y="0"/>
                  </a:moveTo>
                  <a:lnTo>
                    <a:pt x="11680" y="1514"/>
                  </a:lnTo>
                  <a:lnTo>
                    <a:pt x="5588" y="5635"/>
                  </a:lnTo>
                  <a:lnTo>
                    <a:pt x="1496" y="11733"/>
                  </a:lnTo>
                  <a:lnTo>
                    <a:pt x="0" y="19176"/>
                  </a:lnTo>
                  <a:lnTo>
                    <a:pt x="1496" y="26673"/>
                  </a:lnTo>
                  <a:lnTo>
                    <a:pt x="5588" y="32765"/>
                  </a:lnTo>
                  <a:lnTo>
                    <a:pt x="11680" y="36857"/>
                  </a:lnTo>
                  <a:lnTo>
                    <a:pt x="19176" y="38354"/>
                  </a:lnTo>
                  <a:lnTo>
                    <a:pt x="26620" y="36857"/>
                  </a:lnTo>
                  <a:lnTo>
                    <a:pt x="32718" y="32766"/>
                  </a:lnTo>
                  <a:lnTo>
                    <a:pt x="36839" y="26673"/>
                  </a:lnTo>
                  <a:lnTo>
                    <a:pt x="38353" y="19176"/>
                  </a:lnTo>
                  <a:lnTo>
                    <a:pt x="36839" y="11733"/>
                  </a:lnTo>
                  <a:lnTo>
                    <a:pt x="32718" y="5635"/>
                  </a:lnTo>
                  <a:lnTo>
                    <a:pt x="26620" y="1514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24012" y="4661661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353" y="19176"/>
                  </a:moveTo>
                  <a:lnTo>
                    <a:pt x="36839" y="26673"/>
                  </a:lnTo>
                  <a:lnTo>
                    <a:pt x="32718" y="32766"/>
                  </a:lnTo>
                  <a:lnTo>
                    <a:pt x="26620" y="36857"/>
                  </a:lnTo>
                  <a:lnTo>
                    <a:pt x="19176" y="38354"/>
                  </a:lnTo>
                  <a:lnTo>
                    <a:pt x="11680" y="36857"/>
                  </a:lnTo>
                  <a:lnTo>
                    <a:pt x="5588" y="32765"/>
                  </a:lnTo>
                  <a:lnTo>
                    <a:pt x="1496" y="26673"/>
                  </a:lnTo>
                  <a:lnTo>
                    <a:pt x="0" y="19176"/>
                  </a:lnTo>
                  <a:lnTo>
                    <a:pt x="1496" y="11733"/>
                  </a:lnTo>
                  <a:lnTo>
                    <a:pt x="5588" y="5635"/>
                  </a:lnTo>
                  <a:lnTo>
                    <a:pt x="11680" y="1514"/>
                  </a:lnTo>
                  <a:lnTo>
                    <a:pt x="19176" y="0"/>
                  </a:lnTo>
                  <a:lnTo>
                    <a:pt x="26620" y="1514"/>
                  </a:lnTo>
                  <a:lnTo>
                    <a:pt x="32718" y="5635"/>
                  </a:lnTo>
                  <a:lnTo>
                    <a:pt x="36839" y="11733"/>
                  </a:lnTo>
                  <a:lnTo>
                    <a:pt x="38353" y="1917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522209" y="4683125"/>
            <a:ext cx="90170" cy="90170"/>
            <a:chOff x="7522209" y="4683125"/>
            <a:chExt cx="90170" cy="9017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8686" y="4689601"/>
              <a:ext cx="76708" cy="768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2209" y="4683125"/>
              <a:ext cx="89662" cy="8978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289800" y="4720971"/>
            <a:ext cx="128270" cy="128270"/>
            <a:chOff x="7289800" y="4720971"/>
            <a:chExt cx="128270" cy="12827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6276" y="4727448"/>
              <a:ext cx="115189" cy="1151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9800" y="4720971"/>
              <a:ext cx="128143" cy="12814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244844" y="4799838"/>
            <a:ext cx="66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r>
              <a:rPr sz="1800" baseline="25462" dirty="0">
                <a:latin typeface="Calibri"/>
                <a:cs typeface="Calibri"/>
              </a:rPr>
              <a:t>th</a:t>
            </a:r>
            <a:r>
              <a:rPr sz="1800" spc="179" baseline="25462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16738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0D6584B-F272-4E7E-947C-2BC28F386919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9F92F60-A796-CD87-2BAC-8D727375CF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52851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210" dirty="0"/>
              <a:t> </a:t>
            </a:r>
            <a:r>
              <a:rPr spc="-20" dirty="0"/>
              <a:t>Procedure</a:t>
            </a:r>
            <a:r>
              <a:rPr spc="-190" dirty="0"/>
              <a:t> </a:t>
            </a:r>
            <a:r>
              <a:rPr spc="-20" dirty="0"/>
              <a:t>Call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96161"/>
            <a:ext cx="4775835" cy="2997835"/>
          </a:xfrm>
          <a:custGeom>
            <a:avLst/>
            <a:gdLst/>
            <a:ahLst/>
            <a:cxnLst/>
            <a:rect l="l" t="t" r="r" b="b"/>
            <a:pathLst>
              <a:path w="4775835" h="2997835">
                <a:moveTo>
                  <a:pt x="4775454" y="0"/>
                </a:moveTo>
                <a:lnTo>
                  <a:pt x="0" y="0"/>
                </a:lnTo>
                <a:lnTo>
                  <a:pt x="0" y="2997708"/>
                </a:lnTo>
                <a:lnTo>
                  <a:pt x="4775454" y="2997708"/>
                </a:lnTo>
                <a:lnTo>
                  <a:pt x="477545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199591"/>
            <a:ext cx="4159885" cy="30340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678815" algn="l"/>
                <a:tab pos="2012314" algn="l"/>
                <a:tab pos="2545715" algn="l"/>
                <a:tab pos="3212465" algn="l"/>
              </a:tabLst>
            </a:pPr>
            <a:r>
              <a:rPr sz="1700" spc="229" dirty="0">
                <a:latin typeface="Trebuchet MS"/>
                <a:cs typeface="Trebuchet MS"/>
              </a:rPr>
              <a:t>void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40" dirty="0">
                <a:latin typeface="Trebuchet MS"/>
                <a:cs typeface="Trebuchet MS"/>
              </a:rPr>
              <a:t>proc(long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15" dirty="0">
                <a:latin typeface="Trebuchet MS"/>
                <a:cs typeface="Trebuchet MS"/>
              </a:rPr>
              <a:t>a1,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9" dirty="0">
                <a:latin typeface="Trebuchet MS"/>
                <a:cs typeface="Trebuchet MS"/>
              </a:rPr>
              <a:t>long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40" dirty="0">
                <a:latin typeface="Trebuchet MS"/>
                <a:cs typeface="Trebuchet MS"/>
              </a:rPr>
              <a:t>*a1p,</a:t>
            </a:r>
            <a:endParaRPr sz="1700">
              <a:latin typeface="Trebuchet MS"/>
              <a:cs typeface="Trebuchet MS"/>
            </a:endParaRPr>
          </a:p>
          <a:p>
            <a:pPr marL="1346200" marR="5080">
              <a:lnSpc>
                <a:spcPct val="129000"/>
              </a:lnSpc>
              <a:tabLst>
                <a:tab pos="1879600" algn="l"/>
                <a:tab pos="2012950" algn="l"/>
                <a:tab pos="2146300" algn="l"/>
                <a:tab pos="2413000" algn="l"/>
                <a:tab pos="2546350" algn="l"/>
                <a:tab pos="2679700" algn="l"/>
                <a:tab pos="2946400" algn="l"/>
                <a:tab pos="3213100" algn="l"/>
                <a:tab pos="3479800" algn="l"/>
                <a:tab pos="4013200" algn="l"/>
              </a:tabLst>
            </a:pPr>
            <a:r>
              <a:rPr sz="1700" spc="325" dirty="0">
                <a:latin typeface="Trebuchet MS"/>
                <a:cs typeface="Trebuchet MS"/>
              </a:rPr>
              <a:t>int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15" dirty="0">
                <a:latin typeface="Trebuchet MS"/>
                <a:cs typeface="Trebuchet MS"/>
              </a:rPr>
              <a:t>a2,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325" dirty="0">
                <a:latin typeface="Trebuchet MS"/>
                <a:cs typeface="Trebuchet MS"/>
              </a:rPr>
              <a:t>int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40" dirty="0">
                <a:latin typeface="Trebuchet MS"/>
                <a:cs typeface="Trebuchet MS"/>
              </a:rPr>
              <a:t>*a2p, </a:t>
            </a:r>
            <a:r>
              <a:rPr sz="1700" spc="260" dirty="0">
                <a:latin typeface="Trebuchet MS"/>
                <a:cs typeface="Trebuchet MS"/>
              </a:rPr>
              <a:t>short</a:t>
            </a:r>
            <a:r>
              <a:rPr sz="1700" dirty="0">
                <a:latin typeface="Trebuchet MS"/>
                <a:cs typeface="Trebuchet MS"/>
              </a:rPr>
              <a:t>		</a:t>
            </a:r>
            <a:r>
              <a:rPr sz="1700" spc="215" dirty="0">
                <a:latin typeface="Trebuchet MS"/>
                <a:cs typeface="Trebuchet MS"/>
              </a:rPr>
              <a:t>a3,</a:t>
            </a:r>
            <a:r>
              <a:rPr sz="1700" dirty="0">
                <a:latin typeface="Trebuchet MS"/>
                <a:cs typeface="Trebuchet MS"/>
              </a:rPr>
              <a:t>		</a:t>
            </a:r>
            <a:r>
              <a:rPr sz="1700" spc="260" dirty="0">
                <a:latin typeface="Trebuchet MS"/>
                <a:cs typeface="Trebuchet MS"/>
              </a:rPr>
              <a:t>short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40" dirty="0">
                <a:latin typeface="Trebuchet MS"/>
                <a:cs typeface="Trebuchet MS"/>
              </a:rPr>
              <a:t>*a3p, </a:t>
            </a:r>
            <a:r>
              <a:rPr sz="1700" spc="195" dirty="0">
                <a:latin typeface="Trebuchet MS"/>
                <a:cs typeface="Trebuchet MS"/>
              </a:rPr>
              <a:t>char</a:t>
            </a:r>
            <a:r>
              <a:rPr sz="1700" dirty="0">
                <a:latin typeface="Trebuchet MS"/>
                <a:cs typeface="Trebuchet MS"/>
              </a:rPr>
              <a:t>		</a:t>
            </a:r>
            <a:r>
              <a:rPr sz="1700" spc="215" dirty="0">
                <a:latin typeface="Trebuchet MS"/>
                <a:cs typeface="Trebuchet MS"/>
              </a:rPr>
              <a:t>a4,</a:t>
            </a:r>
            <a:r>
              <a:rPr sz="1700" dirty="0">
                <a:latin typeface="Trebuchet MS"/>
                <a:cs typeface="Trebuchet MS"/>
              </a:rPr>
              <a:t>		</a:t>
            </a:r>
            <a:r>
              <a:rPr sz="1700" spc="195" dirty="0">
                <a:latin typeface="Trebuchet MS"/>
                <a:cs typeface="Trebuchet MS"/>
              </a:rPr>
              <a:t>char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35" dirty="0">
                <a:latin typeface="Trebuchet MS"/>
                <a:cs typeface="Trebuchet MS"/>
              </a:rPr>
              <a:t>*a4p)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365" dirty="0"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595"/>
              </a:spcBef>
              <a:tabLst>
                <a:tab pos="945515" algn="l"/>
                <a:tab pos="1345565" algn="l"/>
              </a:tabLst>
            </a:pPr>
            <a:r>
              <a:rPr sz="1700" spc="180" dirty="0">
                <a:latin typeface="Trebuchet MS"/>
                <a:cs typeface="Trebuchet MS"/>
              </a:rPr>
              <a:t>*a1p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25" dirty="0">
                <a:latin typeface="Trebuchet MS"/>
                <a:cs typeface="Trebuchet MS"/>
              </a:rPr>
              <a:t>+=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0" dirty="0">
                <a:latin typeface="Trebuchet MS"/>
                <a:cs typeface="Trebuchet MS"/>
              </a:rPr>
              <a:t>a1;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590"/>
              </a:spcBef>
              <a:tabLst>
                <a:tab pos="945515" algn="l"/>
                <a:tab pos="1345565" algn="l"/>
              </a:tabLst>
            </a:pPr>
            <a:r>
              <a:rPr sz="1700" spc="180" dirty="0">
                <a:latin typeface="Trebuchet MS"/>
                <a:cs typeface="Trebuchet MS"/>
              </a:rPr>
              <a:t>*a2p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25" dirty="0">
                <a:latin typeface="Trebuchet MS"/>
                <a:cs typeface="Trebuchet MS"/>
              </a:rPr>
              <a:t>+=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0" dirty="0">
                <a:latin typeface="Trebuchet MS"/>
                <a:cs typeface="Trebuchet MS"/>
              </a:rPr>
              <a:t>a2;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595"/>
              </a:spcBef>
              <a:tabLst>
                <a:tab pos="945515" algn="l"/>
                <a:tab pos="1345565" algn="l"/>
              </a:tabLst>
            </a:pPr>
            <a:r>
              <a:rPr sz="1700" spc="180" dirty="0">
                <a:latin typeface="Trebuchet MS"/>
                <a:cs typeface="Trebuchet MS"/>
              </a:rPr>
              <a:t>*a3p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25" dirty="0">
                <a:latin typeface="Trebuchet MS"/>
                <a:cs typeface="Trebuchet MS"/>
              </a:rPr>
              <a:t>+=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0" dirty="0">
                <a:latin typeface="Trebuchet MS"/>
                <a:cs typeface="Trebuchet MS"/>
              </a:rPr>
              <a:t>a3;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590"/>
              </a:spcBef>
              <a:tabLst>
                <a:tab pos="945515" algn="l"/>
                <a:tab pos="1345565" algn="l"/>
              </a:tabLst>
            </a:pPr>
            <a:r>
              <a:rPr sz="1700" spc="180" dirty="0">
                <a:latin typeface="Trebuchet MS"/>
                <a:cs typeface="Trebuchet MS"/>
              </a:rPr>
              <a:t>*a4p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25" dirty="0">
                <a:latin typeface="Trebuchet MS"/>
                <a:cs typeface="Trebuchet MS"/>
              </a:rPr>
              <a:t>+=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0" dirty="0">
                <a:latin typeface="Trebuchet MS"/>
                <a:cs typeface="Trebuchet MS"/>
              </a:rPr>
              <a:t>a4;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700" spc="365" dirty="0"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14644" y="1296161"/>
            <a:ext cx="5439410" cy="4880610"/>
          </a:xfrm>
          <a:custGeom>
            <a:avLst/>
            <a:gdLst/>
            <a:ahLst/>
            <a:cxnLst/>
            <a:rect l="l" t="t" r="r" b="b"/>
            <a:pathLst>
              <a:path w="5439409" h="4880610">
                <a:moveTo>
                  <a:pt x="5439156" y="0"/>
                </a:moveTo>
                <a:lnTo>
                  <a:pt x="0" y="0"/>
                </a:lnTo>
                <a:lnTo>
                  <a:pt x="0" y="4880610"/>
                </a:lnTo>
                <a:lnTo>
                  <a:pt x="5439156" y="4880610"/>
                </a:lnTo>
                <a:lnTo>
                  <a:pt x="543915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60591" y="2849829"/>
            <a:ext cx="55880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9000"/>
              </a:lnSpc>
              <a:spcBef>
                <a:spcPts val="100"/>
              </a:spcBef>
            </a:pPr>
            <a:r>
              <a:rPr sz="1700" spc="-20" dirty="0">
                <a:latin typeface="Trebuchet MS"/>
                <a:cs typeface="Trebuchet MS"/>
              </a:rPr>
              <a:t>movq </a:t>
            </a:r>
            <a:r>
              <a:rPr sz="1700" spc="85" dirty="0">
                <a:latin typeface="Trebuchet MS"/>
                <a:cs typeface="Trebuchet MS"/>
              </a:rPr>
              <a:t>addq </a:t>
            </a:r>
            <a:r>
              <a:rPr sz="1700" spc="204" dirty="0">
                <a:latin typeface="Trebuchet MS"/>
                <a:cs typeface="Trebuchet MS"/>
              </a:rPr>
              <a:t>addl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19786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61B63CD-0DC2-4220-A25F-7019D80EB2A8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5993891" y="1507997"/>
            <a:ext cx="4791075" cy="37077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490"/>
              </a:spcBef>
              <a:tabLst>
                <a:tab pos="257175" algn="l"/>
                <a:tab pos="790575" algn="l"/>
                <a:tab pos="1315085" algn="l"/>
                <a:tab pos="1713864" algn="l"/>
                <a:tab pos="1878964" algn="l"/>
                <a:tab pos="2380615" algn="l"/>
                <a:tab pos="4015740" algn="l"/>
              </a:tabLst>
            </a:pPr>
            <a:r>
              <a:rPr sz="1700" spc="-50" dirty="0">
                <a:latin typeface="Segoe UI Symbol"/>
                <a:cs typeface="Segoe UI Symbol"/>
              </a:rPr>
              <a:t>❯</a:t>
            </a:r>
            <a:r>
              <a:rPr sz="1700" dirty="0">
                <a:latin typeface="Segoe UI Symbol"/>
                <a:cs typeface="Segoe UI Symbol"/>
              </a:rPr>
              <a:t>	</a:t>
            </a:r>
            <a:r>
              <a:rPr sz="1700" spc="170" dirty="0">
                <a:latin typeface="Trebuchet MS"/>
                <a:cs typeface="Trebuchet MS"/>
              </a:rPr>
              <a:t>gcc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14" dirty="0">
                <a:latin typeface="Trebuchet MS"/>
                <a:cs typeface="Trebuchet MS"/>
              </a:rPr>
              <a:t>–O2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409" dirty="0">
                <a:latin typeface="Trebuchet MS"/>
                <a:cs typeface="Trebuchet MS"/>
              </a:rPr>
              <a:t>-</a:t>
            </a:r>
            <a:r>
              <a:rPr sz="1700" spc="175" dirty="0">
                <a:latin typeface="Trebuchet MS"/>
                <a:cs typeface="Trebuchet MS"/>
              </a:rPr>
              <a:t>S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409" dirty="0">
                <a:latin typeface="Trebuchet MS"/>
                <a:cs typeface="Trebuchet MS"/>
              </a:rPr>
              <a:t>-</a:t>
            </a:r>
            <a:r>
              <a:rPr sz="1700" spc="-25" dirty="0">
                <a:latin typeface="Trebuchet MS"/>
                <a:cs typeface="Trebuchet MS"/>
              </a:rPr>
              <a:t>m64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409" dirty="0">
                <a:latin typeface="Trebuchet MS"/>
                <a:cs typeface="Trebuchet MS"/>
              </a:rPr>
              <a:t>-</a:t>
            </a:r>
            <a:r>
              <a:rPr sz="1700" spc="270" dirty="0">
                <a:latin typeface="Trebuchet MS"/>
                <a:cs typeface="Trebuchet MS"/>
              </a:rPr>
              <a:t>fno-</a:t>
            </a:r>
            <a:r>
              <a:rPr sz="1700" spc="204" dirty="0">
                <a:latin typeface="Trebuchet MS"/>
                <a:cs typeface="Trebuchet MS"/>
              </a:rPr>
              <a:t>asynchronous- </a:t>
            </a:r>
            <a:r>
              <a:rPr sz="1700" spc="170" dirty="0">
                <a:latin typeface="Trebuchet MS"/>
                <a:cs typeface="Trebuchet MS"/>
              </a:rPr>
              <a:t>unwind-</a:t>
            </a:r>
            <a:r>
              <a:rPr sz="1700" spc="260" dirty="0">
                <a:latin typeface="Trebuchet MS"/>
                <a:cs typeface="Trebuchet MS"/>
              </a:rPr>
              <a:t>tables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420" dirty="0">
                <a:latin typeface="Trebuchet MS"/>
                <a:cs typeface="Trebuchet MS"/>
              </a:rPr>
              <a:t>-</a:t>
            </a:r>
            <a:r>
              <a:rPr sz="1700" spc="275" dirty="0">
                <a:latin typeface="Trebuchet MS"/>
                <a:cs typeface="Trebuchet MS"/>
              </a:rPr>
              <a:t>fno-</a:t>
            </a:r>
            <a:r>
              <a:rPr sz="1700" spc="215" dirty="0">
                <a:latin typeface="Trebuchet MS"/>
                <a:cs typeface="Trebuchet MS"/>
              </a:rPr>
              <a:t>exceptions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20" dirty="0">
                <a:latin typeface="Trebuchet MS"/>
                <a:cs typeface="Trebuchet MS"/>
              </a:rPr>
              <a:t>proc- </a:t>
            </a:r>
            <a:r>
              <a:rPr sz="1700" spc="335" dirty="0">
                <a:latin typeface="Trebuchet MS"/>
                <a:cs typeface="Trebuchet MS"/>
              </a:rPr>
              <a:t>call.c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615"/>
              </a:spcBef>
            </a:pPr>
            <a:r>
              <a:rPr sz="1700" spc="-50" dirty="0">
                <a:latin typeface="Trebuchet MS"/>
                <a:cs typeface="Trebuchet MS"/>
              </a:rPr>
              <a:t>…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590"/>
              </a:spcBef>
              <a:tabLst>
                <a:tab pos="545465" algn="l"/>
                <a:tab pos="1345565" algn="l"/>
                <a:tab pos="2012314" algn="l"/>
                <a:tab pos="2679065" algn="l"/>
                <a:tab pos="2945765" algn="l"/>
              </a:tabLst>
            </a:pPr>
            <a:r>
              <a:rPr sz="1700" spc="365" dirty="0">
                <a:solidFill>
                  <a:srgbClr val="7E7E7E"/>
                </a:solidFill>
                <a:latin typeface="Trebuchet MS"/>
                <a:cs typeface="Trebuchet MS"/>
              </a:rPr>
              <a:t>;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80" dirty="0">
                <a:solidFill>
                  <a:srgbClr val="7E7E7E"/>
                </a:solidFill>
                <a:latin typeface="Trebuchet MS"/>
                <a:cs typeface="Trebuchet MS"/>
              </a:rPr>
              <a:t>Fetch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80" dirty="0">
                <a:solidFill>
                  <a:srgbClr val="7E7E7E"/>
                </a:solidFill>
                <a:latin typeface="Trebuchet MS"/>
                <a:cs typeface="Trebuchet MS"/>
              </a:rPr>
              <a:t>a4p,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-20" dirty="0">
                <a:solidFill>
                  <a:srgbClr val="7E7E7E"/>
                </a:solidFill>
                <a:latin typeface="Trebuchet MS"/>
                <a:cs typeface="Trebuchet MS"/>
              </a:rPr>
              <a:t>move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00" dirty="0">
                <a:solidFill>
                  <a:srgbClr val="7E7E7E"/>
                </a:solidFill>
                <a:latin typeface="Trebuchet MS"/>
                <a:cs typeface="Trebuchet MS"/>
              </a:rPr>
              <a:t>8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220" dirty="0">
                <a:solidFill>
                  <a:srgbClr val="7E7E7E"/>
                </a:solidFill>
                <a:latin typeface="Trebuchet MS"/>
                <a:cs typeface="Trebuchet MS"/>
              </a:rPr>
              <a:t>bytes</a:t>
            </a:r>
            <a:endParaRPr sz="1700">
              <a:latin typeface="Trebuchet MS"/>
              <a:cs typeface="Trebuchet MS"/>
            </a:endParaRPr>
          </a:p>
          <a:p>
            <a:pPr marL="1346200">
              <a:lnSpc>
                <a:spcPct val="100000"/>
              </a:lnSpc>
              <a:spcBef>
                <a:spcPts val="595"/>
              </a:spcBef>
              <a:tabLst>
                <a:tab pos="2679065" algn="l"/>
              </a:tabLst>
            </a:pPr>
            <a:r>
              <a:rPr sz="1700" spc="260" dirty="0">
                <a:latin typeface="Trebuchet MS"/>
                <a:cs typeface="Trebuchet MS"/>
              </a:rPr>
              <a:t>16(%rsp),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165" dirty="0">
                <a:latin typeface="Trebuchet MS"/>
                <a:cs typeface="Trebuchet MS"/>
              </a:rPr>
              <a:t>%rax</a:t>
            </a:r>
            <a:endParaRPr sz="1700">
              <a:latin typeface="Trebuchet MS"/>
              <a:cs typeface="Trebuchet MS"/>
            </a:endParaRPr>
          </a:p>
          <a:p>
            <a:pPr marL="1346200">
              <a:lnSpc>
                <a:spcPct val="100000"/>
              </a:lnSpc>
              <a:spcBef>
                <a:spcPts val="590"/>
              </a:spcBef>
              <a:tabLst>
                <a:tab pos="2145665" algn="l"/>
                <a:tab pos="3079750" algn="l"/>
                <a:tab pos="3346450" algn="l"/>
                <a:tab pos="4013200" algn="l"/>
                <a:tab pos="4413250" algn="l"/>
              </a:tabLst>
            </a:pPr>
            <a:r>
              <a:rPr sz="1700" spc="285" dirty="0">
                <a:latin typeface="Trebuchet MS"/>
                <a:cs typeface="Trebuchet MS"/>
              </a:rPr>
              <a:t>%rdi,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345" dirty="0">
                <a:latin typeface="Trebuchet MS"/>
                <a:cs typeface="Trebuchet MS"/>
              </a:rPr>
              <a:t>(%rsi)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355" dirty="0">
                <a:solidFill>
                  <a:srgbClr val="7E7E7E"/>
                </a:solidFill>
                <a:latin typeface="Trebuchet MS"/>
                <a:cs typeface="Trebuchet MS"/>
              </a:rPr>
              <a:t>;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80" dirty="0">
                <a:solidFill>
                  <a:srgbClr val="7E7E7E"/>
                </a:solidFill>
                <a:latin typeface="Trebuchet MS"/>
                <a:cs typeface="Trebuchet MS"/>
              </a:rPr>
              <a:t>*a1p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25" dirty="0">
                <a:solidFill>
                  <a:srgbClr val="7E7E7E"/>
                </a:solidFill>
                <a:latin typeface="Trebuchet MS"/>
                <a:cs typeface="Trebuchet MS"/>
              </a:rPr>
              <a:t>+=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30" dirty="0">
                <a:solidFill>
                  <a:srgbClr val="7E7E7E"/>
                </a:solidFill>
                <a:latin typeface="Trebuchet MS"/>
                <a:cs typeface="Trebuchet MS"/>
              </a:rPr>
              <a:t>a1</a:t>
            </a:r>
            <a:endParaRPr sz="1700">
              <a:latin typeface="Trebuchet MS"/>
              <a:cs typeface="Trebuchet MS"/>
            </a:endParaRPr>
          </a:p>
          <a:p>
            <a:pPr marL="1346200">
              <a:lnSpc>
                <a:spcPct val="100000"/>
              </a:lnSpc>
              <a:spcBef>
                <a:spcPts val="590"/>
              </a:spcBef>
              <a:tabLst>
                <a:tab pos="2145665" algn="l"/>
                <a:tab pos="3079750" algn="l"/>
                <a:tab pos="3346450" algn="l"/>
                <a:tab pos="4013200" algn="l"/>
                <a:tab pos="4413250" algn="l"/>
              </a:tabLst>
            </a:pPr>
            <a:r>
              <a:rPr sz="1700" spc="160" dirty="0">
                <a:latin typeface="Trebuchet MS"/>
                <a:cs typeface="Trebuchet MS"/>
              </a:rPr>
              <a:t>%edx,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60" dirty="0">
                <a:latin typeface="Trebuchet MS"/>
                <a:cs typeface="Trebuchet MS"/>
              </a:rPr>
              <a:t>(%rcx)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355" dirty="0">
                <a:solidFill>
                  <a:srgbClr val="7E7E7E"/>
                </a:solidFill>
                <a:latin typeface="Trebuchet MS"/>
                <a:cs typeface="Trebuchet MS"/>
              </a:rPr>
              <a:t>;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80" dirty="0">
                <a:solidFill>
                  <a:srgbClr val="7E7E7E"/>
                </a:solidFill>
                <a:latin typeface="Trebuchet MS"/>
                <a:cs typeface="Trebuchet MS"/>
              </a:rPr>
              <a:t>*a2p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25" dirty="0">
                <a:solidFill>
                  <a:srgbClr val="7E7E7E"/>
                </a:solidFill>
                <a:latin typeface="Trebuchet MS"/>
                <a:cs typeface="Trebuchet MS"/>
              </a:rPr>
              <a:t>+=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30" dirty="0">
                <a:solidFill>
                  <a:srgbClr val="7E7E7E"/>
                </a:solidFill>
                <a:latin typeface="Trebuchet MS"/>
                <a:cs typeface="Trebuchet MS"/>
              </a:rPr>
              <a:t>a2</a:t>
            </a:r>
            <a:endParaRPr sz="17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595"/>
              </a:spcBef>
              <a:tabLst>
                <a:tab pos="545465" algn="l"/>
                <a:tab pos="1345565" algn="l"/>
                <a:tab pos="1745614" algn="l"/>
                <a:tab pos="2145665" algn="l"/>
              </a:tabLst>
            </a:pPr>
            <a:r>
              <a:rPr sz="1700" spc="365" dirty="0">
                <a:solidFill>
                  <a:srgbClr val="7E7E7E"/>
                </a:solidFill>
                <a:latin typeface="Trebuchet MS"/>
                <a:cs typeface="Trebuchet MS"/>
              </a:rPr>
              <a:t>;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80" dirty="0">
                <a:solidFill>
                  <a:srgbClr val="7E7E7E"/>
                </a:solidFill>
                <a:latin typeface="Trebuchet MS"/>
                <a:cs typeface="Trebuchet MS"/>
              </a:rPr>
              <a:t>Fetch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25" dirty="0">
                <a:solidFill>
                  <a:srgbClr val="7E7E7E"/>
                </a:solidFill>
                <a:latin typeface="Trebuchet MS"/>
                <a:cs typeface="Trebuchet MS"/>
              </a:rPr>
              <a:t>a4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220" dirty="0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90" dirty="0">
                <a:solidFill>
                  <a:srgbClr val="7E7E7E"/>
                </a:solidFill>
                <a:latin typeface="Trebuchet MS"/>
                <a:cs typeface="Trebuchet MS"/>
              </a:rPr>
              <a:t>%dl</a:t>
            </a:r>
            <a:endParaRPr sz="1700">
              <a:latin typeface="Trebuchet MS"/>
              <a:cs typeface="Trebuchet MS"/>
            </a:endParaRPr>
          </a:p>
          <a:p>
            <a:pPr marL="1346200">
              <a:lnSpc>
                <a:spcPct val="100000"/>
              </a:lnSpc>
              <a:spcBef>
                <a:spcPts val="595"/>
              </a:spcBef>
              <a:tabLst>
                <a:tab pos="2545715" algn="l"/>
              </a:tabLst>
            </a:pPr>
            <a:r>
              <a:rPr sz="1700" spc="275" dirty="0">
                <a:latin typeface="Trebuchet MS"/>
                <a:cs typeface="Trebuchet MS"/>
              </a:rPr>
              <a:t>8(%rsp),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85" dirty="0">
                <a:latin typeface="Trebuchet MS"/>
                <a:cs typeface="Trebuchet MS"/>
              </a:rPr>
              <a:t>%edx</a:t>
            </a:r>
            <a:endParaRPr sz="1700">
              <a:latin typeface="Trebuchet MS"/>
              <a:cs typeface="Trebuchet MS"/>
            </a:endParaRPr>
          </a:p>
          <a:p>
            <a:pPr marL="1346200">
              <a:lnSpc>
                <a:spcPct val="100000"/>
              </a:lnSpc>
              <a:spcBef>
                <a:spcPts val="590"/>
              </a:spcBef>
              <a:tabLst>
                <a:tab pos="2145665" algn="l"/>
                <a:tab pos="2946400" algn="l"/>
                <a:tab pos="3213100" algn="l"/>
                <a:tab pos="3879850" algn="l"/>
                <a:tab pos="4279900" algn="l"/>
              </a:tabLst>
            </a:pPr>
            <a:r>
              <a:rPr sz="1700" spc="145" dirty="0">
                <a:latin typeface="Trebuchet MS"/>
                <a:cs typeface="Trebuchet MS"/>
              </a:rPr>
              <a:t>%r8w,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65" dirty="0">
                <a:latin typeface="Trebuchet MS"/>
                <a:cs typeface="Trebuchet MS"/>
              </a:rPr>
              <a:t>(%r9)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365" dirty="0">
                <a:solidFill>
                  <a:srgbClr val="7E7E7E"/>
                </a:solidFill>
                <a:latin typeface="Trebuchet MS"/>
                <a:cs typeface="Trebuchet MS"/>
              </a:rPr>
              <a:t>;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80" dirty="0">
                <a:solidFill>
                  <a:srgbClr val="7E7E7E"/>
                </a:solidFill>
                <a:latin typeface="Trebuchet MS"/>
                <a:cs typeface="Trebuchet MS"/>
              </a:rPr>
              <a:t>*a3p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25" dirty="0">
                <a:solidFill>
                  <a:srgbClr val="7E7E7E"/>
                </a:solidFill>
                <a:latin typeface="Trebuchet MS"/>
                <a:cs typeface="Trebuchet MS"/>
              </a:rPr>
              <a:t>+=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30" dirty="0">
                <a:solidFill>
                  <a:srgbClr val="7E7E7E"/>
                </a:solidFill>
                <a:latin typeface="Trebuchet MS"/>
                <a:cs typeface="Trebuchet MS"/>
              </a:rPr>
              <a:t>a3</a:t>
            </a:r>
            <a:endParaRPr sz="1700">
              <a:latin typeface="Trebuchet MS"/>
              <a:cs typeface="Trebuchet MS"/>
            </a:endParaRPr>
          </a:p>
          <a:p>
            <a:pPr marL="1346200">
              <a:lnSpc>
                <a:spcPct val="100000"/>
              </a:lnSpc>
              <a:spcBef>
                <a:spcPts val="590"/>
              </a:spcBef>
              <a:tabLst>
                <a:tab pos="2012314" algn="l"/>
                <a:tab pos="2946400" algn="l"/>
                <a:tab pos="3213100" algn="l"/>
                <a:tab pos="3879850" algn="l"/>
                <a:tab pos="4279900" algn="l"/>
              </a:tabLst>
            </a:pPr>
            <a:r>
              <a:rPr sz="1700" spc="245" dirty="0">
                <a:latin typeface="Trebuchet MS"/>
                <a:cs typeface="Trebuchet MS"/>
              </a:rPr>
              <a:t>%dl,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254" dirty="0">
                <a:latin typeface="Trebuchet MS"/>
                <a:cs typeface="Trebuchet MS"/>
              </a:rPr>
              <a:t>(%rax)</a:t>
            </a:r>
            <a:r>
              <a:rPr sz="1700" dirty="0">
                <a:latin typeface="Trebuchet MS"/>
                <a:cs typeface="Trebuchet MS"/>
              </a:rPr>
              <a:t>	</a:t>
            </a:r>
            <a:r>
              <a:rPr sz="1700" spc="365" dirty="0">
                <a:solidFill>
                  <a:srgbClr val="7E7E7E"/>
                </a:solidFill>
                <a:latin typeface="Trebuchet MS"/>
                <a:cs typeface="Trebuchet MS"/>
              </a:rPr>
              <a:t>;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80" dirty="0">
                <a:solidFill>
                  <a:srgbClr val="7E7E7E"/>
                </a:solidFill>
                <a:latin typeface="Trebuchet MS"/>
                <a:cs typeface="Trebuchet MS"/>
              </a:rPr>
              <a:t>*a4p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25" dirty="0">
                <a:solidFill>
                  <a:srgbClr val="7E7E7E"/>
                </a:solidFill>
                <a:latin typeface="Trebuchet MS"/>
                <a:cs typeface="Trebuchet MS"/>
              </a:rPr>
              <a:t>+=</a:t>
            </a:r>
            <a:r>
              <a:rPr sz="1700" dirty="0">
                <a:solidFill>
                  <a:srgbClr val="7E7E7E"/>
                </a:solidFill>
                <a:latin typeface="Trebuchet MS"/>
                <a:cs typeface="Trebuchet MS"/>
              </a:rPr>
              <a:t>	</a:t>
            </a:r>
            <a:r>
              <a:rPr sz="1700" spc="130" dirty="0">
                <a:solidFill>
                  <a:srgbClr val="7E7E7E"/>
                </a:solidFill>
                <a:latin typeface="Trebuchet MS"/>
                <a:cs typeface="Trebuchet MS"/>
              </a:rPr>
              <a:t>a4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0591" y="4187647"/>
            <a:ext cx="558800" cy="169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9099"/>
              </a:lnSpc>
              <a:spcBef>
                <a:spcPts val="95"/>
              </a:spcBef>
            </a:pPr>
            <a:r>
              <a:rPr sz="1700" spc="110" dirty="0">
                <a:latin typeface="Trebuchet MS"/>
                <a:cs typeface="Trebuchet MS"/>
              </a:rPr>
              <a:t>movl </a:t>
            </a:r>
            <a:r>
              <a:rPr sz="1700" spc="-20" dirty="0">
                <a:latin typeface="Trebuchet MS"/>
                <a:cs typeface="Trebuchet MS"/>
              </a:rPr>
              <a:t>addw </a:t>
            </a:r>
            <a:r>
              <a:rPr sz="1700" spc="85" dirty="0">
                <a:latin typeface="Trebuchet MS"/>
                <a:cs typeface="Trebuchet MS"/>
              </a:rPr>
              <a:t>addb </a:t>
            </a:r>
            <a:r>
              <a:rPr sz="1700" spc="265" dirty="0">
                <a:latin typeface="Trebuchet MS"/>
                <a:cs typeface="Trebuchet MS"/>
              </a:rPr>
              <a:t>ret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700" spc="-50" dirty="0">
                <a:latin typeface="Trebuchet MS"/>
                <a:cs typeface="Trebuchet MS"/>
              </a:rPr>
              <a:t>…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6D4553-AB91-7C67-CB18-1B6F72BF2B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C49FCA7-A723-4AF3-9B35-26C36CC71AED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5533"/>
            <a:ext cx="62903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Register</a:t>
            </a:r>
            <a:r>
              <a:rPr spc="-190" dirty="0"/>
              <a:t> </a:t>
            </a:r>
            <a:r>
              <a:rPr dirty="0"/>
              <a:t>Saving</a:t>
            </a:r>
            <a:r>
              <a:rPr spc="-180" dirty="0"/>
              <a:t> </a:t>
            </a:r>
            <a:r>
              <a:rPr spc="-10" dirty="0"/>
              <a:t>Conventions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284732"/>
          <a:ext cx="610235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proc1</a:t>
                      </a:r>
                      <a:r>
                        <a:rPr sz="1600" spc="225" dirty="0">
                          <a:latin typeface="Trebuchet MS"/>
                          <a:cs typeface="Trebuchet MS"/>
                        </a:rPr>
                        <a:t>: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5924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0" dirty="0">
                          <a:latin typeface="Trebuchet MS"/>
                          <a:cs typeface="Trebuchet MS"/>
                        </a:rPr>
                        <a:t>…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592455" marR="3270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movq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600" spc="180" dirty="0">
                          <a:latin typeface="Trebuchet MS"/>
                          <a:cs typeface="Trebuchet MS"/>
                        </a:rPr>
                        <a:t>$0x100,</a:t>
                      </a:r>
                      <a:r>
                        <a:rPr sz="1600" spc="3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600" spc="125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%rdx </a:t>
                      </a:r>
                      <a:r>
                        <a:rPr sz="1600" spc="335" dirty="0">
                          <a:latin typeface="Trebuchet MS"/>
                          <a:cs typeface="Trebuchet MS"/>
                        </a:rPr>
                        <a:t>call</a:t>
                      </a:r>
                      <a:r>
                        <a:rPr sz="1600" spc="1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600" spc="170" dirty="0">
                          <a:latin typeface="Trebuchet MS"/>
                          <a:cs typeface="Trebuchet MS"/>
                        </a:rPr>
                        <a:t>proc2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592455">
                        <a:lnSpc>
                          <a:spcPct val="100000"/>
                        </a:lnSpc>
                      </a:pPr>
                      <a:r>
                        <a:rPr sz="1600" spc="105" dirty="0">
                          <a:latin typeface="Trebuchet MS"/>
                          <a:cs typeface="Trebuchet MS"/>
                        </a:rPr>
                        <a:t>addq</a:t>
                      </a:r>
                      <a:r>
                        <a:rPr sz="1600" spc="1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600" spc="204" dirty="0">
                          <a:latin typeface="Trebuchet MS"/>
                          <a:cs typeface="Trebuchet MS"/>
                        </a:rPr>
                        <a:t>%rdx,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600" spc="155" dirty="0">
                          <a:latin typeface="Trebuchet MS"/>
                          <a:cs typeface="Trebuchet MS"/>
                        </a:rPr>
                        <a:t>%rax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592455">
                        <a:lnSpc>
                          <a:spcPct val="100000"/>
                        </a:lnSpc>
                      </a:pPr>
                      <a:r>
                        <a:rPr sz="1600" spc="-50" dirty="0">
                          <a:latin typeface="Trebuchet MS"/>
                          <a:cs typeface="Trebuchet MS"/>
                        </a:rPr>
                        <a:t>…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592455">
                        <a:lnSpc>
                          <a:spcPct val="100000"/>
                        </a:lnSpc>
                      </a:pPr>
                      <a:r>
                        <a:rPr sz="1600" spc="245" dirty="0">
                          <a:latin typeface="Trebuchet MS"/>
                          <a:cs typeface="Trebuchet MS"/>
                        </a:rPr>
                        <a:t>ret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proc2</a:t>
                      </a:r>
                      <a:r>
                        <a:rPr sz="1600" spc="225" dirty="0">
                          <a:latin typeface="Trebuchet MS"/>
                          <a:cs typeface="Trebuchet MS"/>
                        </a:rPr>
                        <a:t>: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5924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0" dirty="0">
                          <a:latin typeface="Trebuchet MS"/>
                          <a:cs typeface="Trebuchet MS"/>
                        </a:rPr>
                        <a:t>…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592455">
                        <a:lnSpc>
                          <a:spcPct val="100000"/>
                        </a:lnSpc>
                      </a:pPr>
                      <a:r>
                        <a:rPr sz="1600" spc="155" dirty="0">
                          <a:latin typeface="Trebuchet MS"/>
                          <a:cs typeface="Trebuchet MS"/>
                        </a:rPr>
                        <a:t>subq</a:t>
                      </a:r>
                      <a:r>
                        <a:rPr sz="1600" spc="1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600" spc="180" dirty="0">
                          <a:latin typeface="Trebuchet MS"/>
                          <a:cs typeface="Trebuchet MS"/>
                        </a:rPr>
                        <a:t>$0x200,</a:t>
                      </a:r>
                      <a:r>
                        <a:rPr sz="1600" spc="2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600" spc="125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%rdx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592455">
                        <a:lnSpc>
                          <a:spcPct val="100000"/>
                        </a:lnSpc>
                      </a:pPr>
                      <a:r>
                        <a:rPr sz="1600" spc="-50" dirty="0">
                          <a:latin typeface="Trebuchet MS"/>
                          <a:cs typeface="Trebuchet MS"/>
                        </a:rPr>
                        <a:t>…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592455">
                        <a:lnSpc>
                          <a:spcPct val="100000"/>
                        </a:lnSpc>
                      </a:pPr>
                      <a:r>
                        <a:rPr sz="1600" spc="245" dirty="0">
                          <a:latin typeface="Trebuchet MS"/>
                          <a:cs typeface="Trebuchet MS"/>
                        </a:rPr>
                        <a:t>ret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6939" y="3601973"/>
            <a:ext cx="5937885" cy="197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b="1" dirty="0">
                <a:latin typeface="Calibri"/>
                <a:cs typeface="Calibri"/>
              </a:rPr>
              <a:t>Caller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saved</a:t>
            </a:r>
            <a:endParaRPr sz="20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Calibri"/>
                <a:cs typeface="Calibri"/>
              </a:rPr>
              <a:t>Caller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temporary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stack) before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call</a:t>
            </a:r>
            <a:endParaRPr sz="18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Calibri"/>
                <a:cs typeface="Calibri"/>
              </a:rPr>
              <a:t>Callee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b="1" dirty="0">
                <a:latin typeface="Calibri"/>
                <a:cs typeface="Calibri"/>
              </a:rPr>
              <a:t>Callee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saved</a:t>
            </a:r>
            <a:endParaRPr sz="18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Calibri"/>
                <a:cs typeface="Calibri"/>
              </a:rPr>
              <a:t>Callee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temporary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frame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before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1800" dirty="0">
                <a:latin typeface="Calibri"/>
                <a:cs typeface="Calibri"/>
              </a:rPr>
              <a:t>Callee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restores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before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2068" y="1290827"/>
            <a:ext cx="3952240" cy="23088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1910" rIns="0" bIns="0" rtlCol="0">
            <a:spAutoFit/>
          </a:bodyPr>
          <a:lstStyle/>
          <a:p>
            <a:pPr marL="377825" indent="-28575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77825" algn="l"/>
              </a:tabLst>
            </a:pPr>
            <a:r>
              <a:rPr sz="1600" spc="120" dirty="0">
                <a:latin typeface="Trebuchet MS"/>
                <a:cs typeface="Trebuchet MS"/>
              </a:rPr>
              <a:t>%rbx</a:t>
            </a:r>
            <a:r>
              <a:rPr sz="1800" spc="120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%rbp</a:t>
            </a:r>
            <a:r>
              <a:rPr sz="1800" spc="105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600" spc="204" dirty="0">
                <a:latin typeface="Trebuchet MS"/>
                <a:cs typeface="Trebuchet MS"/>
              </a:rPr>
              <a:t>%r12-</a:t>
            </a:r>
            <a:r>
              <a:rPr sz="1600" spc="155" dirty="0">
                <a:latin typeface="Trebuchet MS"/>
                <a:cs typeface="Trebuchet MS"/>
              </a:rPr>
              <a:t>%r15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377825">
              <a:lnSpc>
                <a:spcPts val="216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callee-</a:t>
            </a:r>
            <a:r>
              <a:rPr sz="1800" dirty="0">
                <a:latin typeface="Calibri"/>
                <a:cs typeface="Calibri"/>
              </a:rPr>
              <a:t>saved </a:t>
            </a:r>
            <a:r>
              <a:rPr sz="1800" spc="-10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  <a:p>
            <a:pPr marL="377825" marR="312420" indent="-285750">
              <a:lnSpc>
                <a:spcPts val="2170"/>
              </a:lnSpc>
              <a:spcBef>
                <a:spcPts val="60"/>
              </a:spcBef>
              <a:buFont typeface="Arial MT"/>
              <a:buChar char="•"/>
              <a:tabLst>
                <a:tab pos="377825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excepting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%rsp</a:t>
            </a:r>
            <a:r>
              <a:rPr sz="1800" spc="13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caller-</a:t>
            </a:r>
            <a:r>
              <a:rPr sz="1800" spc="-20" dirty="0">
                <a:latin typeface="Calibri"/>
                <a:cs typeface="Calibri"/>
              </a:rPr>
              <a:t>saved</a:t>
            </a:r>
            <a:endParaRPr sz="1800">
              <a:latin typeface="Calibri"/>
              <a:cs typeface="Calibri"/>
            </a:endParaRPr>
          </a:p>
          <a:p>
            <a:pPr marL="377825" indent="-285750">
              <a:lnSpc>
                <a:spcPts val="2075"/>
              </a:lnSpc>
              <a:buFont typeface="Arial MT"/>
              <a:buChar char="•"/>
              <a:tabLst>
                <a:tab pos="377825" algn="l"/>
              </a:tabLst>
            </a:pPr>
            <a:r>
              <a:rPr sz="1600" spc="170" dirty="0">
                <a:latin typeface="Trebuchet MS"/>
                <a:cs typeface="Trebuchet MS"/>
              </a:rPr>
              <a:t>%rax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Calibri"/>
                <a:cs typeface="Calibri"/>
              </a:rPr>
              <a:t>holds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so</a:t>
            </a:r>
            <a:endParaRPr sz="1800">
              <a:latin typeface="Calibri"/>
              <a:cs typeface="Calibri"/>
            </a:endParaRPr>
          </a:p>
          <a:p>
            <a:pPr marL="377825">
              <a:lnSpc>
                <a:spcPts val="2155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implicitly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saved</a:t>
            </a:r>
            <a:endParaRPr sz="1800">
              <a:latin typeface="Calibri"/>
              <a:cs typeface="Calibri"/>
            </a:endParaRPr>
          </a:p>
          <a:p>
            <a:pPr marL="377825" marR="953769" indent="-285750">
              <a:lnSpc>
                <a:spcPts val="2170"/>
              </a:lnSpc>
              <a:spcBef>
                <a:spcPts val="60"/>
              </a:spcBef>
              <a:buFont typeface="Arial MT"/>
              <a:buChar char="•"/>
              <a:tabLst>
                <a:tab pos="377825" algn="l"/>
              </a:tabLst>
            </a:pPr>
            <a:r>
              <a:rPr sz="1600" spc="195" dirty="0">
                <a:latin typeface="Trebuchet MS"/>
                <a:cs typeface="Trebuchet MS"/>
              </a:rPr>
              <a:t>%rsp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stack</a:t>
            </a:r>
            <a:r>
              <a:rPr sz="1800" spc="-25" dirty="0">
                <a:latin typeface="Calibri"/>
                <a:cs typeface="Calibri"/>
              </a:rPr>
              <a:t> pointer,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so </a:t>
            </a:r>
            <a:r>
              <a:rPr sz="1800" dirty="0">
                <a:latin typeface="Calibri"/>
                <a:cs typeface="Calibri"/>
              </a:rPr>
              <a:t>implicitly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callee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saved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F9EF99-3925-0B6D-17F6-82BDCDDFAF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FAD0DF6-DC1B-4ED9-AC3B-69226AB36DCF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Runtime</a:t>
            </a:r>
            <a:r>
              <a:rPr spc="-155" dirty="0"/>
              <a:t> </a:t>
            </a:r>
            <a:r>
              <a:rPr spc="-10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0246360" cy="412622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18923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runtime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environment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set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structures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maintained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run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implement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high-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Examples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697230" marR="669290" lvl="1" indent="-227329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target 	</a:t>
            </a:r>
            <a:r>
              <a:rPr sz="2400" dirty="0">
                <a:latin typeface="Calibri"/>
                <a:cs typeface="Calibri"/>
              </a:rPr>
              <a:t>language,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inheritance</a:t>
            </a:r>
            <a:endParaRPr sz="2400">
              <a:latin typeface="Calibri"/>
              <a:cs typeface="Calibri"/>
            </a:endParaRPr>
          </a:p>
          <a:p>
            <a:pPr marL="241300" marR="121285" indent="-228600">
              <a:lnSpc>
                <a:spcPts val="302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Compilers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runtime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environment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target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programs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Runtime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deals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layout,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allocation,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deallocation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storage </a:t>
            </a:r>
            <a:r>
              <a:rPr sz="2800" dirty="0">
                <a:latin typeface="Calibri"/>
                <a:cs typeface="Calibri"/>
              </a:rPr>
              <a:t>locations,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linkages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 </a:t>
            </a:r>
            <a:r>
              <a:rPr sz="2800" dirty="0">
                <a:latin typeface="Calibri"/>
                <a:cs typeface="Calibri"/>
              </a:rPr>
              <a:t>among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concerns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EB15-4D70-EBF1-84A3-61E2472687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15976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C5E0B06-254D-48BE-BC54-7D0DE4DE2C56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19380"/>
            <a:ext cx="65697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Use</a:t>
            </a:r>
            <a:r>
              <a:rPr spc="-10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30" dirty="0"/>
              <a:t>Callee-</a:t>
            </a:r>
            <a:r>
              <a:rPr dirty="0"/>
              <a:t>Saved</a:t>
            </a:r>
            <a:r>
              <a:rPr spc="-65" dirty="0"/>
              <a:t> </a:t>
            </a:r>
            <a:r>
              <a:rPr spc="-1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2200" y="853439"/>
            <a:ext cx="5181600" cy="550354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95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"/>
              </a:spcBef>
            </a:pPr>
            <a:r>
              <a:rPr sz="1500" spc="185" dirty="0">
                <a:latin typeface="Trebuchet MS"/>
                <a:cs typeface="Trebuchet MS"/>
              </a:rPr>
              <a:t>proc1:</a:t>
            </a:r>
            <a:r>
              <a:rPr sz="1500" spc="465" dirty="0">
                <a:latin typeface="Trebuchet MS"/>
                <a:cs typeface="Trebuchet MS"/>
              </a:rPr>
              <a:t> </a:t>
            </a:r>
            <a:r>
              <a:rPr sz="1500" spc="365" dirty="0">
                <a:latin typeface="Trebuchet MS"/>
                <a:cs typeface="Trebuchet MS"/>
              </a:rPr>
              <a:t>;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170" dirty="0">
                <a:latin typeface="Trebuchet MS"/>
                <a:cs typeface="Trebuchet MS"/>
              </a:rPr>
              <a:t>x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400" dirty="0">
                <a:latin typeface="Trebuchet MS"/>
                <a:cs typeface="Trebuchet MS"/>
              </a:rPr>
              <a:t>is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290" dirty="0">
                <a:latin typeface="Trebuchet MS"/>
                <a:cs typeface="Trebuchet MS"/>
              </a:rPr>
              <a:t>in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260" dirty="0">
                <a:latin typeface="Trebuchet MS"/>
                <a:cs typeface="Trebuchet MS"/>
              </a:rPr>
              <a:t>%rdi,</a:t>
            </a:r>
            <a:r>
              <a:rPr sz="1500" spc="465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y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395" dirty="0">
                <a:latin typeface="Trebuchet MS"/>
                <a:cs typeface="Trebuchet MS"/>
              </a:rPr>
              <a:t>is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290" dirty="0">
                <a:latin typeface="Trebuchet MS"/>
                <a:cs typeface="Trebuchet MS"/>
              </a:rPr>
              <a:t>in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70" dirty="0">
                <a:latin typeface="Trebuchet MS"/>
                <a:cs typeface="Trebuchet MS"/>
              </a:rPr>
              <a:t>%rsi</a:t>
            </a:r>
            <a:endParaRPr sz="1500">
              <a:latin typeface="Trebuchet MS"/>
              <a:cs typeface="Trebuchet MS"/>
            </a:endParaRPr>
          </a:p>
          <a:p>
            <a:pPr marL="443865">
              <a:lnSpc>
                <a:spcPct val="100000"/>
              </a:lnSpc>
              <a:spcBef>
                <a:spcPts val="455"/>
              </a:spcBef>
              <a:tabLst>
                <a:tab pos="1383030" algn="l"/>
              </a:tabLst>
            </a:pPr>
            <a:r>
              <a:rPr sz="1500" spc="120" dirty="0">
                <a:latin typeface="Trebuchet MS"/>
                <a:cs typeface="Trebuchet MS"/>
              </a:rPr>
              <a:t>pushq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110" dirty="0">
                <a:latin typeface="Trebuchet MS"/>
                <a:cs typeface="Trebuchet MS"/>
              </a:rPr>
              <a:t>%rbp</a:t>
            </a:r>
            <a:endParaRPr sz="1500">
              <a:latin typeface="Trebuchet MS"/>
              <a:cs typeface="Trebuchet MS"/>
            </a:endParaRPr>
          </a:p>
          <a:p>
            <a:pPr marL="443865">
              <a:lnSpc>
                <a:spcPct val="100000"/>
              </a:lnSpc>
              <a:spcBef>
                <a:spcPts val="464"/>
              </a:spcBef>
              <a:tabLst>
                <a:tab pos="1383030" algn="l"/>
              </a:tabLst>
            </a:pPr>
            <a:r>
              <a:rPr sz="1500" spc="-20" dirty="0">
                <a:latin typeface="Trebuchet MS"/>
                <a:cs typeface="Trebuchet MS"/>
              </a:rPr>
              <a:t>movq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220" dirty="0">
                <a:latin typeface="Trebuchet MS"/>
                <a:cs typeface="Trebuchet MS"/>
              </a:rPr>
              <a:t>%rsp,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110" dirty="0">
                <a:latin typeface="Trebuchet MS"/>
                <a:cs typeface="Trebuchet MS"/>
              </a:rPr>
              <a:t>%rbp</a:t>
            </a:r>
            <a:endParaRPr sz="1500">
              <a:latin typeface="Trebuchet MS"/>
              <a:cs typeface="Trebuchet MS"/>
            </a:endParaRPr>
          </a:p>
          <a:p>
            <a:pPr marL="443865">
              <a:lnSpc>
                <a:spcPct val="100000"/>
              </a:lnSpc>
              <a:spcBef>
                <a:spcPts val="459"/>
              </a:spcBef>
              <a:tabLst>
                <a:tab pos="1383030" algn="l"/>
              </a:tabLst>
            </a:pPr>
            <a:r>
              <a:rPr sz="1500" spc="114" dirty="0">
                <a:latin typeface="Trebuchet MS"/>
                <a:cs typeface="Trebuchet MS"/>
              </a:rPr>
              <a:t>subq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190" dirty="0">
                <a:latin typeface="Trebuchet MS"/>
                <a:cs typeface="Trebuchet MS"/>
              </a:rPr>
              <a:t>$32,</a:t>
            </a:r>
            <a:r>
              <a:rPr sz="1500" spc="465" dirty="0">
                <a:latin typeface="Trebuchet MS"/>
                <a:cs typeface="Trebuchet MS"/>
              </a:rPr>
              <a:t> </a:t>
            </a:r>
            <a:r>
              <a:rPr sz="1500" spc="160" dirty="0">
                <a:latin typeface="Trebuchet MS"/>
                <a:cs typeface="Trebuchet MS"/>
              </a:rPr>
              <a:t>%rsp</a:t>
            </a:r>
            <a:endParaRPr sz="1500">
              <a:latin typeface="Trebuchet MS"/>
              <a:cs typeface="Trebuchet MS"/>
            </a:endParaRPr>
          </a:p>
          <a:p>
            <a:pPr marL="443865" marR="2027555">
              <a:lnSpc>
                <a:spcPts val="2260"/>
              </a:lnSpc>
              <a:spcBef>
                <a:spcPts val="150"/>
              </a:spcBef>
              <a:tabLst>
                <a:tab pos="1383030" algn="l"/>
              </a:tabLst>
            </a:pPr>
            <a:r>
              <a:rPr sz="1500" spc="-20" dirty="0">
                <a:latin typeface="Trebuchet MS"/>
                <a:cs typeface="Trebuchet MS"/>
              </a:rPr>
              <a:t>movq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254" dirty="0">
                <a:latin typeface="Trebuchet MS"/>
                <a:cs typeface="Trebuchet MS"/>
              </a:rPr>
              <a:t>%rdi,</a:t>
            </a:r>
            <a:r>
              <a:rPr sz="1500" spc="495" dirty="0">
                <a:latin typeface="Trebuchet MS"/>
                <a:cs typeface="Trebuchet MS"/>
              </a:rPr>
              <a:t> </a:t>
            </a:r>
            <a:r>
              <a:rPr sz="1500" spc="370" dirty="0">
                <a:latin typeface="Trebuchet MS"/>
                <a:cs typeface="Trebuchet MS"/>
              </a:rPr>
              <a:t>-</a:t>
            </a:r>
            <a:r>
              <a:rPr sz="1500" spc="180" dirty="0">
                <a:latin typeface="Trebuchet MS"/>
                <a:cs typeface="Trebuchet MS"/>
              </a:rPr>
              <a:t>24(%rbp) </a:t>
            </a:r>
            <a:r>
              <a:rPr sz="1500" spc="-20" dirty="0">
                <a:latin typeface="Trebuchet MS"/>
                <a:cs typeface="Trebuchet MS"/>
              </a:rPr>
              <a:t>movq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305" dirty="0">
                <a:latin typeface="Trebuchet MS"/>
                <a:cs typeface="Trebuchet MS"/>
              </a:rPr>
              <a:t>%rsi,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370" dirty="0">
                <a:latin typeface="Trebuchet MS"/>
                <a:cs typeface="Trebuchet MS"/>
              </a:rPr>
              <a:t>-</a:t>
            </a:r>
            <a:r>
              <a:rPr sz="1500" spc="180" dirty="0">
                <a:latin typeface="Trebuchet MS"/>
                <a:cs typeface="Trebuchet MS"/>
              </a:rPr>
              <a:t>32(%rbp)</a:t>
            </a:r>
            <a:endParaRPr sz="1500">
              <a:latin typeface="Trebuchet MS"/>
              <a:cs typeface="Trebuchet MS"/>
            </a:endParaRPr>
          </a:p>
          <a:p>
            <a:pPr marL="443865" marR="2028189">
              <a:lnSpc>
                <a:spcPts val="2260"/>
              </a:lnSpc>
              <a:spcBef>
                <a:spcPts val="5"/>
              </a:spcBef>
              <a:tabLst>
                <a:tab pos="1383030" algn="l"/>
              </a:tabLst>
            </a:pPr>
            <a:r>
              <a:rPr sz="1500" spc="-20" dirty="0">
                <a:latin typeface="Trebuchet MS"/>
                <a:cs typeface="Trebuchet MS"/>
              </a:rPr>
              <a:t>movq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370" dirty="0">
                <a:latin typeface="Trebuchet MS"/>
                <a:cs typeface="Trebuchet MS"/>
              </a:rPr>
              <a:t>-</a:t>
            </a:r>
            <a:r>
              <a:rPr sz="1500" spc="210" dirty="0">
                <a:latin typeface="Trebuchet MS"/>
                <a:cs typeface="Trebuchet MS"/>
              </a:rPr>
              <a:t>32(%rbp),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%rax </a:t>
            </a:r>
            <a:r>
              <a:rPr sz="1500" spc="-20" dirty="0">
                <a:latin typeface="Trebuchet MS"/>
                <a:cs typeface="Trebuchet MS"/>
              </a:rPr>
              <a:t>movq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204" dirty="0">
                <a:latin typeface="Trebuchet MS"/>
                <a:cs typeface="Trebuchet MS"/>
              </a:rPr>
              <a:t>%rax,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210" dirty="0">
                <a:latin typeface="Trebuchet MS"/>
                <a:cs typeface="Trebuchet MS"/>
              </a:rPr>
              <a:t>%rdi</a:t>
            </a:r>
            <a:endParaRPr sz="1500">
              <a:latin typeface="Trebuchet MS"/>
              <a:cs typeface="Trebuchet MS"/>
            </a:endParaRPr>
          </a:p>
          <a:p>
            <a:pPr marL="443865">
              <a:lnSpc>
                <a:spcPct val="100000"/>
              </a:lnSpc>
              <a:spcBef>
                <a:spcPts val="305"/>
              </a:spcBef>
              <a:tabLst>
                <a:tab pos="1382395" algn="l"/>
              </a:tabLst>
            </a:pPr>
            <a:r>
              <a:rPr sz="1500" spc="300" dirty="0">
                <a:latin typeface="Trebuchet MS"/>
                <a:cs typeface="Trebuchet MS"/>
              </a:rPr>
              <a:t>call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85" dirty="0">
                <a:latin typeface="Trebuchet MS"/>
                <a:cs typeface="Trebuchet MS"/>
              </a:rPr>
              <a:t>proc2@PLT</a:t>
            </a:r>
            <a:endParaRPr sz="1500">
              <a:latin typeface="Trebuchet MS"/>
              <a:cs typeface="Trebuchet MS"/>
            </a:endParaRPr>
          </a:p>
          <a:p>
            <a:pPr marL="443865" marR="2027555" algn="just">
              <a:lnSpc>
                <a:spcPct val="125499"/>
              </a:lnSpc>
              <a:spcBef>
                <a:spcPts val="5"/>
              </a:spcBef>
            </a:pPr>
            <a:r>
              <a:rPr sz="1500" dirty="0">
                <a:latin typeface="Trebuchet MS"/>
                <a:cs typeface="Trebuchet MS"/>
              </a:rPr>
              <a:t>movq</a:t>
            </a:r>
            <a:r>
              <a:rPr sz="1500" spc="480" dirty="0">
                <a:latin typeface="Trebuchet MS"/>
                <a:cs typeface="Trebuchet MS"/>
              </a:rPr>
              <a:t>    </a:t>
            </a:r>
            <a:r>
              <a:rPr sz="1500" spc="204" dirty="0">
                <a:latin typeface="Trebuchet MS"/>
                <a:cs typeface="Trebuchet MS"/>
              </a:rPr>
              <a:t>%rax,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370" dirty="0">
                <a:latin typeface="Trebuchet MS"/>
                <a:cs typeface="Trebuchet MS"/>
              </a:rPr>
              <a:t>-</a:t>
            </a:r>
            <a:r>
              <a:rPr sz="1500" spc="180" dirty="0">
                <a:latin typeface="Trebuchet MS"/>
                <a:cs typeface="Trebuchet MS"/>
              </a:rPr>
              <a:t>16(%rbp) </a:t>
            </a:r>
            <a:r>
              <a:rPr sz="1500" dirty="0">
                <a:latin typeface="Trebuchet MS"/>
                <a:cs typeface="Trebuchet MS"/>
              </a:rPr>
              <a:t>movq</a:t>
            </a:r>
            <a:r>
              <a:rPr sz="1500" spc="480" dirty="0">
                <a:latin typeface="Trebuchet MS"/>
                <a:cs typeface="Trebuchet MS"/>
              </a:rPr>
              <a:t>    </a:t>
            </a:r>
            <a:r>
              <a:rPr sz="1500" spc="370" dirty="0">
                <a:latin typeface="Trebuchet MS"/>
                <a:cs typeface="Trebuchet MS"/>
              </a:rPr>
              <a:t>-</a:t>
            </a:r>
            <a:r>
              <a:rPr sz="1500" spc="210" dirty="0">
                <a:latin typeface="Trebuchet MS"/>
                <a:cs typeface="Trebuchet MS"/>
              </a:rPr>
              <a:t>24(%rbp),</a:t>
            </a:r>
            <a:r>
              <a:rPr sz="1500" spc="49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%rax </a:t>
            </a:r>
            <a:r>
              <a:rPr sz="1500" dirty="0">
                <a:latin typeface="Trebuchet MS"/>
                <a:cs typeface="Trebuchet MS"/>
              </a:rPr>
              <a:t>movq</a:t>
            </a:r>
            <a:r>
              <a:rPr sz="1500" spc="480" dirty="0">
                <a:latin typeface="Trebuchet MS"/>
                <a:cs typeface="Trebuchet MS"/>
              </a:rPr>
              <a:t>    </a:t>
            </a:r>
            <a:r>
              <a:rPr sz="1500" spc="204" dirty="0">
                <a:latin typeface="Trebuchet MS"/>
                <a:cs typeface="Trebuchet MS"/>
              </a:rPr>
              <a:t>%rax,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10" dirty="0">
                <a:latin typeface="Trebuchet MS"/>
                <a:cs typeface="Trebuchet MS"/>
              </a:rPr>
              <a:t>%rdi</a:t>
            </a:r>
            <a:endParaRPr sz="1500">
              <a:latin typeface="Trebuchet MS"/>
              <a:cs typeface="Trebuchet MS"/>
            </a:endParaRPr>
          </a:p>
          <a:p>
            <a:pPr marL="443865" algn="just">
              <a:lnSpc>
                <a:spcPct val="100000"/>
              </a:lnSpc>
              <a:spcBef>
                <a:spcPts val="459"/>
              </a:spcBef>
            </a:pPr>
            <a:r>
              <a:rPr sz="1500" spc="320" dirty="0">
                <a:latin typeface="Trebuchet MS"/>
                <a:cs typeface="Trebuchet MS"/>
              </a:rPr>
              <a:t>call</a:t>
            </a:r>
            <a:r>
              <a:rPr sz="1500" spc="465" dirty="0">
                <a:latin typeface="Trebuchet MS"/>
                <a:cs typeface="Trebuchet MS"/>
              </a:rPr>
              <a:t>    </a:t>
            </a:r>
            <a:r>
              <a:rPr sz="1500" spc="85" dirty="0">
                <a:latin typeface="Trebuchet MS"/>
                <a:cs typeface="Trebuchet MS"/>
              </a:rPr>
              <a:t>proc2@PLT</a:t>
            </a:r>
            <a:endParaRPr sz="1500">
              <a:latin typeface="Trebuchet MS"/>
              <a:cs typeface="Trebuchet MS"/>
            </a:endParaRPr>
          </a:p>
          <a:p>
            <a:pPr marL="443865" algn="just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Trebuchet MS"/>
                <a:cs typeface="Trebuchet MS"/>
              </a:rPr>
              <a:t>movq</a:t>
            </a:r>
            <a:r>
              <a:rPr sz="1500" spc="480" dirty="0">
                <a:latin typeface="Trebuchet MS"/>
                <a:cs typeface="Trebuchet MS"/>
              </a:rPr>
              <a:t>    </a:t>
            </a:r>
            <a:r>
              <a:rPr sz="1500" spc="200" dirty="0">
                <a:latin typeface="Trebuchet MS"/>
                <a:cs typeface="Trebuchet MS"/>
              </a:rPr>
              <a:t>%rax,</a:t>
            </a:r>
            <a:r>
              <a:rPr sz="1500" spc="495" dirty="0">
                <a:latin typeface="Trebuchet MS"/>
                <a:cs typeface="Trebuchet MS"/>
              </a:rPr>
              <a:t> </a:t>
            </a:r>
            <a:r>
              <a:rPr sz="1500" spc="375" dirty="0">
                <a:latin typeface="Trebuchet MS"/>
                <a:cs typeface="Trebuchet MS"/>
              </a:rPr>
              <a:t>-</a:t>
            </a:r>
            <a:r>
              <a:rPr sz="1500" spc="185" dirty="0">
                <a:latin typeface="Trebuchet MS"/>
                <a:cs typeface="Trebuchet MS"/>
              </a:rPr>
              <a:t>8(%rbp)</a:t>
            </a:r>
            <a:endParaRPr sz="1500">
              <a:latin typeface="Trebuchet MS"/>
              <a:cs typeface="Trebuchet MS"/>
            </a:endParaRPr>
          </a:p>
          <a:p>
            <a:pPr marL="443865" marR="2028189">
              <a:lnSpc>
                <a:spcPct val="125600"/>
              </a:lnSpc>
              <a:spcBef>
                <a:spcPts val="5"/>
              </a:spcBef>
              <a:tabLst>
                <a:tab pos="1383030" algn="l"/>
              </a:tabLst>
            </a:pPr>
            <a:r>
              <a:rPr sz="1500" spc="-20" dirty="0">
                <a:latin typeface="Trebuchet MS"/>
                <a:cs typeface="Trebuchet MS"/>
              </a:rPr>
              <a:t>movq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370" dirty="0">
                <a:latin typeface="Trebuchet MS"/>
                <a:cs typeface="Trebuchet MS"/>
              </a:rPr>
              <a:t>-</a:t>
            </a:r>
            <a:r>
              <a:rPr sz="1500" spc="210" dirty="0">
                <a:latin typeface="Trebuchet MS"/>
                <a:cs typeface="Trebuchet MS"/>
              </a:rPr>
              <a:t>16(%rbp),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%rdx </a:t>
            </a:r>
            <a:r>
              <a:rPr sz="1500" spc="-20" dirty="0">
                <a:latin typeface="Trebuchet MS"/>
                <a:cs typeface="Trebuchet MS"/>
              </a:rPr>
              <a:t>movq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370" dirty="0">
                <a:latin typeface="Trebuchet MS"/>
                <a:cs typeface="Trebuchet MS"/>
              </a:rPr>
              <a:t>-</a:t>
            </a:r>
            <a:r>
              <a:rPr sz="1500" spc="215" dirty="0">
                <a:latin typeface="Trebuchet MS"/>
                <a:cs typeface="Trebuchet MS"/>
              </a:rPr>
              <a:t>8(%rbp),</a:t>
            </a:r>
            <a:r>
              <a:rPr sz="1500" spc="25" dirty="0">
                <a:latin typeface="Trebuchet MS"/>
                <a:cs typeface="Trebuchet MS"/>
              </a:rPr>
              <a:t>  </a:t>
            </a:r>
            <a:r>
              <a:rPr sz="1500" spc="145" dirty="0">
                <a:latin typeface="Trebuchet MS"/>
                <a:cs typeface="Trebuchet MS"/>
              </a:rPr>
              <a:t>%rax </a:t>
            </a:r>
            <a:r>
              <a:rPr sz="1500" spc="70" dirty="0">
                <a:latin typeface="Trebuchet MS"/>
                <a:cs typeface="Trebuchet MS"/>
              </a:rPr>
              <a:t>addq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195" dirty="0">
                <a:latin typeface="Trebuchet MS"/>
                <a:cs typeface="Trebuchet MS"/>
              </a:rPr>
              <a:t>%rdx,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145" dirty="0">
                <a:latin typeface="Trebuchet MS"/>
                <a:cs typeface="Trebuchet MS"/>
              </a:rPr>
              <a:t>%rax </a:t>
            </a:r>
            <a:r>
              <a:rPr sz="1500" spc="185" dirty="0">
                <a:latin typeface="Trebuchet MS"/>
                <a:cs typeface="Trebuchet MS"/>
              </a:rPr>
              <a:t>leave</a:t>
            </a:r>
            <a:endParaRPr sz="1500">
              <a:latin typeface="Trebuchet MS"/>
              <a:cs typeface="Trebuchet MS"/>
            </a:endParaRPr>
          </a:p>
          <a:p>
            <a:pPr marL="443865">
              <a:lnSpc>
                <a:spcPct val="100000"/>
              </a:lnSpc>
              <a:spcBef>
                <a:spcPts val="459"/>
              </a:spcBef>
            </a:pPr>
            <a:r>
              <a:rPr sz="1500" spc="225" dirty="0">
                <a:latin typeface="Trebuchet MS"/>
                <a:cs typeface="Trebuchet MS"/>
              </a:rPr>
              <a:t>ret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4045458"/>
            <a:ext cx="4775835" cy="138493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78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0"/>
              </a:spcBef>
            </a:pPr>
            <a:endParaRPr sz="1600">
              <a:latin typeface="Times New Roman"/>
              <a:cs typeface="Times New Roman"/>
            </a:endParaRPr>
          </a:p>
          <a:p>
            <a:pPr marL="91440" marR="686435">
              <a:lnSpc>
                <a:spcPct val="99200"/>
              </a:lnSpc>
            </a:pPr>
            <a:r>
              <a:rPr sz="1600" dirty="0">
                <a:latin typeface="Segoe UI Symbol"/>
                <a:cs typeface="Segoe UI Symbol"/>
              </a:rPr>
              <a:t>❯</a:t>
            </a:r>
            <a:r>
              <a:rPr sz="1600" spc="45" dirty="0">
                <a:latin typeface="Segoe UI Symbol"/>
                <a:cs typeface="Segoe UI Symbol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gcc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390" dirty="0">
                <a:latin typeface="Trebuchet MS"/>
                <a:cs typeface="Trebuchet MS"/>
              </a:rPr>
              <a:t>-</a:t>
            </a:r>
            <a:r>
              <a:rPr sz="1600" spc="204" dirty="0">
                <a:latin typeface="Trebuchet MS"/>
                <a:cs typeface="Trebuchet MS"/>
              </a:rPr>
              <a:t>S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385" dirty="0">
                <a:latin typeface="Trebuchet MS"/>
                <a:cs typeface="Trebuchet MS"/>
              </a:rPr>
              <a:t>-</a:t>
            </a:r>
            <a:r>
              <a:rPr sz="1600" dirty="0">
                <a:latin typeface="Trebuchet MS"/>
                <a:cs typeface="Trebuchet MS"/>
              </a:rPr>
              <a:t>m64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385" dirty="0">
                <a:latin typeface="Trebuchet MS"/>
                <a:cs typeface="Trebuchet MS"/>
              </a:rPr>
              <a:t>-</a:t>
            </a:r>
            <a:r>
              <a:rPr sz="1600" spc="250" dirty="0">
                <a:latin typeface="Trebuchet MS"/>
                <a:cs typeface="Trebuchet MS"/>
              </a:rPr>
              <a:t>fno-</a:t>
            </a:r>
            <a:r>
              <a:rPr sz="1600" spc="185" dirty="0">
                <a:latin typeface="Trebuchet MS"/>
                <a:cs typeface="Trebuchet MS"/>
              </a:rPr>
              <a:t>asynchronous- </a:t>
            </a:r>
            <a:r>
              <a:rPr sz="1600" spc="155" dirty="0">
                <a:latin typeface="Trebuchet MS"/>
                <a:cs typeface="Trebuchet MS"/>
              </a:rPr>
              <a:t>unwind-</a:t>
            </a:r>
            <a:r>
              <a:rPr sz="1600" spc="254" dirty="0">
                <a:latin typeface="Trebuchet MS"/>
                <a:cs typeface="Trebuchet MS"/>
              </a:rPr>
              <a:t>tables</a:t>
            </a:r>
            <a:r>
              <a:rPr sz="1600" spc="25" dirty="0">
                <a:latin typeface="Trebuchet MS"/>
                <a:cs typeface="Trebuchet MS"/>
              </a:rPr>
              <a:t>  </a:t>
            </a:r>
            <a:r>
              <a:rPr sz="1600" spc="385" dirty="0">
                <a:latin typeface="Trebuchet MS"/>
                <a:cs typeface="Trebuchet MS"/>
              </a:rPr>
              <a:t>-</a:t>
            </a:r>
            <a:r>
              <a:rPr sz="1600" spc="250" dirty="0">
                <a:latin typeface="Trebuchet MS"/>
                <a:cs typeface="Trebuchet MS"/>
              </a:rPr>
              <a:t>fno-</a:t>
            </a:r>
            <a:r>
              <a:rPr sz="1600" spc="195" dirty="0">
                <a:latin typeface="Trebuchet MS"/>
                <a:cs typeface="Trebuchet MS"/>
              </a:rPr>
              <a:t>exceptions </a:t>
            </a:r>
            <a:r>
              <a:rPr sz="1600" spc="275" dirty="0">
                <a:latin typeface="Trebuchet MS"/>
                <a:cs typeface="Trebuchet MS"/>
              </a:rPr>
              <a:t>callee-</a:t>
            </a:r>
            <a:r>
              <a:rPr sz="1600" spc="210" dirty="0">
                <a:latin typeface="Trebuchet MS"/>
                <a:cs typeface="Trebuchet MS"/>
              </a:rPr>
              <a:t>saved-</a:t>
            </a:r>
            <a:r>
              <a:rPr sz="1600" spc="250" dirty="0">
                <a:latin typeface="Trebuchet MS"/>
                <a:cs typeface="Trebuchet MS"/>
              </a:rPr>
              <a:t>regs.c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287780"/>
            <a:ext cx="4775835" cy="2032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  <a:tabLst>
                <a:tab pos="796925" algn="l"/>
              </a:tabLst>
            </a:pPr>
            <a:r>
              <a:rPr sz="1800" spc="235" dirty="0">
                <a:latin typeface="Trebuchet MS"/>
                <a:cs typeface="Trebuchet MS"/>
              </a:rPr>
              <a:t>long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proc2(long);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373380" marR="725170" indent="-281940">
              <a:lnSpc>
                <a:spcPct val="100000"/>
              </a:lnSpc>
              <a:tabLst>
                <a:tab pos="796925" algn="l"/>
                <a:tab pos="1078865" algn="l"/>
                <a:tab pos="1360805" algn="l"/>
                <a:tab pos="1643380" algn="l"/>
                <a:tab pos="2348865" algn="l"/>
                <a:tab pos="2771775" algn="l"/>
                <a:tab pos="3477260" algn="l"/>
                <a:tab pos="3901440" algn="l"/>
              </a:tabLst>
            </a:pPr>
            <a:r>
              <a:rPr sz="1800" spc="235" dirty="0">
                <a:latin typeface="Trebuchet MS"/>
                <a:cs typeface="Trebuchet MS"/>
              </a:rPr>
              <a:t>long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0" dirty="0">
                <a:latin typeface="Trebuchet MS"/>
                <a:cs typeface="Trebuchet MS"/>
              </a:rPr>
              <a:t>proc1(long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00" dirty="0">
                <a:latin typeface="Trebuchet MS"/>
                <a:cs typeface="Trebuchet MS"/>
              </a:rPr>
              <a:t>x,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0" dirty="0">
                <a:latin typeface="Trebuchet MS"/>
                <a:cs typeface="Trebuchet MS"/>
              </a:rPr>
              <a:t>long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05" dirty="0">
                <a:latin typeface="Trebuchet MS"/>
                <a:cs typeface="Trebuchet MS"/>
              </a:rPr>
              <a:t>y)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 </a:t>
            </a:r>
            <a:r>
              <a:rPr sz="1800" spc="240" dirty="0">
                <a:latin typeface="Trebuchet MS"/>
                <a:cs typeface="Trebuchet MS"/>
              </a:rPr>
              <a:t>long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65" dirty="0">
                <a:latin typeface="Trebuchet MS"/>
                <a:cs typeface="Trebuchet MS"/>
              </a:rPr>
              <a:t>u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proc2(y);</a:t>
            </a:r>
            <a:endParaRPr sz="1800">
              <a:latin typeface="Trebuchet MS"/>
              <a:cs typeface="Trebuchet MS"/>
            </a:endParaRPr>
          </a:p>
          <a:p>
            <a:pPr marL="373380" marR="1854200">
              <a:lnSpc>
                <a:spcPct val="100000"/>
              </a:lnSpc>
              <a:tabLst>
                <a:tab pos="1078865" algn="l"/>
                <a:tab pos="1360805" algn="l"/>
                <a:tab pos="1643380" algn="l"/>
              </a:tabLst>
            </a:pPr>
            <a:r>
              <a:rPr sz="1800" spc="240" dirty="0">
                <a:latin typeface="Trebuchet MS"/>
                <a:cs typeface="Trebuchet MS"/>
              </a:rPr>
              <a:t>long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v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proc2(x); </a:t>
            </a:r>
            <a:r>
              <a:rPr sz="1800" spc="250" dirty="0">
                <a:latin typeface="Trebuchet MS"/>
                <a:cs typeface="Trebuchet MS"/>
              </a:rPr>
              <a:t>return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35" dirty="0">
                <a:latin typeface="Trebuchet MS"/>
                <a:cs typeface="Trebuchet MS"/>
              </a:rPr>
              <a:t> </a:t>
            </a:r>
            <a:r>
              <a:rPr sz="1800" spc="210" dirty="0">
                <a:latin typeface="Trebuchet MS"/>
                <a:cs typeface="Trebuchet MS"/>
              </a:rPr>
              <a:t>u+v;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4F6D8F-2C75-331D-1225-1A542C3B42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Division</a:t>
            </a:r>
            <a:r>
              <a:rPr spc="-10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50" dirty="0"/>
              <a:t>Tasks</a:t>
            </a:r>
            <a:r>
              <a:rPr spc="-114" dirty="0"/>
              <a:t> </a:t>
            </a:r>
            <a:r>
              <a:rPr dirty="0"/>
              <a:t>Between</a:t>
            </a:r>
            <a:r>
              <a:rPr spc="-105" dirty="0"/>
              <a:t> </a:t>
            </a:r>
            <a:r>
              <a:rPr dirty="0"/>
              <a:t>Caller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Callee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850898"/>
            <a:ext cx="10528935" cy="874394"/>
            <a:chOff x="832103" y="1850898"/>
            <a:chExt cx="10528935" cy="874394"/>
          </a:xfrm>
        </p:grpSpPr>
        <p:sp>
          <p:nvSpPr>
            <p:cNvPr id="4" name="object 4"/>
            <p:cNvSpPr/>
            <p:nvPr/>
          </p:nvSpPr>
          <p:spPr>
            <a:xfrm>
              <a:off x="838580" y="1857375"/>
              <a:ext cx="10515600" cy="861060"/>
            </a:xfrm>
            <a:custGeom>
              <a:avLst/>
              <a:gdLst/>
              <a:ahLst/>
              <a:cxnLst/>
              <a:rect l="l" t="t" r="r" b="b"/>
              <a:pathLst>
                <a:path w="10515600" h="861060">
                  <a:moveTo>
                    <a:pt x="10372090" y="0"/>
                  </a:moveTo>
                  <a:lnTo>
                    <a:pt x="143509" y="0"/>
                  </a:lnTo>
                  <a:lnTo>
                    <a:pt x="98148" y="7317"/>
                  </a:lnTo>
                  <a:lnTo>
                    <a:pt x="58753" y="27692"/>
                  </a:lnTo>
                  <a:lnTo>
                    <a:pt x="27688" y="58759"/>
                  </a:lnTo>
                  <a:lnTo>
                    <a:pt x="7316" y="98153"/>
                  </a:lnTo>
                  <a:lnTo>
                    <a:pt x="0" y="143510"/>
                  </a:lnTo>
                  <a:lnTo>
                    <a:pt x="0" y="717550"/>
                  </a:lnTo>
                  <a:lnTo>
                    <a:pt x="7316" y="762906"/>
                  </a:lnTo>
                  <a:lnTo>
                    <a:pt x="27688" y="802300"/>
                  </a:lnTo>
                  <a:lnTo>
                    <a:pt x="58753" y="833367"/>
                  </a:lnTo>
                  <a:lnTo>
                    <a:pt x="98148" y="853742"/>
                  </a:lnTo>
                  <a:lnTo>
                    <a:pt x="143509" y="861060"/>
                  </a:lnTo>
                  <a:lnTo>
                    <a:pt x="10372090" y="861060"/>
                  </a:lnTo>
                  <a:lnTo>
                    <a:pt x="10417446" y="853742"/>
                  </a:lnTo>
                  <a:lnTo>
                    <a:pt x="10456840" y="833367"/>
                  </a:lnTo>
                  <a:lnTo>
                    <a:pt x="10487907" y="802300"/>
                  </a:lnTo>
                  <a:lnTo>
                    <a:pt x="10508282" y="762906"/>
                  </a:lnTo>
                  <a:lnTo>
                    <a:pt x="10515600" y="717550"/>
                  </a:lnTo>
                  <a:lnTo>
                    <a:pt x="10515600" y="143510"/>
                  </a:lnTo>
                  <a:lnTo>
                    <a:pt x="10508282" y="98153"/>
                  </a:lnTo>
                  <a:lnTo>
                    <a:pt x="10487907" y="58759"/>
                  </a:lnTo>
                  <a:lnTo>
                    <a:pt x="10456840" y="27692"/>
                  </a:lnTo>
                  <a:lnTo>
                    <a:pt x="10417446" y="7317"/>
                  </a:lnTo>
                  <a:lnTo>
                    <a:pt x="1037209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580" y="1857375"/>
              <a:ext cx="10515600" cy="861060"/>
            </a:xfrm>
            <a:custGeom>
              <a:avLst/>
              <a:gdLst/>
              <a:ahLst/>
              <a:cxnLst/>
              <a:rect l="l" t="t" r="r" b="b"/>
              <a:pathLst>
                <a:path w="10515600" h="861060">
                  <a:moveTo>
                    <a:pt x="0" y="143510"/>
                  </a:moveTo>
                  <a:lnTo>
                    <a:pt x="7316" y="98153"/>
                  </a:lnTo>
                  <a:lnTo>
                    <a:pt x="27688" y="58759"/>
                  </a:lnTo>
                  <a:lnTo>
                    <a:pt x="58753" y="27692"/>
                  </a:lnTo>
                  <a:lnTo>
                    <a:pt x="98148" y="7317"/>
                  </a:lnTo>
                  <a:lnTo>
                    <a:pt x="143509" y="0"/>
                  </a:lnTo>
                  <a:lnTo>
                    <a:pt x="10372090" y="0"/>
                  </a:lnTo>
                  <a:lnTo>
                    <a:pt x="10417446" y="7317"/>
                  </a:lnTo>
                  <a:lnTo>
                    <a:pt x="10456840" y="27692"/>
                  </a:lnTo>
                  <a:lnTo>
                    <a:pt x="10487907" y="58759"/>
                  </a:lnTo>
                  <a:lnTo>
                    <a:pt x="10508282" y="98153"/>
                  </a:lnTo>
                  <a:lnTo>
                    <a:pt x="10515600" y="143510"/>
                  </a:lnTo>
                  <a:lnTo>
                    <a:pt x="10515600" y="717550"/>
                  </a:lnTo>
                  <a:lnTo>
                    <a:pt x="10508282" y="762906"/>
                  </a:lnTo>
                  <a:lnTo>
                    <a:pt x="10487907" y="802300"/>
                  </a:lnTo>
                  <a:lnTo>
                    <a:pt x="10456840" y="833367"/>
                  </a:lnTo>
                  <a:lnTo>
                    <a:pt x="10417446" y="853742"/>
                  </a:lnTo>
                  <a:lnTo>
                    <a:pt x="10372090" y="861060"/>
                  </a:lnTo>
                  <a:lnTo>
                    <a:pt x="143509" y="861060"/>
                  </a:lnTo>
                  <a:lnTo>
                    <a:pt x="98148" y="853742"/>
                  </a:lnTo>
                  <a:lnTo>
                    <a:pt x="58753" y="833367"/>
                  </a:lnTo>
                  <a:lnTo>
                    <a:pt x="27688" y="802300"/>
                  </a:lnTo>
                  <a:lnTo>
                    <a:pt x="7316" y="762906"/>
                  </a:lnTo>
                  <a:lnTo>
                    <a:pt x="0" y="717550"/>
                  </a:lnTo>
                  <a:lnTo>
                    <a:pt x="0" y="143510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9583" y="1744214"/>
            <a:ext cx="9933305" cy="321246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32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Sequence</a:t>
            </a:r>
            <a:endParaRPr sz="3200">
              <a:latin typeface="Calibri"/>
              <a:cs typeface="Calibri"/>
            </a:endParaRPr>
          </a:p>
          <a:p>
            <a:pPr marL="467995" indent="-285750">
              <a:lnSpc>
                <a:spcPct val="100000"/>
              </a:lnSpc>
              <a:spcBef>
                <a:spcPts val="1655"/>
              </a:spcBef>
              <a:buChar char="•"/>
              <a:tabLst>
                <a:tab pos="467995" algn="l"/>
              </a:tabLst>
            </a:pPr>
            <a:r>
              <a:rPr sz="2800" dirty="0">
                <a:latin typeface="Calibri"/>
                <a:cs typeface="Calibri"/>
              </a:rPr>
              <a:t>Callee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next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</a:t>
            </a:r>
            <a:endParaRPr sz="2800">
              <a:latin typeface="Calibri"/>
              <a:cs typeface="Calibri"/>
            </a:endParaRPr>
          </a:p>
          <a:p>
            <a:pPr marL="467995" indent="-285750">
              <a:lnSpc>
                <a:spcPct val="100000"/>
              </a:lnSpc>
              <a:spcBef>
                <a:spcPts val="405"/>
              </a:spcBef>
              <a:buChar char="•"/>
              <a:tabLst>
                <a:tab pos="467995" algn="l"/>
              </a:tabLst>
            </a:pPr>
            <a:r>
              <a:rPr sz="2800" dirty="0">
                <a:latin typeface="Calibri"/>
                <a:cs typeface="Calibri"/>
              </a:rPr>
              <a:t>Callee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restores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top_stack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registers</a:t>
            </a:r>
            <a:endParaRPr sz="2800">
              <a:latin typeface="Calibri"/>
              <a:cs typeface="Calibri"/>
            </a:endParaRPr>
          </a:p>
          <a:p>
            <a:pPr marL="467995" marR="5080" indent="-285750">
              <a:lnSpc>
                <a:spcPts val="3070"/>
              </a:lnSpc>
              <a:spcBef>
                <a:spcPts val="745"/>
              </a:spcBef>
              <a:buChar char="•"/>
              <a:tabLst>
                <a:tab pos="467995" algn="l"/>
              </a:tabLst>
            </a:pPr>
            <a:r>
              <a:rPr sz="2800" dirty="0">
                <a:latin typeface="Calibri"/>
                <a:cs typeface="Calibri"/>
              </a:rPr>
              <a:t>Callee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branches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status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field</a:t>
            </a:r>
            <a:endParaRPr sz="2800">
              <a:latin typeface="Calibri"/>
              <a:cs typeface="Calibri"/>
            </a:endParaRPr>
          </a:p>
          <a:p>
            <a:pPr marL="467995" indent="-285750">
              <a:lnSpc>
                <a:spcPct val="100000"/>
              </a:lnSpc>
              <a:spcBef>
                <a:spcPts val="350"/>
              </a:spcBef>
              <a:buChar char="•"/>
              <a:tabLst>
                <a:tab pos="467995" algn="l"/>
              </a:tabLst>
            </a:pPr>
            <a:r>
              <a:rPr sz="2800" dirty="0">
                <a:latin typeface="Calibri"/>
                <a:cs typeface="Calibri"/>
              </a:rPr>
              <a:t>Caller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copies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record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45DA87F-27B7-4C01-8997-DE50231EAFEB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ECF6F-1700-2459-A415-A4E8E130A2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47765DD-6DC5-41E2-8985-F917C1F8DB32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04" dirty="0"/>
              <a:t> </a:t>
            </a:r>
            <a:r>
              <a:rPr dirty="0"/>
              <a:t>Communication</a:t>
            </a:r>
            <a:r>
              <a:rPr spc="-200" dirty="0"/>
              <a:t> </a:t>
            </a:r>
            <a:r>
              <a:rPr dirty="0"/>
              <a:t>between</a:t>
            </a:r>
            <a:r>
              <a:rPr spc="-200" dirty="0"/>
              <a:t> </a:t>
            </a:r>
            <a:r>
              <a:rPr spc="-10" dirty="0"/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017143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19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25" dirty="0">
                <a:latin typeface="Calibri"/>
                <a:cs typeface="Calibri"/>
              </a:rPr>
              <a:t>Parameter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binding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20" dirty="0">
                <a:latin typeface="Calibri"/>
                <a:cs typeface="Calibri"/>
              </a:rPr>
              <a:t>callee’s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formal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Types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mapping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conventions: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by </a:t>
            </a:r>
            <a:r>
              <a:rPr sz="2800" spc="-20" dirty="0">
                <a:latin typeface="Calibri"/>
                <a:cs typeface="Calibri"/>
              </a:rPr>
              <a:t>name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9056-FCA7-20EA-B13A-2C02E34C82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18262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B13202B-43FE-4B2B-8F82-42AB08468D39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Call</a:t>
            </a:r>
            <a:r>
              <a:rPr spc="-85" dirty="0"/>
              <a:t> </a:t>
            </a:r>
            <a:r>
              <a:rPr dirty="0"/>
              <a:t>by</a:t>
            </a:r>
            <a:r>
              <a:rPr spc="-80" dirty="0"/>
              <a:t> </a:t>
            </a:r>
            <a:r>
              <a:rPr spc="-25" dirty="0"/>
              <a:t>Value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Call</a:t>
            </a:r>
            <a:r>
              <a:rPr spc="-75" dirty="0"/>
              <a:t> </a:t>
            </a:r>
            <a:r>
              <a:rPr dirty="0"/>
              <a:t>by</a:t>
            </a:r>
            <a:r>
              <a:rPr spc="-80" dirty="0"/>
              <a:t> </a:t>
            </a:r>
            <a:r>
              <a:rPr spc="-10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24" y="1680972"/>
            <a:ext cx="5158105" cy="8248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1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sz="2400" b="1" dirty="0">
                <a:latin typeface="Calibri"/>
                <a:cs typeface="Calibri"/>
              </a:rPr>
              <a:t>Call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717" y="2438654"/>
            <a:ext cx="4985385" cy="34378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113664" indent="-228600">
              <a:lnSpc>
                <a:spcPct val="8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Convention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caller </a:t>
            </a:r>
            <a:r>
              <a:rPr sz="2800" dirty="0">
                <a:latin typeface="Calibri"/>
                <a:cs typeface="Calibri"/>
              </a:rPr>
              <a:t>evaluates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r-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callee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Formal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parameter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treated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name</a:t>
            </a:r>
            <a:endParaRPr sz="2800">
              <a:latin typeface="Calibri"/>
              <a:cs typeface="Calibri"/>
            </a:endParaRPr>
          </a:p>
          <a:p>
            <a:pPr marL="241300" marR="515620" indent="-228600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modification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dirty="0">
                <a:latin typeface="Calibri"/>
                <a:cs typeface="Calibri"/>
              </a:rPr>
              <a:t>parameter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not </a:t>
            </a:r>
            <a:r>
              <a:rPr sz="2800" dirty="0">
                <a:latin typeface="Calibri"/>
                <a:cs typeface="Calibri"/>
              </a:rPr>
              <a:t>visible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caller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200" y="1680972"/>
            <a:ext cx="5183505" cy="8248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911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05"/>
              </a:spcBef>
            </a:pPr>
            <a:r>
              <a:rPr sz="2400" b="1" dirty="0">
                <a:latin typeface="Calibri"/>
                <a:cs typeface="Calibri"/>
              </a:rPr>
              <a:t>Call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Reference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447" y="2438654"/>
            <a:ext cx="4932680" cy="28867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Convention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compiler </a:t>
            </a:r>
            <a:r>
              <a:rPr sz="2800" dirty="0">
                <a:latin typeface="Calibri"/>
                <a:cs typeface="Calibri"/>
              </a:rPr>
              <a:t>passes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formal </a:t>
            </a:r>
            <a:r>
              <a:rPr sz="2800" dirty="0">
                <a:latin typeface="Calibri"/>
                <a:cs typeface="Calibri"/>
              </a:rPr>
              <a:t>parameter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callee</a:t>
            </a:r>
            <a:endParaRPr sz="2800">
              <a:latin typeface="Calibri"/>
              <a:cs typeface="Calibri"/>
            </a:endParaRPr>
          </a:p>
          <a:p>
            <a:pPr marL="697230" marR="310515" lvl="1" indent="-227329">
              <a:lnSpc>
                <a:spcPts val="2300"/>
              </a:lnSpc>
              <a:spcBef>
                <a:spcPts val="49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redefinition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reference 	</a:t>
            </a:r>
            <a:r>
              <a:rPr sz="2400" dirty="0">
                <a:latin typeface="Calibri"/>
                <a:cs typeface="Calibri"/>
              </a:rPr>
              <a:t>formal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reflected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actual</a:t>
            </a:r>
            <a:endParaRPr sz="2400">
              <a:latin typeface="Calibri"/>
              <a:cs typeface="Calibri"/>
            </a:endParaRPr>
          </a:p>
          <a:p>
            <a:pPr marL="241300" marR="143510" indent="-228600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parameter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extra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indirection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A0C56-4F51-571E-1BF3-8D7BBE4B01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58977"/>
            <a:ext cx="2959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Call</a:t>
            </a:r>
            <a:r>
              <a:rPr spc="-55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spc="-20" dirty="0"/>
              <a:t>Name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Reference</a:t>
            </a:r>
            <a:r>
              <a:rPr spc="-7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formal</a:t>
            </a:r>
            <a:r>
              <a:rPr spc="-75" dirty="0"/>
              <a:t> </a:t>
            </a:r>
            <a:r>
              <a:rPr spc="-10" dirty="0"/>
              <a:t>parameter </a:t>
            </a:r>
            <a:r>
              <a:rPr dirty="0"/>
              <a:t>behaves</a:t>
            </a:r>
            <a:r>
              <a:rPr spc="-3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actual</a:t>
            </a:r>
            <a:r>
              <a:rPr spc="-25" dirty="0"/>
              <a:t> </a:t>
            </a:r>
            <a:r>
              <a:rPr spc="-10" dirty="0"/>
              <a:t>parameter </a:t>
            </a:r>
            <a:r>
              <a:rPr dirty="0"/>
              <a:t>had</a:t>
            </a:r>
            <a:r>
              <a:rPr spc="-55" dirty="0"/>
              <a:t> </a:t>
            </a:r>
            <a:r>
              <a:rPr dirty="0"/>
              <a:t>been</a:t>
            </a:r>
            <a:r>
              <a:rPr spc="-60" dirty="0"/>
              <a:t> </a:t>
            </a:r>
            <a:r>
              <a:rPr dirty="0"/>
              <a:t>textually</a:t>
            </a:r>
            <a:r>
              <a:rPr spc="-70" dirty="0"/>
              <a:t> </a:t>
            </a:r>
            <a:r>
              <a:rPr spc="-10" dirty="0"/>
              <a:t>substituted</a:t>
            </a:r>
            <a:r>
              <a:rPr spc="-40" dirty="0"/>
              <a:t> </a:t>
            </a:r>
            <a:r>
              <a:rPr spc="-25" dirty="0"/>
              <a:t>in </a:t>
            </a:r>
            <a:r>
              <a:rPr dirty="0"/>
              <a:t>its</a:t>
            </a:r>
            <a:r>
              <a:rPr spc="-10" dirty="0"/>
              <a:t> place</a:t>
            </a: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Renaming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clashes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241300" marR="288925" indent="-228600">
              <a:lnSpc>
                <a:spcPts val="302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Actual</a:t>
            </a:r>
            <a:r>
              <a:rPr spc="-70" dirty="0"/>
              <a:t> </a:t>
            </a:r>
            <a:r>
              <a:rPr spc="-10" dirty="0"/>
              <a:t>parameters</a:t>
            </a:r>
            <a:r>
              <a:rPr spc="-65" dirty="0"/>
              <a:t> </a:t>
            </a:r>
            <a:r>
              <a:rPr dirty="0"/>
              <a:t>are</a:t>
            </a:r>
            <a:r>
              <a:rPr spc="-80" dirty="0"/>
              <a:t> </a:t>
            </a:r>
            <a:r>
              <a:rPr spc="-10" dirty="0"/>
              <a:t>evaluated </a:t>
            </a:r>
            <a:r>
              <a:rPr dirty="0"/>
              <a:t>inside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called</a:t>
            </a:r>
            <a:r>
              <a:rPr spc="-55" dirty="0"/>
              <a:t> </a:t>
            </a:r>
            <a:r>
              <a:rPr spc="-10" dirty="0"/>
              <a:t>function</a:t>
            </a: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/>
              <a:t>Example:</a:t>
            </a:r>
            <a:r>
              <a:rPr spc="-65" dirty="0"/>
              <a:t> </a:t>
            </a:r>
            <a:r>
              <a:rPr spc="-10" dirty="0"/>
              <a:t>Algol-</a:t>
            </a:r>
            <a:r>
              <a:rPr spc="-25" dirty="0"/>
              <a:t>60</a:t>
            </a:r>
          </a:p>
        </p:txBody>
      </p:sp>
      <p:sp>
        <p:nvSpPr>
          <p:cNvPr id="4" name="object 4"/>
          <p:cNvSpPr/>
          <p:nvPr/>
        </p:nvSpPr>
        <p:spPr>
          <a:xfrm>
            <a:off x="6435852" y="464819"/>
            <a:ext cx="5043805" cy="2446020"/>
          </a:xfrm>
          <a:custGeom>
            <a:avLst/>
            <a:gdLst/>
            <a:ahLst/>
            <a:cxnLst/>
            <a:rect l="l" t="t" r="r" b="b"/>
            <a:pathLst>
              <a:path w="5043805" h="2446020">
                <a:moveTo>
                  <a:pt x="5043678" y="0"/>
                </a:moveTo>
                <a:lnTo>
                  <a:pt x="0" y="0"/>
                </a:lnTo>
                <a:lnTo>
                  <a:pt x="0" y="2446019"/>
                </a:lnTo>
                <a:lnTo>
                  <a:pt x="5043678" y="2446019"/>
                </a:lnTo>
                <a:lnTo>
                  <a:pt x="504367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35852" y="464819"/>
            <a:ext cx="5043805" cy="24460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73380" marR="2122805" indent="-281940">
              <a:lnSpc>
                <a:spcPct val="136400"/>
              </a:lnSpc>
              <a:spcBef>
                <a:spcPts val="140"/>
              </a:spcBef>
              <a:tabLst>
                <a:tab pos="1078865" algn="l"/>
                <a:tab pos="1502410" algn="l"/>
              </a:tabLst>
            </a:pPr>
            <a:r>
              <a:rPr sz="1800" spc="180" dirty="0">
                <a:latin typeface="Trebuchet MS"/>
                <a:cs typeface="Trebuchet MS"/>
              </a:rPr>
              <a:t>procedure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4" dirty="0">
                <a:latin typeface="Trebuchet MS"/>
                <a:cs typeface="Trebuchet MS"/>
              </a:rPr>
              <a:t>double(x); </a:t>
            </a:r>
            <a:r>
              <a:rPr sz="1800" spc="295" dirty="0">
                <a:latin typeface="Trebuchet MS"/>
                <a:cs typeface="Trebuchet MS"/>
              </a:rPr>
              <a:t>real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00" dirty="0">
                <a:latin typeface="Trebuchet MS"/>
                <a:cs typeface="Trebuchet MS"/>
              </a:rPr>
              <a:t>x;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780"/>
              </a:spcBef>
            </a:pPr>
            <a:r>
              <a:rPr sz="1800" spc="200" dirty="0">
                <a:latin typeface="Trebuchet MS"/>
                <a:cs typeface="Trebuchet MS"/>
              </a:rPr>
              <a:t>begin</a:t>
            </a:r>
            <a:endParaRPr sz="1800">
              <a:latin typeface="Trebuchet MS"/>
              <a:cs typeface="Trebuchet MS"/>
            </a:endParaRPr>
          </a:p>
          <a:p>
            <a:pPr marL="91440" marR="3533775" indent="281940">
              <a:lnSpc>
                <a:spcPct val="136400"/>
              </a:lnSpc>
              <a:tabLst>
                <a:tab pos="655320" algn="l"/>
                <a:tab pos="1078865" algn="l"/>
              </a:tabLst>
            </a:pPr>
            <a:r>
              <a:rPr sz="1800" spc="155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5" dirty="0">
                <a:latin typeface="Trebuchet MS"/>
                <a:cs typeface="Trebuchet MS"/>
              </a:rPr>
              <a:t>:=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0" dirty="0">
                <a:latin typeface="Trebuchet MS"/>
                <a:cs typeface="Trebuchet MS"/>
              </a:rPr>
              <a:t>x*2 </a:t>
            </a:r>
            <a:r>
              <a:rPr sz="1800" spc="175" dirty="0">
                <a:latin typeface="Trebuchet MS"/>
                <a:cs typeface="Trebuchet MS"/>
              </a:rPr>
              <a:t>end;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785"/>
              </a:spcBef>
              <a:tabLst>
                <a:tab pos="2489835" algn="l"/>
                <a:tab pos="3195955" algn="l"/>
                <a:tab pos="3619500" algn="l"/>
              </a:tabLst>
            </a:pPr>
            <a:r>
              <a:rPr sz="1800" spc="285" dirty="0">
                <a:latin typeface="Trebuchet MS"/>
                <a:cs typeface="Trebuchet MS"/>
              </a:rPr>
              <a:t>double(c[j])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65" dirty="0">
                <a:latin typeface="Trebuchet MS"/>
                <a:cs typeface="Trebuchet MS"/>
              </a:rPr>
              <a:t>c[j]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5" dirty="0">
                <a:latin typeface="Trebuchet MS"/>
                <a:cs typeface="Trebuchet MS"/>
              </a:rPr>
              <a:t>:=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45" dirty="0">
                <a:latin typeface="Trebuchet MS"/>
                <a:cs typeface="Trebuchet MS"/>
              </a:rPr>
              <a:t>c[j]*2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46947" y="2439161"/>
            <a:ext cx="482600" cy="317500"/>
          </a:xfrm>
          <a:custGeom>
            <a:avLst/>
            <a:gdLst/>
            <a:ahLst/>
            <a:cxnLst/>
            <a:rect l="l" t="t" r="r" b="b"/>
            <a:pathLst>
              <a:path w="482600" h="317500">
                <a:moveTo>
                  <a:pt x="323850" y="0"/>
                </a:moveTo>
                <a:lnTo>
                  <a:pt x="323850" y="79248"/>
                </a:lnTo>
                <a:lnTo>
                  <a:pt x="0" y="79248"/>
                </a:lnTo>
                <a:lnTo>
                  <a:pt x="0" y="237743"/>
                </a:lnTo>
                <a:lnTo>
                  <a:pt x="323850" y="237743"/>
                </a:lnTo>
                <a:lnTo>
                  <a:pt x="323850" y="316991"/>
                </a:lnTo>
                <a:lnTo>
                  <a:pt x="482346" y="158496"/>
                </a:lnTo>
                <a:lnTo>
                  <a:pt x="3238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223" y="5764529"/>
            <a:ext cx="5447030" cy="0"/>
          </a:xfrm>
          <a:custGeom>
            <a:avLst/>
            <a:gdLst/>
            <a:ahLst/>
            <a:cxnLst/>
            <a:rect l="l" t="t" r="r" b="b"/>
            <a:pathLst>
              <a:path w="5447030">
                <a:moveTo>
                  <a:pt x="0" y="0"/>
                </a:moveTo>
                <a:lnTo>
                  <a:pt x="544664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3422" y="5878321"/>
            <a:ext cx="2418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Pass-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By-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Name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Parameter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Passing</a:t>
            </a:r>
            <a:r>
              <a:rPr sz="14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What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is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"Call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By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Name"?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7"/>
            <a:ext cx="20548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D25DBC4-8067-420D-A149-F58072626012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6435852" y="3272028"/>
            <a:ext cx="5043805" cy="25857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  <a:tabLst>
                <a:tab pos="655320" algn="l"/>
                <a:tab pos="1502410" algn="l"/>
                <a:tab pos="1925955" algn="l"/>
              </a:tabLst>
            </a:pPr>
            <a:r>
              <a:rPr sz="1800" spc="335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85" dirty="0">
                <a:latin typeface="Trebuchet MS"/>
                <a:cs typeface="Trebuchet MS"/>
              </a:rPr>
              <a:t>f(int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15" dirty="0">
                <a:latin typeface="Trebuchet MS"/>
                <a:cs typeface="Trebuchet MS"/>
              </a:rPr>
              <a:t>j)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tabLst>
                <a:tab pos="937894" algn="l"/>
                <a:tab pos="1220470" algn="l"/>
                <a:tab pos="1503045" algn="l"/>
                <a:tab pos="1925955" algn="l"/>
                <a:tab pos="2349500" algn="l"/>
                <a:tab pos="2632075" algn="l"/>
                <a:tab pos="2914650" algn="l"/>
              </a:tabLst>
            </a:pP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40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15" dirty="0">
                <a:latin typeface="Trebuchet MS"/>
                <a:cs typeface="Trebuchet MS"/>
              </a:rPr>
              <a:t>j;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//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40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373380">
              <a:lnSpc>
                <a:spcPct val="100000"/>
              </a:lnSpc>
              <a:tabLst>
                <a:tab pos="655955" algn="l"/>
                <a:tab pos="937894" algn="l"/>
                <a:tab pos="1361440" algn="l"/>
                <a:tab pos="1784985" algn="l"/>
                <a:tab pos="2772410" algn="l"/>
                <a:tab pos="3764279" algn="l"/>
              </a:tabLst>
            </a:pP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2;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30" dirty="0">
                <a:latin typeface="Trebuchet MS"/>
                <a:cs typeface="Trebuchet MS"/>
              </a:rPr>
              <a:t>//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70" dirty="0">
                <a:latin typeface="Trebuchet MS"/>
                <a:cs typeface="Trebuchet MS"/>
              </a:rPr>
              <a:t>modify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global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  <a:p>
            <a:pPr marL="373380" marR="140335">
              <a:lnSpc>
                <a:spcPct val="100000"/>
              </a:lnSpc>
              <a:tabLst>
                <a:tab pos="655320" algn="l"/>
                <a:tab pos="797560" algn="l"/>
                <a:tab pos="937894" algn="l"/>
                <a:tab pos="1503680" algn="l"/>
                <a:tab pos="1927860" algn="l"/>
                <a:tab pos="3763645" algn="l"/>
                <a:tab pos="4754245" algn="l"/>
              </a:tabLst>
            </a:pPr>
            <a:r>
              <a:rPr sz="1800" spc="125" dirty="0">
                <a:latin typeface="Trebuchet MS"/>
                <a:cs typeface="Trebuchet MS"/>
              </a:rPr>
              <a:t>//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390" dirty="0">
                <a:latin typeface="Trebuchet MS"/>
                <a:cs typeface="Trebuchet MS"/>
              </a:rPr>
              <a:t>a[i]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59" dirty="0">
                <a:latin typeface="Trebuchet MS"/>
                <a:cs typeface="Trebuchet MS"/>
              </a:rPr>
              <a:t>is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reevaluated,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10" dirty="0">
                <a:latin typeface="Trebuchet MS"/>
                <a:cs typeface="Trebuchet MS"/>
              </a:rPr>
              <a:t>giving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2 </a:t>
            </a:r>
            <a:r>
              <a:rPr sz="1800" spc="140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415" dirty="0">
                <a:latin typeface="Trebuchet MS"/>
                <a:cs typeface="Trebuchet MS"/>
              </a:rPr>
              <a:t>j;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796925" algn="l"/>
                <a:tab pos="2066925" algn="l"/>
                <a:tab pos="2349500" algn="l"/>
                <a:tab pos="2632075" algn="l"/>
                <a:tab pos="3054985" algn="l"/>
                <a:tab pos="3478529" algn="l"/>
                <a:tab pos="3761104" algn="l"/>
              </a:tabLst>
            </a:pPr>
            <a:r>
              <a:rPr sz="1800" spc="200" dirty="0">
                <a:latin typeface="Trebuchet MS"/>
                <a:cs typeface="Trebuchet MS"/>
              </a:rPr>
              <a:t>char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5" dirty="0">
                <a:latin typeface="Trebuchet MS"/>
                <a:cs typeface="Trebuchet MS"/>
              </a:rPr>
              <a:t>array[3]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0,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1,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09" dirty="0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 marL="91440" marR="3533140">
              <a:lnSpc>
                <a:spcPct val="100000"/>
              </a:lnSpc>
              <a:tabLst>
                <a:tab pos="655955" algn="l"/>
                <a:tab pos="938530" algn="l"/>
                <a:tab pos="1221105" algn="l"/>
              </a:tabLst>
            </a:pPr>
            <a:r>
              <a:rPr sz="1800" spc="335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0; </a:t>
            </a:r>
            <a:r>
              <a:rPr sz="1800" spc="415" dirty="0">
                <a:latin typeface="Trebuchet MS"/>
                <a:cs typeface="Trebuchet MS"/>
              </a:rPr>
              <a:t>f(a[i]);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0C4E205-788F-F58F-8992-2D9F842D42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Challenges</a:t>
            </a:r>
            <a:r>
              <a:rPr spc="-95" dirty="0"/>
              <a:t> </a:t>
            </a:r>
            <a:r>
              <a:rPr dirty="0"/>
              <a:t>with</a:t>
            </a:r>
            <a:r>
              <a:rPr spc="-95" dirty="0"/>
              <a:t> </a:t>
            </a:r>
            <a:r>
              <a:rPr dirty="0"/>
              <a:t>Call</a:t>
            </a:r>
            <a:r>
              <a:rPr spc="-80" dirty="0"/>
              <a:t> </a:t>
            </a:r>
            <a:r>
              <a:rPr dirty="0"/>
              <a:t>by</a:t>
            </a:r>
            <a:r>
              <a:rPr spc="-95" dirty="0"/>
              <a:t> </a:t>
            </a:r>
            <a:r>
              <a:rPr spc="-20" dirty="0"/>
              <a:t>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25751"/>
            <a:ext cx="4257040" cy="30949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0" rIns="0" bIns="0" rtlCol="0">
            <a:spAutoFit/>
          </a:bodyPr>
          <a:lstStyle/>
          <a:p>
            <a:pPr marL="91440" marR="1043940">
              <a:lnSpc>
                <a:spcPct val="131700"/>
              </a:lnSpc>
              <a:spcBef>
                <a:spcPts val="450"/>
              </a:spcBef>
              <a:tabLst>
                <a:tab pos="1336040" algn="l"/>
                <a:tab pos="1647189" algn="l"/>
                <a:tab pos="1802764" algn="l"/>
                <a:tab pos="2269490" algn="l"/>
                <a:tab pos="2892425" algn="l"/>
              </a:tabLst>
            </a:pPr>
            <a:r>
              <a:rPr sz="2000" spc="195" dirty="0">
                <a:latin typeface="Trebuchet MS"/>
                <a:cs typeface="Trebuchet MS"/>
              </a:rPr>
              <a:t>procedure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10" dirty="0">
                <a:latin typeface="Trebuchet MS"/>
                <a:cs typeface="Trebuchet MS"/>
              </a:rPr>
              <a:t>swap(a,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65" dirty="0">
                <a:latin typeface="Trebuchet MS"/>
                <a:cs typeface="Trebuchet MS"/>
              </a:rPr>
              <a:t>b) </a:t>
            </a:r>
            <a:r>
              <a:rPr sz="2000" spc="295" dirty="0">
                <a:latin typeface="Trebuchet MS"/>
                <a:cs typeface="Trebuchet MS"/>
              </a:rPr>
              <a:t>integer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0" dirty="0">
                <a:latin typeface="Trebuchet MS"/>
                <a:cs typeface="Trebuchet MS"/>
              </a:rPr>
              <a:t>a,</a:t>
            </a:r>
            <a:r>
              <a:rPr sz="2000" dirty="0">
                <a:latin typeface="Trebuchet MS"/>
                <a:cs typeface="Trebuchet MS"/>
              </a:rPr>
              <a:t>		</a:t>
            </a:r>
            <a:r>
              <a:rPr sz="2000" spc="275" dirty="0">
                <a:latin typeface="Trebuchet MS"/>
                <a:cs typeface="Trebuchet MS"/>
              </a:rPr>
              <a:t>b,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0" dirty="0">
                <a:latin typeface="Trebuchet MS"/>
                <a:cs typeface="Trebuchet MS"/>
              </a:rPr>
              <a:t>temp; </a:t>
            </a:r>
            <a:r>
              <a:rPr sz="2000" spc="225" dirty="0">
                <a:latin typeface="Trebuchet MS"/>
                <a:cs typeface="Trebuchet MS"/>
              </a:rPr>
              <a:t>begin</a:t>
            </a:r>
            <a:endParaRPr sz="2000">
              <a:latin typeface="Trebuchet MS"/>
              <a:cs typeface="Trebuchet MS"/>
            </a:endParaRPr>
          </a:p>
          <a:p>
            <a:pPr marL="713740">
              <a:lnSpc>
                <a:spcPct val="100000"/>
              </a:lnSpc>
              <a:spcBef>
                <a:spcPts val="765"/>
              </a:spcBef>
              <a:tabLst>
                <a:tab pos="1492885" algn="l"/>
                <a:tab pos="1960880" algn="l"/>
              </a:tabLst>
            </a:pPr>
            <a:r>
              <a:rPr sz="2000" spc="30" dirty="0">
                <a:latin typeface="Trebuchet MS"/>
                <a:cs typeface="Trebuchet MS"/>
              </a:rPr>
              <a:t>temp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0" dirty="0">
                <a:latin typeface="Trebuchet MS"/>
                <a:cs typeface="Trebuchet MS"/>
              </a:rPr>
              <a:t>:=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713740">
              <a:lnSpc>
                <a:spcPct val="100000"/>
              </a:lnSpc>
              <a:spcBef>
                <a:spcPts val="760"/>
              </a:spcBef>
              <a:tabLst>
                <a:tab pos="1025525" algn="l"/>
                <a:tab pos="1649095" algn="l"/>
              </a:tabLst>
            </a:pPr>
            <a:r>
              <a:rPr sz="2000" spc="12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0" dirty="0">
                <a:latin typeface="Trebuchet MS"/>
                <a:cs typeface="Trebuchet MS"/>
              </a:rPr>
              <a:t>:=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  <a:p>
            <a:pPr marL="91440" marR="2131060" indent="622300">
              <a:lnSpc>
                <a:spcPts val="3160"/>
              </a:lnSpc>
              <a:spcBef>
                <a:spcPts val="229"/>
              </a:spcBef>
              <a:tabLst>
                <a:tab pos="1025525" algn="l"/>
                <a:tab pos="1492885" algn="l"/>
              </a:tabLst>
            </a:pP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90" dirty="0">
                <a:latin typeface="Trebuchet MS"/>
                <a:cs typeface="Trebuchet MS"/>
              </a:rPr>
              <a:t>:=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" dirty="0">
                <a:latin typeface="Trebuchet MS"/>
                <a:cs typeface="Trebuchet MS"/>
              </a:rPr>
              <a:t>temp </a:t>
            </a:r>
            <a:r>
              <a:rPr sz="2000" spc="195" dirty="0">
                <a:latin typeface="Trebuchet MS"/>
                <a:cs typeface="Trebuchet MS"/>
              </a:rPr>
              <a:t>end;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447" y="1793239"/>
            <a:ext cx="4627245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happen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call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tabLst>
                <a:tab pos="1510030" algn="l"/>
              </a:tabLst>
            </a:pPr>
            <a:r>
              <a:rPr sz="2400" spc="340" dirty="0">
                <a:latin typeface="Trebuchet MS"/>
                <a:cs typeface="Trebuchet MS"/>
              </a:rPr>
              <a:t>swap(i,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550" dirty="0">
                <a:latin typeface="Trebuchet MS"/>
                <a:cs typeface="Trebuchet MS"/>
              </a:rPr>
              <a:t>x[i])?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223" y="5764529"/>
            <a:ext cx="5447030" cy="0"/>
          </a:xfrm>
          <a:custGeom>
            <a:avLst/>
            <a:gdLst/>
            <a:ahLst/>
            <a:cxnLst/>
            <a:rect l="l" t="t" r="r" b="b"/>
            <a:pathLst>
              <a:path w="5447030">
                <a:moveTo>
                  <a:pt x="0" y="0"/>
                </a:moveTo>
                <a:lnTo>
                  <a:pt x="544664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3422" y="5878321"/>
            <a:ext cx="24180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Pass-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By-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Name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Parameter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Passing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7"/>
            <a:ext cx="22834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7CC41E7-73C1-42AC-B900-0FF015AF28AE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6253734" y="3011423"/>
            <a:ext cx="3048000" cy="101600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0955" rIns="0" bIns="0" rtlCol="0">
            <a:spAutoFit/>
          </a:bodyPr>
          <a:lstStyle/>
          <a:p>
            <a:pPr marL="91440" marR="1546860">
              <a:lnSpc>
                <a:spcPct val="100000"/>
              </a:lnSpc>
              <a:spcBef>
                <a:spcPts val="165"/>
              </a:spcBef>
              <a:tabLst>
                <a:tab pos="403225" algn="l"/>
                <a:tab pos="869315" algn="l"/>
                <a:tab pos="1336675" algn="l"/>
              </a:tabLst>
            </a:pPr>
            <a:r>
              <a:rPr sz="2000" spc="35" dirty="0">
                <a:latin typeface="Trebuchet MS"/>
                <a:cs typeface="Trebuchet MS"/>
              </a:rPr>
              <a:t>temp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0" dirty="0">
                <a:latin typeface="Trebuchet MS"/>
                <a:cs typeface="Trebuchet MS"/>
              </a:rPr>
              <a:t>:=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595" dirty="0">
                <a:latin typeface="Trebuchet MS"/>
                <a:cs typeface="Trebuchet MS"/>
              </a:rPr>
              <a:t>i i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0" dirty="0">
                <a:latin typeface="Trebuchet MS"/>
                <a:cs typeface="Trebuchet MS"/>
              </a:rPr>
              <a:t>:=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34" dirty="0">
                <a:latin typeface="Trebuchet MS"/>
                <a:cs typeface="Trebuchet MS"/>
              </a:rPr>
              <a:t>x[i]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869315" algn="l"/>
                <a:tab pos="1336675" algn="l"/>
              </a:tabLst>
            </a:pPr>
            <a:r>
              <a:rPr sz="2000" spc="434" dirty="0">
                <a:latin typeface="Trebuchet MS"/>
                <a:cs typeface="Trebuchet MS"/>
              </a:rPr>
              <a:t>x[i]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0" dirty="0">
                <a:latin typeface="Trebuchet MS"/>
                <a:cs typeface="Trebuchet MS"/>
              </a:rPr>
              <a:t>:=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" dirty="0">
                <a:latin typeface="Trebuchet MS"/>
                <a:cs typeface="Trebuchet MS"/>
              </a:rPr>
              <a:t>temp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47129" y="4436745"/>
          <a:ext cx="5100319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240" dirty="0">
                          <a:latin typeface="Trebuchet MS"/>
                          <a:cs typeface="Trebuchet MS"/>
                        </a:rPr>
                        <a:t>i=2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220" dirty="0">
                          <a:latin typeface="Trebuchet MS"/>
                          <a:cs typeface="Trebuchet MS"/>
                        </a:rPr>
                        <a:t>x[2]=5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240" dirty="0">
                          <a:latin typeface="Trebuchet MS"/>
                          <a:cs typeface="Trebuchet MS"/>
                        </a:rPr>
                        <a:t>i=5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220" dirty="0">
                          <a:latin typeface="Trebuchet MS"/>
                          <a:cs typeface="Trebuchet MS"/>
                        </a:rPr>
                        <a:t>x[2]=5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220" dirty="0">
                          <a:latin typeface="Trebuchet MS"/>
                          <a:cs typeface="Trebuchet MS"/>
                        </a:rPr>
                        <a:t>x[5]=2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3C8343-D723-F246-066E-8C74B99EB7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08A0264-30A7-44D2-88F9-1F13C9D0FED6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1780"/>
            <a:ext cx="9676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Name</a:t>
            </a:r>
            <a:r>
              <a:rPr sz="4000" spc="-65" dirty="0"/>
              <a:t> </a:t>
            </a:r>
            <a:r>
              <a:rPr sz="4000" dirty="0"/>
              <a:t>Spaces,</a:t>
            </a:r>
            <a:r>
              <a:rPr sz="4000" spc="-60" dirty="0"/>
              <a:t> </a:t>
            </a:r>
            <a:r>
              <a:rPr sz="4000" dirty="0"/>
              <a:t>and</a:t>
            </a:r>
            <a:r>
              <a:rPr sz="4000" spc="-60" dirty="0"/>
              <a:t> </a:t>
            </a:r>
            <a:r>
              <a:rPr sz="4000" dirty="0"/>
              <a:t>Lexical</a:t>
            </a:r>
            <a:r>
              <a:rPr sz="4000" spc="-40" dirty="0"/>
              <a:t> </a:t>
            </a:r>
            <a:r>
              <a:rPr sz="4000" dirty="0"/>
              <a:t>and</a:t>
            </a:r>
            <a:r>
              <a:rPr sz="4000" spc="-55" dirty="0"/>
              <a:t> </a:t>
            </a:r>
            <a:r>
              <a:rPr sz="4000" dirty="0"/>
              <a:t>Dynamic</a:t>
            </a:r>
            <a:r>
              <a:rPr sz="4000" spc="-70" dirty="0"/>
              <a:t> </a:t>
            </a:r>
            <a:r>
              <a:rPr sz="4000" spc="-10" dirty="0"/>
              <a:t>Scoping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221232"/>
            <a:ext cx="10332720" cy="4570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311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dirty="0">
                <a:latin typeface="Calibri"/>
                <a:cs typeface="Calibri"/>
              </a:rPr>
              <a:t>Scope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declaration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applies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2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Scope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rules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provide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control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names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36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procedure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refers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declared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outside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procedure’s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own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scope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free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Lexical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scope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refers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definition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lexically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closest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use</a:t>
            </a:r>
            <a:endParaRPr sz="2600">
              <a:latin typeface="Calibri"/>
              <a:cs typeface="Calibri"/>
            </a:endParaRPr>
          </a:p>
          <a:p>
            <a:pPr marL="698500" marR="228600" lvl="1" indent="-228600">
              <a:lnSpc>
                <a:spcPts val="211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lexical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(a.k.a.,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static)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scoping,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bound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declaration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its </a:t>
            </a:r>
            <a:r>
              <a:rPr sz="2200" dirty="0">
                <a:latin typeface="Calibri"/>
                <a:cs typeface="Calibri"/>
              </a:rPr>
              <a:t>name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lexically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closest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use</a:t>
            </a:r>
            <a:endParaRPr sz="2200">
              <a:latin typeface="Calibri"/>
              <a:cs typeface="Calibri"/>
            </a:endParaRPr>
          </a:p>
          <a:p>
            <a:pPr marL="241300" marR="967740" indent="-228600">
              <a:lnSpc>
                <a:spcPts val="25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dynamic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scoping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free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variable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bound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variable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most </a:t>
            </a:r>
            <a:r>
              <a:rPr sz="2600" b="1" dirty="0">
                <a:latin typeface="Calibri"/>
                <a:cs typeface="Calibri"/>
              </a:rPr>
              <a:t>recently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created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(e.g.,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Common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Lisp)</a:t>
            </a:r>
            <a:endParaRPr sz="2600">
              <a:latin typeface="Calibri"/>
              <a:cs typeface="Calibri"/>
            </a:endParaRPr>
          </a:p>
          <a:p>
            <a:pPr marL="241300" marR="27305" indent="-228600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Lexical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scoping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more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popular,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dynamic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scoping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relatively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challenging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implement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2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Both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identical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local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concerned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CC33-D84E-1D9C-564E-935CD0A862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7D7B2D6-2236-439E-8502-FA592D9B28B4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3530"/>
            <a:ext cx="6308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Nested</a:t>
            </a:r>
            <a:r>
              <a:rPr sz="4000" spc="-110" dirty="0"/>
              <a:t> </a:t>
            </a:r>
            <a:r>
              <a:rPr sz="4000" dirty="0"/>
              <a:t>Lexical</a:t>
            </a:r>
            <a:r>
              <a:rPr sz="4000" spc="-90" dirty="0"/>
              <a:t> </a:t>
            </a:r>
            <a:r>
              <a:rPr sz="4000" dirty="0"/>
              <a:t>Scopes</a:t>
            </a:r>
            <a:r>
              <a:rPr sz="4000" spc="-90" dirty="0"/>
              <a:t> </a:t>
            </a:r>
            <a:r>
              <a:rPr sz="4000" dirty="0"/>
              <a:t>in</a:t>
            </a:r>
            <a:r>
              <a:rPr sz="4000" spc="-85" dirty="0"/>
              <a:t> </a:t>
            </a:r>
            <a:r>
              <a:rPr sz="4000" spc="-10" dirty="0"/>
              <a:t>Pascal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38200" y="1182624"/>
            <a:ext cx="5181600" cy="49942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10" rIns="0" bIns="0" rtlCol="0">
            <a:spAutoFit/>
          </a:bodyPr>
          <a:lstStyle/>
          <a:p>
            <a:pPr marL="341630" marR="1946275" indent="-250825">
              <a:lnSpc>
                <a:spcPct val="132000"/>
              </a:lnSpc>
              <a:spcBef>
                <a:spcPts val="30"/>
              </a:spcBef>
            </a:pPr>
            <a:r>
              <a:rPr sz="1600" spc="125" dirty="0">
                <a:latin typeface="Trebuchet MS"/>
                <a:cs typeface="Trebuchet MS"/>
              </a:rPr>
              <a:t>program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20" dirty="0">
                <a:latin typeface="Trebuchet MS"/>
                <a:cs typeface="Trebuchet MS"/>
              </a:rPr>
              <a:t>Main</a:t>
            </a:r>
            <a:r>
              <a:rPr sz="1575" spc="330" baseline="-21164" dirty="0">
                <a:latin typeface="Trebuchet MS"/>
                <a:cs typeface="Trebuchet MS"/>
              </a:rPr>
              <a:t>0</a:t>
            </a:r>
            <a:r>
              <a:rPr sz="1600" spc="220" dirty="0">
                <a:latin typeface="Trebuchet MS"/>
                <a:cs typeface="Trebuchet MS"/>
              </a:rPr>
              <a:t>(inp,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25" dirty="0">
                <a:latin typeface="Trebuchet MS"/>
                <a:cs typeface="Trebuchet MS"/>
              </a:rPr>
              <a:t>op); var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25" dirty="0">
                <a:latin typeface="Trebuchet MS"/>
                <a:cs typeface="Trebuchet MS"/>
              </a:rPr>
              <a:t>x</a:t>
            </a:r>
            <a:r>
              <a:rPr sz="1575" spc="337" baseline="-21164" dirty="0">
                <a:latin typeface="Trebuchet MS"/>
                <a:cs typeface="Trebuchet MS"/>
              </a:rPr>
              <a:t>1</a:t>
            </a:r>
            <a:r>
              <a:rPr sz="1600" spc="225" dirty="0">
                <a:latin typeface="Trebuchet MS"/>
                <a:cs typeface="Trebuchet MS"/>
              </a:rPr>
              <a:t>,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29" dirty="0">
                <a:latin typeface="Trebuchet MS"/>
                <a:cs typeface="Trebuchet MS"/>
              </a:rPr>
              <a:t>y</a:t>
            </a:r>
            <a:r>
              <a:rPr sz="1575" spc="345" baseline="-21164" dirty="0">
                <a:latin typeface="Trebuchet MS"/>
                <a:cs typeface="Trebuchet MS"/>
              </a:rPr>
              <a:t>1</a:t>
            </a:r>
            <a:r>
              <a:rPr sz="1600" spc="229" dirty="0">
                <a:latin typeface="Trebuchet MS"/>
                <a:cs typeface="Trebuchet MS"/>
              </a:rPr>
              <a:t>,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40" dirty="0">
                <a:latin typeface="Trebuchet MS"/>
                <a:cs typeface="Trebuchet MS"/>
              </a:rPr>
              <a:t>z</a:t>
            </a:r>
            <a:r>
              <a:rPr sz="1575" spc="359" baseline="-21164" dirty="0">
                <a:latin typeface="Trebuchet MS"/>
                <a:cs typeface="Trebuchet MS"/>
              </a:rPr>
              <a:t>1</a:t>
            </a:r>
            <a:r>
              <a:rPr sz="1600" spc="240" dirty="0">
                <a:latin typeface="Trebuchet MS"/>
                <a:cs typeface="Trebuchet MS"/>
              </a:rPr>
              <a:t>: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integer; </a:t>
            </a:r>
            <a:r>
              <a:rPr sz="1600" spc="165" dirty="0">
                <a:latin typeface="Trebuchet MS"/>
                <a:cs typeface="Trebuchet MS"/>
              </a:rPr>
              <a:t>procedure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50" dirty="0">
                <a:latin typeface="Trebuchet MS"/>
                <a:cs typeface="Trebuchet MS"/>
              </a:rPr>
              <a:t>Fee</a:t>
            </a:r>
            <a:r>
              <a:rPr sz="1575" spc="225" baseline="-21164" dirty="0">
                <a:latin typeface="Trebuchet MS"/>
                <a:cs typeface="Trebuchet MS"/>
              </a:rPr>
              <a:t>1</a:t>
            </a:r>
            <a:r>
              <a:rPr sz="1600" spc="150" dirty="0">
                <a:latin typeface="Trebuchet MS"/>
                <a:cs typeface="Trebuchet MS"/>
              </a:rPr>
              <a:t>;</a:t>
            </a:r>
            <a:endParaRPr sz="1600">
              <a:latin typeface="Trebuchet MS"/>
              <a:cs typeface="Trebuchet MS"/>
            </a:endParaRPr>
          </a:p>
          <a:p>
            <a:pPr marL="592455" marR="2616200">
              <a:lnSpc>
                <a:spcPts val="2540"/>
              </a:lnSpc>
              <a:spcBef>
                <a:spcPts val="190"/>
              </a:spcBef>
            </a:pPr>
            <a:r>
              <a:rPr sz="1600" spc="229" dirty="0">
                <a:latin typeface="Trebuchet MS"/>
                <a:cs typeface="Trebuchet MS"/>
              </a:rPr>
              <a:t>var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25" dirty="0">
                <a:latin typeface="Trebuchet MS"/>
                <a:cs typeface="Trebuchet MS"/>
              </a:rPr>
              <a:t>x</a:t>
            </a:r>
            <a:r>
              <a:rPr sz="1575" spc="337" baseline="-21164" dirty="0">
                <a:latin typeface="Trebuchet MS"/>
                <a:cs typeface="Trebuchet MS"/>
              </a:rPr>
              <a:t>2</a:t>
            </a:r>
            <a:r>
              <a:rPr sz="1600" spc="225" dirty="0">
                <a:latin typeface="Trebuchet MS"/>
                <a:cs typeface="Trebuchet MS"/>
              </a:rPr>
              <a:t>: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integer; </a:t>
            </a:r>
            <a:r>
              <a:rPr sz="1600" spc="195" dirty="0">
                <a:latin typeface="Trebuchet MS"/>
                <a:cs typeface="Trebuchet MS"/>
              </a:rPr>
              <a:t>begin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90" dirty="0">
                <a:latin typeface="Trebuchet MS"/>
                <a:cs typeface="Trebuchet MS"/>
              </a:rPr>
              <a:t>{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14" dirty="0">
                <a:latin typeface="Trebuchet MS"/>
                <a:cs typeface="Trebuchet MS"/>
              </a:rPr>
              <a:t>Fee</a:t>
            </a:r>
            <a:r>
              <a:rPr sz="1575" spc="172" baseline="-21164" dirty="0">
                <a:latin typeface="Trebuchet MS"/>
                <a:cs typeface="Trebuchet MS"/>
              </a:rPr>
              <a:t>1</a:t>
            </a:r>
            <a:r>
              <a:rPr sz="1575" spc="270" baseline="-21164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843915">
              <a:lnSpc>
                <a:spcPct val="100000"/>
              </a:lnSpc>
              <a:spcBef>
                <a:spcPts val="420"/>
              </a:spcBef>
            </a:pPr>
            <a:r>
              <a:rPr sz="1600" spc="140" dirty="0">
                <a:latin typeface="Trebuchet MS"/>
                <a:cs typeface="Trebuchet MS"/>
              </a:rPr>
              <a:t>x</a:t>
            </a:r>
            <a:r>
              <a:rPr sz="1575" spc="209" baseline="-21164" dirty="0">
                <a:latin typeface="Trebuchet MS"/>
                <a:cs typeface="Trebuchet MS"/>
              </a:rPr>
              <a:t>2</a:t>
            </a:r>
            <a:r>
              <a:rPr sz="1575" spc="254" baseline="-21164" dirty="0">
                <a:latin typeface="Trebuchet MS"/>
                <a:cs typeface="Trebuchet MS"/>
              </a:rPr>
              <a:t>  </a:t>
            </a:r>
            <a:r>
              <a:rPr sz="1600" spc="265" dirty="0">
                <a:latin typeface="Trebuchet MS"/>
                <a:cs typeface="Trebuchet MS"/>
              </a:rPr>
              <a:t>:=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40" dirty="0">
                <a:latin typeface="Trebuchet MS"/>
                <a:cs typeface="Trebuchet MS"/>
              </a:rPr>
              <a:t>1;</a:t>
            </a:r>
            <a:endParaRPr sz="1600">
              <a:latin typeface="Trebuchet MS"/>
              <a:cs typeface="Trebuchet MS"/>
            </a:endParaRPr>
          </a:p>
          <a:p>
            <a:pPr marL="592455" marR="2908300" indent="251460">
              <a:lnSpc>
                <a:spcPct val="132200"/>
              </a:lnSpc>
            </a:pPr>
            <a:r>
              <a:rPr sz="1600" spc="150" dirty="0">
                <a:latin typeface="Trebuchet MS"/>
                <a:cs typeface="Trebuchet MS"/>
              </a:rPr>
              <a:t>y</a:t>
            </a:r>
            <a:r>
              <a:rPr sz="1575" spc="225" baseline="-21164" dirty="0">
                <a:latin typeface="Trebuchet MS"/>
                <a:cs typeface="Trebuchet MS"/>
              </a:rPr>
              <a:t>1</a:t>
            </a:r>
            <a:r>
              <a:rPr sz="1575" spc="262" baseline="-21164" dirty="0">
                <a:latin typeface="Trebuchet MS"/>
                <a:cs typeface="Trebuchet MS"/>
              </a:rPr>
              <a:t>  </a:t>
            </a:r>
            <a:r>
              <a:rPr sz="1600" spc="265" dirty="0">
                <a:latin typeface="Trebuchet MS"/>
                <a:cs typeface="Trebuchet MS"/>
              </a:rPr>
              <a:t>:=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75" dirty="0">
                <a:latin typeface="Trebuchet MS"/>
                <a:cs typeface="Trebuchet MS"/>
              </a:rPr>
              <a:t>x</a:t>
            </a:r>
            <a:r>
              <a:rPr sz="1575" spc="262" baseline="-21164" dirty="0">
                <a:latin typeface="Trebuchet MS"/>
                <a:cs typeface="Trebuchet MS"/>
              </a:rPr>
              <a:t>2</a:t>
            </a:r>
            <a:r>
              <a:rPr sz="1600" spc="175" dirty="0">
                <a:latin typeface="Trebuchet MS"/>
                <a:cs typeface="Trebuchet MS"/>
              </a:rPr>
              <a:t>*2+1 </a:t>
            </a:r>
            <a:r>
              <a:rPr sz="1600" spc="150" dirty="0">
                <a:latin typeface="Trebuchet MS"/>
                <a:cs typeface="Trebuchet MS"/>
              </a:rPr>
              <a:t>end;</a:t>
            </a:r>
            <a:endParaRPr sz="1600">
              <a:latin typeface="Trebuchet MS"/>
              <a:cs typeface="Trebuchet MS"/>
            </a:endParaRPr>
          </a:p>
          <a:p>
            <a:pPr marL="592455" marR="2740025" indent="-250825">
              <a:lnSpc>
                <a:spcPts val="2540"/>
              </a:lnSpc>
              <a:spcBef>
                <a:spcPts val="180"/>
              </a:spcBef>
            </a:pPr>
            <a:r>
              <a:rPr sz="1600" spc="165" dirty="0">
                <a:latin typeface="Trebuchet MS"/>
                <a:cs typeface="Trebuchet MS"/>
              </a:rPr>
              <a:t>procedure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45" dirty="0">
                <a:latin typeface="Trebuchet MS"/>
                <a:cs typeface="Trebuchet MS"/>
              </a:rPr>
              <a:t>Fie</a:t>
            </a:r>
            <a:r>
              <a:rPr sz="1575" spc="367" baseline="-21164" dirty="0">
                <a:latin typeface="Trebuchet MS"/>
                <a:cs typeface="Trebuchet MS"/>
              </a:rPr>
              <a:t>1</a:t>
            </a:r>
            <a:r>
              <a:rPr sz="1600" spc="245" dirty="0">
                <a:latin typeface="Trebuchet MS"/>
                <a:cs typeface="Trebuchet MS"/>
              </a:rPr>
              <a:t>; </a:t>
            </a:r>
            <a:r>
              <a:rPr sz="1600" spc="229" dirty="0">
                <a:latin typeface="Trebuchet MS"/>
                <a:cs typeface="Trebuchet MS"/>
              </a:rPr>
              <a:t>var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29" dirty="0">
                <a:latin typeface="Trebuchet MS"/>
                <a:cs typeface="Trebuchet MS"/>
              </a:rPr>
              <a:t>y</a:t>
            </a:r>
            <a:r>
              <a:rPr sz="1575" spc="345" baseline="-21164" dirty="0">
                <a:latin typeface="Trebuchet MS"/>
                <a:cs typeface="Trebuchet MS"/>
              </a:rPr>
              <a:t>2</a:t>
            </a:r>
            <a:r>
              <a:rPr sz="1600" spc="229" dirty="0">
                <a:latin typeface="Trebuchet MS"/>
                <a:cs typeface="Trebuchet MS"/>
              </a:rPr>
              <a:t>: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85" dirty="0">
                <a:latin typeface="Trebuchet MS"/>
                <a:cs typeface="Trebuchet MS"/>
              </a:rPr>
              <a:t>real; </a:t>
            </a:r>
            <a:r>
              <a:rPr sz="1600" spc="165" dirty="0">
                <a:latin typeface="Trebuchet MS"/>
                <a:cs typeface="Trebuchet MS"/>
              </a:rPr>
              <a:t>procedure</a:t>
            </a:r>
            <a:r>
              <a:rPr sz="1600" spc="25" dirty="0">
                <a:latin typeface="Trebuchet MS"/>
                <a:cs typeface="Trebuchet MS"/>
              </a:rPr>
              <a:t>  </a:t>
            </a:r>
            <a:r>
              <a:rPr sz="1600" spc="150" dirty="0">
                <a:latin typeface="Trebuchet MS"/>
                <a:cs typeface="Trebuchet MS"/>
              </a:rPr>
              <a:t>Foe</a:t>
            </a:r>
            <a:r>
              <a:rPr sz="1575" spc="225" baseline="-21164" dirty="0">
                <a:latin typeface="Trebuchet MS"/>
                <a:cs typeface="Trebuchet MS"/>
              </a:rPr>
              <a:t>2</a:t>
            </a:r>
            <a:r>
              <a:rPr sz="1600" spc="150" dirty="0">
                <a:latin typeface="Trebuchet MS"/>
                <a:cs typeface="Trebuchet MS"/>
              </a:rPr>
              <a:t>;</a:t>
            </a:r>
            <a:endParaRPr sz="1600">
              <a:latin typeface="Trebuchet MS"/>
              <a:cs typeface="Trebuchet MS"/>
            </a:endParaRPr>
          </a:p>
          <a:p>
            <a:pPr marL="843915">
              <a:lnSpc>
                <a:spcPct val="100000"/>
              </a:lnSpc>
              <a:spcBef>
                <a:spcPts val="420"/>
              </a:spcBef>
            </a:pPr>
            <a:r>
              <a:rPr sz="1600" spc="229" dirty="0">
                <a:latin typeface="Trebuchet MS"/>
                <a:cs typeface="Trebuchet MS"/>
              </a:rPr>
              <a:t>var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35" dirty="0">
                <a:latin typeface="Trebuchet MS"/>
                <a:cs typeface="Trebuchet MS"/>
              </a:rPr>
              <a:t>z</a:t>
            </a:r>
            <a:r>
              <a:rPr sz="1575" spc="352" baseline="-21164" dirty="0">
                <a:latin typeface="Trebuchet MS"/>
                <a:cs typeface="Trebuchet MS"/>
              </a:rPr>
              <a:t>3</a:t>
            </a:r>
            <a:r>
              <a:rPr sz="1600" spc="235" dirty="0">
                <a:latin typeface="Trebuchet MS"/>
                <a:cs typeface="Trebuchet MS"/>
              </a:rPr>
              <a:t>: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80" dirty="0">
                <a:latin typeface="Trebuchet MS"/>
                <a:cs typeface="Trebuchet MS"/>
              </a:rPr>
              <a:t>real;</a:t>
            </a:r>
            <a:endParaRPr sz="1600">
              <a:latin typeface="Trebuchet MS"/>
              <a:cs typeface="Trebuchet MS"/>
            </a:endParaRPr>
          </a:p>
          <a:p>
            <a:pPr marL="843915">
              <a:lnSpc>
                <a:spcPct val="100000"/>
              </a:lnSpc>
              <a:spcBef>
                <a:spcPts val="620"/>
              </a:spcBef>
            </a:pPr>
            <a:r>
              <a:rPr sz="1600" spc="165" dirty="0">
                <a:latin typeface="Trebuchet MS"/>
                <a:cs typeface="Trebuchet MS"/>
              </a:rPr>
              <a:t>procedure</a:t>
            </a:r>
            <a:r>
              <a:rPr sz="1600" spc="30" dirty="0">
                <a:latin typeface="Trebuchet MS"/>
                <a:cs typeface="Trebuchet MS"/>
              </a:rPr>
              <a:t>  </a:t>
            </a:r>
            <a:r>
              <a:rPr sz="1600" spc="70" dirty="0">
                <a:latin typeface="Trebuchet MS"/>
                <a:cs typeface="Trebuchet MS"/>
              </a:rPr>
              <a:t>Fum</a:t>
            </a:r>
            <a:r>
              <a:rPr sz="1575" spc="104" baseline="-21164" dirty="0">
                <a:latin typeface="Trebuchet MS"/>
                <a:cs typeface="Trebuchet MS"/>
              </a:rPr>
              <a:t>3</a:t>
            </a:r>
            <a:r>
              <a:rPr sz="1600" spc="70" dirty="0">
                <a:latin typeface="Trebuchet MS"/>
                <a:cs typeface="Trebuchet MS"/>
              </a:rPr>
              <a:t>;</a:t>
            </a:r>
            <a:endParaRPr sz="1600">
              <a:latin typeface="Trebuchet MS"/>
              <a:cs typeface="Trebuchet MS"/>
            </a:endParaRPr>
          </a:p>
          <a:p>
            <a:pPr marL="1094740">
              <a:lnSpc>
                <a:spcPct val="100000"/>
              </a:lnSpc>
              <a:spcBef>
                <a:spcPts val="620"/>
              </a:spcBef>
            </a:pPr>
            <a:r>
              <a:rPr sz="1600" spc="225" dirty="0">
                <a:latin typeface="Trebuchet MS"/>
                <a:cs typeface="Trebuchet MS"/>
              </a:rPr>
              <a:t>var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29" dirty="0">
                <a:latin typeface="Trebuchet MS"/>
                <a:cs typeface="Trebuchet MS"/>
              </a:rPr>
              <a:t>y</a:t>
            </a:r>
            <a:r>
              <a:rPr sz="1575" spc="345" baseline="-21164" dirty="0">
                <a:latin typeface="Trebuchet MS"/>
                <a:cs typeface="Trebuchet MS"/>
              </a:rPr>
              <a:t>4</a:t>
            </a:r>
            <a:r>
              <a:rPr sz="1600" spc="229" dirty="0">
                <a:latin typeface="Trebuchet MS"/>
                <a:cs typeface="Trebuchet MS"/>
              </a:rPr>
              <a:t>: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85" dirty="0">
                <a:latin typeface="Trebuchet MS"/>
                <a:cs typeface="Trebuchet MS"/>
              </a:rPr>
              <a:t>real;</a:t>
            </a:r>
            <a:endParaRPr sz="1600">
              <a:latin typeface="Trebuchet MS"/>
              <a:cs typeface="Trebuchet MS"/>
            </a:endParaRPr>
          </a:p>
          <a:p>
            <a:pPr marL="1094740">
              <a:lnSpc>
                <a:spcPct val="100000"/>
              </a:lnSpc>
              <a:spcBef>
                <a:spcPts val="610"/>
              </a:spcBef>
            </a:pPr>
            <a:r>
              <a:rPr sz="1600" spc="360" dirty="0">
                <a:latin typeface="Trebuchet MS"/>
                <a:cs typeface="Trebuchet MS"/>
              </a:rPr>
              <a:t>...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65850" y="3920235"/>
          <a:ext cx="5143500" cy="224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Scope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50" dirty="0">
                          <a:latin typeface="Trebuchet MS"/>
                          <a:cs typeface="Trebuchet MS"/>
                        </a:rPr>
                        <a:t>Main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1,0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1,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4&gt;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1,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8&gt;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Fee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2,0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1,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4&gt;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1,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8&gt;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260" dirty="0">
                          <a:latin typeface="Trebuchet MS"/>
                          <a:cs typeface="Trebuchet MS"/>
                        </a:rPr>
                        <a:t>Fie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1,0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2,0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2,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8&gt;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10" dirty="0">
                          <a:latin typeface="Trebuchet MS"/>
                          <a:cs typeface="Trebuchet MS"/>
                        </a:rPr>
                        <a:t>Foe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1,0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2,0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3,0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Fum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1,0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4,0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3,0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72200" y="1182624"/>
            <a:ext cx="5143500" cy="22472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9209" rIns="0" bIns="0" rtlCol="0">
            <a:spAutoFit/>
          </a:bodyPr>
          <a:lstStyle/>
          <a:p>
            <a:pPr marL="377190" marR="400050" indent="-28575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377190" algn="l"/>
              </a:tabLst>
            </a:pPr>
            <a:r>
              <a:rPr sz="2000" dirty="0">
                <a:latin typeface="Calibri"/>
                <a:cs typeface="Calibri"/>
              </a:rPr>
              <a:t>Compilers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static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coordinate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lexically-</a:t>
            </a:r>
            <a:r>
              <a:rPr sz="2000" dirty="0">
                <a:latin typeface="Calibri"/>
                <a:cs typeface="Calibri"/>
              </a:rPr>
              <a:t>scoped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 marL="377190" indent="-28575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77190" algn="l"/>
              </a:tabLst>
            </a:pP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declared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scope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  <a:p>
            <a:pPr marL="377190" marR="330835" indent="-285750">
              <a:lnSpc>
                <a:spcPct val="100000"/>
              </a:lnSpc>
              <a:buFont typeface="Arial MT"/>
              <a:buChar char="•"/>
              <a:tabLst>
                <a:tab pos="377190" algn="l"/>
              </a:tabLst>
            </a:pPr>
            <a:r>
              <a:rPr sz="2000" dirty="0">
                <a:latin typeface="Calibri"/>
                <a:cs typeface="Calibri"/>
              </a:rPr>
              <a:t>Static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coordinate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pair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&lt;𝑙,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𝑜&gt;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𝑙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lexical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nesting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𝑜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offset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scope’s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 area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376984-4BFF-3DF9-102A-CC7B756400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6268"/>
            <a:ext cx="60128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Lexical</a:t>
            </a:r>
            <a:r>
              <a:rPr spc="-150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dirty="0"/>
              <a:t>Dynamic</a:t>
            </a:r>
            <a:r>
              <a:rPr spc="-13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42822"/>
            <a:ext cx="5181600" cy="4618990"/>
          </a:xfrm>
          <a:custGeom>
            <a:avLst/>
            <a:gdLst/>
            <a:ahLst/>
            <a:cxnLst/>
            <a:rect l="l" t="t" r="r" b="b"/>
            <a:pathLst>
              <a:path w="5181600" h="4618990">
                <a:moveTo>
                  <a:pt x="5181600" y="0"/>
                </a:moveTo>
                <a:lnTo>
                  <a:pt x="0" y="0"/>
                </a:lnTo>
                <a:lnTo>
                  <a:pt x="0" y="4618482"/>
                </a:lnTo>
                <a:lnTo>
                  <a:pt x="5181600" y="4618482"/>
                </a:lnTo>
                <a:lnTo>
                  <a:pt x="51816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9639" y="2334259"/>
            <a:ext cx="1990089" cy="15220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85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281940" marR="5080" indent="-281940">
              <a:lnSpc>
                <a:spcPct val="136100"/>
              </a:lnSpc>
              <a:spcBef>
                <a:spcPts val="10"/>
              </a:spcBef>
              <a:tabLst>
                <a:tab pos="564515" algn="l"/>
                <a:tab pos="847090" algn="l"/>
                <a:tab pos="1412875" algn="l"/>
                <a:tab pos="1835785" algn="l"/>
              </a:tabLst>
            </a:pP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85" dirty="0">
                <a:latin typeface="Trebuchet MS"/>
                <a:cs typeface="Trebuchet MS"/>
              </a:rPr>
              <a:t>f(int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5" dirty="0">
                <a:latin typeface="Trebuchet MS"/>
                <a:cs typeface="Trebuchet MS"/>
              </a:rPr>
              <a:t>y)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 </a:t>
            </a: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5" dirty="0">
                <a:latin typeface="Trebuchet MS"/>
                <a:cs typeface="Trebuchet MS"/>
              </a:rPr>
              <a:t>x;</a:t>
            </a:r>
            <a:endParaRPr sz="1800">
              <a:latin typeface="Trebuchet MS"/>
              <a:cs typeface="Trebuchet MS"/>
            </a:endParaRPr>
          </a:p>
          <a:p>
            <a:pPr marL="281940">
              <a:lnSpc>
                <a:spcPct val="100000"/>
              </a:lnSpc>
              <a:spcBef>
                <a:spcPts val="785"/>
              </a:spcBef>
              <a:tabLst>
                <a:tab pos="563880" algn="l"/>
                <a:tab pos="846455" algn="l"/>
                <a:tab pos="1129030" algn="l"/>
                <a:tab pos="1411605" algn="l"/>
              </a:tabLst>
            </a:pPr>
            <a:r>
              <a:rPr sz="1800" spc="155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1;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3831335"/>
            <a:ext cx="2552700" cy="18942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880"/>
              </a:spcBef>
              <a:tabLst>
                <a:tab pos="1269365" algn="l"/>
                <a:tab pos="1834514" algn="l"/>
                <a:tab pos="2117090" algn="l"/>
              </a:tabLst>
            </a:pPr>
            <a:r>
              <a:rPr sz="1800" spc="250" dirty="0">
                <a:latin typeface="Trebuchet MS"/>
                <a:cs typeface="Trebuchet MS"/>
              </a:rPr>
              <a:t>return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4" dirty="0">
                <a:latin typeface="Trebuchet MS"/>
                <a:cs typeface="Trebuchet MS"/>
              </a:rPr>
              <a:t>g(x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35" dirty="0">
                <a:latin typeface="Trebuchet MS"/>
                <a:cs typeface="Trebuchet MS"/>
              </a:rPr>
              <a:t>y);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281940" marR="568960" indent="-281940">
              <a:lnSpc>
                <a:spcPct val="136400"/>
              </a:lnSpc>
              <a:tabLst>
                <a:tab pos="563245" algn="l"/>
                <a:tab pos="1551305" algn="l"/>
              </a:tabLst>
            </a:pPr>
            <a:r>
              <a:rPr sz="1800" spc="335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15" dirty="0">
                <a:latin typeface="Trebuchet MS"/>
                <a:cs typeface="Trebuchet MS"/>
              </a:rPr>
              <a:t>main()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 </a:t>
            </a:r>
            <a:r>
              <a:rPr sz="1800" spc="355" dirty="0">
                <a:latin typeface="Trebuchet MS"/>
                <a:cs typeface="Trebuchet MS"/>
              </a:rPr>
              <a:t>print(f(3));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447" y="1175334"/>
            <a:ext cx="3898265" cy="12763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printed?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lexical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scoping: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13</a:t>
            </a:r>
            <a:endParaRPr sz="2000">
              <a:latin typeface="Trebuchet MS"/>
              <a:cs typeface="Trebuchet MS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dynamic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scoping: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000" spc="150" dirty="0">
                <a:latin typeface="Trebuchet MS"/>
                <a:cs typeface="Trebuchet MS"/>
              </a:rPr>
              <a:t>16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24354" y="2284602"/>
            <a:ext cx="1711960" cy="666115"/>
            <a:chOff x="2324354" y="2284602"/>
            <a:chExt cx="1711960" cy="666115"/>
          </a:xfrm>
        </p:grpSpPr>
        <p:sp>
          <p:nvSpPr>
            <p:cNvPr id="8" name="object 8"/>
            <p:cNvSpPr/>
            <p:nvPr/>
          </p:nvSpPr>
          <p:spPr>
            <a:xfrm>
              <a:off x="2330831" y="2291079"/>
              <a:ext cx="1699260" cy="653415"/>
            </a:xfrm>
            <a:custGeom>
              <a:avLst/>
              <a:gdLst/>
              <a:ahLst/>
              <a:cxnLst/>
              <a:rect l="l" t="t" r="r" b="b"/>
              <a:pathLst>
                <a:path w="1699260" h="653414">
                  <a:moveTo>
                    <a:pt x="36195" y="18161"/>
                  </a:moveTo>
                  <a:lnTo>
                    <a:pt x="34759" y="11099"/>
                  </a:lnTo>
                  <a:lnTo>
                    <a:pt x="30873" y="5321"/>
                  </a:lnTo>
                  <a:lnTo>
                    <a:pt x="25095" y="1435"/>
                  </a:lnTo>
                  <a:lnTo>
                    <a:pt x="18034" y="0"/>
                  </a:lnTo>
                  <a:lnTo>
                    <a:pt x="11036" y="1435"/>
                  </a:lnTo>
                  <a:lnTo>
                    <a:pt x="5295" y="5321"/>
                  </a:lnTo>
                  <a:lnTo>
                    <a:pt x="1422" y="11099"/>
                  </a:lnTo>
                  <a:lnTo>
                    <a:pt x="0" y="18161"/>
                  </a:lnTo>
                  <a:lnTo>
                    <a:pt x="1422" y="25158"/>
                  </a:lnTo>
                  <a:lnTo>
                    <a:pt x="5295" y="30899"/>
                  </a:lnTo>
                  <a:lnTo>
                    <a:pt x="11036" y="34772"/>
                  </a:lnTo>
                  <a:lnTo>
                    <a:pt x="18034" y="36195"/>
                  </a:lnTo>
                  <a:lnTo>
                    <a:pt x="25095" y="34772"/>
                  </a:lnTo>
                  <a:lnTo>
                    <a:pt x="30873" y="30899"/>
                  </a:lnTo>
                  <a:lnTo>
                    <a:pt x="34759" y="25158"/>
                  </a:lnTo>
                  <a:lnTo>
                    <a:pt x="36195" y="18161"/>
                  </a:lnTo>
                  <a:close/>
                </a:path>
                <a:path w="1699260" h="653414">
                  <a:moveTo>
                    <a:pt x="1698739" y="299923"/>
                  </a:moveTo>
                  <a:lnTo>
                    <a:pt x="1684515" y="265099"/>
                  </a:lnTo>
                  <a:lnTo>
                    <a:pt x="1655572" y="232791"/>
                  </a:lnTo>
                  <a:lnTo>
                    <a:pt x="1658620" y="228092"/>
                  </a:lnTo>
                  <a:lnTo>
                    <a:pt x="1661287" y="223266"/>
                  </a:lnTo>
                  <a:lnTo>
                    <a:pt x="1663319" y="218313"/>
                  </a:lnTo>
                  <a:lnTo>
                    <a:pt x="1669097" y="183489"/>
                  </a:lnTo>
                  <a:lnTo>
                    <a:pt x="1658035" y="150406"/>
                  </a:lnTo>
                  <a:lnTo>
                    <a:pt x="1632089" y="121297"/>
                  </a:lnTo>
                  <a:lnTo>
                    <a:pt x="1593240" y="98361"/>
                  </a:lnTo>
                  <a:lnTo>
                    <a:pt x="1543431" y="83820"/>
                  </a:lnTo>
                  <a:lnTo>
                    <a:pt x="1536420" y="67310"/>
                  </a:lnTo>
                  <a:lnTo>
                    <a:pt x="1509903" y="37896"/>
                  </a:lnTo>
                  <a:lnTo>
                    <a:pt x="1448358" y="9245"/>
                  </a:lnTo>
                  <a:lnTo>
                    <a:pt x="1401521" y="2387"/>
                  </a:lnTo>
                  <a:lnTo>
                    <a:pt x="1354086" y="4889"/>
                  </a:lnTo>
                  <a:lnTo>
                    <a:pt x="1309636" y="16573"/>
                  </a:lnTo>
                  <a:lnTo>
                    <a:pt x="1271778" y="37211"/>
                  </a:lnTo>
                  <a:lnTo>
                    <a:pt x="1261389" y="29489"/>
                  </a:lnTo>
                  <a:lnTo>
                    <a:pt x="1249730" y="22567"/>
                  </a:lnTo>
                  <a:lnTo>
                    <a:pt x="1236941" y="16522"/>
                  </a:lnTo>
                  <a:lnTo>
                    <a:pt x="1223137" y="11430"/>
                  </a:lnTo>
                  <a:lnTo>
                    <a:pt x="1169530" y="2171"/>
                  </a:lnTo>
                  <a:lnTo>
                    <a:pt x="1116406" y="6642"/>
                  </a:lnTo>
                  <a:lnTo>
                    <a:pt x="1069771" y="23545"/>
                  </a:lnTo>
                  <a:lnTo>
                    <a:pt x="1035685" y="51562"/>
                  </a:lnTo>
                  <a:lnTo>
                    <a:pt x="1026541" y="46240"/>
                  </a:lnTo>
                  <a:lnTo>
                    <a:pt x="944232" y="21615"/>
                  </a:lnTo>
                  <a:lnTo>
                    <a:pt x="891489" y="21259"/>
                  </a:lnTo>
                  <a:lnTo>
                    <a:pt x="841502" y="31076"/>
                  </a:lnTo>
                  <a:lnTo>
                    <a:pt x="798093" y="50317"/>
                  </a:lnTo>
                  <a:lnTo>
                    <a:pt x="765048" y="78232"/>
                  </a:lnTo>
                  <a:lnTo>
                    <a:pt x="732586" y="68300"/>
                  </a:lnTo>
                  <a:lnTo>
                    <a:pt x="698207" y="61963"/>
                  </a:lnTo>
                  <a:lnTo>
                    <a:pt x="662635" y="59321"/>
                  </a:lnTo>
                  <a:lnTo>
                    <a:pt x="626618" y="60452"/>
                  </a:lnTo>
                  <a:lnTo>
                    <a:pt x="570725" y="70358"/>
                  </a:lnTo>
                  <a:lnTo>
                    <a:pt x="522503" y="88671"/>
                  </a:lnTo>
                  <a:lnTo>
                    <a:pt x="483704" y="113893"/>
                  </a:lnTo>
                  <a:lnTo>
                    <a:pt x="456107" y="144564"/>
                  </a:lnTo>
                  <a:lnTo>
                    <a:pt x="441464" y="179184"/>
                  </a:lnTo>
                  <a:lnTo>
                    <a:pt x="441579" y="216281"/>
                  </a:lnTo>
                  <a:lnTo>
                    <a:pt x="440436" y="218313"/>
                  </a:lnTo>
                  <a:lnTo>
                    <a:pt x="379387" y="232130"/>
                  </a:lnTo>
                  <a:lnTo>
                    <a:pt x="334645" y="262128"/>
                  </a:lnTo>
                  <a:lnTo>
                    <a:pt x="316699" y="295833"/>
                  </a:lnTo>
                  <a:lnTo>
                    <a:pt x="320103" y="330123"/>
                  </a:lnTo>
                  <a:lnTo>
                    <a:pt x="343217" y="361061"/>
                  </a:lnTo>
                  <a:lnTo>
                    <a:pt x="384429" y="384683"/>
                  </a:lnTo>
                  <a:lnTo>
                    <a:pt x="366166" y="400265"/>
                  </a:lnTo>
                  <a:lnTo>
                    <a:pt x="353733" y="417804"/>
                  </a:lnTo>
                  <a:lnTo>
                    <a:pt x="347472" y="436626"/>
                  </a:lnTo>
                  <a:lnTo>
                    <a:pt x="347726" y="456057"/>
                  </a:lnTo>
                  <a:lnTo>
                    <a:pt x="364896" y="489699"/>
                  </a:lnTo>
                  <a:lnTo>
                    <a:pt x="399745" y="515594"/>
                  </a:lnTo>
                  <a:lnTo>
                    <a:pt x="447281" y="531253"/>
                  </a:lnTo>
                  <a:lnTo>
                    <a:pt x="502539" y="534162"/>
                  </a:lnTo>
                  <a:lnTo>
                    <a:pt x="505206" y="537083"/>
                  </a:lnTo>
                  <a:lnTo>
                    <a:pt x="535178" y="562864"/>
                  </a:lnTo>
                  <a:lnTo>
                    <a:pt x="571411" y="583641"/>
                  </a:lnTo>
                  <a:lnTo>
                    <a:pt x="612571" y="599211"/>
                  </a:lnTo>
                  <a:lnTo>
                    <a:pt x="657263" y="609358"/>
                  </a:lnTo>
                  <a:lnTo>
                    <a:pt x="704151" y="613854"/>
                  </a:lnTo>
                  <a:lnTo>
                    <a:pt x="751852" y="612495"/>
                  </a:lnTo>
                  <a:lnTo>
                    <a:pt x="799020" y="605053"/>
                  </a:lnTo>
                  <a:lnTo>
                    <a:pt x="844296" y="591312"/>
                  </a:lnTo>
                  <a:lnTo>
                    <a:pt x="867587" y="609981"/>
                  </a:lnTo>
                  <a:lnTo>
                    <a:pt x="895311" y="625716"/>
                  </a:lnTo>
                  <a:lnTo>
                    <a:pt x="926795" y="638200"/>
                  </a:lnTo>
                  <a:lnTo>
                    <a:pt x="961390" y="647065"/>
                  </a:lnTo>
                  <a:lnTo>
                    <a:pt x="1018628" y="653021"/>
                  </a:lnTo>
                  <a:lnTo>
                    <a:pt x="1074381" y="649224"/>
                  </a:lnTo>
                  <a:lnTo>
                    <a:pt x="1126045" y="636574"/>
                  </a:lnTo>
                  <a:lnTo>
                    <a:pt x="1171054" y="615962"/>
                  </a:lnTo>
                  <a:lnTo>
                    <a:pt x="1206855" y="588264"/>
                  </a:lnTo>
                  <a:lnTo>
                    <a:pt x="1230884" y="554355"/>
                  </a:lnTo>
                  <a:lnTo>
                    <a:pt x="1253439" y="562089"/>
                  </a:lnTo>
                  <a:lnTo>
                    <a:pt x="1277302" y="567715"/>
                  </a:lnTo>
                  <a:lnTo>
                    <a:pt x="1302105" y="571169"/>
                  </a:lnTo>
                  <a:lnTo>
                    <a:pt x="1327531" y="572389"/>
                  </a:lnTo>
                  <a:lnTo>
                    <a:pt x="1386128" y="566648"/>
                  </a:lnTo>
                  <a:lnTo>
                    <a:pt x="1437182" y="550087"/>
                  </a:lnTo>
                  <a:lnTo>
                    <a:pt x="1477619" y="524649"/>
                  </a:lnTo>
                  <a:lnTo>
                    <a:pt x="1504315" y="492239"/>
                  </a:lnTo>
                  <a:lnTo>
                    <a:pt x="1514221" y="454787"/>
                  </a:lnTo>
                  <a:lnTo>
                    <a:pt x="1541500" y="451192"/>
                  </a:lnTo>
                  <a:lnTo>
                    <a:pt x="1592541" y="437451"/>
                  </a:lnTo>
                  <a:lnTo>
                    <a:pt x="1656689" y="401066"/>
                  </a:lnTo>
                  <a:lnTo>
                    <a:pt x="1684451" y="369760"/>
                  </a:lnTo>
                  <a:lnTo>
                    <a:pt x="1698586" y="335432"/>
                  </a:lnTo>
                  <a:lnTo>
                    <a:pt x="1698739" y="299923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781" y="2312161"/>
              <a:ext cx="72389" cy="722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1402" y="2343911"/>
              <a:ext cx="108458" cy="10845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0831" y="2291079"/>
              <a:ext cx="1699260" cy="653415"/>
            </a:xfrm>
            <a:custGeom>
              <a:avLst/>
              <a:gdLst/>
              <a:ahLst/>
              <a:cxnLst/>
              <a:rect l="l" t="t" r="r" b="b"/>
              <a:pathLst>
                <a:path w="1699260" h="653414">
                  <a:moveTo>
                    <a:pt x="441579" y="216281"/>
                  </a:moveTo>
                  <a:lnTo>
                    <a:pt x="456108" y="144554"/>
                  </a:lnTo>
                  <a:lnTo>
                    <a:pt x="483711" y="113887"/>
                  </a:lnTo>
                  <a:lnTo>
                    <a:pt x="522510" y="88660"/>
                  </a:lnTo>
                  <a:lnTo>
                    <a:pt x="570736" y="70354"/>
                  </a:lnTo>
                  <a:lnTo>
                    <a:pt x="626618" y="60452"/>
                  </a:lnTo>
                  <a:lnTo>
                    <a:pt x="662642" y="59318"/>
                  </a:lnTo>
                  <a:lnTo>
                    <a:pt x="698214" y="61960"/>
                  </a:lnTo>
                  <a:lnTo>
                    <a:pt x="732595" y="68292"/>
                  </a:lnTo>
                  <a:lnTo>
                    <a:pt x="765048" y="78232"/>
                  </a:lnTo>
                  <a:lnTo>
                    <a:pt x="798094" y="50315"/>
                  </a:lnTo>
                  <a:lnTo>
                    <a:pt x="841510" y="31073"/>
                  </a:lnTo>
                  <a:lnTo>
                    <a:pt x="891491" y="21255"/>
                  </a:lnTo>
                  <a:lnTo>
                    <a:pt x="944233" y="21612"/>
                  </a:lnTo>
                  <a:lnTo>
                    <a:pt x="995933" y="32893"/>
                  </a:lnTo>
                  <a:lnTo>
                    <a:pt x="1035684" y="51562"/>
                  </a:lnTo>
                  <a:lnTo>
                    <a:pt x="1069778" y="23538"/>
                  </a:lnTo>
                  <a:lnTo>
                    <a:pt x="1116409" y="6635"/>
                  </a:lnTo>
                  <a:lnTo>
                    <a:pt x="1169541" y="2162"/>
                  </a:lnTo>
                  <a:lnTo>
                    <a:pt x="1223136" y="11430"/>
                  </a:lnTo>
                  <a:lnTo>
                    <a:pt x="1236952" y="16511"/>
                  </a:lnTo>
                  <a:lnTo>
                    <a:pt x="1249743" y="22558"/>
                  </a:lnTo>
                  <a:lnTo>
                    <a:pt x="1261391" y="29485"/>
                  </a:lnTo>
                  <a:lnTo>
                    <a:pt x="1271778" y="37211"/>
                  </a:lnTo>
                  <a:lnTo>
                    <a:pt x="1309644" y="16562"/>
                  </a:lnTo>
                  <a:lnTo>
                    <a:pt x="1354094" y="4887"/>
                  </a:lnTo>
                  <a:lnTo>
                    <a:pt x="1401531" y="2381"/>
                  </a:lnTo>
                  <a:lnTo>
                    <a:pt x="1448358" y="9238"/>
                  </a:lnTo>
                  <a:lnTo>
                    <a:pt x="1490980" y="25654"/>
                  </a:lnTo>
                  <a:lnTo>
                    <a:pt x="1525158" y="51879"/>
                  </a:lnTo>
                  <a:lnTo>
                    <a:pt x="1543431" y="83820"/>
                  </a:lnTo>
                  <a:lnTo>
                    <a:pt x="1593243" y="98355"/>
                  </a:lnTo>
                  <a:lnTo>
                    <a:pt x="1632101" y="121286"/>
                  </a:lnTo>
                  <a:lnTo>
                    <a:pt x="1658041" y="150397"/>
                  </a:lnTo>
                  <a:lnTo>
                    <a:pt x="1669102" y="183477"/>
                  </a:lnTo>
                  <a:lnTo>
                    <a:pt x="1663319" y="218312"/>
                  </a:lnTo>
                  <a:lnTo>
                    <a:pt x="1661286" y="223266"/>
                  </a:lnTo>
                  <a:lnTo>
                    <a:pt x="1658620" y="228092"/>
                  </a:lnTo>
                  <a:lnTo>
                    <a:pt x="1655571" y="232791"/>
                  </a:lnTo>
                  <a:lnTo>
                    <a:pt x="1684526" y="265089"/>
                  </a:lnTo>
                  <a:lnTo>
                    <a:pt x="1698742" y="299917"/>
                  </a:lnTo>
                  <a:lnTo>
                    <a:pt x="1698593" y="335422"/>
                  </a:lnTo>
                  <a:lnTo>
                    <a:pt x="1684452" y="369753"/>
                  </a:lnTo>
                  <a:lnTo>
                    <a:pt x="1656695" y="401057"/>
                  </a:lnTo>
                  <a:lnTo>
                    <a:pt x="1615694" y="427482"/>
                  </a:lnTo>
                  <a:lnTo>
                    <a:pt x="1567719" y="445373"/>
                  </a:lnTo>
                  <a:lnTo>
                    <a:pt x="1514220" y="454787"/>
                  </a:lnTo>
                  <a:lnTo>
                    <a:pt x="1504327" y="492230"/>
                  </a:lnTo>
                  <a:lnTo>
                    <a:pt x="1477620" y="524639"/>
                  </a:lnTo>
                  <a:lnTo>
                    <a:pt x="1437191" y="550085"/>
                  </a:lnTo>
                  <a:lnTo>
                    <a:pt x="1386131" y="566644"/>
                  </a:lnTo>
                  <a:lnTo>
                    <a:pt x="1327531" y="572389"/>
                  </a:lnTo>
                  <a:lnTo>
                    <a:pt x="1302107" y="571160"/>
                  </a:lnTo>
                  <a:lnTo>
                    <a:pt x="1277302" y="567705"/>
                  </a:lnTo>
                  <a:lnTo>
                    <a:pt x="1253450" y="562084"/>
                  </a:lnTo>
                  <a:lnTo>
                    <a:pt x="1230883" y="554355"/>
                  </a:lnTo>
                  <a:lnTo>
                    <a:pt x="1206864" y="588254"/>
                  </a:lnTo>
                  <a:lnTo>
                    <a:pt x="1171062" y="615954"/>
                  </a:lnTo>
                  <a:lnTo>
                    <a:pt x="1126045" y="636571"/>
                  </a:lnTo>
                  <a:lnTo>
                    <a:pt x="1074382" y="649219"/>
                  </a:lnTo>
                  <a:lnTo>
                    <a:pt x="1018641" y="653012"/>
                  </a:lnTo>
                  <a:lnTo>
                    <a:pt x="961390" y="647065"/>
                  </a:lnTo>
                  <a:lnTo>
                    <a:pt x="926806" y="638192"/>
                  </a:lnTo>
                  <a:lnTo>
                    <a:pt x="895318" y="625713"/>
                  </a:lnTo>
                  <a:lnTo>
                    <a:pt x="867592" y="609971"/>
                  </a:lnTo>
                  <a:lnTo>
                    <a:pt x="844295" y="591312"/>
                  </a:lnTo>
                  <a:lnTo>
                    <a:pt x="799029" y="605046"/>
                  </a:lnTo>
                  <a:lnTo>
                    <a:pt x="751861" y="612485"/>
                  </a:lnTo>
                  <a:lnTo>
                    <a:pt x="704155" y="613846"/>
                  </a:lnTo>
                  <a:lnTo>
                    <a:pt x="657272" y="609346"/>
                  </a:lnTo>
                  <a:lnTo>
                    <a:pt x="612574" y="599202"/>
                  </a:lnTo>
                  <a:lnTo>
                    <a:pt x="571422" y="583632"/>
                  </a:lnTo>
                  <a:lnTo>
                    <a:pt x="535179" y="562853"/>
                  </a:lnTo>
                  <a:lnTo>
                    <a:pt x="505206" y="537083"/>
                  </a:lnTo>
                  <a:lnTo>
                    <a:pt x="504317" y="536067"/>
                  </a:lnTo>
                  <a:lnTo>
                    <a:pt x="503427" y="535178"/>
                  </a:lnTo>
                  <a:lnTo>
                    <a:pt x="502538" y="534162"/>
                  </a:lnTo>
                  <a:lnTo>
                    <a:pt x="447292" y="531244"/>
                  </a:lnTo>
                  <a:lnTo>
                    <a:pt x="399748" y="515588"/>
                  </a:lnTo>
                  <a:lnTo>
                    <a:pt x="364896" y="489692"/>
                  </a:lnTo>
                  <a:lnTo>
                    <a:pt x="347725" y="456057"/>
                  </a:lnTo>
                  <a:lnTo>
                    <a:pt x="347477" y="436618"/>
                  </a:lnTo>
                  <a:lnTo>
                    <a:pt x="353742" y="417798"/>
                  </a:lnTo>
                  <a:lnTo>
                    <a:pt x="366174" y="400264"/>
                  </a:lnTo>
                  <a:lnTo>
                    <a:pt x="384429" y="384683"/>
                  </a:lnTo>
                  <a:lnTo>
                    <a:pt x="343217" y="361051"/>
                  </a:lnTo>
                  <a:lnTo>
                    <a:pt x="320103" y="330120"/>
                  </a:lnTo>
                  <a:lnTo>
                    <a:pt x="316706" y="295832"/>
                  </a:lnTo>
                  <a:lnTo>
                    <a:pt x="334644" y="262128"/>
                  </a:lnTo>
                  <a:lnTo>
                    <a:pt x="354407" y="245352"/>
                  </a:lnTo>
                  <a:lnTo>
                    <a:pt x="379396" y="232124"/>
                  </a:lnTo>
                  <a:lnTo>
                    <a:pt x="408457" y="222944"/>
                  </a:lnTo>
                  <a:lnTo>
                    <a:pt x="440436" y="218312"/>
                  </a:lnTo>
                  <a:lnTo>
                    <a:pt x="441579" y="216281"/>
                  </a:lnTo>
                  <a:close/>
                </a:path>
                <a:path w="1699260" h="653414">
                  <a:moveTo>
                    <a:pt x="36194" y="18161"/>
                  </a:moveTo>
                  <a:lnTo>
                    <a:pt x="34768" y="25157"/>
                  </a:lnTo>
                  <a:lnTo>
                    <a:pt x="30876" y="30892"/>
                  </a:lnTo>
                  <a:lnTo>
                    <a:pt x="25104" y="34770"/>
                  </a:lnTo>
                  <a:lnTo>
                    <a:pt x="18033" y="36195"/>
                  </a:lnTo>
                  <a:lnTo>
                    <a:pt x="11037" y="34770"/>
                  </a:lnTo>
                  <a:lnTo>
                    <a:pt x="5302" y="30892"/>
                  </a:lnTo>
                  <a:lnTo>
                    <a:pt x="1424" y="25157"/>
                  </a:lnTo>
                  <a:lnTo>
                    <a:pt x="0" y="18161"/>
                  </a:lnTo>
                  <a:lnTo>
                    <a:pt x="1424" y="11090"/>
                  </a:lnTo>
                  <a:lnTo>
                    <a:pt x="5302" y="5318"/>
                  </a:lnTo>
                  <a:lnTo>
                    <a:pt x="11037" y="1426"/>
                  </a:lnTo>
                  <a:lnTo>
                    <a:pt x="18033" y="0"/>
                  </a:lnTo>
                  <a:lnTo>
                    <a:pt x="25104" y="1426"/>
                  </a:lnTo>
                  <a:lnTo>
                    <a:pt x="30876" y="5318"/>
                  </a:lnTo>
                  <a:lnTo>
                    <a:pt x="34768" y="11090"/>
                  </a:lnTo>
                  <a:lnTo>
                    <a:pt x="36194" y="18161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2304" y="2305684"/>
              <a:ext cx="85343" cy="852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4925" y="2337434"/>
              <a:ext cx="121412" cy="1214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16657" y="2326258"/>
              <a:ext cx="1269365" cy="553720"/>
            </a:xfrm>
            <a:custGeom>
              <a:avLst/>
              <a:gdLst/>
              <a:ahLst/>
              <a:cxnLst/>
              <a:rect l="l" t="t" r="r" b="b"/>
              <a:pathLst>
                <a:path w="1269364" h="553719">
                  <a:moveTo>
                    <a:pt x="81153" y="359028"/>
                  </a:moveTo>
                  <a:lnTo>
                    <a:pt x="59971" y="359036"/>
                  </a:lnTo>
                  <a:lnTo>
                    <a:pt x="39147" y="356997"/>
                  </a:lnTo>
                  <a:lnTo>
                    <a:pt x="19038" y="352956"/>
                  </a:lnTo>
                  <a:lnTo>
                    <a:pt x="0" y="346963"/>
                  </a:lnTo>
                </a:path>
                <a:path w="1269364" h="553719">
                  <a:moveTo>
                    <a:pt x="152654" y="490346"/>
                  </a:moveTo>
                  <a:lnTo>
                    <a:pt x="144063" y="492349"/>
                  </a:lnTo>
                  <a:lnTo>
                    <a:pt x="135270" y="493982"/>
                  </a:lnTo>
                  <a:lnTo>
                    <a:pt x="126311" y="495258"/>
                  </a:lnTo>
                  <a:lnTo>
                    <a:pt x="117220" y="496188"/>
                  </a:lnTo>
                </a:path>
                <a:path w="1269364" h="553719">
                  <a:moveTo>
                    <a:pt x="458469" y="553592"/>
                  </a:moveTo>
                  <a:lnTo>
                    <a:pt x="452276" y="547306"/>
                  </a:lnTo>
                  <a:lnTo>
                    <a:pt x="446643" y="540829"/>
                  </a:lnTo>
                  <a:lnTo>
                    <a:pt x="441557" y="534162"/>
                  </a:lnTo>
                  <a:lnTo>
                    <a:pt x="437006" y="527303"/>
                  </a:lnTo>
                </a:path>
                <a:path w="1269364" h="553719">
                  <a:moveTo>
                    <a:pt x="853820" y="488188"/>
                  </a:moveTo>
                  <a:lnTo>
                    <a:pt x="852562" y="495494"/>
                  </a:lnTo>
                  <a:lnTo>
                    <a:pt x="850709" y="502729"/>
                  </a:lnTo>
                  <a:lnTo>
                    <a:pt x="848284" y="509869"/>
                  </a:lnTo>
                  <a:lnTo>
                    <a:pt x="845312" y="516889"/>
                  </a:lnTo>
                </a:path>
                <a:path w="1269364" h="553719">
                  <a:moveTo>
                    <a:pt x="1023493" y="310514"/>
                  </a:moveTo>
                  <a:lnTo>
                    <a:pt x="1066946" y="329285"/>
                  </a:lnTo>
                  <a:lnTo>
                    <a:pt x="1099851" y="354568"/>
                  </a:lnTo>
                  <a:lnTo>
                    <a:pt x="1120612" y="384684"/>
                  </a:lnTo>
                  <a:lnTo>
                    <a:pt x="1127633" y="417956"/>
                  </a:lnTo>
                </a:path>
                <a:path w="1269364" h="553719">
                  <a:moveTo>
                    <a:pt x="1269110" y="195961"/>
                  </a:moveTo>
                  <a:lnTo>
                    <a:pt x="1260296" y="207307"/>
                  </a:lnTo>
                  <a:lnTo>
                    <a:pt x="1249553" y="217868"/>
                  </a:lnTo>
                  <a:lnTo>
                    <a:pt x="1236999" y="227572"/>
                  </a:lnTo>
                  <a:lnTo>
                    <a:pt x="1222756" y="236346"/>
                  </a:lnTo>
                </a:path>
                <a:path w="1269364" h="553719">
                  <a:moveTo>
                    <a:pt x="1157858" y="46481"/>
                  </a:moveTo>
                  <a:lnTo>
                    <a:pt x="1159637" y="52704"/>
                  </a:lnTo>
                  <a:lnTo>
                    <a:pt x="1160398" y="59054"/>
                  </a:lnTo>
                  <a:lnTo>
                    <a:pt x="1160271" y="65404"/>
                  </a:lnTo>
                </a:path>
                <a:path w="1269364" h="553719">
                  <a:moveTo>
                    <a:pt x="861821" y="24256"/>
                  </a:moveTo>
                  <a:lnTo>
                    <a:pt x="866747" y="17787"/>
                  </a:lnTo>
                  <a:lnTo>
                    <a:pt x="872362" y="11557"/>
                  </a:lnTo>
                  <a:lnTo>
                    <a:pt x="878645" y="5611"/>
                  </a:lnTo>
                  <a:lnTo>
                    <a:pt x="885570" y="0"/>
                  </a:lnTo>
                </a:path>
                <a:path w="1269364" h="553719">
                  <a:moveTo>
                    <a:pt x="639698" y="35813"/>
                  </a:moveTo>
                  <a:lnTo>
                    <a:pt x="642239" y="28575"/>
                  </a:lnTo>
                  <a:lnTo>
                    <a:pt x="646048" y="21462"/>
                  </a:lnTo>
                  <a:lnTo>
                    <a:pt x="651256" y="14858"/>
                  </a:lnTo>
                </a:path>
                <a:path w="1269364" h="553719">
                  <a:moveTo>
                    <a:pt x="379094" y="42925"/>
                  </a:moveTo>
                  <a:lnTo>
                    <a:pt x="390211" y="47351"/>
                  </a:lnTo>
                  <a:lnTo>
                    <a:pt x="400875" y="52228"/>
                  </a:lnTo>
                  <a:lnTo>
                    <a:pt x="411063" y="57534"/>
                  </a:lnTo>
                  <a:lnTo>
                    <a:pt x="420750" y="63245"/>
                  </a:lnTo>
                </a:path>
                <a:path w="1269364" h="553719">
                  <a:moveTo>
                    <a:pt x="62992" y="202564"/>
                  </a:moveTo>
                  <a:lnTo>
                    <a:pt x="59690" y="195579"/>
                  </a:lnTo>
                  <a:lnTo>
                    <a:pt x="57276" y="188340"/>
                  </a:lnTo>
                  <a:lnTo>
                    <a:pt x="55753" y="181101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29639" y="1212849"/>
            <a:ext cx="2539365" cy="138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9539">
              <a:lnSpc>
                <a:spcPct val="136400"/>
              </a:lnSpc>
              <a:spcBef>
                <a:spcPts val="100"/>
              </a:spcBef>
              <a:tabLst>
                <a:tab pos="564515" algn="l"/>
                <a:tab pos="846455" algn="l"/>
                <a:tab pos="1130300" algn="l"/>
                <a:tab pos="1412875" algn="l"/>
                <a:tab pos="1553845" algn="l"/>
                <a:tab pos="1835785" algn="l"/>
                <a:tab pos="2120265" algn="l"/>
              </a:tabLst>
            </a:pP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55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1,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60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4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0; </a:t>
            </a: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30" dirty="0">
                <a:latin typeface="Trebuchet MS"/>
                <a:cs typeface="Trebuchet MS"/>
              </a:rPr>
              <a:t>g(int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20" dirty="0">
                <a:latin typeface="Trebuchet MS"/>
                <a:cs typeface="Trebuchet MS"/>
              </a:rPr>
              <a:t>z)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281940">
              <a:lnSpc>
                <a:spcPts val="2150"/>
              </a:lnSpc>
              <a:spcBef>
                <a:spcPts val="780"/>
              </a:spcBef>
              <a:tabLst>
                <a:tab pos="1269365" algn="l"/>
                <a:tab pos="1551940" algn="l"/>
                <a:tab pos="1834514" algn="l"/>
              </a:tabLst>
            </a:pPr>
            <a:r>
              <a:rPr sz="1800" spc="250" dirty="0">
                <a:latin typeface="Trebuchet MS"/>
                <a:cs typeface="Trebuchet MS"/>
              </a:rPr>
              <a:t>return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55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15" dirty="0">
                <a:latin typeface="Trebuchet MS"/>
                <a:cs typeface="Trebuchet MS"/>
              </a:rPr>
              <a:t>z;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ts val="1910"/>
              </a:lnSpc>
            </a:pPr>
            <a:r>
              <a:rPr sz="1600" spc="-20" dirty="0">
                <a:latin typeface="Calibri"/>
                <a:cs typeface="Calibri"/>
              </a:rPr>
              <a:t>free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1385" y="2575305"/>
            <a:ext cx="6692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variable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9223" y="5964935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3422" y="6123114"/>
            <a:ext cx="41319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Static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(Lexical)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Scoping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vs</a:t>
            </a:r>
            <a:r>
              <a:rPr sz="14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Dynamic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Scoping</a:t>
            </a:r>
            <a:r>
              <a:rPr sz="14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(Pseudocode)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4CD6890-88B7-420C-8853-61B4CCA551F3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1552121-92D0-70C1-1975-105ABD1B99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3209"/>
            <a:ext cx="7945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Lexical</a:t>
            </a:r>
            <a:r>
              <a:rPr spc="-13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dirty="0"/>
              <a:t>Dynamic</a:t>
            </a:r>
            <a:r>
              <a:rPr spc="-120" dirty="0"/>
              <a:t> </a:t>
            </a:r>
            <a:r>
              <a:rPr dirty="0"/>
              <a:t>Scoping</a:t>
            </a:r>
            <a:r>
              <a:rPr spc="-130" dirty="0"/>
              <a:t> </a:t>
            </a:r>
            <a:r>
              <a:rPr dirty="0"/>
              <a:t>in</a:t>
            </a:r>
            <a:r>
              <a:rPr spc="-135" dirty="0"/>
              <a:t> </a:t>
            </a:r>
            <a:r>
              <a:rPr spc="-20" dirty="0"/>
              <a:t>Perl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197863"/>
            <a:ext cx="6019800" cy="44107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80010" rIns="0" bIns="0" rtlCol="0">
            <a:spAutoFit/>
          </a:bodyPr>
          <a:lstStyle/>
          <a:p>
            <a:pPr marL="91440" marR="4918075">
              <a:lnSpc>
                <a:spcPct val="121200"/>
              </a:lnSpc>
              <a:spcBef>
                <a:spcPts val="630"/>
              </a:spcBef>
            </a:pPr>
            <a:r>
              <a:rPr sz="1600" spc="160" dirty="0">
                <a:latin typeface="Trebuchet MS"/>
                <a:cs typeface="Trebuchet MS"/>
              </a:rPr>
              <a:t>$x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00" dirty="0">
                <a:latin typeface="Trebuchet MS"/>
                <a:cs typeface="Trebuchet MS"/>
              </a:rPr>
              <a:t>10; </a:t>
            </a:r>
            <a:r>
              <a:rPr sz="1600" spc="170" dirty="0">
                <a:latin typeface="Trebuchet MS"/>
                <a:cs typeface="Trebuchet MS"/>
              </a:rPr>
              <a:t>sub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f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1600" spc="340" dirty="0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466725">
              <a:lnSpc>
                <a:spcPct val="100000"/>
              </a:lnSpc>
              <a:spcBef>
                <a:spcPts val="409"/>
              </a:spcBef>
            </a:pPr>
            <a:r>
              <a:rPr sz="1600" spc="225" dirty="0">
                <a:latin typeface="Trebuchet MS"/>
                <a:cs typeface="Trebuchet MS"/>
              </a:rPr>
              <a:t>return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15" dirty="0">
                <a:latin typeface="Trebuchet MS"/>
                <a:cs typeface="Trebuchet MS"/>
              </a:rPr>
              <a:t>$x;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405"/>
              </a:spcBef>
            </a:pPr>
            <a:r>
              <a:rPr sz="1600" spc="340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1600" spc="170" dirty="0">
                <a:latin typeface="Trebuchet MS"/>
                <a:cs typeface="Trebuchet MS"/>
              </a:rPr>
              <a:t>sub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1600" spc="340" dirty="0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341630" marR="403860">
              <a:lnSpc>
                <a:spcPct val="121200"/>
              </a:lnSpc>
            </a:pPr>
            <a:r>
              <a:rPr sz="1600" spc="140" dirty="0">
                <a:latin typeface="Trebuchet MS"/>
                <a:cs typeface="Trebuchet MS"/>
              </a:rPr>
              <a:t>#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465" dirty="0">
                <a:latin typeface="Trebuchet MS"/>
                <a:cs typeface="Trebuchet MS"/>
              </a:rPr>
              <a:t>If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90" dirty="0">
                <a:latin typeface="Trebuchet MS"/>
                <a:cs typeface="Trebuchet MS"/>
              </a:rPr>
              <a:t>local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425" dirty="0">
                <a:latin typeface="Trebuchet MS"/>
                <a:cs typeface="Trebuchet MS"/>
              </a:rPr>
              <a:t>is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04" dirty="0">
                <a:latin typeface="Trebuchet MS"/>
                <a:cs typeface="Trebuchet MS"/>
              </a:rPr>
              <a:t>used,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80" dirty="0">
                <a:latin typeface="Trebuchet MS"/>
                <a:cs typeface="Trebuchet MS"/>
              </a:rPr>
              <a:t>x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15" dirty="0">
                <a:latin typeface="Trebuchet MS"/>
                <a:cs typeface="Trebuchet MS"/>
              </a:rPr>
              <a:t>uses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25" dirty="0">
                <a:latin typeface="Trebuchet MS"/>
                <a:cs typeface="Trebuchet MS"/>
              </a:rPr>
              <a:t>dynamic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04" dirty="0">
                <a:latin typeface="Trebuchet MS"/>
                <a:cs typeface="Trebuchet MS"/>
              </a:rPr>
              <a:t>scoping </a:t>
            </a:r>
            <a:r>
              <a:rPr sz="1600" spc="140" dirty="0">
                <a:latin typeface="Trebuchet MS"/>
                <a:cs typeface="Trebuchet MS"/>
              </a:rPr>
              <a:t>#</a:t>
            </a:r>
            <a:r>
              <a:rPr sz="1600" spc="490" dirty="0">
                <a:latin typeface="Trebuchet MS"/>
                <a:cs typeface="Trebuchet MS"/>
              </a:rPr>
              <a:t> </a:t>
            </a:r>
            <a:r>
              <a:rPr sz="1600" spc="465" dirty="0">
                <a:latin typeface="Trebuchet MS"/>
                <a:cs typeface="Trebuchet MS"/>
              </a:rPr>
              <a:t>If</a:t>
            </a:r>
            <a:r>
              <a:rPr sz="1600" spc="49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my</a:t>
            </a:r>
            <a:r>
              <a:rPr sz="1600" spc="495" dirty="0">
                <a:latin typeface="Trebuchet MS"/>
                <a:cs typeface="Trebuchet MS"/>
              </a:rPr>
              <a:t> </a:t>
            </a:r>
            <a:r>
              <a:rPr sz="1600" spc="425" dirty="0">
                <a:latin typeface="Trebuchet MS"/>
                <a:cs typeface="Trebuchet MS"/>
              </a:rPr>
              <a:t>is</a:t>
            </a:r>
            <a:r>
              <a:rPr sz="1600" spc="495" dirty="0">
                <a:latin typeface="Trebuchet MS"/>
                <a:cs typeface="Trebuchet MS"/>
              </a:rPr>
              <a:t> </a:t>
            </a:r>
            <a:r>
              <a:rPr sz="1600" spc="204" dirty="0">
                <a:latin typeface="Trebuchet MS"/>
                <a:cs typeface="Trebuchet MS"/>
              </a:rPr>
              <a:t>used,</a:t>
            </a:r>
            <a:r>
              <a:rPr sz="1600" spc="495" dirty="0">
                <a:latin typeface="Trebuchet MS"/>
                <a:cs typeface="Trebuchet MS"/>
              </a:rPr>
              <a:t> </a:t>
            </a:r>
            <a:r>
              <a:rPr sz="1600" spc="180" dirty="0">
                <a:latin typeface="Trebuchet MS"/>
                <a:cs typeface="Trebuchet MS"/>
              </a:rPr>
              <a:t>x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215" dirty="0">
                <a:latin typeface="Trebuchet MS"/>
                <a:cs typeface="Trebuchet MS"/>
              </a:rPr>
              <a:t>uses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305" dirty="0">
                <a:latin typeface="Trebuchet MS"/>
                <a:cs typeface="Trebuchet MS"/>
              </a:rPr>
              <a:t>lexical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204" dirty="0">
                <a:latin typeface="Trebuchet MS"/>
                <a:cs typeface="Trebuchet MS"/>
              </a:rPr>
              <a:t>scoping </a:t>
            </a:r>
            <a:r>
              <a:rPr sz="1600" spc="295" dirty="0">
                <a:latin typeface="Trebuchet MS"/>
                <a:cs typeface="Trebuchet MS"/>
              </a:rPr>
              <a:t>local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60" dirty="0">
                <a:latin typeface="Trebuchet MS"/>
                <a:cs typeface="Trebuchet MS"/>
              </a:rPr>
              <a:t>$x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00" dirty="0">
                <a:latin typeface="Trebuchet MS"/>
                <a:cs typeface="Trebuchet MS"/>
              </a:rPr>
              <a:t>20;</a:t>
            </a:r>
            <a:endParaRPr sz="1600">
              <a:latin typeface="Trebuchet MS"/>
              <a:cs typeface="Trebuchet MS"/>
            </a:endParaRPr>
          </a:p>
          <a:p>
            <a:pPr marL="341630" marR="4039870">
              <a:lnSpc>
                <a:spcPct val="121300"/>
              </a:lnSpc>
            </a:pPr>
            <a:r>
              <a:rPr sz="1600" spc="140" dirty="0">
                <a:latin typeface="Trebuchet MS"/>
                <a:cs typeface="Trebuchet MS"/>
              </a:rPr>
              <a:t>#</a:t>
            </a:r>
            <a:r>
              <a:rPr sz="1600" spc="4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my</a:t>
            </a:r>
            <a:r>
              <a:rPr sz="1600" spc="470" dirty="0">
                <a:latin typeface="Trebuchet MS"/>
                <a:cs typeface="Trebuchet MS"/>
              </a:rPr>
              <a:t> </a:t>
            </a:r>
            <a:r>
              <a:rPr sz="1600" spc="165" dirty="0">
                <a:latin typeface="Trebuchet MS"/>
                <a:cs typeface="Trebuchet MS"/>
              </a:rPr>
              <a:t>$x</a:t>
            </a:r>
            <a:r>
              <a:rPr sz="1600" spc="470" dirty="0">
                <a:latin typeface="Trebuchet MS"/>
                <a:cs typeface="Trebuchet MS"/>
              </a:rPr>
              <a:t>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475" dirty="0">
                <a:latin typeface="Trebuchet MS"/>
                <a:cs typeface="Trebuchet MS"/>
              </a:rPr>
              <a:t> </a:t>
            </a:r>
            <a:r>
              <a:rPr sz="1600" spc="175" dirty="0">
                <a:latin typeface="Trebuchet MS"/>
                <a:cs typeface="Trebuchet MS"/>
              </a:rPr>
              <a:t>20; </a:t>
            </a:r>
            <a:r>
              <a:rPr sz="1600" spc="225" dirty="0">
                <a:latin typeface="Trebuchet MS"/>
                <a:cs typeface="Trebuchet MS"/>
              </a:rPr>
              <a:t>return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70" dirty="0">
                <a:latin typeface="Trebuchet MS"/>
                <a:cs typeface="Trebuchet MS"/>
              </a:rPr>
              <a:t>f();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405"/>
              </a:spcBef>
            </a:pPr>
            <a:r>
              <a:rPr sz="1600" spc="345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1600" spc="280" dirty="0">
                <a:latin typeface="Trebuchet MS"/>
                <a:cs typeface="Trebuchet MS"/>
              </a:rPr>
              <a:t>print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g()."\n";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6254" y="1464563"/>
            <a:ext cx="2794000" cy="120015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  <a:tabLst>
                <a:tab pos="1195705" algn="l"/>
              </a:tabLst>
            </a:pPr>
            <a:r>
              <a:rPr sz="1800" spc="95" dirty="0">
                <a:latin typeface="Trebuchet MS"/>
                <a:cs typeface="Trebuchet MS"/>
              </a:rPr>
              <a:t>Dynamic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scope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91440" marR="577215">
              <a:lnSpc>
                <a:spcPct val="100000"/>
              </a:lnSpc>
              <a:tabLst>
                <a:tab pos="373380" algn="l"/>
                <a:tab pos="1079500" algn="l"/>
              </a:tabLst>
            </a:pPr>
            <a:r>
              <a:rPr sz="1800" spc="100" dirty="0">
                <a:latin typeface="Trebuchet MS"/>
                <a:cs typeface="Trebuchet MS"/>
              </a:rPr>
              <a:t>$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perl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5" dirty="0">
                <a:latin typeface="Trebuchet MS"/>
                <a:cs typeface="Trebuchet MS"/>
              </a:rPr>
              <a:t>scope.pl </a:t>
            </a:r>
            <a:r>
              <a:rPr sz="1800" spc="125" dirty="0"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6254" y="3525773"/>
            <a:ext cx="2794000" cy="120015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  <a:tabLst>
                <a:tab pos="1195705" algn="l"/>
              </a:tabLst>
            </a:pPr>
            <a:r>
              <a:rPr sz="1800" spc="260" dirty="0">
                <a:latin typeface="Trebuchet MS"/>
                <a:cs typeface="Trebuchet MS"/>
              </a:rPr>
              <a:t>Lexical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scope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91440" marR="577215">
              <a:lnSpc>
                <a:spcPct val="100000"/>
              </a:lnSpc>
              <a:tabLst>
                <a:tab pos="373380" algn="l"/>
                <a:tab pos="1079500" algn="l"/>
              </a:tabLst>
            </a:pPr>
            <a:r>
              <a:rPr sz="1800" spc="100" dirty="0">
                <a:latin typeface="Trebuchet MS"/>
                <a:cs typeface="Trebuchet MS"/>
              </a:rPr>
              <a:t>$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perl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5" dirty="0">
                <a:latin typeface="Trebuchet MS"/>
                <a:cs typeface="Trebuchet MS"/>
              </a:rPr>
              <a:t>scope.pl </a:t>
            </a:r>
            <a:r>
              <a:rPr sz="1800" spc="125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223" y="5964935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3422" y="6123114"/>
            <a:ext cx="41319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Static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(Lexical)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Scoping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vs</a:t>
            </a:r>
            <a:r>
              <a:rPr sz="14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Dynamic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Scoping</a:t>
            </a:r>
            <a:r>
              <a:rPr sz="14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(Pseudocode)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9401FC3-CEAE-40D1-BC0A-8B68D20437FA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E959DE0-D584-89CF-9E2E-A8F5ECFB27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AB3DE03-026B-4660-A14D-B53CEA1C7F95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Issues</a:t>
            </a:r>
            <a:r>
              <a:rPr spc="-85" dirty="0"/>
              <a:t> </a:t>
            </a:r>
            <a:r>
              <a:rPr dirty="0"/>
              <a:t>Dealt</a:t>
            </a:r>
            <a:r>
              <a:rPr spc="-6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dirty="0"/>
              <a:t>Runtime</a:t>
            </a:r>
            <a:r>
              <a:rPr spc="-80" dirty="0"/>
              <a:t> </a:t>
            </a:r>
            <a:r>
              <a:rPr spc="-10" dirty="0"/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102215" cy="2581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called?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happens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activation?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support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recursive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procedures?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refer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nonlocal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names?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how?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5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1F1C-3588-B586-44F0-4189889034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2956"/>
            <a:ext cx="87972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Scoping</a:t>
            </a:r>
            <a:r>
              <a:rPr spc="-114" dirty="0"/>
              <a:t> </a:t>
            </a:r>
            <a:r>
              <a:rPr dirty="0"/>
              <a:t>Rules</a:t>
            </a:r>
            <a:r>
              <a:rPr spc="-120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dirty="0"/>
              <a:t>C</a:t>
            </a:r>
            <a:r>
              <a:rPr spc="-12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Java</a:t>
            </a:r>
            <a:r>
              <a:rPr spc="-95" dirty="0"/>
              <a:t> </a:t>
            </a:r>
            <a:r>
              <a:rPr spc="-10" dirty="0"/>
              <a:t>Languages</a:t>
            </a:r>
          </a:p>
        </p:txBody>
      </p:sp>
      <p:sp>
        <p:nvSpPr>
          <p:cNvPr id="3" name="object 3"/>
          <p:cNvSpPr/>
          <p:nvPr/>
        </p:nvSpPr>
        <p:spPr>
          <a:xfrm>
            <a:off x="251840" y="1311783"/>
            <a:ext cx="5666740" cy="4882515"/>
          </a:xfrm>
          <a:custGeom>
            <a:avLst/>
            <a:gdLst/>
            <a:ahLst/>
            <a:cxnLst/>
            <a:rect l="l" t="t" r="r" b="b"/>
            <a:pathLst>
              <a:path w="5666740" h="4882515">
                <a:moveTo>
                  <a:pt x="3176016" y="3290697"/>
                </a:moveTo>
                <a:lnTo>
                  <a:pt x="3180024" y="3245973"/>
                </a:lnTo>
                <a:lnTo>
                  <a:pt x="3191580" y="3203881"/>
                </a:lnTo>
                <a:lnTo>
                  <a:pt x="3209981" y="3165122"/>
                </a:lnTo>
                <a:lnTo>
                  <a:pt x="3234525" y="3130398"/>
                </a:lnTo>
                <a:lnTo>
                  <a:pt x="3264510" y="3100413"/>
                </a:lnTo>
                <a:lnTo>
                  <a:pt x="3299234" y="3075869"/>
                </a:lnTo>
                <a:lnTo>
                  <a:pt x="3337993" y="3057468"/>
                </a:lnTo>
                <a:lnTo>
                  <a:pt x="3380085" y="3045912"/>
                </a:lnTo>
                <a:lnTo>
                  <a:pt x="3424809" y="3041904"/>
                </a:lnTo>
                <a:lnTo>
                  <a:pt x="5027295" y="3041904"/>
                </a:lnTo>
                <a:lnTo>
                  <a:pt x="5072018" y="3045912"/>
                </a:lnTo>
                <a:lnTo>
                  <a:pt x="5114110" y="3057468"/>
                </a:lnTo>
                <a:lnTo>
                  <a:pt x="5152869" y="3075869"/>
                </a:lnTo>
                <a:lnTo>
                  <a:pt x="5187593" y="3100413"/>
                </a:lnTo>
                <a:lnTo>
                  <a:pt x="5217578" y="3130398"/>
                </a:lnTo>
                <a:lnTo>
                  <a:pt x="5242122" y="3165122"/>
                </a:lnTo>
                <a:lnTo>
                  <a:pt x="5260523" y="3203881"/>
                </a:lnTo>
                <a:lnTo>
                  <a:pt x="5272079" y="3245973"/>
                </a:lnTo>
                <a:lnTo>
                  <a:pt x="5276088" y="3290697"/>
                </a:lnTo>
                <a:lnTo>
                  <a:pt x="5276088" y="4285869"/>
                </a:lnTo>
                <a:lnTo>
                  <a:pt x="5272079" y="4330588"/>
                </a:lnTo>
                <a:lnTo>
                  <a:pt x="5260523" y="4372679"/>
                </a:lnTo>
                <a:lnTo>
                  <a:pt x="5242122" y="4411438"/>
                </a:lnTo>
                <a:lnTo>
                  <a:pt x="5217578" y="4446161"/>
                </a:lnTo>
                <a:lnTo>
                  <a:pt x="5187593" y="4476147"/>
                </a:lnTo>
                <a:lnTo>
                  <a:pt x="5152869" y="4500693"/>
                </a:lnTo>
                <a:lnTo>
                  <a:pt x="5114110" y="4519096"/>
                </a:lnTo>
                <a:lnTo>
                  <a:pt x="5072018" y="4530653"/>
                </a:lnTo>
                <a:lnTo>
                  <a:pt x="5027295" y="4534661"/>
                </a:lnTo>
                <a:lnTo>
                  <a:pt x="3424809" y="4534661"/>
                </a:lnTo>
                <a:lnTo>
                  <a:pt x="3380085" y="4530653"/>
                </a:lnTo>
                <a:lnTo>
                  <a:pt x="3337993" y="4519096"/>
                </a:lnTo>
                <a:lnTo>
                  <a:pt x="3299234" y="4500693"/>
                </a:lnTo>
                <a:lnTo>
                  <a:pt x="3264510" y="4476147"/>
                </a:lnTo>
                <a:lnTo>
                  <a:pt x="3234525" y="4446161"/>
                </a:lnTo>
                <a:lnTo>
                  <a:pt x="3209981" y="4411438"/>
                </a:lnTo>
                <a:lnTo>
                  <a:pt x="3191580" y="4372679"/>
                </a:lnTo>
                <a:lnTo>
                  <a:pt x="3180024" y="4330588"/>
                </a:lnTo>
                <a:lnTo>
                  <a:pt x="3176016" y="4285869"/>
                </a:lnTo>
                <a:lnTo>
                  <a:pt x="3176016" y="3290697"/>
                </a:lnTo>
                <a:close/>
              </a:path>
              <a:path w="5666740" h="4882515">
                <a:moveTo>
                  <a:pt x="3013710" y="1185037"/>
                </a:moveTo>
                <a:lnTo>
                  <a:pt x="3016427" y="1137919"/>
                </a:lnTo>
                <a:lnTo>
                  <a:pt x="3024378" y="1092399"/>
                </a:lnTo>
                <a:lnTo>
                  <a:pt x="3037259" y="1048779"/>
                </a:lnTo>
                <a:lnTo>
                  <a:pt x="3054767" y="1007363"/>
                </a:lnTo>
                <a:lnTo>
                  <a:pt x="3076600" y="968454"/>
                </a:lnTo>
                <a:lnTo>
                  <a:pt x="3102454" y="932354"/>
                </a:lnTo>
                <a:lnTo>
                  <a:pt x="3132026" y="899366"/>
                </a:lnTo>
                <a:lnTo>
                  <a:pt x="3165014" y="869794"/>
                </a:lnTo>
                <a:lnTo>
                  <a:pt x="3201114" y="843940"/>
                </a:lnTo>
                <a:lnTo>
                  <a:pt x="3240023" y="822107"/>
                </a:lnTo>
                <a:lnTo>
                  <a:pt x="3281439" y="804599"/>
                </a:lnTo>
                <a:lnTo>
                  <a:pt x="3325059" y="791718"/>
                </a:lnTo>
                <a:lnTo>
                  <a:pt x="3370579" y="783767"/>
                </a:lnTo>
                <a:lnTo>
                  <a:pt x="3417697" y="781050"/>
                </a:lnTo>
                <a:lnTo>
                  <a:pt x="5033645" y="781050"/>
                </a:lnTo>
                <a:lnTo>
                  <a:pt x="5080762" y="783767"/>
                </a:lnTo>
                <a:lnTo>
                  <a:pt x="5126282" y="791718"/>
                </a:lnTo>
                <a:lnTo>
                  <a:pt x="5169902" y="804599"/>
                </a:lnTo>
                <a:lnTo>
                  <a:pt x="5211318" y="822107"/>
                </a:lnTo>
                <a:lnTo>
                  <a:pt x="5250227" y="843940"/>
                </a:lnTo>
                <a:lnTo>
                  <a:pt x="5286327" y="869794"/>
                </a:lnTo>
                <a:lnTo>
                  <a:pt x="5319315" y="899366"/>
                </a:lnTo>
                <a:lnTo>
                  <a:pt x="5348887" y="932354"/>
                </a:lnTo>
                <a:lnTo>
                  <a:pt x="5374741" y="968454"/>
                </a:lnTo>
                <a:lnTo>
                  <a:pt x="5396574" y="1007363"/>
                </a:lnTo>
                <a:lnTo>
                  <a:pt x="5414082" y="1048779"/>
                </a:lnTo>
                <a:lnTo>
                  <a:pt x="5426963" y="1092399"/>
                </a:lnTo>
                <a:lnTo>
                  <a:pt x="5434914" y="1137919"/>
                </a:lnTo>
                <a:lnTo>
                  <a:pt x="5437632" y="1185037"/>
                </a:lnTo>
                <a:lnTo>
                  <a:pt x="5437632" y="4288408"/>
                </a:lnTo>
                <a:lnTo>
                  <a:pt x="5434914" y="4335522"/>
                </a:lnTo>
                <a:lnTo>
                  <a:pt x="5426963" y="4381038"/>
                </a:lnTo>
                <a:lnTo>
                  <a:pt x="5414082" y="4424656"/>
                </a:lnTo>
                <a:lnTo>
                  <a:pt x="5396574" y="4466071"/>
                </a:lnTo>
                <a:lnTo>
                  <a:pt x="5374741" y="4504980"/>
                </a:lnTo>
                <a:lnTo>
                  <a:pt x="5348887" y="4541081"/>
                </a:lnTo>
                <a:lnTo>
                  <a:pt x="5319315" y="4574070"/>
                </a:lnTo>
                <a:lnTo>
                  <a:pt x="5286327" y="4603643"/>
                </a:lnTo>
                <a:lnTo>
                  <a:pt x="5250227" y="4629499"/>
                </a:lnTo>
                <a:lnTo>
                  <a:pt x="5211318" y="4651333"/>
                </a:lnTo>
                <a:lnTo>
                  <a:pt x="5169902" y="4668843"/>
                </a:lnTo>
                <a:lnTo>
                  <a:pt x="5126282" y="4681726"/>
                </a:lnTo>
                <a:lnTo>
                  <a:pt x="5080762" y="4689678"/>
                </a:lnTo>
                <a:lnTo>
                  <a:pt x="5033645" y="4692395"/>
                </a:lnTo>
                <a:lnTo>
                  <a:pt x="3417697" y="4692395"/>
                </a:lnTo>
                <a:lnTo>
                  <a:pt x="3370579" y="4689678"/>
                </a:lnTo>
                <a:lnTo>
                  <a:pt x="3325059" y="4681726"/>
                </a:lnTo>
                <a:lnTo>
                  <a:pt x="3281439" y="4668843"/>
                </a:lnTo>
                <a:lnTo>
                  <a:pt x="3240023" y="4651333"/>
                </a:lnTo>
                <a:lnTo>
                  <a:pt x="3201114" y="4629499"/>
                </a:lnTo>
                <a:lnTo>
                  <a:pt x="3165014" y="4603643"/>
                </a:lnTo>
                <a:lnTo>
                  <a:pt x="3132026" y="4574070"/>
                </a:lnTo>
                <a:lnTo>
                  <a:pt x="3102454" y="4541081"/>
                </a:lnTo>
                <a:lnTo>
                  <a:pt x="3076600" y="4504980"/>
                </a:lnTo>
                <a:lnTo>
                  <a:pt x="3054767" y="4466071"/>
                </a:lnTo>
                <a:lnTo>
                  <a:pt x="3037259" y="4424656"/>
                </a:lnTo>
                <a:lnTo>
                  <a:pt x="3024378" y="4381038"/>
                </a:lnTo>
                <a:lnTo>
                  <a:pt x="3016427" y="4335522"/>
                </a:lnTo>
                <a:lnTo>
                  <a:pt x="3013710" y="4288408"/>
                </a:lnTo>
                <a:lnTo>
                  <a:pt x="3013710" y="1185037"/>
                </a:lnTo>
                <a:close/>
              </a:path>
              <a:path w="5666740" h="4882515">
                <a:moveTo>
                  <a:pt x="0" y="813688"/>
                </a:moveTo>
                <a:lnTo>
                  <a:pt x="1381" y="765884"/>
                </a:lnTo>
                <a:lnTo>
                  <a:pt x="5474" y="718807"/>
                </a:lnTo>
                <a:lnTo>
                  <a:pt x="12203" y="672532"/>
                </a:lnTo>
                <a:lnTo>
                  <a:pt x="21490" y="627137"/>
                </a:lnTo>
                <a:lnTo>
                  <a:pt x="33261" y="582697"/>
                </a:lnTo>
                <a:lnTo>
                  <a:pt x="47438" y="539289"/>
                </a:lnTo>
                <a:lnTo>
                  <a:pt x="63945" y="496990"/>
                </a:lnTo>
                <a:lnTo>
                  <a:pt x="82706" y="455876"/>
                </a:lnTo>
                <a:lnTo>
                  <a:pt x="103645" y="416023"/>
                </a:lnTo>
                <a:lnTo>
                  <a:pt x="126684" y="377507"/>
                </a:lnTo>
                <a:lnTo>
                  <a:pt x="151749" y="340405"/>
                </a:lnTo>
                <a:lnTo>
                  <a:pt x="178762" y="304794"/>
                </a:lnTo>
                <a:lnTo>
                  <a:pt x="207648" y="270749"/>
                </a:lnTo>
                <a:lnTo>
                  <a:pt x="238329" y="238347"/>
                </a:lnTo>
                <a:lnTo>
                  <a:pt x="270730" y="207664"/>
                </a:lnTo>
                <a:lnTo>
                  <a:pt x="304775" y="178777"/>
                </a:lnTo>
                <a:lnTo>
                  <a:pt x="340386" y="151763"/>
                </a:lnTo>
                <a:lnTo>
                  <a:pt x="377488" y="126696"/>
                </a:lnTo>
                <a:lnTo>
                  <a:pt x="416004" y="103655"/>
                </a:lnTo>
                <a:lnTo>
                  <a:pt x="455858" y="82715"/>
                </a:lnTo>
                <a:lnTo>
                  <a:pt x="496974" y="63952"/>
                </a:lnTo>
                <a:lnTo>
                  <a:pt x="539275" y="47443"/>
                </a:lnTo>
                <a:lnTo>
                  <a:pt x="582686" y="33265"/>
                </a:lnTo>
                <a:lnTo>
                  <a:pt x="627129" y="21493"/>
                </a:lnTo>
                <a:lnTo>
                  <a:pt x="672528" y="12204"/>
                </a:lnTo>
                <a:lnTo>
                  <a:pt x="718807" y="5475"/>
                </a:lnTo>
                <a:lnTo>
                  <a:pt x="765891" y="1381"/>
                </a:lnTo>
                <a:lnTo>
                  <a:pt x="813701" y="0"/>
                </a:lnTo>
                <a:lnTo>
                  <a:pt x="4852543" y="0"/>
                </a:lnTo>
                <a:lnTo>
                  <a:pt x="4900347" y="1381"/>
                </a:lnTo>
                <a:lnTo>
                  <a:pt x="4947424" y="5475"/>
                </a:lnTo>
                <a:lnTo>
                  <a:pt x="4993699" y="12204"/>
                </a:lnTo>
                <a:lnTo>
                  <a:pt x="5039094" y="21493"/>
                </a:lnTo>
                <a:lnTo>
                  <a:pt x="5083534" y="33265"/>
                </a:lnTo>
                <a:lnTo>
                  <a:pt x="5126942" y="47443"/>
                </a:lnTo>
                <a:lnTo>
                  <a:pt x="5169241" y="63952"/>
                </a:lnTo>
                <a:lnTo>
                  <a:pt x="5210355" y="82715"/>
                </a:lnTo>
                <a:lnTo>
                  <a:pt x="5250208" y="103655"/>
                </a:lnTo>
                <a:lnTo>
                  <a:pt x="5288724" y="126696"/>
                </a:lnTo>
                <a:lnTo>
                  <a:pt x="5325826" y="151763"/>
                </a:lnTo>
                <a:lnTo>
                  <a:pt x="5361437" y="178777"/>
                </a:lnTo>
                <a:lnTo>
                  <a:pt x="5395482" y="207664"/>
                </a:lnTo>
                <a:lnTo>
                  <a:pt x="5427884" y="238347"/>
                </a:lnTo>
                <a:lnTo>
                  <a:pt x="5458567" y="270749"/>
                </a:lnTo>
                <a:lnTo>
                  <a:pt x="5487454" y="304794"/>
                </a:lnTo>
                <a:lnTo>
                  <a:pt x="5514468" y="340405"/>
                </a:lnTo>
                <a:lnTo>
                  <a:pt x="5539535" y="377507"/>
                </a:lnTo>
                <a:lnTo>
                  <a:pt x="5562576" y="416023"/>
                </a:lnTo>
                <a:lnTo>
                  <a:pt x="5583516" y="455876"/>
                </a:lnTo>
                <a:lnTo>
                  <a:pt x="5602279" y="496990"/>
                </a:lnTo>
                <a:lnTo>
                  <a:pt x="5618788" y="539289"/>
                </a:lnTo>
                <a:lnTo>
                  <a:pt x="5632966" y="582697"/>
                </a:lnTo>
                <a:lnTo>
                  <a:pt x="5644738" y="627137"/>
                </a:lnTo>
                <a:lnTo>
                  <a:pt x="5654027" y="672532"/>
                </a:lnTo>
                <a:lnTo>
                  <a:pt x="5660756" y="718807"/>
                </a:lnTo>
                <a:lnTo>
                  <a:pt x="5664850" y="765884"/>
                </a:lnTo>
                <a:lnTo>
                  <a:pt x="5666232" y="813688"/>
                </a:lnTo>
                <a:lnTo>
                  <a:pt x="5666232" y="4068444"/>
                </a:lnTo>
                <a:lnTo>
                  <a:pt x="5664850" y="4116254"/>
                </a:lnTo>
                <a:lnTo>
                  <a:pt x="5660756" y="4163336"/>
                </a:lnTo>
                <a:lnTo>
                  <a:pt x="5654027" y="4209614"/>
                </a:lnTo>
                <a:lnTo>
                  <a:pt x="5644738" y="4255012"/>
                </a:lnTo>
                <a:lnTo>
                  <a:pt x="5632966" y="4299454"/>
                </a:lnTo>
                <a:lnTo>
                  <a:pt x="5618788" y="4342864"/>
                </a:lnTo>
                <a:lnTo>
                  <a:pt x="5602279" y="4385164"/>
                </a:lnTo>
                <a:lnTo>
                  <a:pt x="5583516" y="4426279"/>
                </a:lnTo>
                <a:lnTo>
                  <a:pt x="5562576" y="4466133"/>
                </a:lnTo>
                <a:lnTo>
                  <a:pt x="5539535" y="4504649"/>
                </a:lnTo>
                <a:lnTo>
                  <a:pt x="5514468" y="4541750"/>
                </a:lnTo>
                <a:lnTo>
                  <a:pt x="5487454" y="4577361"/>
                </a:lnTo>
                <a:lnTo>
                  <a:pt x="5458567" y="4611405"/>
                </a:lnTo>
                <a:lnTo>
                  <a:pt x="5427884" y="4643805"/>
                </a:lnTo>
                <a:lnTo>
                  <a:pt x="5395482" y="4674486"/>
                </a:lnTo>
                <a:lnTo>
                  <a:pt x="5361437" y="4703372"/>
                </a:lnTo>
                <a:lnTo>
                  <a:pt x="5325826" y="4730385"/>
                </a:lnTo>
                <a:lnTo>
                  <a:pt x="5288724" y="4755449"/>
                </a:lnTo>
                <a:lnTo>
                  <a:pt x="5250208" y="4778489"/>
                </a:lnTo>
                <a:lnTo>
                  <a:pt x="5210355" y="4799427"/>
                </a:lnTo>
                <a:lnTo>
                  <a:pt x="5169241" y="4818188"/>
                </a:lnTo>
                <a:lnTo>
                  <a:pt x="5126942" y="4834695"/>
                </a:lnTo>
                <a:lnTo>
                  <a:pt x="5083534" y="4848872"/>
                </a:lnTo>
                <a:lnTo>
                  <a:pt x="5039094" y="4860643"/>
                </a:lnTo>
                <a:lnTo>
                  <a:pt x="4993699" y="4869930"/>
                </a:lnTo>
                <a:lnTo>
                  <a:pt x="4947424" y="4876659"/>
                </a:lnTo>
                <a:lnTo>
                  <a:pt x="4900347" y="4880752"/>
                </a:lnTo>
                <a:lnTo>
                  <a:pt x="4852543" y="4882133"/>
                </a:lnTo>
                <a:lnTo>
                  <a:pt x="813701" y="4882133"/>
                </a:lnTo>
                <a:lnTo>
                  <a:pt x="765891" y="4880752"/>
                </a:lnTo>
                <a:lnTo>
                  <a:pt x="718807" y="4876659"/>
                </a:lnTo>
                <a:lnTo>
                  <a:pt x="672528" y="4869930"/>
                </a:lnTo>
                <a:lnTo>
                  <a:pt x="627129" y="4860643"/>
                </a:lnTo>
                <a:lnTo>
                  <a:pt x="582686" y="4848872"/>
                </a:lnTo>
                <a:lnTo>
                  <a:pt x="539275" y="4834695"/>
                </a:lnTo>
                <a:lnTo>
                  <a:pt x="496974" y="4818188"/>
                </a:lnTo>
                <a:lnTo>
                  <a:pt x="455858" y="4799427"/>
                </a:lnTo>
                <a:lnTo>
                  <a:pt x="416004" y="4778489"/>
                </a:lnTo>
                <a:lnTo>
                  <a:pt x="377488" y="4755449"/>
                </a:lnTo>
                <a:lnTo>
                  <a:pt x="340386" y="4730385"/>
                </a:lnTo>
                <a:lnTo>
                  <a:pt x="304775" y="4703372"/>
                </a:lnTo>
                <a:lnTo>
                  <a:pt x="270730" y="4674486"/>
                </a:lnTo>
                <a:lnTo>
                  <a:pt x="238329" y="4643805"/>
                </a:lnTo>
                <a:lnTo>
                  <a:pt x="207648" y="4611405"/>
                </a:lnTo>
                <a:lnTo>
                  <a:pt x="178762" y="4577361"/>
                </a:lnTo>
                <a:lnTo>
                  <a:pt x="151749" y="4541750"/>
                </a:lnTo>
                <a:lnTo>
                  <a:pt x="126684" y="4504649"/>
                </a:lnTo>
                <a:lnTo>
                  <a:pt x="103645" y="4466133"/>
                </a:lnTo>
                <a:lnTo>
                  <a:pt x="82706" y="4426279"/>
                </a:lnTo>
                <a:lnTo>
                  <a:pt x="63945" y="4385164"/>
                </a:lnTo>
                <a:lnTo>
                  <a:pt x="47438" y="4342864"/>
                </a:lnTo>
                <a:lnTo>
                  <a:pt x="33261" y="4299454"/>
                </a:lnTo>
                <a:lnTo>
                  <a:pt x="21490" y="4255012"/>
                </a:lnTo>
                <a:lnTo>
                  <a:pt x="12203" y="4209614"/>
                </a:lnTo>
                <a:lnTo>
                  <a:pt x="5474" y="4163336"/>
                </a:lnTo>
                <a:lnTo>
                  <a:pt x="1381" y="4116254"/>
                </a:lnTo>
                <a:lnTo>
                  <a:pt x="0" y="4068444"/>
                </a:lnTo>
                <a:lnTo>
                  <a:pt x="0" y="813688"/>
                </a:lnTo>
                <a:close/>
              </a:path>
              <a:path w="5666740" h="4882515">
                <a:moveTo>
                  <a:pt x="457200" y="2075179"/>
                </a:moveTo>
                <a:lnTo>
                  <a:pt x="460395" y="2027688"/>
                </a:lnTo>
                <a:lnTo>
                  <a:pt x="469702" y="1982137"/>
                </a:lnTo>
                <a:lnTo>
                  <a:pt x="484705" y="1938944"/>
                </a:lnTo>
                <a:lnTo>
                  <a:pt x="504987" y="1898527"/>
                </a:lnTo>
                <a:lnTo>
                  <a:pt x="530130" y="1861303"/>
                </a:lnTo>
                <a:lnTo>
                  <a:pt x="559717" y="1827688"/>
                </a:lnTo>
                <a:lnTo>
                  <a:pt x="593332" y="1798101"/>
                </a:lnTo>
                <a:lnTo>
                  <a:pt x="630557" y="1772957"/>
                </a:lnTo>
                <a:lnTo>
                  <a:pt x="670976" y="1752675"/>
                </a:lnTo>
                <a:lnTo>
                  <a:pt x="714172" y="1737671"/>
                </a:lnTo>
                <a:lnTo>
                  <a:pt x="759727" y="1728363"/>
                </a:lnTo>
                <a:lnTo>
                  <a:pt x="807224" y="1725167"/>
                </a:lnTo>
                <a:lnTo>
                  <a:pt x="2207260" y="1725167"/>
                </a:lnTo>
                <a:lnTo>
                  <a:pt x="2254751" y="1728363"/>
                </a:lnTo>
                <a:lnTo>
                  <a:pt x="2300302" y="1737671"/>
                </a:lnTo>
                <a:lnTo>
                  <a:pt x="2343495" y="1752675"/>
                </a:lnTo>
                <a:lnTo>
                  <a:pt x="2383912" y="1772957"/>
                </a:lnTo>
                <a:lnTo>
                  <a:pt x="2421136" y="1798101"/>
                </a:lnTo>
                <a:lnTo>
                  <a:pt x="2454751" y="1827688"/>
                </a:lnTo>
                <a:lnTo>
                  <a:pt x="2484338" y="1861303"/>
                </a:lnTo>
                <a:lnTo>
                  <a:pt x="2509482" y="1898527"/>
                </a:lnTo>
                <a:lnTo>
                  <a:pt x="2529764" y="1938944"/>
                </a:lnTo>
                <a:lnTo>
                  <a:pt x="2544768" y="1982137"/>
                </a:lnTo>
                <a:lnTo>
                  <a:pt x="2554076" y="2027688"/>
                </a:lnTo>
                <a:lnTo>
                  <a:pt x="2557272" y="2075179"/>
                </a:lnTo>
                <a:lnTo>
                  <a:pt x="2557272" y="4184650"/>
                </a:lnTo>
                <a:lnTo>
                  <a:pt x="2554076" y="4232144"/>
                </a:lnTo>
                <a:lnTo>
                  <a:pt x="2544768" y="4277697"/>
                </a:lnTo>
                <a:lnTo>
                  <a:pt x="2529764" y="4320890"/>
                </a:lnTo>
                <a:lnTo>
                  <a:pt x="2509482" y="4361307"/>
                </a:lnTo>
                <a:lnTo>
                  <a:pt x="2484338" y="4398532"/>
                </a:lnTo>
                <a:lnTo>
                  <a:pt x="2454751" y="4432146"/>
                </a:lnTo>
                <a:lnTo>
                  <a:pt x="2421136" y="4461732"/>
                </a:lnTo>
                <a:lnTo>
                  <a:pt x="2383912" y="4486875"/>
                </a:lnTo>
                <a:lnTo>
                  <a:pt x="2343495" y="4507156"/>
                </a:lnTo>
                <a:lnTo>
                  <a:pt x="2300302" y="4522159"/>
                </a:lnTo>
                <a:lnTo>
                  <a:pt x="2254751" y="4531466"/>
                </a:lnTo>
                <a:lnTo>
                  <a:pt x="2207260" y="4534661"/>
                </a:lnTo>
                <a:lnTo>
                  <a:pt x="807224" y="4534661"/>
                </a:lnTo>
                <a:lnTo>
                  <a:pt x="759727" y="4531466"/>
                </a:lnTo>
                <a:lnTo>
                  <a:pt x="714172" y="4522159"/>
                </a:lnTo>
                <a:lnTo>
                  <a:pt x="670976" y="4507156"/>
                </a:lnTo>
                <a:lnTo>
                  <a:pt x="630557" y="4486875"/>
                </a:lnTo>
                <a:lnTo>
                  <a:pt x="593332" y="4461732"/>
                </a:lnTo>
                <a:lnTo>
                  <a:pt x="559717" y="4432146"/>
                </a:lnTo>
                <a:lnTo>
                  <a:pt x="530130" y="4398532"/>
                </a:lnTo>
                <a:lnTo>
                  <a:pt x="504987" y="4361307"/>
                </a:lnTo>
                <a:lnTo>
                  <a:pt x="484705" y="4320890"/>
                </a:lnTo>
                <a:lnTo>
                  <a:pt x="469702" y="4277697"/>
                </a:lnTo>
                <a:lnTo>
                  <a:pt x="460395" y="4232144"/>
                </a:lnTo>
                <a:lnTo>
                  <a:pt x="457200" y="4184650"/>
                </a:lnTo>
                <a:lnTo>
                  <a:pt x="457200" y="2075179"/>
                </a:lnTo>
                <a:close/>
              </a:path>
              <a:path w="5666740" h="4882515">
                <a:moveTo>
                  <a:pt x="641604" y="3357117"/>
                </a:moveTo>
                <a:lnTo>
                  <a:pt x="646849" y="3311565"/>
                </a:lnTo>
                <a:lnTo>
                  <a:pt x="661792" y="3269753"/>
                </a:lnTo>
                <a:lnTo>
                  <a:pt x="685239" y="3232874"/>
                </a:lnTo>
                <a:lnTo>
                  <a:pt x="715998" y="3202117"/>
                </a:lnTo>
                <a:lnTo>
                  <a:pt x="752878" y="3178673"/>
                </a:lnTo>
                <a:lnTo>
                  <a:pt x="794687" y="3163734"/>
                </a:lnTo>
                <a:lnTo>
                  <a:pt x="840232" y="3158490"/>
                </a:lnTo>
                <a:lnTo>
                  <a:pt x="2173478" y="3158490"/>
                </a:lnTo>
                <a:lnTo>
                  <a:pt x="2219030" y="3163734"/>
                </a:lnTo>
                <a:lnTo>
                  <a:pt x="2260842" y="3178673"/>
                </a:lnTo>
                <a:lnTo>
                  <a:pt x="2297721" y="3202117"/>
                </a:lnTo>
                <a:lnTo>
                  <a:pt x="2328478" y="3232874"/>
                </a:lnTo>
                <a:lnTo>
                  <a:pt x="2351922" y="3269753"/>
                </a:lnTo>
                <a:lnTo>
                  <a:pt x="2366861" y="3311565"/>
                </a:lnTo>
                <a:lnTo>
                  <a:pt x="2372106" y="3357117"/>
                </a:lnTo>
                <a:lnTo>
                  <a:pt x="2372106" y="4151629"/>
                </a:lnTo>
                <a:lnTo>
                  <a:pt x="2366861" y="4197182"/>
                </a:lnTo>
                <a:lnTo>
                  <a:pt x="2351922" y="4238994"/>
                </a:lnTo>
                <a:lnTo>
                  <a:pt x="2328478" y="4275873"/>
                </a:lnTo>
                <a:lnTo>
                  <a:pt x="2297721" y="4306630"/>
                </a:lnTo>
                <a:lnTo>
                  <a:pt x="2260842" y="4330074"/>
                </a:lnTo>
                <a:lnTo>
                  <a:pt x="2219030" y="4345013"/>
                </a:lnTo>
                <a:lnTo>
                  <a:pt x="2173478" y="4350258"/>
                </a:lnTo>
                <a:lnTo>
                  <a:pt x="840232" y="4350258"/>
                </a:lnTo>
                <a:lnTo>
                  <a:pt x="794687" y="4345013"/>
                </a:lnTo>
                <a:lnTo>
                  <a:pt x="752878" y="4330074"/>
                </a:lnTo>
                <a:lnTo>
                  <a:pt x="715998" y="4306630"/>
                </a:lnTo>
                <a:lnTo>
                  <a:pt x="685239" y="4275873"/>
                </a:lnTo>
                <a:lnTo>
                  <a:pt x="661792" y="4238994"/>
                </a:lnTo>
                <a:lnTo>
                  <a:pt x="646849" y="4197182"/>
                </a:lnTo>
                <a:lnTo>
                  <a:pt x="641604" y="4151629"/>
                </a:lnTo>
                <a:lnTo>
                  <a:pt x="641604" y="3357117"/>
                </a:lnTo>
                <a:close/>
              </a:path>
              <a:path w="5666740" h="4882515">
                <a:moveTo>
                  <a:pt x="294894" y="1185037"/>
                </a:moveTo>
                <a:lnTo>
                  <a:pt x="297611" y="1137919"/>
                </a:lnTo>
                <a:lnTo>
                  <a:pt x="305563" y="1092399"/>
                </a:lnTo>
                <a:lnTo>
                  <a:pt x="318446" y="1048779"/>
                </a:lnTo>
                <a:lnTo>
                  <a:pt x="335956" y="1007363"/>
                </a:lnTo>
                <a:lnTo>
                  <a:pt x="357791" y="968454"/>
                </a:lnTo>
                <a:lnTo>
                  <a:pt x="383647" y="932354"/>
                </a:lnTo>
                <a:lnTo>
                  <a:pt x="413221" y="899366"/>
                </a:lnTo>
                <a:lnTo>
                  <a:pt x="446211" y="869794"/>
                </a:lnTo>
                <a:lnTo>
                  <a:pt x="482312" y="843940"/>
                </a:lnTo>
                <a:lnTo>
                  <a:pt x="521223" y="822107"/>
                </a:lnTo>
                <a:lnTo>
                  <a:pt x="562639" y="804599"/>
                </a:lnTo>
                <a:lnTo>
                  <a:pt x="606259" y="791718"/>
                </a:lnTo>
                <a:lnTo>
                  <a:pt x="651778" y="783767"/>
                </a:lnTo>
                <a:lnTo>
                  <a:pt x="698893" y="781050"/>
                </a:lnTo>
                <a:lnTo>
                  <a:pt x="2314829" y="781050"/>
                </a:lnTo>
                <a:lnTo>
                  <a:pt x="2361946" y="783767"/>
                </a:lnTo>
                <a:lnTo>
                  <a:pt x="2407466" y="791718"/>
                </a:lnTo>
                <a:lnTo>
                  <a:pt x="2451086" y="804599"/>
                </a:lnTo>
                <a:lnTo>
                  <a:pt x="2492502" y="822107"/>
                </a:lnTo>
                <a:lnTo>
                  <a:pt x="2531411" y="843940"/>
                </a:lnTo>
                <a:lnTo>
                  <a:pt x="2567511" y="869794"/>
                </a:lnTo>
                <a:lnTo>
                  <a:pt x="2600499" y="899366"/>
                </a:lnTo>
                <a:lnTo>
                  <a:pt x="2630071" y="932354"/>
                </a:lnTo>
                <a:lnTo>
                  <a:pt x="2655925" y="968454"/>
                </a:lnTo>
                <a:lnTo>
                  <a:pt x="2677758" y="1007363"/>
                </a:lnTo>
                <a:lnTo>
                  <a:pt x="2695266" y="1048779"/>
                </a:lnTo>
                <a:lnTo>
                  <a:pt x="2708147" y="1092399"/>
                </a:lnTo>
                <a:lnTo>
                  <a:pt x="2716098" y="1137919"/>
                </a:lnTo>
                <a:lnTo>
                  <a:pt x="2718816" y="1185037"/>
                </a:lnTo>
                <a:lnTo>
                  <a:pt x="2718816" y="4288408"/>
                </a:lnTo>
                <a:lnTo>
                  <a:pt x="2716098" y="4335522"/>
                </a:lnTo>
                <a:lnTo>
                  <a:pt x="2708147" y="4381038"/>
                </a:lnTo>
                <a:lnTo>
                  <a:pt x="2695266" y="4424656"/>
                </a:lnTo>
                <a:lnTo>
                  <a:pt x="2677758" y="4466071"/>
                </a:lnTo>
                <a:lnTo>
                  <a:pt x="2655925" y="4504980"/>
                </a:lnTo>
                <a:lnTo>
                  <a:pt x="2630071" y="4541081"/>
                </a:lnTo>
                <a:lnTo>
                  <a:pt x="2600499" y="4574070"/>
                </a:lnTo>
                <a:lnTo>
                  <a:pt x="2567511" y="4603643"/>
                </a:lnTo>
                <a:lnTo>
                  <a:pt x="2531411" y="4629499"/>
                </a:lnTo>
                <a:lnTo>
                  <a:pt x="2492502" y="4651333"/>
                </a:lnTo>
                <a:lnTo>
                  <a:pt x="2451086" y="4668843"/>
                </a:lnTo>
                <a:lnTo>
                  <a:pt x="2407466" y="4681726"/>
                </a:lnTo>
                <a:lnTo>
                  <a:pt x="2361946" y="4689678"/>
                </a:lnTo>
                <a:lnTo>
                  <a:pt x="2314829" y="4692395"/>
                </a:lnTo>
                <a:lnTo>
                  <a:pt x="698893" y="4692395"/>
                </a:lnTo>
                <a:lnTo>
                  <a:pt x="651778" y="4689678"/>
                </a:lnTo>
                <a:lnTo>
                  <a:pt x="606259" y="4681726"/>
                </a:lnTo>
                <a:lnTo>
                  <a:pt x="562639" y="4668843"/>
                </a:lnTo>
                <a:lnTo>
                  <a:pt x="521223" y="4651333"/>
                </a:lnTo>
                <a:lnTo>
                  <a:pt x="482312" y="4629499"/>
                </a:lnTo>
                <a:lnTo>
                  <a:pt x="446211" y="4603643"/>
                </a:lnTo>
                <a:lnTo>
                  <a:pt x="413221" y="4574070"/>
                </a:lnTo>
                <a:lnTo>
                  <a:pt x="383647" y="4541081"/>
                </a:lnTo>
                <a:lnTo>
                  <a:pt x="357791" y="4504980"/>
                </a:lnTo>
                <a:lnTo>
                  <a:pt x="335956" y="4466071"/>
                </a:lnTo>
                <a:lnTo>
                  <a:pt x="318446" y="4424656"/>
                </a:lnTo>
                <a:lnTo>
                  <a:pt x="305563" y="4381038"/>
                </a:lnTo>
                <a:lnTo>
                  <a:pt x="297611" y="4335522"/>
                </a:lnTo>
                <a:lnTo>
                  <a:pt x="294894" y="4288408"/>
                </a:lnTo>
                <a:lnTo>
                  <a:pt x="294894" y="118503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1530" y="1464564"/>
            <a:ext cx="2001520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 marL="577215">
              <a:lnSpc>
                <a:spcPts val="2125"/>
              </a:lnSpc>
              <a:tabLst>
                <a:tab pos="1000125" algn="l"/>
                <a:tab pos="1424305" algn="l"/>
                <a:tab pos="1847214" algn="l"/>
              </a:tabLst>
            </a:pPr>
            <a:r>
              <a:rPr sz="1800" spc="275" dirty="0">
                <a:latin typeface="Trebuchet MS"/>
                <a:cs typeface="Trebuchet MS"/>
              </a:rPr>
              <a:t>a,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5" dirty="0">
                <a:latin typeface="Trebuchet MS"/>
                <a:cs typeface="Trebuchet MS"/>
              </a:rPr>
              <a:t>b,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5" dirty="0">
                <a:latin typeface="Trebuchet MS"/>
                <a:cs typeface="Trebuchet MS"/>
              </a:rPr>
              <a:t>c,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6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  <a:p>
            <a:pPr marL="374650" marR="457834" indent="-262255">
              <a:lnSpc>
                <a:spcPct val="98500"/>
              </a:lnSpc>
              <a:spcBef>
                <a:spcPts val="1030"/>
              </a:spcBef>
              <a:tabLst>
                <a:tab pos="798195" algn="l"/>
                <a:tab pos="1221740" algn="l"/>
              </a:tabLst>
            </a:pPr>
            <a:r>
              <a:rPr sz="1800" dirty="0">
                <a:latin typeface="Calibri"/>
                <a:cs typeface="Calibri"/>
              </a:rPr>
              <a:t>File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scope </a:t>
            </a:r>
            <a:r>
              <a:rPr sz="1800" dirty="0">
                <a:latin typeface="Calibri"/>
                <a:cs typeface="Calibri"/>
              </a:rPr>
              <a:t>static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names </a:t>
            </a:r>
            <a:r>
              <a:rPr sz="1800" spc="300" dirty="0">
                <a:latin typeface="Trebuchet MS"/>
                <a:cs typeface="Trebuchet MS"/>
              </a:rPr>
              <a:t>x,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5" dirty="0">
                <a:latin typeface="Trebuchet MS"/>
                <a:cs typeface="Trebuchet MS"/>
              </a:rPr>
              <a:t>y,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04" dirty="0">
                <a:latin typeface="Trebuchet MS"/>
                <a:cs typeface="Trebuchet MS"/>
              </a:rPr>
              <a:t>z</a:t>
            </a:r>
            <a:endParaRPr sz="1800">
              <a:latin typeface="Trebuchet MS"/>
              <a:cs typeface="Trebuchet MS"/>
            </a:endParaRPr>
          </a:p>
          <a:p>
            <a:pPr marL="112395">
              <a:lnSpc>
                <a:spcPct val="100000"/>
              </a:lnSpc>
              <a:spcBef>
                <a:spcPts val="1710"/>
              </a:spcBef>
            </a:pPr>
            <a:r>
              <a:rPr sz="1800" spc="215" dirty="0">
                <a:latin typeface="Trebuchet MS"/>
                <a:cs typeface="Trebuchet MS"/>
              </a:rPr>
              <a:t>foo</a:t>
            </a:r>
            <a:endParaRPr sz="1800">
              <a:latin typeface="Trebuchet MS"/>
              <a:cs typeface="Trebuchet MS"/>
            </a:endParaRPr>
          </a:p>
          <a:p>
            <a:pPr marL="321945" marR="607695">
              <a:lnSpc>
                <a:spcPct val="100000"/>
              </a:lnSpc>
              <a:spcBef>
                <a:spcPts val="65"/>
              </a:spcBef>
            </a:pPr>
            <a:r>
              <a:rPr sz="1800" spc="-10" dirty="0">
                <a:latin typeface="Calibri"/>
                <a:cs typeface="Calibri"/>
              </a:rPr>
              <a:t>variables </a:t>
            </a:r>
            <a:r>
              <a:rPr sz="1800" spc="-20" dirty="0">
                <a:latin typeface="Calibri"/>
                <a:cs typeface="Calibri"/>
              </a:rPr>
              <a:t>parameters </a:t>
            </a:r>
            <a:r>
              <a:rPr sz="1800" spc="-10" dirty="0">
                <a:latin typeface="Calibri"/>
                <a:cs typeface="Calibri"/>
              </a:rPr>
              <a:t>labels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903" y="4626864"/>
            <a:ext cx="1113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indent="-20955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Block </a:t>
            </a:r>
            <a:r>
              <a:rPr sz="1800" spc="-20" dirty="0">
                <a:latin typeface="Calibri"/>
                <a:cs typeface="Calibri"/>
              </a:rPr>
              <a:t>scope </a:t>
            </a:r>
            <a:r>
              <a:rPr sz="1800" spc="-10" dirty="0">
                <a:latin typeface="Calibri"/>
                <a:cs typeface="Calibri"/>
              </a:rPr>
              <a:t>variables labels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7857" y="3036951"/>
            <a:ext cx="2100580" cy="2625090"/>
          </a:xfrm>
          <a:custGeom>
            <a:avLst/>
            <a:gdLst/>
            <a:ahLst/>
            <a:cxnLst/>
            <a:rect l="l" t="t" r="r" b="b"/>
            <a:pathLst>
              <a:path w="2100579" h="2625090">
                <a:moveTo>
                  <a:pt x="0" y="181863"/>
                </a:moveTo>
                <a:lnTo>
                  <a:pt x="6495" y="133511"/>
                </a:lnTo>
                <a:lnTo>
                  <a:pt x="24826" y="90066"/>
                </a:lnTo>
                <a:lnTo>
                  <a:pt x="53260" y="53260"/>
                </a:lnTo>
                <a:lnTo>
                  <a:pt x="90066" y="24826"/>
                </a:lnTo>
                <a:lnTo>
                  <a:pt x="133511" y="6495"/>
                </a:lnTo>
                <a:lnTo>
                  <a:pt x="181863" y="0"/>
                </a:lnTo>
                <a:lnTo>
                  <a:pt x="1918207" y="0"/>
                </a:lnTo>
                <a:lnTo>
                  <a:pt x="1966560" y="6495"/>
                </a:lnTo>
                <a:lnTo>
                  <a:pt x="2010005" y="24826"/>
                </a:lnTo>
                <a:lnTo>
                  <a:pt x="2046811" y="53260"/>
                </a:lnTo>
                <a:lnTo>
                  <a:pt x="2075245" y="90066"/>
                </a:lnTo>
                <a:lnTo>
                  <a:pt x="2093576" y="133511"/>
                </a:lnTo>
                <a:lnTo>
                  <a:pt x="2100071" y="181863"/>
                </a:lnTo>
                <a:lnTo>
                  <a:pt x="2100071" y="909319"/>
                </a:lnTo>
                <a:lnTo>
                  <a:pt x="2093576" y="957672"/>
                </a:lnTo>
                <a:lnTo>
                  <a:pt x="2075245" y="1001117"/>
                </a:lnTo>
                <a:lnTo>
                  <a:pt x="2046811" y="1037923"/>
                </a:lnTo>
                <a:lnTo>
                  <a:pt x="2010005" y="1066357"/>
                </a:lnTo>
                <a:lnTo>
                  <a:pt x="1966560" y="1084688"/>
                </a:lnTo>
                <a:lnTo>
                  <a:pt x="1918207" y="1091184"/>
                </a:lnTo>
                <a:lnTo>
                  <a:pt x="181863" y="1091184"/>
                </a:lnTo>
                <a:lnTo>
                  <a:pt x="133511" y="1084688"/>
                </a:lnTo>
                <a:lnTo>
                  <a:pt x="90066" y="1066357"/>
                </a:lnTo>
                <a:lnTo>
                  <a:pt x="53260" y="1037923"/>
                </a:lnTo>
                <a:lnTo>
                  <a:pt x="24826" y="1001117"/>
                </a:lnTo>
                <a:lnTo>
                  <a:pt x="6495" y="957672"/>
                </a:lnTo>
                <a:lnTo>
                  <a:pt x="0" y="909319"/>
                </a:lnTo>
                <a:lnTo>
                  <a:pt x="0" y="181863"/>
                </a:lnTo>
                <a:close/>
              </a:path>
              <a:path w="2100579" h="2625090">
                <a:moveTo>
                  <a:pt x="184403" y="1936750"/>
                </a:moveTo>
                <a:lnTo>
                  <a:pt x="191418" y="1893220"/>
                </a:lnTo>
                <a:lnTo>
                  <a:pt x="210954" y="1855427"/>
                </a:lnTo>
                <a:lnTo>
                  <a:pt x="240749" y="1825632"/>
                </a:lnTo>
                <a:lnTo>
                  <a:pt x="278542" y="1806096"/>
                </a:lnTo>
                <a:lnTo>
                  <a:pt x="322071" y="1799082"/>
                </a:lnTo>
                <a:lnTo>
                  <a:pt x="1777238" y="1799082"/>
                </a:lnTo>
                <a:lnTo>
                  <a:pt x="1820767" y="1806096"/>
                </a:lnTo>
                <a:lnTo>
                  <a:pt x="1858560" y="1825632"/>
                </a:lnTo>
                <a:lnTo>
                  <a:pt x="1888355" y="1855427"/>
                </a:lnTo>
                <a:lnTo>
                  <a:pt x="1907891" y="1893220"/>
                </a:lnTo>
                <a:lnTo>
                  <a:pt x="1914905" y="1936750"/>
                </a:lnTo>
                <a:lnTo>
                  <a:pt x="1914905" y="2487422"/>
                </a:lnTo>
                <a:lnTo>
                  <a:pt x="1907891" y="2530936"/>
                </a:lnTo>
                <a:lnTo>
                  <a:pt x="1888355" y="2568728"/>
                </a:lnTo>
                <a:lnTo>
                  <a:pt x="1858560" y="2598528"/>
                </a:lnTo>
                <a:lnTo>
                  <a:pt x="1820767" y="2618071"/>
                </a:lnTo>
                <a:lnTo>
                  <a:pt x="1777238" y="2625090"/>
                </a:lnTo>
                <a:lnTo>
                  <a:pt x="322071" y="2625090"/>
                </a:lnTo>
                <a:lnTo>
                  <a:pt x="278542" y="2618071"/>
                </a:lnTo>
                <a:lnTo>
                  <a:pt x="240749" y="2598528"/>
                </a:lnTo>
                <a:lnTo>
                  <a:pt x="210954" y="2568728"/>
                </a:lnTo>
                <a:lnTo>
                  <a:pt x="191418" y="2530936"/>
                </a:lnTo>
                <a:lnTo>
                  <a:pt x="184403" y="2487422"/>
                </a:lnTo>
                <a:lnTo>
                  <a:pt x="184403" y="193675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0421" y="2131821"/>
            <a:ext cx="1448435" cy="18675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4320" marR="5080" indent="-262255">
              <a:lnSpc>
                <a:spcPct val="98500"/>
              </a:lnSpc>
              <a:spcBef>
                <a:spcPts val="130"/>
              </a:spcBef>
              <a:tabLst>
                <a:tab pos="698500" algn="l"/>
                <a:tab pos="1121410" algn="l"/>
              </a:tabLst>
            </a:pPr>
            <a:r>
              <a:rPr sz="1800" dirty="0">
                <a:latin typeface="Calibri"/>
                <a:cs typeface="Calibri"/>
              </a:rPr>
              <a:t>File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scope </a:t>
            </a:r>
            <a:r>
              <a:rPr sz="1800" dirty="0">
                <a:latin typeface="Calibri"/>
                <a:cs typeface="Calibri"/>
              </a:rPr>
              <a:t>static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names </a:t>
            </a:r>
            <a:r>
              <a:rPr sz="1800" spc="75" dirty="0">
                <a:latin typeface="Trebuchet MS"/>
                <a:cs typeface="Trebuchet MS"/>
              </a:rPr>
              <a:t>w,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x,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04" dirty="0">
                <a:latin typeface="Trebuchet MS"/>
                <a:cs typeface="Trebuchet MS"/>
              </a:rPr>
              <a:t>z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spc="195" dirty="0">
                <a:latin typeface="Trebuchet MS"/>
                <a:cs typeface="Trebuchet MS"/>
              </a:rPr>
              <a:t>bar</a:t>
            </a:r>
            <a:endParaRPr sz="1800">
              <a:latin typeface="Trebuchet MS"/>
              <a:cs typeface="Trebuchet MS"/>
            </a:endParaRPr>
          </a:p>
          <a:p>
            <a:pPr marL="222250">
              <a:lnSpc>
                <a:spcPct val="100000"/>
              </a:lnSpc>
              <a:spcBef>
                <a:spcPts val="65"/>
              </a:spcBef>
            </a:pPr>
            <a:r>
              <a:rPr sz="1800" spc="-10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8973" y="4920233"/>
            <a:ext cx="1113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marR="5080" indent="-2095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Block </a:t>
            </a:r>
            <a:r>
              <a:rPr sz="1800" spc="-20" dirty="0">
                <a:latin typeface="Calibri"/>
                <a:cs typeface="Calibri"/>
              </a:rPr>
              <a:t>scope </a:t>
            </a:r>
            <a:r>
              <a:rPr sz="1800" spc="-10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0421" y="4435855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Trebuchet MS"/>
                <a:cs typeface="Trebuchet MS"/>
              </a:rPr>
              <a:t>fee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93739" y="1306449"/>
            <a:ext cx="5665470" cy="4883150"/>
          </a:xfrm>
          <a:custGeom>
            <a:avLst/>
            <a:gdLst/>
            <a:ahLst/>
            <a:cxnLst/>
            <a:rect l="l" t="t" r="r" b="b"/>
            <a:pathLst>
              <a:path w="5665470" h="4883150">
                <a:moveTo>
                  <a:pt x="0" y="813815"/>
                </a:moveTo>
                <a:lnTo>
                  <a:pt x="1381" y="765998"/>
                </a:lnTo>
                <a:lnTo>
                  <a:pt x="5475" y="718908"/>
                </a:lnTo>
                <a:lnTo>
                  <a:pt x="12204" y="672622"/>
                </a:lnTo>
                <a:lnTo>
                  <a:pt x="21493" y="627217"/>
                </a:lnTo>
                <a:lnTo>
                  <a:pt x="33265" y="582767"/>
                </a:lnTo>
                <a:lnTo>
                  <a:pt x="47444" y="539351"/>
                </a:lnTo>
                <a:lnTo>
                  <a:pt x="63954" y="497044"/>
                </a:lnTo>
                <a:lnTo>
                  <a:pt x="82718" y="455922"/>
                </a:lnTo>
                <a:lnTo>
                  <a:pt x="103659" y="416062"/>
                </a:lnTo>
                <a:lnTo>
                  <a:pt x="126702" y="377541"/>
                </a:lnTo>
                <a:lnTo>
                  <a:pt x="151770" y="340434"/>
                </a:lnTo>
                <a:lnTo>
                  <a:pt x="178787" y="304817"/>
                </a:lnTo>
                <a:lnTo>
                  <a:pt x="207677" y="270768"/>
                </a:lnTo>
                <a:lnTo>
                  <a:pt x="238363" y="238363"/>
                </a:lnTo>
                <a:lnTo>
                  <a:pt x="270768" y="207677"/>
                </a:lnTo>
                <a:lnTo>
                  <a:pt x="304817" y="178787"/>
                </a:lnTo>
                <a:lnTo>
                  <a:pt x="340434" y="151770"/>
                </a:lnTo>
                <a:lnTo>
                  <a:pt x="377541" y="126702"/>
                </a:lnTo>
                <a:lnTo>
                  <a:pt x="416062" y="103659"/>
                </a:lnTo>
                <a:lnTo>
                  <a:pt x="455922" y="82718"/>
                </a:lnTo>
                <a:lnTo>
                  <a:pt x="497044" y="63954"/>
                </a:lnTo>
                <a:lnTo>
                  <a:pt x="539351" y="47444"/>
                </a:lnTo>
                <a:lnTo>
                  <a:pt x="582767" y="33265"/>
                </a:lnTo>
                <a:lnTo>
                  <a:pt x="627217" y="21493"/>
                </a:lnTo>
                <a:lnTo>
                  <a:pt x="672622" y="12204"/>
                </a:lnTo>
                <a:lnTo>
                  <a:pt x="718908" y="5475"/>
                </a:lnTo>
                <a:lnTo>
                  <a:pt x="765998" y="1381"/>
                </a:lnTo>
                <a:lnTo>
                  <a:pt x="813815" y="0"/>
                </a:lnTo>
                <a:lnTo>
                  <a:pt x="4851654" y="0"/>
                </a:lnTo>
                <a:lnTo>
                  <a:pt x="4899471" y="1381"/>
                </a:lnTo>
                <a:lnTo>
                  <a:pt x="4946561" y="5475"/>
                </a:lnTo>
                <a:lnTo>
                  <a:pt x="4992847" y="12204"/>
                </a:lnTo>
                <a:lnTo>
                  <a:pt x="5038252" y="21493"/>
                </a:lnTo>
                <a:lnTo>
                  <a:pt x="5082702" y="33265"/>
                </a:lnTo>
                <a:lnTo>
                  <a:pt x="5126118" y="47444"/>
                </a:lnTo>
                <a:lnTo>
                  <a:pt x="5168425" y="63954"/>
                </a:lnTo>
                <a:lnTo>
                  <a:pt x="5209547" y="82718"/>
                </a:lnTo>
                <a:lnTo>
                  <a:pt x="5249407" y="103659"/>
                </a:lnTo>
                <a:lnTo>
                  <a:pt x="5287928" y="126702"/>
                </a:lnTo>
                <a:lnTo>
                  <a:pt x="5325035" y="151770"/>
                </a:lnTo>
                <a:lnTo>
                  <a:pt x="5360652" y="178787"/>
                </a:lnTo>
                <a:lnTo>
                  <a:pt x="5394701" y="207677"/>
                </a:lnTo>
                <a:lnTo>
                  <a:pt x="5427106" y="238363"/>
                </a:lnTo>
                <a:lnTo>
                  <a:pt x="5457792" y="270768"/>
                </a:lnTo>
                <a:lnTo>
                  <a:pt x="5486682" y="304817"/>
                </a:lnTo>
                <a:lnTo>
                  <a:pt x="5513699" y="340434"/>
                </a:lnTo>
                <a:lnTo>
                  <a:pt x="5538767" y="377541"/>
                </a:lnTo>
                <a:lnTo>
                  <a:pt x="5561810" y="416062"/>
                </a:lnTo>
                <a:lnTo>
                  <a:pt x="5582751" y="455922"/>
                </a:lnTo>
                <a:lnTo>
                  <a:pt x="5601515" y="497044"/>
                </a:lnTo>
                <a:lnTo>
                  <a:pt x="5618025" y="539351"/>
                </a:lnTo>
                <a:lnTo>
                  <a:pt x="5632204" y="582767"/>
                </a:lnTo>
                <a:lnTo>
                  <a:pt x="5643976" y="627217"/>
                </a:lnTo>
                <a:lnTo>
                  <a:pt x="5653265" y="672622"/>
                </a:lnTo>
                <a:lnTo>
                  <a:pt x="5659994" y="718908"/>
                </a:lnTo>
                <a:lnTo>
                  <a:pt x="5664088" y="765998"/>
                </a:lnTo>
                <a:lnTo>
                  <a:pt x="5665470" y="813815"/>
                </a:lnTo>
                <a:lnTo>
                  <a:pt x="5665470" y="4069079"/>
                </a:lnTo>
                <a:lnTo>
                  <a:pt x="5664088" y="4116897"/>
                </a:lnTo>
                <a:lnTo>
                  <a:pt x="5659994" y="4163987"/>
                </a:lnTo>
                <a:lnTo>
                  <a:pt x="5653265" y="4210273"/>
                </a:lnTo>
                <a:lnTo>
                  <a:pt x="5643976" y="4255678"/>
                </a:lnTo>
                <a:lnTo>
                  <a:pt x="5632204" y="4300128"/>
                </a:lnTo>
                <a:lnTo>
                  <a:pt x="5618025" y="4343544"/>
                </a:lnTo>
                <a:lnTo>
                  <a:pt x="5601515" y="4385851"/>
                </a:lnTo>
                <a:lnTo>
                  <a:pt x="5582751" y="4426973"/>
                </a:lnTo>
                <a:lnTo>
                  <a:pt x="5561810" y="4466833"/>
                </a:lnTo>
                <a:lnTo>
                  <a:pt x="5538767" y="4505354"/>
                </a:lnTo>
                <a:lnTo>
                  <a:pt x="5513699" y="4542461"/>
                </a:lnTo>
                <a:lnTo>
                  <a:pt x="5486682" y="4578078"/>
                </a:lnTo>
                <a:lnTo>
                  <a:pt x="5457792" y="4612127"/>
                </a:lnTo>
                <a:lnTo>
                  <a:pt x="5427106" y="4644532"/>
                </a:lnTo>
                <a:lnTo>
                  <a:pt x="5394701" y="4675218"/>
                </a:lnTo>
                <a:lnTo>
                  <a:pt x="5360652" y="4704108"/>
                </a:lnTo>
                <a:lnTo>
                  <a:pt x="5325035" y="4731125"/>
                </a:lnTo>
                <a:lnTo>
                  <a:pt x="5287928" y="4756193"/>
                </a:lnTo>
                <a:lnTo>
                  <a:pt x="5249407" y="4779236"/>
                </a:lnTo>
                <a:lnTo>
                  <a:pt x="5209547" y="4800177"/>
                </a:lnTo>
                <a:lnTo>
                  <a:pt x="5168425" y="4818941"/>
                </a:lnTo>
                <a:lnTo>
                  <a:pt x="5126118" y="4835451"/>
                </a:lnTo>
                <a:lnTo>
                  <a:pt x="5082702" y="4849630"/>
                </a:lnTo>
                <a:lnTo>
                  <a:pt x="5038252" y="4861402"/>
                </a:lnTo>
                <a:lnTo>
                  <a:pt x="4992847" y="4870691"/>
                </a:lnTo>
                <a:lnTo>
                  <a:pt x="4946561" y="4877420"/>
                </a:lnTo>
                <a:lnTo>
                  <a:pt x="4899471" y="4881514"/>
                </a:lnTo>
                <a:lnTo>
                  <a:pt x="4851654" y="4882896"/>
                </a:lnTo>
                <a:lnTo>
                  <a:pt x="813815" y="4882896"/>
                </a:lnTo>
                <a:lnTo>
                  <a:pt x="765998" y="4881514"/>
                </a:lnTo>
                <a:lnTo>
                  <a:pt x="718908" y="4877420"/>
                </a:lnTo>
                <a:lnTo>
                  <a:pt x="672622" y="4870691"/>
                </a:lnTo>
                <a:lnTo>
                  <a:pt x="627217" y="4861402"/>
                </a:lnTo>
                <a:lnTo>
                  <a:pt x="582767" y="4849630"/>
                </a:lnTo>
                <a:lnTo>
                  <a:pt x="539351" y="4835451"/>
                </a:lnTo>
                <a:lnTo>
                  <a:pt x="497044" y="4818941"/>
                </a:lnTo>
                <a:lnTo>
                  <a:pt x="455922" y="4800177"/>
                </a:lnTo>
                <a:lnTo>
                  <a:pt x="416062" y="4779236"/>
                </a:lnTo>
                <a:lnTo>
                  <a:pt x="377541" y="4756193"/>
                </a:lnTo>
                <a:lnTo>
                  <a:pt x="340434" y="4731125"/>
                </a:lnTo>
                <a:lnTo>
                  <a:pt x="304817" y="4704108"/>
                </a:lnTo>
                <a:lnTo>
                  <a:pt x="270768" y="4675218"/>
                </a:lnTo>
                <a:lnTo>
                  <a:pt x="238363" y="4644532"/>
                </a:lnTo>
                <a:lnTo>
                  <a:pt x="207677" y="4612127"/>
                </a:lnTo>
                <a:lnTo>
                  <a:pt x="178787" y="4578078"/>
                </a:lnTo>
                <a:lnTo>
                  <a:pt x="151770" y="4542461"/>
                </a:lnTo>
                <a:lnTo>
                  <a:pt x="126702" y="4505354"/>
                </a:lnTo>
                <a:lnTo>
                  <a:pt x="103659" y="4466833"/>
                </a:lnTo>
                <a:lnTo>
                  <a:pt x="82718" y="4426973"/>
                </a:lnTo>
                <a:lnTo>
                  <a:pt x="63954" y="4385851"/>
                </a:lnTo>
                <a:lnTo>
                  <a:pt x="47444" y="4343544"/>
                </a:lnTo>
                <a:lnTo>
                  <a:pt x="33265" y="4300128"/>
                </a:lnTo>
                <a:lnTo>
                  <a:pt x="21493" y="4255678"/>
                </a:lnTo>
                <a:lnTo>
                  <a:pt x="12204" y="4210273"/>
                </a:lnTo>
                <a:lnTo>
                  <a:pt x="5475" y="4163987"/>
                </a:lnTo>
                <a:lnTo>
                  <a:pt x="1381" y="4116897"/>
                </a:lnTo>
                <a:lnTo>
                  <a:pt x="0" y="4069079"/>
                </a:lnTo>
                <a:lnTo>
                  <a:pt x="0" y="81381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3428" y="1459484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Public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88632" y="2087498"/>
            <a:ext cx="2424430" cy="3912235"/>
          </a:xfrm>
          <a:custGeom>
            <a:avLst/>
            <a:gdLst/>
            <a:ahLst/>
            <a:cxnLst/>
            <a:rect l="l" t="t" r="r" b="b"/>
            <a:pathLst>
              <a:path w="2424429" h="3912235">
                <a:moveTo>
                  <a:pt x="161544" y="873505"/>
                </a:moveTo>
                <a:lnTo>
                  <a:pt x="164739" y="826014"/>
                </a:lnTo>
                <a:lnTo>
                  <a:pt x="174047" y="780463"/>
                </a:lnTo>
                <a:lnTo>
                  <a:pt x="189051" y="737270"/>
                </a:lnTo>
                <a:lnTo>
                  <a:pt x="209333" y="696853"/>
                </a:lnTo>
                <a:lnTo>
                  <a:pt x="234477" y="659629"/>
                </a:lnTo>
                <a:lnTo>
                  <a:pt x="264064" y="626014"/>
                </a:lnTo>
                <a:lnTo>
                  <a:pt x="297679" y="596427"/>
                </a:lnTo>
                <a:lnTo>
                  <a:pt x="334903" y="571283"/>
                </a:lnTo>
                <a:lnTo>
                  <a:pt x="375320" y="551001"/>
                </a:lnTo>
                <a:lnTo>
                  <a:pt x="418513" y="535997"/>
                </a:lnTo>
                <a:lnTo>
                  <a:pt x="464064" y="526689"/>
                </a:lnTo>
                <a:lnTo>
                  <a:pt x="511556" y="523493"/>
                </a:lnTo>
                <a:lnTo>
                  <a:pt x="1911603" y="523493"/>
                </a:lnTo>
                <a:lnTo>
                  <a:pt x="1959095" y="526689"/>
                </a:lnTo>
                <a:lnTo>
                  <a:pt x="2004646" y="535997"/>
                </a:lnTo>
                <a:lnTo>
                  <a:pt x="2047839" y="551001"/>
                </a:lnTo>
                <a:lnTo>
                  <a:pt x="2088256" y="571283"/>
                </a:lnTo>
                <a:lnTo>
                  <a:pt x="2125480" y="596427"/>
                </a:lnTo>
                <a:lnTo>
                  <a:pt x="2159095" y="626014"/>
                </a:lnTo>
                <a:lnTo>
                  <a:pt x="2188682" y="659629"/>
                </a:lnTo>
                <a:lnTo>
                  <a:pt x="2213826" y="696853"/>
                </a:lnTo>
                <a:lnTo>
                  <a:pt x="2234108" y="737270"/>
                </a:lnTo>
                <a:lnTo>
                  <a:pt x="2249112" y="780463"/>
                </a:lnTo>
                <a:lnTo>
                  <a:pt x="2258420" y="826014"/>
                </a:lnTo>
                <a:lnTo>
                  <a:pt x="2261616" y="873505"/>
                </a:lnTo>
                <a:lnTo>
                  <a:pt x="2261616" y="3403600"/>
                </a:lnTo>
                <a:lnTo>
                  <a:pt x="2258420" y="3451094"/>
                </a:lnTo>
                <a:lnTo>
                  <a:pt x="2249112" y="3496647"/>
                </a:lnTo>
                <a:lnTo>
                  <a:pt x="2234108" y="3539840"/>
                </a:lnTo>
                <a:lnTo>
                  <a:pt x="2213826" y="3580257"/>
                </a:lnTo>
                <a:lnTo>
                  <a:pt x="2188682" y="3617482"/>
                </a:lnTo>
                <a:lnTo>
                  <a:pt x="2159095" y="3651096"/>
                </a:lnTo>
                <a:lnTo>
                  <a:pt x="2125480" y="3680682"/>
                </a:lnTo>
                <a:lnTo>
                  <a:pt x="2088256" y="3705825"/>
                </a:lnTo>
                <a:lnTo>
                  <a:pt x="2047839" y="3726106"/>
                </a:lnTo>
                <a:lnTo>
                  <a:pt x="2004646" y="3741109"/>
                </a:lnTo>
                <a:lnTo>
                  <a:pt x="1959095" y="3750416"/>
                </a:lnTo>
                <a:lnTo>
                  <a:pt x="1911603" y="3753612"/>
                </a:lnTo>
                <a:lnTo>
                  <a:pt x="511556" y="3753612"/>
                </a:lnTo>
                <a:lnTo>
                  <a:pt x="464064" y="3750416"/>
                </a:lnTo>
                <a:lnTo>
                  <a:pt x="418513" y="3741109"/>
                </a:lnTo>
                <a:lnTo>
                  <a:pt x="375320" y="3726106"/>
                </a:lnTo>
                <a:lnTo>
                  <a:pt x="334903" y="3705825"/>
                </a:lnTo>
                <a:lnTo>
                  <a:pt x="297679" y="3680682"/>
                </a:lnTo>
                <a:lnTo>
                  <a:pt x="264064" y="3651096"/>
                </a:lnTo>
                <a:lnTo>
                  <a:pt x="234477" y="3617482"/>
                </a:lnTo>
                <a:lnTo>
                  <a:pt x="209333" y="3580257"/>
                </a:lnTo>
                <a:lnTo>
                  <a:pt x="189051" y="3539840"/>
                </a:lnTo>
                <a:lnTo>
                  <a:pt x="174047" y="3496647"/>
                </a:lnTo>
                <a:lnTo>
                  <a:pt x="164739" y="3451094"/>
                </a:lnTo>
                <a:lnTo>
                  <a:pt x="161544" y="3403600"/>
                </a:lnTo>
                <a:lnTo>
                  <a:pt x="161544" y="873505"/>
                </a:lnTo>
                <a:close/>
              </a:path>
              <a:path w="2424429" h="3912235">
                <a:moveTo>
                  <a:pt x="346710" y="2776220"/>
                </a:moveTo>
                <a:lnTo>
                  <a:pt x="354807" y="2726060"/>
                </a:lnTo>
                <a:lnTo>
                  <a:pt x="377352" y="2682483"/>
                </a:lnTo>
                <a:lnTo>
                  <a:pt x="411723" y="2648112"/>
                </a:lnTo>
                <a:lnTo>
                  <a:pt x="455300" y="2625567"/>
                </a:lnTo>
                <a:lnTo>
                  <a:pt x="505460" y="2617470"/>
                </a:lnTo>
                <a:lnTo>
                  <a:pt x="1918462" y="2617470"/>
                </a:lnTo>
                <a:lnTo>
                  <a:pt x="1968621" y="2625567"/>
                </a:lnTo>
                <a:lnTo>
                  <a:pt x="2012198" y="2648112"/>
                </a:lnTo>
                <a:lnTo>
                  <a:pt x="2046569" y="2682483"/>
                </a:lnTo>
                <a:lnTo>
                  <a:pt x="2069114" y="2726060"/>
                </a:lnTo>
                <a:lnTo>
                  <a:pt x="2077212" y="2776220"/>
                </a:lnTo>
                <a:lnTo>
                  <a:pt x="2077212" y="3411220"/>
                </a:lnTo>
                <a:lnTo>
                  <a:pt x="2069114" y="3461379"/>
                </a:lnTo>
                <a:lnTo>
                  <a:pt x="2046569" y="3504956"/>
                </a:lnTo>
                <a:lnTo>
                  <a:pt x="2012198" y="3539327"/>
                </a:lnTo>
                <a:lnTo>
                  <a:pt x="1968621" y="3561872"/>
                </a:lnTo>
                <a:lnTo>
                  <a:pt x="1918462" y="3569970"/>
                </a:lnTo>
                <a:lnTo>
                  <a:pt x="505460" y="3569970"/>
                </a:lnTo>
                <a:lnTo>
                  <a:pt x="455300" y="3561872"/>
                </a:lnTo>
                <a:lnTo>
                  <a:pt x="411723" y="3539327"/>
                </a:lnTo>
                <a:lnTo>
                  <a:pt x="377352" y="3504956"/>
                </a:lnTo>
                <a:lnTo>
                  <a:pt x="354807" y="3461379"/>
                </a:lnTo>
                <a:lnTo>
                  <a:pt x="346710" y="3411220"/>
                </a:lnTo>
                <a:lnTo>
                  <a:pt x="346710" y="2776220"/>
                </a:lnTo>
                <a:close/>
              </a:path>
              <a:path w="2424429" h="3912235">
                <a:moveTo>
                  <a:pt x="0" y="403987"/>
                </a:moveTo>
                <a:lnTo>
                  <a:pt x="2717" y="356869"/>
                </a:lnTo>
                <a:lnTo>
                  <a:pt x="10668" y="311349"/>
                </a:lnTo>
                <a:lnTo>
                  <a:pt x="23549" y="267729"/>
                </a:lnTo>
                <a:lnTo>
                  <a:pt x="41057" y="226313"/>
                </a:lnTo>
                <a:lnTo>
                  <a:pt x="62890" y="187404"/>
                </a:lnTo>
                <a:lnTo>
                  <a:pt x="88744" y="151304"/>
                </a:lnTo>
                <a:lnTo>
                  <a:pt x="118316" y="118316"/>
                </a:lnTo>
                <a:lnTo>
                  <a:pt x="151304" y="88744"/>
                </a:lnTo>
                <a:lnTo>
                  <a:pt x="187404" y="62890"/>
                </a:lnTo>
                <a:lnTo>
                  <a:pt x="226313" y="41057"/>
                </a:lnTo>
                <a:lnTo>
                  <a:pt x="267729" y="23549"/>
                </a:lnTo>
                <a:lnTo>
                  <a:pt x="311349" y="10668"/>
                </a:lnTo>
                <a:lnTo>
                  <a:pt x="356869" y="2717"/>
                </a:lnTo>
                <a:lnTo>
                  <a:pt x="403987" y="0"/>
                </a:lnTo>
                <a:lnTo>
                  <a:pt x="2019935" y="0"/>
                </a:lnTo>
                <a:lnTo>
                  <a:pt x="2067052" y="2717"/>
                </a:lnTo>
                <a:lnTo>
                  <a:pt x="2112572" y="10668"/>
                </a:lnTo>
                <a:lnTo>
                  <a:pt x="2156192" y="23549"/>
                </a:lnTo>
                <a:lnTo>
                  <a:pt x="2197608" y="41057"/>
                </a:lnTo>
                <a:lnTo>
                  <a:pt x="2236517" y="62890"/>
                </a:lnTo>
                <a:lnTo>
                  <a:pt x="2272617" y="88744"/>
                </a:lnTo>
                <a:lnTo>
                  <a:pt x="2305605" y="118316"/>
                </a:lnTo>
                <a:lnTo>
                  <a:pt x="2335177" y="151304"/>
                </a:lnTo>
                <a:lnTo>
                  <a:pt x="2361031" y="187404"/>
                </a:lnTo>
                <a:lnTo>
                  <a:pt x="2382864" y="226313"/>
                </a:lnTo>
                <a:lnTo>
                  <a:pt x="2400372" y="267729"/>
                </a:lnTo>
                <a:lnTo>
                  <a:pt x="2413253" y="311349"/>
                </a:lnTo>
                <a:lnTo>
                  <a:pt x="2421204" y="356869"/>
                </a:lnTo>
                <a:lnTo>
                  <a:pt x="2423922" y="403987"/>
                </a:lnTo>
                <a:lnTo>
                  <a:pt x="2423922" y="3508108"/>
                </a:lnTo>
                <a:lnTo>
                  <a:pt x="2421204" y="3555223"/>
                </a:lnTo>
                <a:lnTo>
                  <a:pt x="2413253" y="3600742"/>
                </a:lnTo>
                <a:lnTo>
                  <a:pt x="2400372" y="3644362"/>
                </a:lnTo>
                <a:lnTo>
                  <a:pt x="2382864" y="3685778"/>
                </a:lnTo>
                <a:lnTo>
                  <a:pt x="2361031" y="3724689"/>
                </a:lnTo>
                <a:lnTo>
                  <a:pt x="2335177" y="3760790"/>
                </a:lnTo>
                <a:lnTo>
                  <a:pt x="2305605" y="3793780"/>
                </a:lnTo>
                <a:lnTo>
                  <a:pt x="2272617" y="3823354"/>
                </a:lnTo>
                <a:lnTo>
                  <a:pt x="2236517" y="3849210"/>
                </a:lnTo>
                <a:lnTo>
                  <a:pt x="2197608" y="3871045"/>
                </a:lnTo>
                <a:lnTo>
                  <a:pt x="2156192" y="3888555"/>
                </a:lnTo>
                <a:lnTo>
                  <a:pt x="2112572" y="3901438"/>
                </a:lnTo>
                <a:lnTo>
                  <a:pt x="2067052" y="3909390"/>
                </a:lnTo>
                <a:lnTo>
                  <a:pt x="2019935" y="3912107"/>
                </a:lnTo>
                <a:lnTo>
                  <a:pt x="403987" y="3912107"/>
                </a:lnTo>
                <a:lnTo>
                  <a:pt x="356869" y="3909390"/>
                </a:lnTo>
                <a:lnTo>
                  <a:pt x="311349" y="3901438"/>
                </a:lnTo>
                <a:lnTo>
                  <a:pt x="267729" y="3888555"/>
                </a:lnTo>
                <a:lnTo>
                  <a:pt x="226313" y="3871045"/>
                </a:lnTo>
                <a:lnTo>
                  <a:pt x="187404" y="3849210"/>
                </a:lnTo>
                <a:lnTo>
                  <a:pt x="151304" y="3823354"/>
                </a:lnTo>
                <a:lnTo>
                  <a:pt x="118316" y="3793780"/>
                </a:lnTo>
                <a:lnTo>
                  <a:pt x="88744" y="3760790"/>
                </a:lnTo>
                <a:lnTo>
                  <a:pt x="62890" y="3724689"/>
                </a:lnTo>
                <a:lnTo>
                  <a:pt x="41057" y="3685778"/>
                </a:lnTo>
                <a:lnTo>
                  <a:pt x="23549" y="3644362"/>
                </a:lnTo>
                <a:lnTo>
                  <a:pt x="10668" y="3600742"/>
                </a:lnTo>
                <a:lnTo>
                  <a:pt x="2717" y="3555223"/>
                </a:lnTo>
                <a:lnTo>
                  <a:pt x="0" y="3508108"/>
                </a:lnTo>
                <a:lnTo>
                  <a:pt x="0" y="40398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53250" y="2120899"/>
            <a:ext cx="12788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5" dirty="0">
                <a:latin typeface="Trebuchet MS"/>
                <a:cs typeface="Trebuchet MS"/>
              </a:rPr>
              <a:t>package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90" dirty="0">
                <a:latin typeface="Trebuchet MS"/>
                <a:cs typeface="Trebuchet MS"/>
              </a:rPr>
              <a:t>p1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53250" y="2716275"/>
            <a:ext cx="1755139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0504">
              <a:lnSpc>
                <a:spcPct val="100000"/>
              </a:lnSpc>
              <a:spcBef>
                <a:spcPts val="100"/>
              </a:spcBef>
            </a:pPr>
            <a:r>
              <a:rPr sz="1600" spc="250" dirty="0">
                <a:latin typeface="Trebuchet MS"/>
                <a:cs typeface="Trebuchet MS"/>
              </a:rPr>
              <a:t>public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75" dirty="0">
                <a:latin typeface="Trebuchet MS"/>
                <a:cs typeface="Trebuchet MS"/>
              </a:rPr>
              <a:t>class </a:t>
            </a:r>
            <a:r>
              <a:rPr sz="1600" spc="-50" dirty="0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  <a:p>
            <a:pPr marL="222250" marR="48831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latin typeface="Calibri"/>
                <a:cs typeface="Calibri"/>
              </a:rPr>
              <a:t>fields </a:t>
            </a: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600" spc="240" dirty="0">
                <a:latin typeface="Trebuchet MS"/>
                <a:cs typeface="Trebuchet MS"/>
              </a:rPr>
              <a:t>f1</a:t>
            </a:r>
            <a:endParaRPr sz="1600">
              <a:latin typeface="Trebuchet MS"/>
              <a:cs typeface="Trebuchet MS"/>
            </a:endParaRPr>
          </a:p>
          <a:p>
            <a:pPr marL="222250" marR="5080" indent="2095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 </a:t>
            </a: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600" spc="240" dirty="0">
                <a:latin typeface="Trebuchet MS"/>
                <a:cs typeface="Trebuchet MS"/>
              </a:rPr>
              <a:t>f2</a:t>
            </a:r>
            <a:endParaRPr sz="1600">
              <a:latin typeface="Trebuchet MS"/>
              <a:cs typeface="Trebuchet MS"/>
            </a:endParaRPr>
          </a:p>
          <a:p>
            <a:pPr marL="4318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  <a:p>
            <a:pPr marL="320675" marR="389255" indent="-209550">
              <a:lnSpc>
                <a:spcPct val="101099"/>
              </a:lnSpc>
              <a:spcBef>
                <a:spcPts val="1205"/>
              </a:spcBef>
            </a:pPr>
            <a:r>
              <a:rPr sz="1600" spc="295" dirty="0">
                <a:latin typeface="Trebuchet MS"/>
                <a:cs typeface="Trebuchet MS"/>
              </a:rPr>
              <a:t>class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0" dirty="0">
                <a:latin typeface="Trebuchet MS"/>
                <a:cs typeface="Trebuchet MS"/>
              </a:rPr>
              <a:t>B </a:t>
            </a:r>
            <a:r>
              <a:rPr sz="1800" spc="-10" dirty="0">
                <a:latin typeface="Calibri"/>
                <a:cs typeface="Calibri"/>
              </a:rPr>
              <a:t>fields </a:t>
            </a:r>
            <a:r>
              <a:rPr sz="1800" dirty="0">
                <a:latin typeface="Calibri"/>
                <a:cs typeface="Calibri"/>
              </a:rPr>
              <a:t>method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600" spc="240" dirty="0">
                <a:latin typeface="Trebuchet MS"/>
                <a:cs typeface="Trebuchet MS"/>
              </a:rPr>
              <a:t>f3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68993" y="2087498"/>
            <a:ext cx="2100580" cy="1685925"/>
          </a:xfrm>
          <a:custGeom>
            <a:avLst/>
            <a:gdLst/>
            <a:ahLst/>
            <a:cxnLst/>
            <a:rect l="l" t="t" r="r" b="b"/>
            <a:pathLst>
              <a:path w="2100579" h="1685925">
                <a:moveTo>
                  <a:pt x="0" y="280924"/>
                </a:moveTo>
                <a:lnTo>
                  <a:pt x="3675" y="235345"/>
                </a:lnTo>
                <a:lnTo>
                  <a:pt x="14317" y="192113"/>
                </a:lnTo>
                <a:lnTo>
                  <a:pt x="31347" y="151803"/>
                </a:lnTo>
                <a:lnTo>
                  <a:pt x="54189" y="114994"/>
                </a:lnTo>
                <a:lnTo>
                  <a:pt x="82264" y="82264"/>
                </a:lnTo>
                <a:lnTo>
                  <a:pt x="114994" y="54189"/>
                </a:lnTo>
                <a:lnTo>
                  <a:pt x="151803" y="31347"/>
                </a:lnTo>
                <a:lnTo>
                  <a:pt x="192113" y="14317"/>
                </a:lnTo>
                <a:lnTo>
                  <a:pt x="235345" y="3675"/>
                </a:lnTo>
                <a:lnTo>
                  <a:pt x="280924" y="0"/>
                </a:lnTo>
                <a:lnTo>
                  <a:pt x="1819148" y="0"/>
                </a:lnTo>
                <a:lnTo>
                  <a:pt x="1864726" y="3675"/>
                </a:lnTo>
                <a:lnTo>
                  <a:pt x="1907958" y="14317"/>
                </a:lnTo>
                <a:lnTo>
                  <a:pt x="1948268" y="31347"/>
                </a:lnTo>
                <a:lnTo>
                  <a:pt x="1985077" y="54189"/>
                </a:lnTo>
                <a:lnTo>
                  <a:pt x="2017807" y="82264"/>
                </a:lnTo>
                <a:lnTo>
                  <a:pt x="2045882" y="114994"/>
                </a:lnTo>
                <a:lnTo>
                  <a:pt x="2068724" y="151803"/>
                </a:lnTo>
                <a:lnTo>
                  <a:pt x="2085754" y="192113"/>
                </a:lnTo>
                <a:lnTo>
                  <a:pt x="2096396" y="235345"/>
                </a:lnTo>
                <a:lnTo>
                  <a:pt x="2100072" y="280924"/>
                </a:lnTo>
                <a:lnTo>
                  <a:pt x="2100072" y="1404620"/>
                </a:lnTo>
                <a:lnTo>
                  <a:pt x="2096396" y="1450198"/>
                </a:lnTo>
                <a:lnTo>
                  <a:pt x="2085754" y="1493430"/>
                </a:lnTo>
                <a:lnTo>
                  <a:pt x="2068724" y="1533740"/>
                </a:lnTo>
                <a:lnTo>
                  <a:pt x="2045882" y="1570549"/>
                </a:lnTo>
                <a:lnTo>
                  <a:pt x="2017807" y="1603279"/>
                </a:lnTo>
                <a:lnTo>
                  <a:pt x="1985077" y="1631354"/>
                </a:lnTo>
                <a:lnTo>
                  <a:pt x="1948268" y="1654196"/>
                </a:lnTo>
                <a:lnTo>
                  <a:pt x="1907958" y="1671226"/>
                </a:lnTo>
                <a:lnTo>
                  <a:pt x="1864726" y="1681868"/>
                </a:lnTo>
                <a:lnTo>
                  <a:pt x="1819148" y="1685544"/>
                </a:lnTo>
                <a:lnTo>
                  <a:pt x="280924" y="1685544"/>
                </a:lnTo>
                <a:lnTo>
                  <a:pt x="235345" y="1681868"/>
                </a:lnTo>
                <a:lnTo>
                  <a:pt x="192113" y="1671226"/>
                </a:lnTo>
                <a:lnTo>
                  <a:pt x="151803" y="1654196"/>
                </a:lnTo>
                <a:lnTo>
                  <a:pt x="114994" y="1631354"/>
                </a:lnTo>
                <a:lnTo>
                  <a:pt x="82264" y="1603279"/>
                </a:lnTo>
                <a:lnTo>
                  <a:pt x="54189" y="1570549"/>
                </a:lnTo>
                <a:lnTo>
                  <a:pt x="31347" y="1533740"/>
                </a:lnTo>
                <a:lnTo>
                  <a:pt x="14317" y="1493430"/>
                </a:lnTo>
                <a:lnTo>
                  <a:pt x="3675" y="1450198"/>
                </a:lnTo>
                <a:lnTo>
                  <a:pt x="0" y="1404620"/>
                </a:lnTo>
                <a:lnTo>
                  <a:pt x="0" y="28092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72319" y="2212593"/>
            <a:ext cx="1278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5" dirty="0">
                <a:latin typeface="Trebuchet MS"/>
                <a:cs typeface="Trebuchet MS"/>
              </a:rPr>
              <a:t>package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90" dirty="0">
                <a:latin typeface="Trebuchet MS"/>
                <a:cs typeface="Trebuchet MS"/>
              </a:rPr>
              <a:t>p2</a:t>
            </a:r>
            <a:endParaRPr sz="1600">
              <a:latin typeface="Trebuchet MS"/>
              <a:cs typeface="Trebuchet MS"/>
            </a:endParaRPr>
          </a:p>
          <a:p>
            <a:pPr marL="262890">
              <a:lnSpc>
                <a:spcPct val="100000"/>
              </a:lnSpc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68993" y="4154804"/>
            <a:ext cx="2100580" cy="1685925"/>
          </a:xfrm>
          <a:custGeom>
            <a:avLst/>
            <a:gdLst/>
            <a:ahLst/>
            <a:cxnLst/>
            <a:rect l="l" t="t" r="r" b="b"/>
            <a:pathLst>
              <a:path w="2100579" h="1685925">
                <a:moveTo>
                  <a:pt x="0" y="280924"/>
                </a:moveTo>
                <a:lnTo>
                  <a:pt x="3675" y="235345"/>
                </a:lnTo>
                <a:lnTo>
                  <a:pt x="14317" y="192113"/>
                </a:lnTo>
                <a:lnTo>
                  <a:pt x="31347" y="151803"/>
                </a:lnTo>
                <a:lnTo>
                  <a:pt x="54189" y="114994"/>
                </a:lnTo>
                <a:lnTo>
                  <a:pt x="82264" y="82264"/>
                </a:lnTo>
                <a:lnTo>
                  <a:pt x="114994" y="54189"/>
                </a:lnTo>
                <a:lnTo>
                  <a:pt x="151803" y="31347"/>
                </a:lnTo>
                <a:lnTo>
                  <a:pt x="192113" y="14317"/>
                </a:lnTo>
                <a:lnTo>
                  <a:pt x="235345" y="3675"/>
                </a:lnTo>
                <a:lnTo>
                  <a:pt x="280924" y="0"/>
                </a:lnTo>
                <a:lnTo>
                  <a:pt x="1819148" y="0"/>
                </a:lnTo>
                <a:lnTo>
                  <a:pt x="1864726" y="3675"/>
                </a:lnTo>
                <a:lnTo>
                  <a:pt x="1907958" y="14317"/>
                </a:lnTo>
                <a:lnTo>
                  <a:pt x="1948268" y="31347"/>
                </a:lnTo>
                <a:lnTo>
                  <a:pt x="1985077" y="54189"/>
                </a:lnTo>
                <a:lnTo>
                  <a:pt x="2017807" y="82264"/>
                </a:lnTo>
                <a:lnTo>
                  <a:pt x="2045882" y="114994"/>
                </a:lnTo>
                <a:lnTo>
                  <a:pt x="2068724" y="151803"/>
                </a:lnTo>
                <a:lnTo>
                  <a:pt x="2085754" y="192113"/>
                </a:lnTo>
                <a:lnTo>
                  <a:pt x="2096396" y="235345"/>
                </a:lnTo>
                <a:lnTo>
                  <a:pt x="2100072" y="280924"/>
                </a:lnTo>
                <a:lnTo>
                  <a:pt x="2100072" y="1404620"/>
                </a:lnTo>
                <a:lnTo>
                  <a:pt x="2096396" y="1450185"/>
                </a:lnTo>
                <a:lnTo>
                  <a:pt x="2085754" y="1493411"/>
                </a:lnTo>
                <a:lnTo>
                  <a:pt x="2068724" y="1533717"/>
                </a:lnTo>
                <a:lnTo>
                  <a:pt x="2045882" y="1570527"/>
                </a:lnTo>
                <a:lnTo>
                  <a:pt x="2017807" y="1603260"/>
                </a:lnTo>
                <a:lnTo>
                  <a:pt x="1985077" y="1631339"/>
                </a:lnTo>
                <a:lnTo>
                  <a:pt x="1948268" y="1654186"/>
                </a:lnTo>
                <a:lnTo>
                  <a:pt x="1907958" y="1671221"/>
                </a:lnTo>
                <a:lnTo>
                  <a:pt x="1864726" y="1681866"/>
                </a:lnTo>
                <a:lnTo>
                  <a:pt x="1819148" y="1685544"/>
                </a:lnTo>
                <a:lnTo>
                  <a:pt x="280924" y="1685544"/>
                </a:lnTo>
                <a:lnTo>
                  <a:pt x="235345" y="1681866"/>
                </a:lnTo>
                <a:lnTo>
                  <a:pt x="192113" y="1671221"/>
                </a:lnTo>
                <a:lnTo>
                  <a:pt x="151803" y="1654186"/>
                </a:lnTo>
                <a:lnTo>
                  <a:pt x="114994" y="1631339"/>
                </a:lnTo>
                <a:lnTo>
                  <a:pt x="82264" y="1603260"/>
                </a:lnTo>
                <a:lnTo>
                  <a:pt x="54189" y="1570527"/>
                </a:lnTo>
                <a:lnTo>
                  <a:pt x="31347" y="1533717"/>
                </a:lnTo>
                <a:lnTo>
                  <a:pt x="14317" y="1493411"/>
                </a:lnTo>
                <a:lnTo>
                  <a:pt x="3675" y="1450185"/>
                </a:lnTo>
                <a:lnTo>
                  <a:pt x="0" y="1404620"/>
                </a:lnTo>
                <a:lnTo>
                  <a:pt x="0" y="28092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72319" y="4279900"/>
            <a:ext cx="1278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5" dirty="0">
                <a:latin typeface="Trebuchet MS"/>
                <a:cs typeface="Trebuchet MS"/>
              </a:rPr>
              <a:t>package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90" dirty="0">
                <a:latin typeface="Trebuchet MS"/>
                <a:cs typeface="Trebuchet MS"/>
              </a:rPr>
              <a:t>p3</a:t>
            </a:r>
            <a:endParaRPr sz="1600">
              <a:latin typeface="Trebuchet MS"/>
              <a:cs typeface="Trebuchet MS"/>
            </a:endParaRPr>
          </a:p>
          <a:p>
            <a:pPr marL="262890">
              <a:lnSpc>
                <a:spcPct val="100000"/>
              </a:lnSpc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78B36E2-F2EE-4EBD-ACC6-C221ECADFB5B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2964688" y="1288795"/>
            <a:ext cx="6532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03900" algn="l"/>
              </a:tabLst>
            </a:pPr>
            <a:r>
              <a:rPr sz="3200" b="1" spc="-50" dirty="0">
                <a:latin typeface="Calibri"/>
                <a:cs typeface="Calibri"/>
              </a:rPr>
              <a:t>C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20" dirty="0">
                <a:latin typeface="Calibri"/>
                <a:cs typeface="Calibri"/>
              </a:rPr>
              <a:t>Java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E75A5F8-20DA-7E46-348B-2CE486870D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05CE1FD-57EA-4B6F-8633-525B1D927D8D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Allocating</a:t>
            </a:r>
            <a:r>
              <a:rPr spc="-175" dirty="0"/>
              <a:t> </a:t>
            </a:r>
            <a:r>
              <a:rPr spc="-10" dirty="0"/>
              <a:t>Activation</a:t>
            </a:r>
            <a:r>
              <a:rPr spc="-160" dirty="0"/>
              <a:t> </a:t>
            </a:r>
            <a:r>
              <a:rPr spc="-10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10052685" cy="41344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records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LIFO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Pascal,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Java)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Heap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</a:t>
            </a:r>
            <a:endParaRPr sz="2800">
              <a:latin typeface="Calibri"/>
              <a:cs typeface="Calibri"/>
            </a:endParaRPr>
          </a:p>
          <a:p>
            <a:pPr marL="697230" marR="344170" lvl="1" indent="-227329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outlive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Implementations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Scheme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ML</a:t>
            </a:r>
            <a:r>
              <a:rPr sz="2400" spc="-50" dirty="0">
                <a:latin typeface="Calibri"/>
                <a:cs typeface="Calibri"/>
              </a:rPr>
              <a:t> 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Garbage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complexity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Static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𝑃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invocations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 	procedures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leaf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procedure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31DA-D5DE-D2D4-645A-49F00D56E8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9598"/>
            <a:ext cx="75418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Variable</a:t>
            </a:r>
            <a:r>
              <a:rPr spc="-114" dirty="0"/>
              <a:t> </a:t>
            </a:r>
            <a:r>
              <a:rPr dirty="0"/>
              <a:t>Length</a:t>
            </a:r>
            <a:r>
              <a:rPr spc="-120" dirty="0"/>
              <a:t> </a:t>
            </a:r>
            <a:r>
              <a:rPr dirty="0"/>
              <a:t>Data</a:t>
            </a:r>
            <a:r>
              <a:rPr spc="-100" dirty="0"/>
              <a:t> </a:t>
            </a:r>
            <a:r>
              <a:rPr dirty="0"/>
              <a:t>on</a:t>
            </a:r>
            <a:r>
              <a:rPr spc="-110" dirty="0"/>
              <a:t> </a:t>
            </a:r>
            <a:r>
              <a:rPr dirty="0"/>
              <a:t>the</a:t>
            </a:r>
            <a:r>
              <a:rPr spc="-114" dirty="0"/>
              <a:t> </a:t>
            </a:r>
            <a:r>
              <a:rPr spc="-2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592"/>
            <a:ext cx="5011420" cy="4117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size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697230" marR="274955" lvl="1" indent="-227329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whose 	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  <a:p>
            <a:pPr marL="241300" marR="130175" indent="-228600">
              <a:lnSpc>
                <a:spcPts val="30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allocated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heap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garbage collection</a:t>
            </a:r>
            <a:endParaRPr sz="2800">
              <a:latin typeface="Calibri"/>
              <a:cs typeface="Calibri"/>
            </a:endParaRPr>
          </a:p>
          <a:p>
            <a:pPr marL="241300" marR="666115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allocate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variable- </a:t>
            </a:r>
            <a:r>
              <a:rPr sz="2800" dirty="0">
                <a:latin typeface="Calibri"/>
                <a:cs typeface="Calibri"/>
              </a:rPr>
              <a:t>sized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1667" y="5921883"/>
            <a:ext cx="584200" cy="76200"/>
          </a:xfrm>
          <a:custGeom>
            <a:avLst/>
            <a:gdLst/>
            <a:ahLst/>
            <a:cxnLst/>
            <a:rect l="l" t="t" r="r" b="b"/>
            <a:pathLst>
              <a:path w="584200" h="76200">
                <a:moveTo>
                  <a:pt x="508000" y="0"/>
                </a:moveTo>
                <a:lnTo>
                  <a:pt x="508000" y="76199"/>
                </a:lnTo>
                <a:lnTo>
                  <a:pt x="571246" y="44576"/>
                </a:lnTo>
                <a:lnTo>
                  <a:pt x="520700" y="44576"/>
                </a:lnTo>
                <a:lnTo>
                  <a:pt x="520700" y="31622"/>
                </a:lnTo>
                <a:lnTo>
                  <a:pt x="571246" y="31622"/>
                </a:lnTo>
                <a:lnTo>
                  <a:pt x="508000" y="0"/>
                </a:lnTo>
                <a:close/>
              </a:path>
              <a:path w="584200" h="76200">
                <a:moveTo>
                  <a:pt x="508000" y="31622"/>
                </a:moveTo>
                <a:lnTo>
                  <a:pt x="0" y="31622"/>
                </a:lnTo>
                <a:lnTo>
                  <a:pt x="0" y="44576"/>
                </a:lnTo>
                <a:lnTo>
                  <a:pt x="508000" y="44576"/>
                </a:lnTo>
                <a:lnTo>
                  <a:pt x="508000" y="31622"/>
                </a:lnTo>
                <a:close/>
              </a:path>
              <a:path w="584200" h="76200">
                <a:moveTo>
                  <a:pt x="571246" y="31622"/>
                </a:moveTo>
                <a:lnTo>
                  <a:pt x="520700" y="31622"/>
                </a:lnTo>
                <a:lnTo>
                  <a:pt x="520700" y="44576"/>
                </a:lnTo>
                <a:lnTo>
                  <a:pt x="571246" y="44576"/>
                </a:lnTo>
                <a:lnTo>
                  <a:pt x="584200" y="38099"/>
                </a:lnTo>
                <a:lnTo>
                  <a:pt x="571246" y="31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7648" y="5047869"/>
            <a:ext cx="76200" cy="1229995"/>
          </a:xfrm>
          <a:custGeom>
            <a:avLst/>
            <a:gdLst/>
            <a:ahLst/>
            <a:cxnLst/>
            <a:rect l="l" t="t" r="r" b="b"/>
            <a:pathLst>
              <a:path w="76200" h="1229995">
                <a:moveTo>
                  <a:pt x="44576" y="63499"/>
                </a:moveTo>
                <a:lnTo>
                  <a:pt x="31623" y="63499"/>
                </a:lnTo>
                <a:lnTo>
                  <a:pt x="31623" y="115315"/>
                </a:lnTo>
                <a:lnTo>
                  <a:pt x="44576" y="115315"/>
                </a:lnTo>
                <a:lnTo>
                  <a:pt x="44576" y="63499"/>
                </a:lnTo>
                <a:close/>
              </a:path>
              <a:path w="76200" h="1229995">
                <a:moveTo>
                  <a:pt x="38100" y="0"/>
                </a:moveTo>
                <a:lnTo>
                  <a:pt x="0" y="76199"/>
                </a:lnTo>
                <a:lnTo>
                  <a:pt x="31623" y="76199"/>
                </a:lnTo>
                <a:lnTo>
                  <a:pt x="31623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1229995">
                <a:moveTo>
                  <a:pt x="69850" y="63499"/>
                </a:moveTo>
                <a:lnTo>
                  <a:pt x="44576" y="63499"/>
                </a:lnTo>
                <a:lnTo>
                  <a:pt x="44576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  <a:path w="76200" h="1229995">
                <a:moveTo>
                  <a:pt x="44576" y="154177"/>
                </a:moveTo>
                <a:lnTo>
                  <a:pt x="31623" y="154177"/>
                </a:lnTo>
                <a:lnTo>
                  <a:pt x="31623" y="205993"/>
                </a:lnTo>
                <a:lnTo>
                  <a:pt x="44576" y="205993"/>
                </a:lnTo>
                <a:lnTo>
                  <a:pt x="44576" y="154177"/>
                </a:lnTo>
                <a:close/>
              </a:path>
              <a:path w="76200" h="1229995">
                <a:moveTo>
                  <a:pt x="44576" y="244855"/>
                </a:moveTo>
                <a:lnTo>
                  <a:pt x="31623" y="244855"/>
                </a:lnTo>
                <a:lnTo>
                  <a:pt x="31623" y="296671"/>
                </a:lnTo>
                <a:lnTo>
                  <a:pt x="44576" y="296671"/>
                </a:lnTo>
                <a:lnTo>
                  <a:pt x="44576" y="244855"/>
                </a:lnTo>
                <a:close/>
              </a:path>
              <a:path w="76200" h="1229995">
                <a:moveTo>
                  <a:pt x="44576" y="335533"/>
                </a:moveTo>
                <a:lnTo>
                  <a:pt x="31623" y="335533"/>
                </a:lnTo>
                <a:lnTo>
                  <a:pt x="31623" y="387349"/>
                </a:lnTo>
                <a:lnTo>
                  <a:pt x="44576" y="387349"/>
                </a:lnTo>
                <a:lnTo>
                  <a:pt x="44576" y="335533"/>
                </a:lnTo>
                <a:close/>
              </a:path>
              <a:path w="76200" h="1229995">
                <a:moveTo>
                  <a:pt x="44576" y="426211"/>
                </a:moveTo>
                <a:lnTo>
                  <a:pt x="31623" y="426211"/>
                </a:lnTo>
                <a:lnTo>
                  <a:pt x="31623" y="478027"/>
                </a:lnTo>
                <a:lnTo>
                  <a:pt x="44576" y="478027"/>
                </a:lnTo>
                <a:lnTo>
                  <a:pt x="44576" y="426211"/>
                </a:lnTo>
                <a:close/>
              </a:path>
              <a:path w="76200" h="1229995">
                <a:moveTo>
                  <a:pt x="44576" y="516889"/>
                </a:moveTo>
                <a:lnTo>
                  <a:pt x="31623" y="516889"/>
                </a:lnTo>
                <a:lnTo>
                  <a:pt x="31623" y="568705"/>
                </a:lnTo>
                <a:lnTo>
                  <a:pt x="44576" y="568705"/>
                </a:lnTo>
                <a:lnTo>
                  <a:pt x="44576" y="516889"/>
                </a:lnTo>
                <a:close/>
              </a:path>
              <a:path w="76200" h="1229995">
                <a:moveTo>
                  <a:pt x="44576" y="607567"/>
                </a:moveTo>
                <a:lnTo>
                  <a:pt x="31623" y="607567"/>
                </a:lnTo>
                <a:lnTo>
                  <a:pt x="31623" y="659383"/>
                </a:lnTo>
                <a:lnTo>
                  <a:pt x="44576" y="659383"/>
                </a:lnTo>
                <a:lnTo>
                  <a:pt x="44576" y="607567"/>
                </a:lnTo>
                <a:close/>
              </a:path>
              <a:path w="76200" h="1229995">
                <a:moveTo>
                  <a:pt x="44576" y="698245"/>
                </a:moveTo>
                <a:lnTo>
                  <a:pt x="31623" y="698245"/>
                </a:lnTo>
                <a:lnTo>
                  <a:pt x="31623" y="750061"/>
                </a:lnTo>
                <a:lnTo>
                  <a:pt x="44576" y="750061"/>
                </a:lnTo>
                <a:lnTo>
                  <a:pt x="44576" y="698245"/>
                </a:lnTo>
                <a:close/>
              </a:path>
              <a:path w="76200" h="1229995">
                <a:moveTo>
                  <a:pt x="44576" y="788923"/>
                </a:moveTo>
                <a:lnTo>
                  <a:pt x="31623" y="788923"/>
                </a:lnTo>
                <a:lnTo>
                  <a:pt x="31623" y="840739"/>
                </a:lnTo>
                <a:lnTo>
                  <a:pt x="44576" y="840739"/>
                </a:lnTo>
                <a:lnTo>
                  <a:pt x="44576" y="788923"/>
                </a:lnTo>
                <a:close/>
              </a:path>
              <a:path w="76200" h="1229995">
                <a:moveTo>
                  <a:pt x="44576" y="879601"/>
                </a:moveTo>
                <a:lnTo>
                  <a:pt x="31623" y="879601"/>
                </a:lnTo>
                <a:lnTo>
                  <a:pt x="31623" y="931417"/>
                </a:lnTo>
                <a:lnTo>
                  <a:pt x="44576" y="931417"/>
                </a:lnTo>
                <a:lnTo>
                  <a:pt x="44576" y="879601"/>
                </a:lnTo>
                <a:close/>
              </a:path>
              <a:path w="76200" h="1229995">
                <a:moveTo>
                  <a:pt x="44576" y="970279"/>
                </a:moveTo>
                <a:lnTo>
                  <a:pt x="31623" y="970279"/>
                </a:lnTo>
                <a:lnTo>
                  <a:pt x="31623" y="1022095"/>
                </a:lnTo>
                <a:lnTo>
                  <a:pt x="44576" y="1022095"/>
                </a:lnTo>
                <a:lnTo>
                  <a:pt x="44576" y="970279"/>
                </a:lnTo>
                <a:close/>
              </a:path>
              <a:path w="76200" h="1229995">
                <a:moveTo>
                  <a:pt x="44576" y="1060957"/>
                </a:moveTo>
                <a:lnTo>
                  <a:pt x="31623" y="1060957"/>
                </a:lnTo>
                <a:lnTo>
                  <a:pt x="31623" y="1112773"/>
                </a:lnTo>
                <a:lnTo>
                  <a:pt x="44576" y="1112773"/>
                </a:lnTo>
                <a:lnTo>
                  <a:pt x="44576" y="1060957"/>
                </a:lnTo>
                <a:close/>
              </a:path>
              <a:path w="76200" h="1229995">
                <a:moveTo>
                  <a:pt x="31623" y="1153591"/>
                </a:moveTo>
                <a:lnTo>
                  <a:pt x="0" y="1153591"/>
                </a:lnTo>
                <a:lnTo>
                  <a:pt x="38100" y="1229791"/>
                </a:lnTo>
                <a:lnTo>
                  <a:pt x="69856" y="1166279"/>
                </a:lnTo>
                <a:lnTo>
                  <a:pt x="31623" y="1166279"/>
                </a:lnTo>
                <a:lnTo>
                  <a:pt x="31623" y="1153591"/>
                </a:lnTo>
                <a:close/>
              </a:path>
              <a:path w="76200" h="1229995">
                <a:moveTo>
                  <a:pt x="44576" y="1151635"/>
                </a:moveTo>
                <a:lnTo>
                  <a:pt x="31623" y="1151635"/>
                </a:lnTo>
                <a:lnTo>
                  <a:pt x="31623" y="1166279"/>
                </a:lnTo>
                <a:lnTo>
                  <a:pt x="44576" y="1166279"/>
                </a:lnTo>
                <a:lnTo>
                  <a:pt x="44576" y="1151635"/>
                </a:lnTo>
                <a:close/>
              </a:path>
              <a:path w="76200" h="1229995">
                <a:moveTo>
                  <a:pt x="76200" y="1153591"/>
                </a:moveTo>
                <a:lnTo>
                  <a:pt x="44576" y="1153591"/>
                </a:lnTo>
                <a:lnTo>
                  <a:pt x="44576" y="1166279"/>
                </a:lnTo>
                <a:lnTo>
                  <a:pt x="69856" y="1166279"/>
                </a:lnTo>
                <a:lnTo>
                  <a:pt x="76200" y="1153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7648" y="1339977"/>
            <a:ext cx="76200" cy="2778760"/>
          </a:xfrm>
          <a:custGeom>
            <a:avLst/>
            <a:gdLst/>
            <a:ahLst/>
            <a:cxnLst/>
            <a:rect l="l" t="t" r="r" b="b"/>
            <a:pathLst>
              <a:path w="76200" h="2778760">
                <a:moveTo>
                  <a:pt x="44576" y="63500"/>
                </a:moveTo>
                <a:lnTo>
                  <a:pt x="31623" y="63500"/>
                </a:lnTo>
                <a:lnTo>
                  <a:pt x="31623" y="115315"/>
                </a:lnTo>
                <a:lnTo>
                  <a:pt x="44576" y="115315"/>
                </a:lnTo>
                <a:lnTo>
                  <a:pt x="44576" y="63500"/>
                </a:lnTo>
                <a:close/>
              </a:path>
              <a:path w="76200" h="2778760">
                <a:moveTo>
                  <a:pt x="38100" y="0"/>
                </a:moveTo>
                <a:lnTo>
                  <a:pt x="0" y="76200"/>
                </a:lnTo>
                <a:lnTo>
                  <a:pt x="31623" y="76200"/>
                </a:lnTo>
                <a:lnTo>
                  <a:pt x="3162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778760">
                <a:moveTo>
                  <a:pt x="69850" y="63500"/>
                </a:moveTo>
                <a:lnTo>
                  <a:pt x="44576" y="63500"/>
                </a:lnTo>
                <a:lnTo>
                  <a:pt x="4457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  <a:path w="76200" h="2778760">
                <a:moveTo>
                  <a:pt x="44576" y="154177"/>
                </a:moveTo>
                <a:lnTo>
                  <a:pt x="31623" y="154177"/>
                </a:lnTo>
                <a:lnTo>
                  <a:pt x="31623" y="205994"/>
                </a:lnTo>
                <a:lnTo>
                  <a:pt x="44576" y="205994"/>
                </a:lnTo>
                <a:lnTo>
                  <a:pt x="44576" y="154177"/>
                </a:lnTo>
                <a:close/>
              </a:path>
              <a:path w="76200" h="2778760">
                <a:moveTo>
                  <a:pt x="44576" y="244856"/>
                </a:moveTo>
                <a:lnTo>
                  <a:pt x="31623" y="244856"/>
                </a:lnTo>
                <a:lnTo>
                  <a:pt x="31623" y="296672"/>
                </a:lnTo>
                <a:lnTo>
                  <a:pt x="44576" y="296672"/>
                </a:lnTo>
                <a:lnTo>
                  <a:pt x="44576" y="244856"/>
                </a:lnTo>
                <a:close/>
              </a:path>
              <a:path w="76200" h="2778760">
                <a:moveTo>
                  <a:pt x="44576" y="335534"/>
                </a:moveTo>
                <a:lnTo>
                  <a:pt x="31623" y="335534"/>
                </a:lnTo>
                <a:lnTo>
                  <a:pt x="31623" y="387350"/>
                </a:lnTo>
                <a:lnTo>
                  <a:pt x="44576" y="387350"/>
                </a:lnTo>
                <a:lnTo>
                  <a:pt x="44576" y="335534"/>
                </a:lnTo>
                <a:close/>
              </a:path>
              <a:path w="76200" h="2778760">
                <a:moveTo>
                  <a:pt x="44576" y="426212"/>
                </a:moveTo>
                <a:lnTo>
                  <a:pt x="31623" y="426212"/>
                </a:lnTo>
                <a:lnTo>
                  <a:pt x="31623" y="478027"/>
                </a:lnTo>
                <a:lnTo>
                  <a:pt x="44576" y="478027"/>
                </a:lnTo>
                <a:lnTo>
                  <a:pt x="44576" y="426212"/>
                </a:lnTo>
                <a:close/>
              </a:path>
              <a:path w="76200" h="2778760">
                <a:moveTo>
                  <a:pt x="44576" y="516889"/>
                </a:moveTo>
                <a:lnTo>
                  <a:pt x="31623" y="516889"/>
                </a:lnTo>
                <a:lnTo>
                  <a:pt x="31623" y="568706"/>
                </a:lnTo>
                <a:lnTo>
                  <a:pt x="44576" y="568706"/>
                </a:lnTo>
                <a:lnTo>
                  <a:pt x="44576" y="516889"/>
                </a:lnTo>
                <a:close/>
              </a:path>
              <a:path w="76200" h="2778760">
                <a:moveTo>
                  <a:pt x="44576" y="607568"/>
                </a:moveTo>
                <a:lnTo>
                  <a:pt x="31623" y="607568"/>
                </a:lnTo>
                <a:lnTo>
                  <a:pt x="31623" y="659384"/>
                </a:lnTo>
                <a:lnTo>
                  <a:pt x="44576" y="659384"/>
                </a:lnTo>
                <a:lnTo>
                  <a:pt x="44576" y="607568"/>
                </a:lnTo>
                <a:close/>
              </a:path>
              <a:path w="76200" h="2778760">
                <a:moveTo>
                  <a:pt x="44576" y="698246"/>
                </a:moveTo>
                <a:lnTo>
                  <a:pt x="31623" y="698246"/>
                </a:lnTo>
                <a:lnTo>
                  <a:pt x="31623" y="750062"/>
                </a:lnTo>
                <a:lnTo>
                  <a:pt x="44576" y="750062"/>
                </a:lnTo>
                <a:lnTo>
                  <a:pt x="44576" y="698246"/>
                </a:lnTo>
                <a:close/>
              </a:path>
              <a:path w="76200" h="2778760">
                <a:moveTo>
                  <a:pt x="44576" y="788924"/>
                </a:moveTo>
                <a:lnTo>
                  <a:pt x="31623" y="788924"/>
                </a:lnTo>
                <a:lnTo>
                  <a:pt x="31623" y="840739"/>
                </a:lnTo>
                <a:lnTo>
                  <a:pt x="44576" y="840739"/>
                </a:lnTo>
                <a:lnTo>
                  <a:pt x="44576" y="788924"/>
                </a:lnTo>
                <a:close/>
              </a:path>
              <a:path w="76200" h="2778760">
                <a:moveTo>
                  <a:pt x="44576" y="879601"/>
                </a:moveTo>
                <a:lnTo>
                  <a:pt x="31623" y="879601"/>
                </a:lnTo>
                <a:lnTo>
                  <a:pt x="31623" y="931418"/>
                </a:lnTo>
                <a:lnTo>
                  <a:pt x="44576" y="931418"/>
                </a:lnTo>
                <a:lnTo>
                  <a:pt x="44576" y="879601"/>
                </a:lnTo>
                <a:close/>
              </a:path>
              <a:path w="76200" h="2778760">
                <a:moveTo>
                  <a:pt x="44576" y="970280"/>
                </a:moveTo>
                <a:lnTo>
                  <a:pt x="31623" y="970280"/>
                </a:lnTo>
                <a:lnTo>
                  <a:pt x="31623" y="1022096"/>
                </a:lnTo>
                <a:lnTo>
                  <a:pt x="44576" y="1022096"/>
                </a:lnTo>
                <a:lnTo>
                  <a:pt x="44576" y="970280"/>
                </a:lnTo>
                <a:close/>
              </a:path>
              <a:path w="76200" h="2778760">
                <a:moveTo>
                  <a:pt x="44576" y="1060958"/>
                </a:moveTo>
                <a:lnTo>
                  <a:pt x="31623" y="1060958"/>
                </a:lnTo>
                <a:lnTo>
                  <a:pt x="31623" y="1112774"/>
                </a:lnTo>
                <a:lnTo>
                  <a:pt x="44576" y="1112774"/>
                </a:lnTo>
                <a:lnTo>
                  <a:pt x="44576" y="1060958"/>
                </a:lnTo>
                <a:close/>
              </a:path>
              <a:path w="76200" h="2778760">
                <a:moveTo>
                  <a:pt x="44576" y="1151636"/>
                </a:moveTo>
                <a:lnTo>
                  <a:pt x="31623" y="1151636"/>
                </a:lnTo>
                <a:lnTo>
                  <a:pt x="31623" y="1203452"/>
                </a:lnTo>
                <a:lnTo>
                  <a:pt x="44576" y="1203452"/>
                </a:lnTo>
                <a:lnTo>
                  <a:pt x="44576" y="1151636"/>
                </a:lnTo>
                <a:close/>
              </a:path>
              <a:path w="76200" h="2778760">
                <a:moveTo>
                  <a:pt x="44576" y="1242314"/>
                </a:moveTo>
                <a:lnTo>
                  <a:pt x="31623" y="1242314"/>
                </a:lnTo>
                <a:lnTo>
                  <a:pt x="31623" y="1294130"/>
                </a:lnTo>
                <a:lnTo>
                  <a:pt x="44576" y="1294130"/>
                </a:lnTo>
                <a:lnTo>
                  <a:pt x="44576" y="1242314"/>
                </a:lnTo>
                <a:close/>
              </a:path>
              <a:path w="76200" h="2778760">
                <a:moveTo>
                  <a:pt x="44576" y="1332992"/>
                </a:moveTo>
                <a:lnTo>
                  <a:pt x="31623" y="1332992"/>
                </a:lnTo>
                <a:lnTo>
                  <a:pt x="31623" y="1384808"/>
                </a:lnTo>
                <a:lnTo>
                  <a:pt x="44576" y="1384808"/>
                </a:lnTo>
                <a:lnTo>
                  <a:pt x="44576" y="1332992"/>
                </a:lnTo>
                <a:close/>
              </a:path>
              <a:path w="76200" h="2778760">
                <a:moveTo>
                  <a:pt x="44576" y="1423670"/>
                </a:moveTo>
                <a:lnTo>
                  <a:pt x="31623" y="1423670"/>
                </a:lnTo>
                <a:lnTo>
                  <a:pt x="31623" y="1475486"/>
                </a:lnTo>
                <a:lnTo>
                  <a:pt x="44576" y="1475486"/>
                </a:lnTo>
                <a:lnTo>
                  <a:pt x="44576" y="1423670"/>
                </a:lnTo>
                <a:close/>
              </a:path>
              <a:path w="76200" h="2778760">
                <a:moveTo>
                  <a:pt x="44576" y="1514348"/>
                </a:moveTo>
                <a:lnTo>
                  <a:pt x="31623" y="1514348"/>
                </a:lnTo>
                <a:lnTo>
                  <a:pt x="31623" y="1566164"/>
                </a:lnTo>
                <a:lnTo>
                  <a:pt x="44576" y="1566164"/>
                </a:lnTo>
                <a:lnTo>
                  <a:pt x="44576" y="1514348"/>
                </a:lnTo>
                <a:close/>
              </a:path>
              <a:path w="76200" h="2778760">
                <a:moveTo>
                  <a:pt x="44576" y="1605026"/>
                </a:moveTo>
                <a:lnTo>
                  <a:pt x="31623" y="1605026"/>
                </a:lnTo>
                <a:lnTo>
                  <a:pt x="31623" y="1656842"/>
                </a:lnTo>
                <a:lnTo>
                  <a:pt x="44576" y="1656842"/>
                </a:lnTo>
                <a:lnTo>
                  <a:pt x="44576" y="1605026"/>
                </a:lnTo>
                <a:close/>
              </a:path>
              <a:path w="76200" h="2778760">
                <a:moveTo>
                  <a:pt x="44576" y="1695703"/>
                </a:moveTo>
                <a:lnTo>
                  <a:pt x="31623" y="1695703"/>
                </a:lnTo>
                <a:lnTo>
                  <a:pt x="31623" y="1747520"/>
                </a:lnTo>
                <a:lnTo>
                  <a:pt x="44576" y="1747520"/>
                </a:lnTo>
                <a:lnTo>
                  <a:pt x="44576" y="1695703"/>
                </a:lnTo>
                <a:close/>
              </a:path>
              <a:path w="76200" h="2778760">
                <a:moveTo>
                  <a:pt x="44576" y="1786382"/>
                </a:moveTo>
                <a:lnTo>
                  <a:pt x="31623" y="1786382"/>
                </a:lnTo>
                <a:lnTo>
                  <a:pt x="31623" y="1838198"/>
                </a:lnTo>
                <a:lnTo>
                  <a:pt x="44576" y="1838198"/>
                </a:lnTo>
                <a:lnTo>
                  <a:pt x="44576" y="1786382"/>
                </a:lnTo>
                <a:close/>
              </a:path>
              <a:path w="76200" h="2778760">
                <a:moveTo>
                  <a:pt x="44576" y="1877060"/>
                </a:moveTo>
                <a:lnTo>
                  <a:pt x="31623" y="1877060"/>
                </a:lnTo>
                <a:lnTo>
                  <a:pt x="31623" y="1928876"/>
                </a:lnTo>
                <a:lnTo>
                  <a:pt x="44576" y="1928876"/>
                </a:lnTo>
                <a:lnTo>
                  <a:pt x="44576" y="1877060"/>
                </a:lnTo>
                <a:close/>
              </a:path>
              <a:path w="76200" h="2778760">
                <a:moveTo>
                  <a:pt x="44576" y="1967738"/>
                </a:moveTo>
                <a:lnTo>
                  <a:pt x="31623" y="1967738"/>
                </a:lnTo>
                <a:lnTo>
                  <a:pt x="31623" y="2019553"/>
                </a:lnTo>
                <a:lnTo>
                  <a:pt x="44576" y="2019553"/>
                </a:lnTo>
                <a:lnTo>
                  <a:pt x="44576" y="1967738"/>
                </a:lnTo>
                <a:close/>
              </a:path>
              <a:path w="76200" h="2778760">
                <a:moveTo>
                  <a:pt x="44576" y="2058415"/>
                </a:moveTo>
                <a:lnTo>
                  <a:pt x="31623" y="2058415"/>
                </a:lnTo>
                <a:lnTo>
                  <a:pt x="31623" y="2110232"/>
                </a:lnTo>
                <a:lnTo>
                  <a:pt x="44576" y="2110232"/>
                </a:lnTo>
                <a:lnTo>
                  <a:pt x="44576" y="2058415"/>
                </a:lnTo>
                <a:close/>
              </a:path>
              <a:path w="76200" h="2778760">
                <a:moveTo>
                  <a:pt x="44576" y="2149094"/>
                </a:moveTo>
                <a:lnTo>
                  <a:pt x="31623" y="2149094"/>
                </a:lnTo>
                <a:lnTo>
                  <a:pt x="31623" y="2200910"/>
                </a:lnTo>
                <a:lnTo>
                  <a:pt x="44576" y="2200910"/>
                </a:lnTo>
                <a:lnTo>
                  <a:pt x="44576" y="2149094"/>
                </a:lnTo>
                <a:close/>
              </a:path>
              <a:path w="76200" h="2778760">
                <a:moveTo>
                  <a:pt x="44576" y="2239772"/>
                </a:moveTo>
                <a:lnTo>
                  <a:pt x="31623" y="2239772"/>
                </a:lnTo>
                <a:lnTo>
                  <a:pt x="31623" y="2291588"/>
                </a:lnTo>
                <a:lnTo>
                  <a:pt x="44576" y="2291588"/>
                </a:lnTo>
                <a:lnTo>
                  <a:pt x="44576" y="2239772"/>
                </a:lnTo>
                <a:close/>
              </a:path>
              <a:path w="76200" h="2778760">
                <a:moveTo>
                  <a:pt x="44576" y="2330450"/>
                </a:moveTo>
                <a:lnTo>
                  <a:pt x="31623" y="2330450"/>
                </a:lnTo>
                <a:lnTo>
                  <a:pt x="31623" y="2382266"/>
                </a:lnTo>
                <a:lnTo>
                  <a:pt x="44576" y="2382266"/>
                </a:lnTo>
                <a:lnTo>
                  <a:pt x="44576" y="2330450"/>
                </a:lnTo>
                <a:close/>
              </a:path>
              <a:path w="76200" h="2778760">
                <a:moveTo>
                  <a:pt x="44576" y="2421128"/>
                </a:moveTo>
                <a:lnTo>
                  <a:pt x="31623" y="2421128"/>
                </a:lnTo>
                <a:lnTo>
                  <a:pt x="31623" y="2472944"/>
                </a:lnTo>
                <a:lnTo>
                  <a:pt x="44576" y="2472944"/>
                </a:lnTo>
                <a:lnTo>
                  <a:pt x="44576" y="2421128"/>
                </a:lnTo>
                <a:close/>
              </a:path>
              <a:path w="76200" h="2778760">
                <a:moveTo>
                  <a:pt x="44576" y="2511806"/>
                </a:moveTo>
                <a:lnTo>
                  <a:pt x="31623" y="2511806"/>
                </a:lnTo>
                <a:lnTo>
                  <a:pt x="31623" y="2563622"/>
                </a:lnTo>
                <a:lnTo>
                  <a:pt x="44576" y="2563622"/>
                </a:lnTo>
                <a:lnTo>
                  <a:pt x="44576" y="2511806"/>
                </a:lnTo>
                <a:close/>
              </a:path>
              <a:path w="76200" h="2778760">
                <a:moveTo>
                  <a:pt x="44576" y="2602484"/>
                </a:moveTo>
                <a:lnTo>
                  <a:pt x="31623" y="2602484"/>
                </a:lnTo>
                <a:lnTo>
                  <a:pt x="31623" y="2654300"/>
                </a:lnTo>
                <a:lnTo>
                  <a:pt x="44576" y="2654300"/>
                </a:lnTo>
                <a:lnTo>
                  <a:pt x="44576" y="2602484"/>
                </a:lnTo>
                <a:close/>
              </a:path>
              <a:path w="76200" h="2778760">
                <a:moveTo>
                  <a:pt x="31623" y="2702052"/>
                </a:moveTo>
                <a:lnTo>
                  <a:pt x="0" y="2702052"/>
                </a:lnTo>
                <a:lnTo>
                  <a:pt x="38100" y="2778252"/>
                </a:lnTo>
                <a:lnTo>
                  <a:pt x="69850" y="2714752"/>
                </a:lnTo>
                <a:lnTo>
                  <a:pt x="31623" y="2714752"/>
                </a:lnTo>
                <a:lnTo>
                  <a:pt x="31623" y="2702052"/>
                </a:lnTo>
                <a:close/>
              </a:path>
              <a:path w="76200" h="2778760">
                <a:moveTo>
                  <a:pt x="44576" y="2693162"/>
                </a:moveTo>
                <a:lnTo>
                  <a:pt x="31623" y="2693162"/>
                </a:lnTo>
                <a:lnTo>
                  <a:pt x="31623" y="2714752"/>
                </a:lnTo>
                <a:lnTo>
                  <a:pt x="44576" y="2714752"/>
                </a:lnTo>
                <a:lnTo>
                  <a:pt x="44576" y="2693162"/>
                </a:lnTo>
                <a:close/>
              </a:path>
              <a:path w="76200" h="2778760">
                <a:moveTo>
                  <a:pt x="76200" y="2702052"/>
                </a:moveTo>
                <a:lnTo>
                  <a:pt x="44576" y="2702052"/>
                </a:lnTo>
                <a:lnTo>
                  <a:pt x="44576" y="2714752"/>
                </a:lnTo>
                <a:lnTo>
                  <a:pt x="69850" y="2714752"/>
                </a:lnTo>
                <a:lnTo>
                  <a:pt x="76200" y="2702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85741" y="1668753"/>
            <a:ext cx="260985" cy="2127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spc="-10" dirty="0">
                <a:latin typeface="Calibri"/>
                <a:cs typeface="Calibri"/>
              </a:rPr>
              <a:t>Activation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record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𝑃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2185" y="5990335"/>
            <a:ext cx="101091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0" dirty="0">
                <a:latin typeface="Trebuchet MS"/>
                <a:cs typeface="Trebuchet MS"/>
              </a:rPr>
              <a:t>top_stack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63307" y="1160144"/>
            <a:ext cx="728980" cy="4389755"/>
            <a:chOff x="7163307" y="1160144"/>
            <a:chExt cx="728980" cy="4389755"/>
          </a:xfrm>
        </p:grpSpPr>
        <p:sp>
          <p:nvSpPr>
            <p:cNvPr id="10" name="object 10"/>
            <p:cNvSpPr/>
            <p:nvPr/>
          </p:nvSpPr>
          <p:spPr>
            <a:xfrm>
              <a:off x="7163307" y="2257552"/>
              <a:ext cx="676275" cy="3292475"/>
            </a:xfrm>
            <a:custGeom>
              <a:avLst/>
              <a:gdLst/>
              <a:ahLst/>
              <a:cxnLst/>
              <a:rect l="l" t="t" r="r" b="b"/>
              <a:pathLst>
                <a:path w="676275" h="3292475">
                  <a:moveTo>
                    <a:pt x="598297" y="3228594"/>
                  </a:moveTo>
                  <a:lnTo>
                    <a:pt x="585216" y="3242437"/>
                  </a:lnTo>
                  <a:lnTo>
                    <a:pt x="593979" y="3250692"/>
                  </a:lnTo>
                  <a:lnTo>
                    <a:pt x="643763" y="3292094"/>
                  </a:lnTo>
                  <a:lnTo>
                    <a:pt x="655955" y="3277489"/>
                  </a:lnTo>
                  <a:lnTo>
                    <a:pt x="607399" y="3237040"/>
                  </a:lnTo>
                  <a:lnTo>
                    <a:pt x="606304" y="3236218"/>
                  </a:lnTo>
                  <a:lnTo>
                    <a:pt x="598297" y="3228594"/>
                  </a:lnTo>
                  <a:close/>
                </a:path>
                <a:path w="676275" h="3292475">
                  <a:moveTo>
                    <a:pt x="505587" y="3134233"/>
                  </a:moveTo>
                  <a:lnTo>
                    <a:pt x="491109" y="3146679"/>
                  </a:lnTo>
                  <a:lnTo>
                    <a:pt x="499364" y="3156458"/>
                  </a:lnTo>
                  <a:lnTo>
                    <a:pt x="543306" y="3202813"/>
                  </a:lnTo>
                  <a:lnTo>
                    <a:pt x="557149" y="3189732"/>
                  </a:lnTo>
                  <a:lnTo>
                    <a:pt x="513439" y="3143536"/>
                  </a:lnTo>
                  <a:lnTo>
                    <a:pt x="505587" y="3134233"/>
                  </a:lnTo>
                  <a:close/>
                </a:path>
                <a:path w="676275" h="3292475">
                  <a:moveTo>
                    <a:pt x="423291" y="3030728"/>
                  </a:moveTo>
                  <a:lnTo>
                    <a:pt x="407543" y="3041523"/>
                  </a:lnTo>
                  <a:lnTo>
                    <a:pt x="412623" y="3048762"/>
                  </a:lnTo>
                  <a:lnTo>
                    <a:pt x="453898" y="3102610"/>
                  </a:lnTo>
                  <a:lnTo>
                    <a:pt x="469011" y="3091053"/>
                  </a:lnTo>
                  <a:lnTo>
                    <a:pt x="427858" y="3037459"/>
                  </a:lnTo>
                  <a:lnTo>
                    <a:pt x="423291" y="3030728"/>
                  </a:lnTo>
                  <a:close/>
                </a:path>
                <a:path w="676275" h="3292475">
                  <a:moveTo>
                    <a:pt x="350393" y="2919603"/>
                  </a:moveTo>
                  <a:lnTo>
                    <a:pt x="334264" y="2929636"/>
                  </a:lnTo>
                  <a:lnTo>
                    <a:pt x="372237" y="2990469"/>
                  </a:lnTo>
                  <a:lnTo>
                    <a:pt x="375031" y="2994533"/>
                  </a:lnTo>
                  <a:lnTo>
                    <a:pt x="390779" y="2983738"/>
                  </a:lnTo>
                  <a:lnTo>
                    <a:pt x="387985" y="2979801"/>
                  </a:lnTo>
                  <a:lnTo>
                    <a:pt x="350393" y="2919603"/>
                  </a:lnTo>
                  <a:close/>
                </a:path>
                <a:path w="676275" h="3292475">
                  <a:moveTo>
                    <a:pt x="287147" y="2803144"/>
                  </a:moveTo>
                  <a:lnTo>
                    <a:pt x="270129" y="2811780"/>
                  </a:lnTo>
                  <a:lnTo>
                    <a:pt x="297434" y="2864866"/>
                  </a:lnTo>
                  <a:lnTo>
                    <a:pt x="305816" y="2879598"/>
                  </a:lnTo>
                  <a:lnTo>
                    <a:pt x="322326" y="2870200"/>
                  </a:lnTo>
                  <a:lnTo>
                    <a:pt x="314716" y="2856736"/>
                  </a:lnTo>
                  <a:lnTo>
                    <a:pt x="287147" y="2803144"/>
                  </a:lnTo>
                  <a:close/>
                </a:path>
                <a:path w="676275" h="3292475">
                  <a:moveTo>
                    <a:pt x="232156" y="2682494"/>
                  </a:moveTo>
                  <a:lnTo>
                    <a:pt x="214503" y="2689860"/>
                  </a:lnTo>
                  <a:lnTo>
                    <a:pt x="231013" y="2728976"/>
                  </a:lnTo>
                  <a:lnTo>
                    <a:pt x="245364" y="2759964"/>
                  </a:lnTo>
                  <a:lnTo>
                    <a:pt x="262636" y="2751963"/>
                  </a:lnTo>
                  <a:lnTo>
                    <a:pt x="248037" y="2720289"/>
                  </a:lnTo>
                  <a:lnTo>
                    <a:pt x="232156" y="2682494"/>
                  </a:lnTo>
                  <a:close/>
                </a:path>
                <a:path w="676275" h="3292475">
                  <a:moveTo>
                    <a:pt x="184531" y="2558669"/>
                  </a:moveTo>
                  <a:lnTo>
                    <a:pt x="166497" y="2564765"/>
                  </a:lnTo>
                  <a:lnTo>
                    <a:pt x="172974" y="2583942"/>
                  </a:lnTo>
                  <a:lnTo>
                    <a:pt x="193040" y="2636647"/>
                  </a:lnTo>
                  <a:lnTo>
                    <a:pt x="210820" y="2629789"/>
                  </a:lnTo>
                  <a:lnTo>
                    <a:pt x="191283" y="2578396"/>
                  </a:lnTo>
                  <a:lnTo>
                    <a:pt x="184531" y="2558669"/>
                  </a:lnTo>
                  <a:close/>
                </a:path>
                <a:path w="676275" h="3292475">
                  <a:moveTo>
                    <a:pt x="144145" y="2431923"/>
                  </a:moveTo>
                  <a:lnTo>
                    <a:pt x="125984" y="2437511"/>
                  </a:lnTo>
                  <a:lnTo>
                    <a:pt x="147447" y="2508250"/>
                  </a:lnTo>
                  <a:lnTo>
                    <a:pt x="148209" y="2510663"/>
                  </a:lnTo>
                  <a:lnTo>
                    <a:pt x="166243" y="2504567"/>
                  </a:lnTo>
                  <a:lnTo>
                    <a:pt x="165611" y="2502547"/>
                  </a:lnTo>
                  <a:lnTo>
                    <a:pt x="144145" y="2431923"/>
                  </a:lnTo>
                  <a:close/>
                </a:path>
                <a:path w="676275" h="3292475">
                  <a:moveTo>
                    <a:pt x="110998" y="2303399"/>
                  </a:moveTo>
                  <a:lnTo>
                    <a:pt x="92456" y="2307717"/>
                  </a:lnTo>
                  <a:lnTo>
                    <a:pt x="102743" y="2351532"/>
                  </a:lnTo>
                  <a:lnTo>
                    <a:pt x="110871" y="2382012"/>
                  </a:lnTo>
                  <a:lnTo>
                    <a:pt x="129286" y="2377059"/>
                  </a:lnTo>
                  <a:lnTo>
                    <a:pt x="121466" y="2347859"/>
                  </a:lnTo>
                  <a:lnTo>
                    <a:pt x="110998" y="2303399"/>
                  </a:lnTo>
                  <a:close/>
                </a:path>
                <a:path w="676275" h="3292475">
                  <a:moveTo>
                    <a:pt x="84074" y="2173478"/>
                  </a:moveTo>
                  <a:lnTo>
                    <a:pt x="65278" y="2176653"/>
                  </a:lnTo>
                  <a:lnTo>
                    <a:pt x="67310" y="2188591"/>
                  </a:lnTo>
                  <a:lnTo>
                    <a:pt x="80010" y="2251710"/>
                  </a:lnTo>
                  <a:lnTo>
                    <a:pt x="98679" y="2247900"/>
                  </a:lnTo>
                  <a:lnTo>
                    <a:pt x="85986" y="2185152"/>
                  </a:lnTo>
                  <a:lnTo>
                    <a:pt x="84074" y="2173478"/>
                  </a:lnTo>
                  <a:close/>
                </a:path>
                <a:path w="676275" h="3292475">
                  <a:moveTo>
                    <a:pt x="63373" y="2042033"/>
                  </a:moveTo>
                  <a:lnTo>
                    <a:pt x="44577" y="2044700"/>
                  </a:lnTo>
                  <a:lnTo>
                    <a:pt x="53086" y="2105279"/>
                  </a:lnTo>
                  <a:lnTo>
                    <a:pt x="55626" y="2120265"/>
                  </a:lnTo>
                  <a:lnTo>
                    <a:pt x="74422" y="2117090"/>
                  </a:lnTo>
                  <a:lnTo>
                    <a:pt x="71565" y="2100237"/>
                  </a:lnTo>
                  <a:lnTo>
                    <a:pt x="63373" y="2042033"/>
                  </a:lnTo>
                  <a:close/>
                </a:path>
                <a:path w="676275" h="3292475">
                  <a:moveTo>
                    <a:pt x="48895" y="1910080"/>
                  </a:moveTo>
                  <a:lnTo>
                    <a:pt x="29972" y="1911604"/>
                  </a:lnTo>
                  <a:lnTo>
                    <a:pt x="31877" y="1935226"/>
                  </a:lnTo>
                  <a:lnTo>
                    <a:pt x="37592" y="1987677"/>
                  </a:lnTo>
                  <a:lnTo>
                    <a:pt x="56515" y="1985518"/>
                  </a:lnTo>
                  <a:lnTo>
                    <a:pt x="50827" y="1933571"/>
                  </a:lnTo>
                  <a:lnTo>
                    <a:pt x="50720" y="1932596"/>
                  </a:lnTo>
                  <a:lnTo>
                    <a:pt x="49018" y="1911604"/>
                  </a:lnTo>
                  <a:lnTo>
                    <a:pt x="48895" y="1910080"/>
                  </a:lnTo>
                  <a:close/>
                </a:path>
                <a:path w="676275" h="3292475">
                  <a:moveTo>
                    <a:pt x="40259" y="1777238"/>
                  </a:moveTo>
                  <a:lnTo>
                    <a:pt x="21209" y="1778254"/>
                  </a:lnTo>
                  <a:lnTo>
                    <a:pt x="24802" y="1847152"/>
                  </a:lnTo>
                  <a:lnTo>
                    <a:pt x="24892" y="1848866"/>
                  </a:lnTo>
                  <a:lnTo>
                    <a:pt x="25171" y="1853057"/>
                  </a:lnTo>
                  <a:lnTo>
                    <a:pt x="25273" y="1854581"/>
                  </a:lnTo>
                  <a:lnTo>
                    <a:pt x="44323" y="1853057"/>
                  </a:lnTo>
                  <a:lnTo>
                    <a:pt x="43942" y="1848866"/>
                  </a:lnTo>
                  <a:lnTo>
                    <a:pt x="43815" y="1847469"/>
                  </a:lnTo>
                  <a:lnTo>
                    <a:pt x="43786" y="1847152"/>
                  </a:lnTo>
                  <a:lnTo>
                    <a:pt x="40310" y="1778254"/>
                  </a:lnTo>
                  <a:lnTo>
                    <a:pt x="40259" y="1777238"/>
                  </a:lnTo>
                  <a:close/>
                </a:path>
                <a:path w="676275" h="3292475">
                  <a:moveTo>
                    <a:pt x="37719" y="1644523"/>
                  </a:moveTo>
                  <a:lnTo>
                    <a:pt x="18667" y="1644523"/>
                  </a:lnTo>
                  <a:lnTo>
                    <a:pt x="18417" y="1674185"/>
                  </a:lnTo>
                  <a:lnTo>
                    <a:pt x="19422" y="1720469"/>
                  </a:lnTo>
                  <a:lnTo>
                    <a:pt x="19431" y="1720850"/>
                  </a:lnTo>
                  <a:lnTo>
                    <a:pt x="38481" y="1720469"/>
                  </a:lnTo>
                  <a:lnTo>
                    <a:pt x="37473" y="1674495"/>
                  </a:lnTo>
                  <a:lnTo>
                    <a:pt x="37719" y="1644523"/>
                  </a:lnTo>
                  <a:close/>
                </a:path>
                <a:path w="676275" h="3292475">
                  <a:moveTo>
                    <a:pt x="19050" y="1587119"/>
                  </a:moveTo>
                  <a:lnTo>
                    <a:pt x="0" y="1587119"/>
                  </a:lnTo>
                  <a:lnTo>
                    <a:pt x="38100" y="1587373"/>
                  </a:lnTo>
                  <a:lnTo>
                    <a:pt x="19050" y="1587373"/>
                  </a:lnTo>
                  <a:lnTo>
                    <a:pt x="19050" y="1587119"/>
                  </a:lnTo>
                  <a:close/>
                </a:path>
                <a:path w="676275" h="3292475">
                  <a:moveTo>
                    <a:pt x="21717" y="1510792"/>
                  </a:moveTo>
                  <a:lnTo>
                    <a:pt x="19050" y="1586611"/>
                  </a:lnTo>
                  <a:lnTo>
                    <a:pt x="19050" y="1587373"/>
                  </a:lnTo>
                  <a:lnTo>
                    <a:pt x="38100" y="1587373"/>
                  </a:lnTo>
                  <a:lnTo>
                    <a:pt x="40767" y="1511427"/>
                  </a:lnTo>
                  <a:lnTo>
                    <a:pt x="21717" y="1510792"/>
                  </a:lnTo>
                  <a:close/>
                </a:path>
                <a:path w="676275" h="3292475">
                  <a:moveTo>
                    <a:pt x="31242" y="1377188"/>
                  </a:moveTo>
                  <a:lnTo>
                    <a:pt x="28067" y="1410462"/>
                  </a:lnTo>
                  <a:lnTo>
                    <a:pt x="25146" y="1453515"/>
                  </a:lnTo>
                  <a:lnTo>
                    <a:pt x="44196" y="1454658"/>
                  </a:lnTo>
                  <a:lnTo>
                    <a:pt x="46911" y="1413055"/>
                  </a:lnTo>
                  <a:lnTo>
                    <a:pt x="50165" y="1379093"/>
                  </a:lnTo>
                  <a:lnTo>
                    <a:pt x="31242" y="1377188"/>
                  </a:lnTo>
                  <a:close/>
                </a:path>
                <a:path w="676275" h="3292475">
                  <a:moveTo>
                    <a:pt x="46355" y="1244473"/>
                  </a:moveTo>
                  <a:lnTo>
                    <a:pt x="36830" y="1320038"/>
                  </a:lnTo>
                  <a:lnTo>
                    <a:pt x="55753" y="1322451"/>
                  </a:lnTo>
                  <a:lnTo>
                    <a:pt x="65278" y="1246886"/>
                  </a:lnTo>
                  <a:lnTo>
                    <a:pt x="46355" y="1244473"/>
                  </a:lnTo>
                  <a:close/>
                </a:path>
                <a:path w="676275" h="3292475">
                  <a:moveTo>
                    <a:pt x="68199" y="1112265"/>
                  </a:moveTo>
                  <a:lnTo>
                    <a:pt x="61468" y="1147318"/>
                  </a:lnTo>
                  <a:lnTo>
                    <a:pt x="54991" y="1187703"/>
                  </a:lnTo>
                  <a:lnTo>
                    <a:pt x="73914" y="1190625"/>
                  </a:lnTo>
                  <a:lnTo>
                    <a:pt x="80144" y="1150760"/>
                  </a:lnTo>
                  <a:lnTo>
                    <a:pt x="86868" y="1115949"/>
                  </a:lnTo>
                  <a:lnTo>
                    <a:pt x="68199" y="1112265"/>
                  </a:lnTo>
                  <a:close/>
                </a:path>
                <a:path w="676275" h="3292475">
                  <a:moveTo>
                    <a:pt x="95885" y="981583"/>
                  </a:moveTo>
                  <a:lnTo>
                    <a:pt x="79121" y="1055877"/>
                  </a:lnTo>
                  <a:lnTo>
                    <a:pt x="97663" y="1060069"/>
                  </a:lnTo>
                  <a:lnTo>
                    <a:pt x="114427" y="985774"/>
                  </a:lnTo>
                  <a:lnTo>
                    <a:pt x="95885" y="981583"/>
                  </a:lnTo>
                  <a:close/>
                </a:path>
                <a:path w="676275" h="3292475">
                  <a:moveTo>
                    <a:pt x="130556" y="852170"/>
                  </a:moveTo>
                  <a:lnTo>
                    <a:pt x="119634" y="889000"/>
                  </a:lnTo>
                  <a:lnTo>
                    <a:pt x="110109" y="925957"/>
                  </a:lnTo>
                  <a:lnTo>
                    <a:pt x="128524" y="930656"/>
                  </a:lnTo>
                  <a:lnTo>
                    <a:pt x="137948" y="894340"/>
                  </a:lnTo>
                  <a:lnTo>
                    <a:pt x="138049" y="893949"/>
                  </a:lnTo>
                  <a:lnTo>
                    <a:pt x="138141" y="893595"/>
                  </a:lnTo>
                  <a:lnTo>
                    <a:pt x="148844" y="857631"/>
                  </a:lnTo>
                  <a:lnTo>
                    <a:pt x="130556" y="852170"/>
                  </a:lnTo>
                  <a:close/>
                </a:path>
                <a:path w="676275" h="3292475">
                  <a:moveTo>
                    <a:pt x="171958" y="724788"/>
                  </a:moveTo>
                  <a:lnTo>
                    <a:pt x="165354" y="742696"/>
                  </a:lnTo>
                  <a:lnTo>
                    <a:pt x="147320" y="797306"/>
                  </a:lnTo>
                  <a:lnTo>
                    <a:pt x="165481" y="803275"/>
                  </a:lnTo>
                  <a:lnTo>
                    <a:pt x="183268" y="749185"/>
                  </a:lnTo>
                  <a:lnTo>
                    <a:pt x="189865" y="731393"/>
                  </a:lnTo>
                  <a:lnTo>
                    <a:pt x="171958" y="724788"/>
                  </a:lnTo>
                  <a:close/>
                </a:path>
                <a:path w="676275" h="3292475">
                  <a:moveTo>
                    <a:pt x="220599" y="600075"/>
                  </a:moveTo>
                  <a:lnTo>
                    <a:pt x="218567" y="604774"/>
                  </a:lnTo>
                  <a:lnTo>
                    <a:pt x="191770" y="670813"/>
                  </a:lnTo>
                  <a:lnTo>
                    <a:pt x="209423" y="678052"/>
                  </a:lnTo>
                  <a:lnTo>
                    <a:pt x="236088" y="612293"/>
                  </a:lnTo>
                  <a:lnTo>
                    <a:pt x="238125" y="607695"/>
                  </a:lnTo>
                  <a:lnTo>
                    <a:pt x="220599" y="600075"/>
                  </a:lnTo>
                  <a:close/>
                </a:path>
                <a:path w="676275" h="3292475">
                  <a:moveTo>
                    <a:pt x="277241" y="478789"/>
                  </a:moveTo>
                  <a:lnTo>
                    <a:pt x="263017" y="507238"/>
                  </a:lnTo>
                  <a:lnTo>
                    <a:pt x="247777" y="539114"/>
                  </a:lnTo>
                  <a:lnTo>
                    <a:pt x="243840" y="547751"/>
                  </a:lnTo>
                  <a:lnTo>
                    <a:pt x="261239" y="555625"/>
                  </a:lnTo>
                  <a:lnTo>
                    <a:pt x="265861" y="545300"/>
                  </a:lnTo>
                  <a:lnTo>
                    <a:pt x="280162" y="515747"/>
                  </a:lnTo>
                  <a:lnTo>
                    <a:pt x="294259" y="487425"/>
                  </a:lnTo>
                  <a:lnTo>
                    <a:pt x="277241" y="478789"/>
                  </a:lnTo>
                  <a:close/>
                </a:path>
                <a:path w="676275" h="3292475">
                  <a:moveTo>
                    <a:pt x="342646" y="361823"/>
                  </a:moveTo>
                  <a:lnTo>
                    <a:pt x="328295" y="385572"/>
                  </a:lnTo>
                  <a:lnTo>
                    <a:pt x="311277" y="415036"/>
                  </a:lnTo>
                  <a:lnTo>
                    <a:pt x="304165" y="427989"/>
                  </a:lnTo>
                  <a:lnTo>
                    <a:pt x="320929" y="437134"/>
                  </a:lnTo>
                  <a:lnTo>
                    <a:pt x="327914" y="424434"/>
                  </a:lnTo>
                  <a:lnTo>
                    <a:pt x="344180" y="396181"/>
                  </a:lnTo>
                  <a:lnTo>
                    <a:pt x="358902" y="371601"/>
                  </a:lnTo>
                  <a:lnTo>
                    <a:pt x="342646" y="361823"/>
                  </a:lnTo>
                  <a:close/>
                </a:path>
                <a:path w="676275" h="3292475">
                  <a:moveTo>
                    <a:pt x="417068" y="250317"/>
                  </a:moveTo>
                  <a:lnTo>
                    <a:pt x="399796" y="274320"/>
                  </a:lnTo>
                  <a:lnTo>
                    <a:pt x="381381" y="301117"/>
                  </a:lnTo>
                  <a:lnTo>
                    <a:pt x="373380" y="313182"/>
                  </a:lnTo>
                  <a:lnTo>
                    <a:pt x="389255" y="323596"/>
                  </a:lnTo>
                  <a:lnTo>
                    <a:pt x="398794" y="309362"/>
                  </a:lnTo>
                  <a:lnTo>
                    <a:pt x="415290" y="285369"/>
                  </a:lnTo>
                  <a:lnTo>
                    <a:pt x="432562" y="261365"/>
                  </a:lnTo>
                  <a:lnTo>
                    <a:pt x="417068" y="250317"/>
                  </a:lnTo>
                  <a:close/>
                </a:path>
                <a:path w="676275" h="3292475">
                  <a:moveTo>
                    <a:pt x="501777" y="145923"/>
                  </a:moveTo>
                  <a:lnTo>
                    <a:pt x="497332" y="150749"/>
                  </a:lnTo>
                  <a:lnTo>
                    <a:pt x="477139" y="173989"/>
                  </a:lnTo>
                  <a:lnTo>
                    <a:pt x="457327" y="197993"/>
                  </a:lnTo>
                  <a:lnTo>
                    <a:pt x="452120" y="204597"/>
                  </a:lnTo>
                  <a:lnTo>
                    <a:pt x="466979" y="216408"/>
                  </a:lnTo>
                  <a:lnTo>
                    <a:pt x="472059" y="210058"/>
                  </a:lnTo>
                  <a:lnTo>
                    <a:pt x="491617" y="186436"/>
                  </a:lnTo>
                  <a:lnTo>
                    <a:pt x="511556" y="163449"/>
                  </a:lnTo>
                  <a:lnTo>
                    <a:pt x="515874" y="158750"/>
                  </a:lnTo>
                  <a:lnTo>
                    <a:pt x="501777" y="145923"/>
                  </a:lnTo>
                  <a:close/>
                </a:path>
                <a:path w="676275" h="3292475">
                  <a:moveTo>
                    <a:pt x="597027" y="51308"/>
                  </a:moveTo>
                  <a:lnTo>
                    <a:pt x="581533" y="65150"/>
                  </a:lnTo>
                  <a:lnTo>
                    <a:pt x="559943" y="85471"/>
                  </a:lnTo>
                  <a:lnTo>
                    <a:pt x="541274" y="104012"/>
                  </a:lnTo>
                  <a:lnTo>
                    <a:pt x="554736" y="117475"/>
                  </a:lnTo>
                  <a:lnTo>
                    <a:pt x="573151" y="99187"/>
                  </a:lnTo>
                  <a:lnTo>
                    <a:pt x="594449" y="79066"/>
                  </a:lnTo>
                  <a:lnTo>
                    <a:pt x="609727" y="65532"/>
                  </a:lnTo>
                  <a:lnTo>
                    <a:pt x="597027" y="51308"/>
                  </a:lnTo>
                  <a:close/>
                </a:path>
                <a:path w="676275" h="3292475">
                  <a:moveTo>
                    <a:pt x="676275" y="0"/>
                  </a:moveTo>
                  <a:lnTo>
                    <a:pt x="592836" y="17272"/>
                  </a:lnTo>
                  <a:lnTo>
                    <a:pt x="640080" y="77088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8214" y="1160144"/>
              <a:ext cx="583565" cy="1089025"/>
            </a:xfrm>
            <a:custGeom>
              <a:avLst/>
              <a:gdLst/>
              <a:ahLst/>
              <a:cxnLst/>
              <a:rect l="l" t="t" r="r" b="b"/>
              <a:pathLst>
                <a:path w="583565" h="1089025">
                  <a:moveTo>
                    <a:pt x="509777" y="1054607"/>
                  </a:moveTo>
                  <a:lnTo>
                    <a:pt x="504825" y="1073022"/>
                  </a:lnTo>
                  <a:lnTo>
                    <a:pt x="508253" y="1073912"/>
                  </a:lnTo>
                  <a:lnTo>
                    <a:pt x="543813" y="1081913"/>
                  </a:lnTo>
                  <a:lnTo>
                    <a:pt x="580262" y="1088516"/>
                  </a:lnTo>
                  <a:lnTo>
                    <a:pt x="583564" y="1069847"/>
                  </a:lnTo>
                  <a:lnTo>
                    <a:pt x="547632" y="1063331"/>
                  </a:lnTo>
                  <a:lnTo>
                    <a:pt x="512961" y="1055458"/>
                  </a:lnTo>
                  <a:lnTo>
                    <a:pt x="512815" y="1055458"/>
                  </a:lnTo>
                  <a:lnTo>
                    <a:pt x="509777" y="1054607"/>
                  </a:lnTo>
                  <a:close/>
                </a:path>
                <a:path w="583565" h="1089025">
                  <a:moveTo>
                    <a:pt x="546473" y="1063080"/>
                  </a:moveTo>
                  <a:lnTo>
                    <a:pt x="547632" y="1063331"/>
                  </a:lnTo>
                  <a:lnTo>
                    <a:pt x="547850" y="1063331"/>
                  </a:lnTo>
                  <a:lnTo>
                    <a:pt x="546473" y="1063080"/>
                  </a:lnTo>
                  <a:close/>
                </a:path>
                <a:path w="583565" h="1089025">
                  <a:moveTo>
                    <a:pt x="384428" y="1012951"/>
                  </a:moveTo>
                  <a:lnTo>
                    <a:pt x="377316" y="1030604"/>
                  </a:lnTo>
                  <a:lnTo>
                    <a:pt x="406653" y="1042415"/>
                  </a:lnTo>
                  <a:lnTo>
                    <a:pt x="439546" y="1054100"/>
                  </a:lnTo>
                  <a:lnTo>
                    <a:pt x="449579" y="1057275"/>
                  </a:lnTo>
                  <a:lnTo>
                    <a:pt x="455167" y="1038987"/>
                  </a:lnTo>
                  <a:lnTo>
                    <a:pt x="445796" y="1036065"/>
                  </a:lnTo>
                  <a:lnTo>
                    <a:pt x="413770" y="1024816"/>
                  </a:lnTo>
                  <a:lnTo>
                    <a:pt x="384428" y="1012951"/>
                  </a:lnTo>
                  <a:close/>
                </a:path>
                <a:path w="583565" h="1089025">
                  <a:moveTo>
                    <a:pt x="268632" y="951610"/>
                  </a:moveTo>
                  <a:lnTo>
                    <a:pt x="257936" y="967358"/>
                  </a:lnTo>
                  <a:lnTo>
                    <a:pt x="285581" y="984552"/>
                  </a:lnTo>
                  <a:lnTo>
                    <a:pt x="314198" y="1000632"/>
                  </a:lnTo>
                  <a:lnTo>
                    <a:pt x="324865" y="1006093"/>
                  </a:lnTo>
                  <a:lnTo>
                    <a:pt x="333501" y="989076"/>
                  </a:lnTo>
                  <a:lnTo>
                    <a:pt x="324562" y="984552"/>
                  </a:lnTo>
                  <a:lnTo>
                    <a:pt x="294738" y="967835"/>
                  </a:lnTo>
                  <a:lnTo>
                    <a:pt x="268632" y="951610"/>
                  </a:lnTo>
                  <a:close/>
                </a:path>
                <a:path w="583565" h="1089025">
                  <a:moveTo>
                    <a:pt x="166369" y="869188"/>
                  </a:moveTo>
                  <a:lnTo>
                    <a:pt x="152780" y="882650"/>
                  </a:lnTo>
                  <a:lnTo>
                    <a:pt x="160146" y="890015"/>
                  </a:lnTo>
                  <a:lnTo>
                    <a:pt x="182752" y="910589"/>
                  </a:lnTo>
                  <a:lnTo>
                    <a:pt x="206501" y="930401"/>
                  </a:lnTo>
                  <a:lnTo>
                    <a:pt x="210946" y="933830"/>
                  </a:lnTo>
                  <a:lnTo>
                    <a:pt x="222503" y="918590"/>
                  </a:lnTo>
                  <a:lnTo>
                    <a:pt x="218836" y="915894"/>
                  </a:lnTo>
                  <a:lnTo>
                    <a:pt x="196342" y="897169"/>
                  </a:lnTo>
                  <a:lnTo>
                    <a:pt x="174270" y="877229"/>
                  </a:lnTo>
                  <a:lnTo>
                    <a:pt x="173574" y="876520"/>
                  </a:lnTo>
                  <a:lnTo>
                    <a:pt x="173116" y="876183"/>
                  </a:lnTo>
                  <a:lnTo>
                    <a:pt x="166369" y="869188"/>
                  </a:lnTo>
                  <a:close/>
                </a:path>
                <a:path w="583565" h="1089025">
                  <a:moveTo>
                    <a:pt x="173116" y="876183"/>
                  </a:moveTo>
                  <a:lnTo>
                    <a:pt x="174270" y="877229"/>
                  </a:lnTo>
                  <a:lnTo>
                    <a:pt x="173622" y="876520"/>
                  </a:lnTo>
                  <a:lnTo>
                    <a:pt x="173242" y="876183"/>
                  </a:lnTo>
                  <a:close/>
                </a:path>
                <a:path w="583565" h="1089025">
                  <a:moveTo>
                    <a:pt x="84708" y="766699"/>
                  </a:moveTo>
                  <a:lnTo>
                    <a:pt x="68706" y="776985"/>
                  </a:lnTo>
                  <a:lnTo>
                    <a:pt x="83438" y="799845"/>
                  </a:lnTo>
                  <a:lnTo>
                    <a:pt x="100456" y="823467"/>
                  </a:lnTo>
                  <a:lnTo>
                    <a:pt x="113664" y="839724"/>
                  </a:lnTo>
                  <a:lnTo>
                    <a:pt x="128396" y="827785"/>
                  </a:lnTo>
                  <a:lnTo>
                    <a:pt x="116522" y="813001"/>
                  </a:lnTo>
                  <a:lnTo>
                    <a:pt x="99131" y="789023"/>
                  </a:lnTo>
                  <a:lnTo>
                    <a:pt x="84708" y="766699"/>
                  </a:lnTo>
                  <a:close/>
                </a:path>
                <a:path w="583565" h="1089025">
                  <a:moveTo>
                    <a:pt x="33274" y="647191"/>
                  </a:moveTo>
                  <a:lnTo>
                    <a:pt x="14985" y="652399"/>
                  </a:lnTo>
                  <a:lnTo>
                    <a:pt x="20954" y="673226"/>
                  </a:lnTo>
                  <a:lnTo>
                    <a:pt x="30352" y="699642"/>
                  </a:lnTo>
                  <a:lnTo>
                    <a:pt x="41020" y="725169"/>
                  </a:lnTo>
                  <a:lnTo>
                    <a:pt x="58546" y="717803"/>
                  </a:lnTo>
                  <a:lnTo>
                    <a:pt x="48152" y="693008"/>
                  </a:lnTo>
                  <a:lnTo>
                    <a:pt x="47685" y="691769"/>
                  </a:lnTo>
                  <a:lnTo>
                    <a:pt x="39381" y="668241"/>
                  </a:lnTo>
                  <a:lnTo>
                    <a:pt x="33274" y="647191"/>
                  </a:lnTo>
                  <a:close/>
                </a:path>
                <a:path w="583565" h="1089025">
                  <a:moveTo>
                    <a:pt x="761" y="517397"/>
                  </a:moveTo>
                  <a:lnTo>
                    <a:pt x="0" y="536193"/>
                  </a:lnTo>
                  <a:lnTo>
                    <a:pt x="603" y="562883"/>
                  </a:lnTo>
                  <a:lnTo>
                    <a:pt x="652" y="564451"/>
                  </a:lnTo>
                  <a:lnTo>
                    <a:pt x="3175" y="591946"/>
                  </a:lnTo>
                  <a:lnTo>
                    <a:pt x="3682" y="595249"/>
                  </a:lnTo>
                  <a:lnTo>
                    <a:pt x="22478" y="592327"/>
                  </a:lnTo>
                  <a:lnTo>
                    <a:pt x="22143" y="590398"/>
                  </a:lnTo>
                  <a:lnTo>
                    <a:pt x="19707" y="564451"/>
                  </a:lnTo>
                  <a:lnTo>
                    <a:pt x="19618" y="563505"/>
                  </a:lnTo>
                  <a:lnTo>
                    <a:pt x="19561" y="562883"/>
                  </a:lnTo>
                  <a:lnTo>
                    <a:pt x="19064" y="536701"/>
                  </a:lnTo>
                  <a:lnTo>
                    <a:pt x="19050" y="536193"/>
                  </a:lnTo>
                  <a:lnTo>
                    <a:pt x="19811" y="518159"/>
                  </a:lnTo>
                  <a:lnTo>
                    <a:pt x="761" y="517397"/>
                  </a:lnTo>
                  <a:close/>
                </a:path>
                <a:path w="583565" h="1089025">
                  <a:moveTo>
                    <a:pt x="28955" y="384301"/>
                  </a:moveTo>
                  <a:lnTo>
                    <a:pt x="16255" y="422782"/>
                  </a:lnTo>
                  <a:lnTo>
                    <a:pt x="7874" y="459485"/>
                  </a:lnTo>
                  <a:lnTo>
                    <a:pt x="26669" y="462660"/>
                  </a:lnTo>
                  <a:lnTo>
                    <a:pt x="27837" y="455421"/>
                  </a:lnTo>
                  <a:lnTo>
                    <a:pt x="27939" y="454787"/>
                  </a:lnTo>
                  <a:lnTo>
                    <a:pt x="28846" y="451230"/>
                  </a:lnTo>
                  <a:lnTo>
                    <a:pt x="34575" y="427997"/>
                  </a:lnTo>
                  <a:lnTo>
                    <a:pt x="34671" y="427605"/>
                  </a:lnTo>
                  <a:lnTo>
                    <a:pt x="39888" y="410463"/>
                  </a:lnTo>
                  <a:lnTo>
                    <a:pt x="40004" y="410082"/>
                  </a:lnTo>
                  <a:lnTo>
                    <a:pt x="46100" y="392556"/>
                  </a:lnTo>
                  <a:lnTo>
                    <a:pt x="46608" y="391287"/>
                  </a:lnTo>
                  <a:lnTo>
                    <a:pt x="28955" y="384301"/>
                  </a:lnTo>
                  <a:close/>
                </a:path>
                <a:path w="583565" h="1089025">
                  <a:moveTo>
                    <a:pt x="93852" y="265429"/>
                  </a:moveTo>
                  <a:lnTo>
                    <a:pt x="70865" y="299338"/>
                  </a:lnTo>
                  <a:lnTo>
                    <a:pt x="52704" y="331215"/>
                  </a:lnTo>
                  <a:lnTo>
                    <a:pt x="69468" y="340232"/>
                  </a:lnTo>
                  <a:lnTo>
                    <a:pt x="77534" y="325328"/>
                  </a:lnTo>
                  <a:lnTo>
                    <a:pt x="86634" y="310061"/>
                  </a:lnTo>
                  <a:lnTo>
                    <a:pt x="95981" y="295471"/>
                  </a:lnTo>
                  <a:lnTo>
                    <a:pt x="97243" y="293678"/>
                  </a:lnTo>
                  <a:lnTo>
                    <a:pt x="97073" y="293678"/>
                  </a:lnTo>
                  <a:lnTo>
                    <a:pt x="97503" y="293309"/>
                  </a:lnTo>
                  <a:lnTo>
                    <a:pt x="108279" y="278002"/>
                  </a:lnTo>
                  <a:lnTo>
                    <a:pt x="108401" y="277749"/>
                  </a:lnTo>
                  <a:lnTo>
                    <a:pt x="109092" y="276859"/>
                  </a:lnTo>
                  <a:lnTo>
                    <a:pt x="93852" y="265429"/>
                  </a:lnTo>
                  <a:close/>
                </a:path>
                <a:path w="583565" h="1089025">
                  <a:moveTo>
                    <a:pt x="97503" y="293309"/>
                  </a:moveTo>
                  <a:lnTo>
                    <a:pt x="97129" y="293678"/>
                  </a:lnTo>
                  <a:lnTo>
                    <a:pt x="95981" y="295471"/>
                  </a:lnTo>
                  <a:lnTo>
                    <a:pt x="97263" y="293678"/>
                  </a:lnTo>
                  <a:lnTo>
                    <a:pt x="97503" y="293309"/>
                  </a:lnTo>
                  <a:close/>
                </a:path>
                <a:path w="583565" h="1089025">
                  <a:moveTo>
                    <a:pt x="185927" y="166624"/>
                  </a:moveTo>
                  <a:lnTo>
                    <a:pt x="144779" y="205231"/>
                  </a:lnTo>
                  <a:lnTo>
                    <a:pt x="130301" y="220599"/>
                  </a:lnTo>
                  <a:lnTo>
                    <a:pt x="144652" y="233044"/>
                  </a:lnTo>
                  <a:lnTo>
                    <a:pt x="145033" y="232663"/>
                  </a:lnTo>
                  <a:lnTo>
                    <a:pt x="158465" y="218345"/>
                  </a:lnTo>
                  <a:lnTo>
                    <a:pt x="172592" y="204342"/>
                  </a:lnTo>
                  <a:lnTo>
                    <a:pt x="186897" y="190939"/>
                  </a:lnTo>
                  <a:lnTo>
                    <a:pt x="198374" y="180975"/>
                  </a:lnTo>
                  <a:lnTo>
                    <a:pt x="185927" y="166624"/>
                  </a:lnTo>
                  <a:close/>
                </a:path>
                <a:path w="583565" h="1089025">
                  <a:moveTo>
                    <a:pt x="296799" y="89026"/>
                  </a:moveTo>
                  <a:lnTo>
                    <a:pt x="295655" y="89662"/>
                  </a:lnTo>
                  <a:lnTo>
                    <a:pt x="258317" y="112267"/>
                  </a:lnTo>
                  <a:lnTo>
                    <a:pt x="231775" y="130809"/>
                  </a:lnTo>
                  <a:lnTo>
                    <a:pt x="242696" y="146430"/>
                  </a:lnTo>
                  <a:lnTo>
                    <a:pt x="268700" y="128285"/>
                  </a:lnTo>
                  <a:lnTo>
                    <a:pt x="269597" y="127717"/>
                  </a:lnTo>
                  <a:lnTo>
                    <a:pt x="304889" y="106299"/>
                  </a:lnTo>
                  <a:lnTo>
                    <a:pt x="305244" y="106044"/>
                  </a:lnTo>
                  <a:lnTo>
                    <a:pt x="305688" y="105790"/>
                  </a:lnTo>
                  <a:lnTo>
                    <a:pt x="296799" y="89026"/>
                  </a:lnTo>
                  <a:close/>
                </a:path>
                <a:path w="583565" h="1089025">
                  <a:moveTo>
                    <a:pt x="419480" y="32765"/>
                  </a:moveTo>
                  <a:lnTo>
                    <a:pt x="375919" y="49910"/>
                  </a:lnTo>
                  <a:lnTo>
                    <a:pt x="348106" y="62737"/>
                  </a:lnTo>
                  <a:lnTo>
                    <a:pt x="356107" y="80009"/>
                  </a:lnTo>
                  <a:lnTo>
                    <a:pt x="382863" y="67680"/>
                  </a:lnTo>
                  <a:lnTo>
                    <a:pt x="425127" y="51053"/>
                  </a:lnTo>
                  <a:lnTo>
                    <a:pt x="424876" y="49910"/>
                  </a:lnTo>
                  <a:lnTo>
                    <a:pt x="419480" y="32765"/>
                  </a:lnTo>
                  <a:close/>
                </a:path>
                <a:path w="583565" h="1089025">
                  <a:moveTo>
                    <a:pt x="427608" y="0"/>
                  </a:moveTo>
                  <a:lnTo>
                    <a:pt x="449199" y="73151"/>
                  </a:lnTo>
                  <a:lnTo>
                    <a:pt x="511555" y="14985"/>
                  </a:lnTo>
                  <a:lnTo>
                    <a:pt x="42760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826502" y="1333500"/>
          <a:ext cx="2976245" cy="493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spc="-305" dirty="0">
                          <a:latin typeface="Trebuchet MS"/>
                          <a:cs typeface="Trebuchet MS"/>
                        </a:rPr>
                        <a:t>…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3311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Links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635" algn="ctr">
                        <a:lnSpc>
                          <a:spcPts val="2240"/>
                        </a:lnSpc>
                      </a:pPr>
                      <a:r>
                        <a:rPr sz="2000" spc="-305" dirty="0">
                          <a:latin typeface="Trebuchet MS"/>
                          <a:cs typeface="Trebuchet MS"/>
                        </a:rPr>
                        <a:t>…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635" algn="ctr">
                        <a:lnSpc>
                          <a:spcPts val="2245"/>
                        </a:lnSpc>
                      </a:pPr>
                      <a:r>
                        <a:rPr sz="2000" spc="-305" dirty="0">
                          <a:latin typeface="Trebuchet MS"/>
                          <a:cs typeface="Trebuchet MS"/>
                        </a:rPr>
                        <a:t>…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Array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Array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Array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4445" algn="ctr">
                        <a:lnSpc>
                          <a:spcPts val="2245"/>
                        </a:lnSpc>
                      </a:pPr>
                      <a:r>
                        <a:rPr sz="2000" spc="-305" dirty="0">
                          <a:latin typeface="Trebuchet MS"/>
                          <a:cs typeface="Trebuchet MS"/>
                        </a:rPr>
                        <a:t>…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1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375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Links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4445" algn="ctr">
                        <a:lnSpc>
                          <a:spcPts val="2240"/>
                        </a:lnSpc>
                      </a:pPr>
                      <a:r>
                        <a:rPr sz="2000" spc="-305" dirty="0">
                          <a:latin typeface="Trebuchet MS"/>
                          <a:cs typeface="Trebuchet MS"/>
                        </a:rPr>
                        <a:t>…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012233" y="4809971"/>
            <a:ext cx="530860" cy="179323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3505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Activation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𝑄 </a:t>
            </a:r>
            <a:r>
              <a:rPr sz="1800" dirty="0">
                <a:latin typeface="Calibri"/>
                <a:cs typeface="Calibri"/>
              </a:rPr>
              <a:t>called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𝑃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74179" y="3038982"/>
            <a:ext cx="572135" cy="1869439"/>
          </a:xfrm>
          <a:custGeom>
            <a:avLst/>
            <a:gdLst/>
            <a:ahLst/>
            <a:cxnLst/>
            <a:rect l="l" t="t" r="r" b="b"/>
            <a:pathLst>
              <a:path w="572134" h="1869439">
                <a:moveTo>
                  <a:pt x="428485" y="345960"/>
                </a:moveTo>
                <a:lnTo>
                  <a:pt x="427278" y="346443"/>
                </a:lnTo>
                <a:lnTo>
                  <a:pt x="428155" y="346151"/>
                </a:lnTo>
                <a:lnTo>
                  <a:pt x="428485" y="345960"/>
                </a:lnTo>
                <a:close/>
              </a:path>
              <a:path w="572134" h="1869439">
                <a:moveTo>
                  <a:pt x="465442" y="54876"/>
                </a:moveTo>
                <a:lnTo>
                  <a:pt x="464312" y="55270"/>
                </a:lnTo>
                <a:lnTo>
                  <a:pt x="464947" y="55118"/>
                </a:lnTo>
                <a:lnTo>
                  <a:pt x="465442" y="54876"/>
                </a:lnTo>
                <a:close/>
              </a:path>
              <a:path w="572134" h="1869439">
                <a:moveTo>
                  <a:pt x="571881" y="1854708"/>
                </a:moveTo>
                <a:lnTo>
                  <a:pt x="563194" y="1846199"/>
                </a:lnTo>
                <a:lnTo>
                  <a:pt x="503428" y="1787652"/>
                </a:lnTo>
                <a:lnTo>
                  <a:pt x="494830" y="1814296"/>
                </a:lnTo>
                <a:lnTo>
                  <a:pt x="470115" y="1805228"/>
                </a:lnTo>
                <a:lnTo>
                  <a:pt x="469823" y="1805000"/>
                </a:lnTo>
                <a:lnTo>
                  <a:pt x="469138" y="1804809"/>
                </a:lnTo>
                <a:lnTo>
                  <a:pt x="468566" y="1804555"/>
                </a:lnTo>
                <a:lnTo>
                  <a:pt x="436206" y="1790306"/>
                </a:lnTo>
                <a:lnTo>
                  <a:pt x="404469" y="1774621"/>
                </a:lnTo>
                <a:lnTo>
                  <a:pt x="403834" y="1774215"/>
                </a:lnTo>
                <a:lnTo>
                  <a:pt x="403021" y="1773821"/>
                </a:lnTo>
                <a:lnTo>
                  <a:pt x="372160" y="1756727"/>
                </a:lnTo>
                <a:lnTo>
                  <a:pt x="313207" y="1718462"/>
                </a:lnTo>
                <a:lnTo>
                  <a:pt x="259829" y="1676273"/>
                </a:lnTo>
                <a:lnTo>
                  <a:pt x="211861" y="1630464"/>
                </a:lnTo>
                <a:lnTo>
                  <a:pt x="169849" y="1581873"/>
                </a:lnTo>
                <a:lnTo>
                  <a:pt x="169265" y="1581010"/>
                </a:lnTo>
                <a:lnTo>
                  <a:pt x="169075" y="1580845"/>
                </a:lnTo>
                <a:lnTo>
                  <a:pt x="168529" y="1580273"/>
                </a:lnTo>
                <a:lnTo>
                  <a:pt x="161734" y="1570990"/>
                </a:lnTo>
                <a:lnTo>
                  <a:pt x="149999" y="1555280"/>
                </a:lnTo>
                <a:lnTo>
                  <a:pt x="115709" y="1500809"/>
                </a:lnTo>
                <a:lnTo>
                  <a:pt x="88290" y="1445602"/>
                </a:lnTo>
                <a:lnTo>
                  <a:pt x="87871" y="1444536"/>
                </a:lnTo>
                <a:lnTo>
                  <a:pt x="87680" y="1444282"/>
                </a:lnTo>
                <a:lnTo>
                  <a:pt x="87376" y="1443634"/>
                </a:lnTo>
                <a:lnTo>
                  <a:pt x="79946" y="1424813"/>
                </a:lnTo>
                <a:lnTo>
                  <a:pt x="75806" y="1414526"/>
                </a:lnTo>
                <a:lnTo>
                  <a:pt x="66357" y="1386420"/>
                </a:lnTo>
                <a:lnTo>
                  <a:pt x="57658" y="1355229"/>
                </a:lnTo>
                <a:lnTo>
                  <a:pt x="57581" y="1354988"/>
                </a:lnTo>
                <a:lnTo>
                  <a:pt x="51320" y="1326692"/>
                </a:lnTo>
                <a:lnTo>
                  <a:pt x="51181" y="1325765"/>
                </a:lnTo>
                <a:lnTo>
                  <a:pt x="50927" y="1324889"/>
                </a:lnTo>
                <a:lnTo>
                  <a:pt x="43180" y="1265936"/>
                </a:lnTo>
                <a:lnTo>
                  <a:pt x="41529" y="1232281"/>
                </a:lnTo>
                <a:lnTo>
                  <a:pt x="42011" y="1202194"/>
                </a:lnTo>
                <a:lnTo>
                  <a:pt x="48260" y="1139190"/>
                </a:lnTo>
                <a:lnTo>
                  <a:pt x="49212" y="1134237"/>
                </a:lnTo>
                <a:lnTo>
                  <a:pt x="50507" y="1127506"/>
                </a:lnTo>
                <a:lnTo>
                  <a:pt x="66421" y="1162939"/>
                </a:lnTo>
                <a:lnTo>
                  <a:pt x="98933" y="1220724"/>
                </a:lnTo>
                <a:lnTo>
                  <a:pt x="137541" y="1275842"/>
                </a:lnTo>
                <a:lnTo>
                  <a:pt x="182118" y="1327531"/>
                </a:lnTo>
                <a:lnTo>
                  <a:pt x="232410" y="1375537"/>
                </a:lnTo>
                <a:lnTo>
                  <a:pt x="288163" y="1419606"/>
                </a:lnTo>
                <a:lnTo>
                  <a:pt x="348869" y="1459103"/>
                </a:lnTo>
                <a:lnTo>
                  <a:pt x="414655" y="1493520"/>
                </a:lnTo>
                <a:lnTo>
                  <a:pt x="477393" y="1519262"/>
                </a:lnTo>
                <a:lnTo>
                  <a:pt x="468503" y="1546987"/>
                </a:lnTo>
                <a:lnTo>
                  <a:pt x="563245" y="1532509"/>
                </a:lnTo>
                <a:lnTo>
                  <a:pt x="554532" y="1524000"/>
                </a:lnTo>
                <a:lnTo>
                  <a:pt x="494665" y="1465453"/>
                </a:lnTo>
                <a:lnTo>
                  <a:pt x="486130" y="1492034"/>
                </a:lnTo>
                <a:lnTo>
                  <a:pt x="460641" y="1482598"/>
                </a:lnTo>
                <a:lnTo>
                  <a:pt x="459892" y="1482344"/>
                </a:lnTo>
                <a:lnTo>
                  <a:pt x="459752" y="1482280"/>
                </a:lnTo>
                <a:lnTo>
                  <a:pt x="426453" y="1467612"/>
                </a:lnTo>
                <a:lnTo>
                  <a:pt x="394576" y="1451775"/>
                </a:lnTo>
                <a:lnTo>
                  <a:pt x="394220" y="1451584"/>
                </a:lnTo>
                <a:lnTo>
                  <a:pt x="394766" y="1451775"/>
                </a:lnTo>
                <a:lnTo>
                  <a:pt x="392531" y="1450657"/>
                </a:lnTo>
                <a:lnTo>
                  <a:pt x="333895" y="1416291"/>
                </a:lnTo>
                <a:lnTo>
                  <a:pt x="277622" y="1375918"/>
                </a:lnTo>
                <a:lnTo>
                  <a:pt x="227418" y="1332458"/>
                </a:lnTo>
                <a:lnTo>
                  <a:pt x="226809" y="1331785"/>
                </a:lnTo>
                <a:lnTo>
                  <a:pt x="226682" y="1331785"/>
                </a:lnTo>
                <a:lnTo>
                  <a:pt x="226060" y="1331226"/>
                </a:lnTo>
                <a:lnTo>
                  <a:pt x="222491" y="1327531"/>
                </a:lnTo>
                <a:lnTo>
                  <a:pt x="202819" y="1307922"/>
                </a:lnTo>
                <a:lnTo>
                  <a:pt x="159943" y="1258138"/>
                </a:lnTo>
                <a:lnTo>
                  <a:pt x="122936" y="1205255"/>
                </a:lnTo>
                <a:lnTo>
                  <a:pt x="91821" y="1149858"/>
                </a:lnTo>
                <a:lnTo>
                  <a:pt x="67170" y="1092327"/>
                </a:lnTo>
                <a:lnTo>
                  <a:pt x="61976" y="1077036"/>
                </a:lnTo>
                <a:lnTo>
                  <a:pt x="62128" y="1076756"/>
                </a:lnTo>
                <a:lnTo>
                  <a:pt x="62166" y="1076210"/>
                </a:lnTo>
                <a:lnTo>
                  <a:pt x="62344" y="1075461"/>
                </a:lnTo>
                <a:lnTo>
                  <a:pt x="64782" y="1068070"/>
                </a:lnTo>
                <a:lnTo>
                  <a:pt x="72148" y="1044613"/>
                </a:lnTo>
                <a:lnTo>
                  <a:pt x="86804" y="1006830"/>
                </a:lnTo>
                <a:lnTo>
                  <a:pt x="106895" y="965123"/>
                </a:lnTo>
                <a:lnTo>
                  <a:pt x="113030" y="974344"/>
                </a:lnTo>
                <a:lnTo>
                  <a:pt x="133223" y="1001522"/>
                </a:lnTo>
                <a:lnTo>
                  <a:pt x="177800" y="1053211"/>
                </a:lnTo>
                <a:lnTo>
                  <a:pt x="228092" y="1101217"/>
                </a:lnTo>
                <a:lnTo>
                  <a:pt x="283718" y="1145286"/>
                </a:lnTo>
                <a:lnTo>
                  <a:pt x="344551" y="1184783"/>
                </a:lnTo>
                <a:lnTo>
                  <a:pt x="410210" y="1219200"/>
                </a:lnTo>
                <a:lnTo>
                  <a:pt x="472998" y="1244917"/>
                </a:lnTo>
                <a:lnTo>
                  <a:pt x="464058" y="1272667"/>
                </a:lnTo>
                <a:lnTo>
                  <a:pt x="558800" y="1258189"/>
                </a:lnTo>
                <a:lnTo>
                  <a:pt x="550113" y="1249680"/>
                </a:lnTo>
                <a:lnTo>
                  <a:pt x="490347" y="1191133"/>
                </a:lnTo>
                <a:lnTo>
                  <a:pt x="481761" y="1217739"/>
                </a:lnTo>
                <a:lnTo>
                  <a:pt x="456196" y="1208278"/>
                </a:lnTo>
                <a:lnTo>
                  <a:pt x="455625" y="1208074"/>
                </a:lnTo>
                <a:lnTo>
                  <a:pt x="390017" y="1177328"/>
                </a:lnTo>
                <a:lnTo>
                  <a:pt x="329450" y="1141958"/>
                </a:lnTo>
                <a:lnTo>
                  <a:pt x="273177" y="1101598"/>
                </a:lnTo>
                <a:lnTo>
                  <a:pt x="221742" y="1056894"/>
                </a:lnTo>
                <a:lnTo>
                  <a:pt x="177177" y="1010043"/>
                </a:lnTo>
                <a:lnTo>
                  <a:pt x="156210" y="984516"/>
                </a:lnTo>
                <a:lnTo>
                  <a:pt x="156070" y="984516"/>
                </a:lnTo>
                <a:lnTo>
                  <a:pt x="155448" y="983754"/>
                </a:lnTo>
                <a:lnTo>
                  <a:pt x="155994" y="984300"/>
                </a:lnTo>
                <a:lnTo>
                  <a:pt x="155575" y="983754"/>
                </a:lnTo>
                <a:lnTo>
                  <a:pt x="136423" y="957973"/>
                </a:lnTo>
                <a:lnTo>
                  <a:pt x="135940" y="957275"/>
                </a:lnTo>
                <a:lnTo>
                  <a:pt x="122542" y="937056"/>
                </a:lnTo>
                <a:lnTo>
                  <a:pt x="122745" y="936701"/>
                </a:lnTo>
                <a:lnTo>
                  <a:pt x="145173" y="902360"/>
                </a:lnTo>
                <a:lnTo>
                  <a:pt x="169278" y="870115"/>
                </a:lnTo>
                <a:lnTo>
                  <a:pt x="196583" y="838200"/>
                </a:lnTo>
                <a:lnTo>
                  <a:pt x="225298" y="808736"/>
                </a:lnTo>
                <a:lnTo>
                  <a:pt x="254635" y="782193"/>
                </a:lnTo>
                <a:lnTo>
                  <a:pt x="254850" y="781875"/>
                </a:lnTo>
                <a:lnTo>
                  <a:pt x="255384" y="781443"/>
                </a:lnTo>
                <a:lnTo>
                  <a:pt x="255562" y="781265"/>
                </a:lnTo>
                <a:lnTo>
                  <a:pt x="256171" y="780808"/>
                </a:lnTo>
                <a:lnTo>
                  <a:pt x="288163" y="755015"/>
                </a:lnTo>
                <a:lnTo>
                  <a:pt x="323303" y="730211"/>
                </a:lnTo>
                <a:lnTo>
                  <a:pt x="359295" y="707771"/>
                </a:lnTo>
                <a:lnTo>
                  <a:pt x="398145" y="686562"/>
                </a:lnTo>
                <a:lnTo>
                  <a:pt x="436054" y="668642"/>
                </a:lnTo>
                <a:lnTo>
                  <a:pt x="436918" y="668350"/>
                </a:lnTo>
                <a:lnTo>
                  <a:pt x="437248" y="668159"/>
                </a:lnTo>
                <a:lnTo>
                  <a:pt x="478536" y="651383"/>
                </a:lnTo>
                <a:lnTo>
                  <a:pt x="520598" y="636879"/>
                </a:lnTo>
                <a:lnTo>
                  <a:pt x="565785" y="624078"/>
                </a:lnTo>
                <a:lnTo>
                  <a:pt x="558419" y="596519"/>
                </a:lnTo>
                <a:lnTo>
                  <a:pt x="512953" y="609346"/>
                </a:lnTo>
                <a:lnTo>
                  <a:pt x="468884" y="624459"/>
                </a:lnTo>
                <a:lnTo>
                  <a:pt x="426085" y="641858"/>
                </a:lnTo>
                <a:lnTo>
                  <a:pt x="384810" y="661289"/>
                </a:lnTo>
                <a:lnTo>
                  <a:pt x="345186" y="683006"/>
                </a:lnTo>
                <a:lnTo>
                  <a:pt x="307340" y="706501"/>
                </a:lnTo>
                <a:lnTo>
                  <a:pt x="271272" y="732028"/>
                </a:lnTo>
                <a:lnTo>
                  <a:pt x="237236" y="759333"/>
                </a:lnTo>
                <a:lnTo>
                  <a:pt x="205105" y="788416"/>
                </a:lnTo>
                <a:lnTo>
                  <a:pt x="175133" y="819277"/>
                </a:lnTo>
                <a:lnTo>
                  <a:pt x="147447" y="851662"/>
                </a:lnTo>
                <a:lnTo>
                  <a:pt x="122047" y="885571"/>
                </a:lnTo>
                <a:lnTo>
                  <a:pt x="105930" y="909777"/>
                </a:lnTo>
                <a:lnTo>
                  <a:pt x="102336" y="903693"/>
                </a:lnTo>
                <a:lnTo>
                  <a:pt x="89306" y="878954"/>
                </a:lnTo>
                <a:lnTo>
                  <a:pt x="89306" y="937717"/>
                </a:lnTo>
                <a:lnTo>
                  <a:pt x="88392" y="939292"/>
                </a:lnTo>
                <a:lnTo>
                  <a:pt x="69088" y="976503"/>
                </a:lnTo>
                <a:lnTo>
                  <a:pt x="52451" y="1015365"/>
                </a:lnTo>
                <a:lnTo>
                  <a:pt x="47853" y="1027861"/>
                </a:lnTo>
                <a:lnTo>
                  <a:pt x="42303" y="1002753"/>
                </a:lnTo>
                <a:lnTo>
                  <a:pt x="34328" y="941959"/>
                </a:lnTo>
                <a:lnTo>
                  <a:pt x="32893" y="910082"/>
                </a:lnTo>
                <a:lnTo>
                  <a:pt x="33261" y="879894"/>
                </a:lnTo>
                <a:lnTo>
                  <a:pt x="35471" y="848372"/>
                </a:lnTo>
                <a:lnTo>
                  <a:pt x="35585" y="847128"/>
                </a:lnTo>
                <a:lnTo>
                  <a:pt x="37541" y="831989"/>
                </a:lnTo>
                <a:lnTo>
                  <a:pt x="48260" y="858647"/>
                </a:lnTo>
                <a:lnTo>
                  <a:pt x="62103" y="888619"/>
                </a:lnTo>
                <a:lnTo>
                  <a:pt x="77470" y="917829"/>
                </a:lnTo>
                <a:lnTo>
                  <a:pt x="89306" y="937717"/>
                </a:lnTo>
                <a:lnTo>
                  <a:pt x="89306" y="878954"/>
                </a:lnTo>
                <a:lnTo>
                  <a:pt x="87744" y="875982"/>
                </a:lnTo>
                <a:lnTo>
                  <a:pt x="87299" y="875068"/>
                </a:lnTo>
                <a:lnTo>
                  <a:pt x="74409" y="847090"/>
                </a:lnTo>
                <a:lnTo>
                  <a:pt x="62725" y="818007"/>
                </a:lnTo>
                <a:lnTo>
                  <a:pt x="53086" y="789178"/>
                </a:lnTo>
                <a:lnTo>
                  <a:pt x="48628" y="773214"/>
                </a:lnTo>
                <a:lnTo>
                  <a:pt x="53022" y="755548"/>
                </a:lnTo>
                <a:lnTo>
                  <a:pt x="53454" y="754138"/>
                </a:lnTo>
                <a:lnTo>
                  <a:pt x="53505" y="753808"/>
                </a:lnTo>
                <a:lnTo>
                  <a:pt x="53746" y="753237"/>
                </a:lnTo>
                <a:lnTo>
                  <a:pt x="63525" y="722109"/>
                </a:lnTo>
                <a:lnTo>
                  <a:pt x="70218" y="703922"/>
                </a:lnTo>
                <a:lnTo>
                  <a:pt x="86347" y="666369"/>
                </a:lnTo>
                <a:lnTo>
                  <a:pt x="104965" y="630199"/>
                </a:lnTo>
                <a:lnTo>
                  <a:pt x="136474" y="580072"/>
                </a:lnTo>
                <a:lnTo>
                  <a:pt x="148412" y="563714"/>
                </a:lnTo>
                <a:lnTo>
                  <a:pt x="148386" y="563575"/>
                </a:lnTo>
                <a:lnTo>
                  <a:pt x="148793" y="563194"/>
                </a:lnTo>
                <a:lnTo>
                  <a:pt x="160629" y="547928"/>
                </a:lnTo>
                <a:lnTo>
                  <a:pt x="187045" y="516915"/>
                </a:lnTo>
                <a:lnTo>
                  <a:pt x="216662" y="486410"/>
                </a:lnTo>
                <a:lnTo>
                  <a:pt x="247383" y="458597"/>
                </a:lnTo>
                <a:lnTo>
                  <a:pt x="279527" y="432816"/>
                </a:lnTo>
                <a:lnTo>
                  <a:pt x="314642" y="408025"/>
                </a:lnTo>
                <a:lnTo>
                  <a:pt x="350139" y="385787"/>
                </a:lnTo>
                <a:lnTo>
                  <a:pt x="388251" y="364985"/>
                </a:lnTo>
                <a:lnTo>
                  <a:pt x="427278" y="346443"/>
                </a:lnTo>
                <a:lnTo>
                  <a:pt x="427990" y="346151"/>
                </a:lnTo>
                <a:lnTo>
                  <a:pt x="428485" y="345960"/>
                </a:lnTo>
                <a:lnTo>
                  <a:pt x="429399" y="345579"/>
                </a:lnTo>
                <a:lnTo>
                  <a:pt x="469785" y="329057"/>
                </a:lnTo>
                <a:lnTo>
                  <a:pt x="470115" y="328930"/>
                </a:lnTo>
                <a:lnTo>
                  <a:pt x="469646" y="329057"/>
                </a:lnTo>
                <a:lnTo>
                  <a:pt x="512648" y="314375"/>
                </a:lnTo>
                <a:lnTo>
                  <a:pt x="513651" y="314045"/>
                </a:lnTo>
                <a:lnTo>
                  <a:pt x="534098" y="307962"/>
                </a:lnTo>
                <a:lnTo>
                  <a:pt x="534441" y="307962"/>
                </a:lnTo>
                <a:lnTo>
                  <a:pt x="537692" y="307009"/>
                </a:lnTo>
                <a:lnTo>
                  <a:pt x="557022" y="301879"/>
                </a:lnTo>
                <a:lnTo>
                  <a:pt x="549656" y="274320"/>
                </a:lnTo>
                <a:lnTo>
                  <a:pt x="526923" y="280289"/>
                </a:lnTo>
                <a:lnTo>
                  <a:pt x="460121" y="302133"/>
                </a:lnTo>
                <a:lnTo>
                  <a:pt x="417322" y="319532"/>
                </a:lnTo>
                <a:lnTo>
                  <a:pt x="376174" y="339090"/>
                </a:lnTo>
                <a:lnTo>
                  <a:pt x="336550" y="360680"/>
                </a:lnTo>
                <a:lnTo>
                  <a:pt x="298704" y="384302"/>
                </a:lnTo>
                <a:lnTo>
                  <a:pt x="262636" y="409702"/>
                </a:lnTo>
                <a:lnTo>
                  <a:pt x="228473" y="437134"/>
                </a:lnTo>
                <a:lnTo>
                  <a:pt x="196469" y="466217"/>
                </a:lnTo>
                <a:lnTo>
                  <a:pt x="166497" y="497078"/>
                </a:lnTo>
                <a:lnTo>
                  <a:pt x="138811" y="529348"/>
                </a:lnTo>
                <a:lnTo>
                  <a:pt x="113233" y="563575"/>
                </a:lnTo>
                <a:lnTo>
                  <a:pt x="90170" y="598805"/>
                </a:lnTo>
                <a:lnTo>
                  <a:pt x="69596" y="635635"/>
                </a:lnTo>
                <a:lnTo>
                  <a:pt x="51689" y="673608"/>
                </a:lnTo>
                <a:lnTo>
                  <a:pt x="36449" y="712978"/>
                </a:lnTo>
                <a:lnTo>
                  <a:pt x="35839" y="714870"/>
                </a:lnTo>
                <a:lnTo>
                  <a:pt x="33286" y="698639"/>
                </a:lnTo>
                <a:lnTo>
                  <a:pt x="30111" y="669417"/>
                </a:lnTo>
                <a:lnTo>
                  <a:pt x="29997" y="668337"/>
                </a:lnTo>
                <a:lnTo>
                  <a:pt x="28613" y="636651"/>
                </a:lnTo>
                <a:lnTo>
                  <a:pt x="28575" y="635762"/>
                </a:lnTo>
                <a:lnTo>
                  <a:pt x="28943" y="605434"/>
                </a:lnTo>
                <a:lnTo>
                  <a:pt x="31089" y="575170"/>
                </a:lnTo>
                <a:lnTo>
                  <a:pt x="31178" y="574040"/>
                </a:lnTo>
                <a:lnTo>
                  <a:pt x="31242" y="573176"/>
                </a:lnTo>
                <a:lnTo>
                  <a:pt x="31661" y="570738"/>
                </a:lnTo>
                <a:lnTo>
                  <a:pt x="35306" y="542671"/>
                </a:lnTo>
                <a:lnTo>
                  <a:pt x="35356" y="542290"/>
                </a:lnTo>
                <a:lnTo>
                  <a:pt x="35344" y="541769"/>
                </a:lnTo>
                <a:lnTo>
                  <a:pt x="41084" y="511924"/>
                </a:lnTo>
                <a:lnTo>
                  <a:pt x="49174" y="479679"/>
                </a:lnTo>
                <a:lnTo>
                  <a:pt x="49288" y="479196"/>
                </a:lnTo>
                <a:lnTo>
                  <a:pt x="49403" y="478790"/>
                </a:lnTo>
                <a:lnTo>
                  <a:pt x="51739" y="471424"/>
                </a:lnTo>
                <a:lnTo>
                  <a:pt x="59220" y="447636"/>
                </a:lnTo>
                <a:lnTo>
                  <a:pt x="73723" y="410311"/>
                </a:lnTo>
                <a:lnTo>
                  <a:pt x="99263" y="358355"/>
                </a:lnTo>
                <a:lnTo>
                  <a:pt x="120002" y="323799"/>
                </a:lnTo>
                <a:lnTo>
                  <a:pt x="142633" y="291071"/>
                </a:lnTo>
                <a:lnTo>
                  <a:pt x="143954" y="289420"/>
                </a:lnTo>
                <a:lnTo>
                  <a:pt x="144043" y="289280"/>
                </a:lnTo>
                <a:lnTo>
                  <a:pt x="143827" y="289420"/>
                </a:lnTo>
                <a:lnTo>
                  <a:pt x="143941" y="289255"/>
                </a:lnTo>
                <a:lnTo>
                  <a:pt x="144360" y="288874"/>
                </a:lnTo>
                <a:lnTo>
                  <a:pt x="156514" y="273253"/>
                </a:lnTo>
                <a:lnTo>
                  <a:pt x="157619" y="271932"/>
                </a:lnTo>
                <a:lnTo>
                  <a:pt x="183375" y="241808"/>
                </a:lnTo>
                <a:lnTo>
                  <a:pt x="212217" y="212090"/>
                </a:lnTo>
                <a:lnTo>
                  <a:pt x="242404" y="184785"/>
                </a:lnTo>
                <a:lnTo>
                  <a:pt x="242570" y="184581"/>
                </a:lnTo>
                <a:lnTo>
                  <a:pt x="275170" y="158496"/>
                </a:lnTo>
                <a:lnTo>
                  <a:pt x="275577" y="158153"/>
                </a:lnTo>
                <a:lnTo>
                  <a:pt x="310222" y="133692"/>
                </a:lnTo>
                <a:lnTo>
                  <a:pt x="346214" y="111252"/>
                </a:lnTo>
                <a:lnTo>
                  <a:pt x="385064" y="90043"/>
                </a:lnTo>
                <a:lnTo>
                  <a:pt x="423837" y="71767"/>
                </a:lnTo>
                <a:lnTo>
                  <a:pt x="464312" y="55270"/>
                </a:lnTo>
                <a:lnTo>
                  <a:pt x="464718" y="55118"/>
                </a:lnTo>
                <a:lnTo>
                  <a:pt x="464870" y="55054"/>
                </a:lnTo>
                <a:lnTo>
                  <a:pt x="465442" y="54876"/>
                </a:lnTo>
                <a:lnTo>
                  <a:pt x="466534" y="54495"/>
                </a:lnTo>
                <a:lnTo>
                  <a:pt x="508482" y="39966"/>
                </a:lnTo>
                <a:lnTo>
                  <a:pt x="508723" y="39890"/>
                </a:lnTo>
                <a:lnTo>
                  <a:pt x="508571" y="39966"/>
                </a:lnTo>
                <a:lnTo>
                  <a:pt x="509041" y="39827"/>
                </a:lnTo>
                <a:lnTo>
                  <a:pt x="509917" y="39522"/>
                </a:lnTo>
                <a:lnTo>
                  <a:pt x="529907" y="33642"/>
                </a:lnTo>
                <a:lnTo>
                  <a:pt x="530250" y="33642"/>
                </a:lnTo>
                <a:lnTo>
                  <a:pt x="533857" y="32588"/>
                </a:lnTo>
                <a:lnTo>
                  <a:pt x="552704" y="27559"/>
                </a:lnTo>
                <a:lnTo>
                  <a:pt x="545465" y="0"/>
                </a:lnTo>
                <a:lnTo>
                  <a:pt x="522605" y="5969"/>
                </a:lnTo>
                <a:lnTo>
                  <a:pt x="455803" y="27940"/>
                </a:lnTo>
                <a:lnTo>
                  <a:pt x="413004" y="45212"/>
                </a:lnTo>
                <a:lnTo>
                  <a:pt x="371729" y="64770"/>
                </a:lnTo>
                <a:lnTo>
                  <a:pt x="332105" y="86360"/>
                </a:lnTo>
                <a:lnTo>
                  <a:pt x="294259" y="109982"/>
                </a:lnTo>
                <a:lnTo>
                  <a:pt x="258318" y="135382"/>
                </a:lnTo>
                <a:lnTo>
                  <a:pt x="224155" y="162814"/>
                </a:lnTo>
                <a:lnTo>
                  <a:pt x="192024" y="191897"/>
                </a:lnTo>
                <a:lnTo>
                  <a:pt x="162052" y="222758"/>
                </a:lnTo>
                <a:lnTo>
                  <a:pt x="134493" y="255016"/>
                </a:lnTo>
                <a:lnTo>
                  <a:pt x="108826" y="289255"/>
                </a:lnTo>
                <a:lnTo>
                  <a:pt x="85852" y="324485"/>
                </a:lnTo>
                <a:lnTo>
                  <a:pt x="65405" y="361188"/>
                </a:lnTo>
                <a:lnTo>
                  <a:pt x="47371" y="399288"/>
                </a:lnTo>
                <a:lnTo>
                  <a:pt x="32131" y="438531"/>
                </a:lnTo>
                <a:lnTo>
                  <a:pt x="13462" y="504571"/>
                </a:lnTo>
                <a:lnTo>
                  <a:pt x="2794" y="570738"/>
                </a:lnTo>
                <a:lnTo>
                  <a:pt x="12" y="635762"/>
                </a:lnTo>
                <a:lnTo>
                  <a:pt x="0" y="636651"/>
                </a:lnTo>
                <a:lnTo>
                  <a:pt x="1282" y="666877"/>
                </a:lnTo>
                <a:lnTo>
                  <a:pt x="9906" y="734060"/>
                </a:lnTo>
                <a:lnTo>
                  <a:pt x="19113" y="773544"/>
                </a:lnTo>
                <a:lnTo>
                  <a:pt x="17780" y="778891"/>
                </a:lnTo>
                <a:lnTo>
                  <a:pt x="11430" y="812038"/>
                </a:lnTo>
                <a:lnTo>
                  <a:pt x="7112" y="845185"/>
                </a:lnTo>
                <a:lnTo>
                  <a:pt x="4699" y="878205"/>
                </a:lnTo>
                <a:lnTo>
                  <a:pt x="4318" y="910082"/>
                </a:lnTo>
                <a:lnTo>
                  <a:pt x="4318" y="910971"/>
                </a:lnTo>
                <a:lnTo>
                  <a:pt x="5689" y="940612"/>
                </a:lnTo>
                <a:lnTo>
                  <a:pt x="5715" y="941209"/>
                </a:lnTo>
                <a:lnTo>
                  <a:pt x="14351" y="1008380"/>
                </a:lnTo>
                <a:lnTo>
                  <a:pt x="29972" y="1071626"/>
                </a:lnTo>
                <a:lnTo>
                  <a:pt x="32232" y="1078306"/>
                </a:lnTo>
                <a:lnTo>
                  <a:pt x="26543" y="1101090"/>
                </a:lnTo>
                <a:lnTo>
                  <a:pt x="15875" y="1167257"/>
                </a:lnTo>
                <a:lnTo>
                  <a:pt x="12966" y="1232281"/>
                </a:lnTo>
                <a:lnTo>
                  <a:pt x="12954" y="1233170"/>
                </a:lnTo>
                <a:lnTo>
                  <a:pt x="14351" y="1263396"/>
                </a:lnTo>
                <a:lnTo>
                  <a:pt x="22987" y="1330579"/>
                </a:lnTo>
                <a:lnTo>
                  <a:pt x="38735" y="1393698"/>
                </a:lnTo>
                <a:lnTo>
                  <a:pt x="61341" y="1455293"/>
                </a:lnTo>
                <a:lnTo>
                  <a:pt x="90551" y="1514348"/>
                </a:lnTo>
                <a:lnTo>
                  <a:pt x="126111" y="1570990"/>
                </a:lnTo>
                <a:lnTo>
                  <a:pt x="167894" y="1624330"/>
                </a:lnTo>
                <a:lnTo>
                  <a:pt x="215265" y="1674368"/>
                </a:lnTo>
                <a:lnTo>
                  <a:pt x="268351" y="1720342"/>
                </a:lnTo>
                <a:lnTo>
                  <a:pt x="326517" y="1762125"/>
                </a:lnTo>
                <a:lnTo>
                  <a:pt x="389890" y="1799209"/>
                </a:lnTo>
                <a:lnTo>
                  <a:pt x="457962" y="1831213"/>
                </a:lnTo>
                <a:lnTo>
                  <a:pt x="486054" y="1841512"/>
                </a:lnTo>
                <a:lnTo>
                  <a:pt x="477139" y="1869186"/>
                </a:lnTo>
                <a:lnTo>
                  <a:pt x="571881" y="1854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2957A35-7133-49BC-9D5A-9348C895429E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D39AE8A-209B-6E8C-67A5-62DDF54512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1BB8CD2-DCFE-43FF-9AC1-1B5B4F245504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30" dirty="0"/>
              <a:t> </a:t>
            </a:r>
            <a:r>
              <a:rPr dirty="0"/>
              <a:t>Access</a:t>
            </a:r>
            <a:r>
              <a:rPr spc="-140" dirty="0"/>
              <a:t> </a:t>
            </a:r>
            <a:r>
              <a:rPr dirty="0"/>
              <a:t>without</a:t>
            </a:r>
            <a:r>
              <a:rPr spc="-120" dirty="0"/>
              <a:t> </a:t>
            </a:r>
            <a:r>
              <a:rPr dirty="0"/>
              <a:t>Nested</a:t>
            </a:r>
            <a:r>
              <a:rPr spc="-130" dirty="0"/>
              <a:t> </a:t>
            </a:r>
            <a:r>
              <a:rPr spc="-10" dirty="0"/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9574530" cy="31959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C-</a:t>
            </a:r>
            <a:r>
              <a:rPr sz="2800" dirty="0">
                <a:latin typeface="Calibri"/>
                <a:cs typeface="Calibri"/>
              </a:rPr>
              <a:t>family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non-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235"/>
              </a:spcBef>
              <a:buAutoNum type="romanLcPeriod"/>
              <a:tabLst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storage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Addresses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fixed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compile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 marL="984250" lvl="1" indent="-514350">
              <a:lnSpc>
                <a:spcPct val="100000"/>
              </a:lnSpc>
              <a:spcBef>
                <a:spcPts val="185"/>
              </a:spcBef>
              <a:buAutoNum type="romanLcPeriod"/>
              <a:tabLst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Any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83FF-9482-E756-58F2-F65D77E5A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BE4FDF3-236C-48BD-B6E8-C6FE8D04FF0A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7736"/>
            <a:ext cx="1022032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/>
              <a:t>Access</a:t>
            </a:r>
            <a:r>
              <a:rPr sz="4300" spc="-90" dirty="0"/>
              <a:t> </a:t>
            </a:r>
            <a:r>
              <a:rPr sz="4300" dirty="0"/>
              <a:t>to</a:t>
            </a:r>
            <a:r>
              <a:rPr sz="4300" spc="-90" dirty="0"/>
              <a:t> </a:t>
            </a:r>
            <a:r>
              <a:rPr sz="4300" spc="-30" dirty="0"/>
              <a:t>Non-</a:t>
            </a:r>
            <a:r>
              <a:rPr sz="4300" dirty="0"/>
              <a:t>local</a:t>
            </a:r>
            <a:r>
              <a:rPr sz="4300" spc="-105" dirty="0"/>
              <a:t> </a:t>
            </a:r>
            <a:r>
              <a:rPr sz="4300" dirty="0"/>
              <a:t>Data</a:t>
            </a:r>
            <a:r>
              <a:rPr sz="4300" spc="-95" dirty="0"/>
              <a:t> </a:t>
            </a:r>
            <a:r>
              <a:rPr sz="4300" dirty="0"/>
              <a:t>in</a:t>
            </a:r>
            <a:r>
              <a:rPr sz="4300" spc="-85" dirty="0"/>
              <a:t> </a:t>
            </a:r>
            <a:r>
              <a:rPr sz="4300" dirty="0"/>
              <a:t>Nested</a:t>
            </a:r>
            <a:r>
              <a:rPr sz="4300" spc="-85" dirty="0"/>
              <a:t> </a:t>
            </a:r>
            <a:r>
              <a:rPr sz="4300" spc="-10" dirty="0"/>
              <a:t>Procedures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396492"/>
            <a:ext cx="10166985" cy="45993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432434" indent="-228600">
              <a:lnSpc>
                <a:spcPct val="8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lexical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𝑚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nested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𝑞</a:t>
            </a:r>
            <a:r>
              <a:rPr sz="2800" spc="4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𝑛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declared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𝑞</a:t>
            </a:r>
            <a:endParaRPr sz="2800">
              <a:latin typeface="Cambria Math"/>
              <a:cs typeface="Cambria Math"/>
            </a:endParaRPr>
          </a:p>
          <a:p>
            <a:pPr marL="697230" lvl="1" indent="-227329">
              <a:lnSpc>
                <a:spcPts val="278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resolve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non-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𝑝</a:t>
            </a:r>
            <a:endParaRPr sz="2400">
              <a:latin typeface="Cambria Math"/>
              <a:cs typeface="Cambria Math"/>
            </a:endParaRPr>
          </a:p>
          <a:p>
            <a:pPr marL="697230" lvl="1" indent="-227329">
              <a:lnSpc>
                <a:spcPts val="284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Finding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decision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25"/>
              </a:lnSpc>
              <a:spcBef>
                <a:spcPts val="30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Compiler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distance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coordinate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&lt;𝑚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  <a:p>
            <a:pPr marL="241300">
              <a:lnSpc>
                <a:spcPts val="2995"/>
              </a:lnSpc>
            </a:pPr>
            <a:r>
              <a:rPr sz="2800" dirty="0">
                <a:latin typeface="Cambria Math"/>
                <a:cs typeface="Cambria Math"/>
              </a:rPr>
              <a:t>𝑛,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𝑜&gt;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𝑜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sz="2800" dirty="0">
                <a:latin typeface="Calibri"/>
                <a:cs typeface="Calibri"/>
              </a:rPr>
              <a:t>’s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offset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𝑞</a:t>
            </a:r>
            <a:endParaRPr sz="2800">
              <a:latin typeface="Cambria Math"/>
              <a:cs typeface="Cambria Math"/>
            </a:endParaRPr>
          </a:p>
          <a:p>
            <a:pPr marL="697230" lvl="1" indent="-227329">
              <a:lnSpc>
                <a:spcPts val="285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Compiler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&lt;𝑚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𝑜&gt;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241300" marR="954405" indent="-228600">
              <a:lnSpc>
                <a:spcPts val="269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Finding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relevant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𝑞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</a:t>
            </a:r>
            <a:endParaRPr sz="2800">
              <a:latin typeface="Calibri"/>
              <a:cs typeface="Calibri"/>
            </a:endParaRPr>
          </a:p>
          <a:p>
            <a:pPr marL="697230" marR="109220" lvl="1" indent="-227329">
              <a:lnSpc>
                <a:spcPts val="23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compile-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activation 	records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Two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strategies: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links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displays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951C-2D6D-22F3-86FB-33E7B7C6F0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Access</a:t>
            </a:r>
            <a:r>
              <a:rPr spc="-130" dirty="0"/>
              <a:t> </a:t>
            </a:r>
            <a:r>
              <a:rPr spc="-10"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4001"/>
            <a:ext cx="6593205" cy="335152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nested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immediately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𝑞</a:t>
            </a:r>
            <a:endParaRPr sz="2800">
              <a:latin typeface="Cambria Math"/>
              <a:cs typeface="Cambria Math"/>
            </a:endParaRPr>
          </a:p>
          <a:p>
            <a:pPr marL="241300" marR="325755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points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𝑞</a:t>
            </a:r>
            <a:endParaRPr sz="2800">
              <a:latin typeface="Cambria Math"/>
              <a:cs typeface="Cambria Math"/>
            </a:endParaRPr>
          </a:p>
          <a:p>
            <a:pPr marL="241300" marR="6121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nesting hierarchy</a:t>
            </a:r>
            <a:endParaRPr sz="2800">
              <a:latin typeface="Calibri"/>
              <a:cs typeface="Calibri"/>
            </a:endParaRPr>
          </a:p>
          <a:p>
            <a:pPr marL="697230" marR="39370" lvl="1" indent="-227329">
              <a:lnSpc>
                <a:spcPts val="259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	</a:t>
            </a:r>
            <a:r>
              <a:rPr sz="2400" dirty="0">
                <a:latin typeface="Calibri"/>
                <a:cs typeface="Calibri"/>
              </a:rPr>
              <a:t>accessible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52459" y="1684782"/>
          <a:ext cx="2007235" cy="426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Actual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727075" marR="299085" indent="-421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machine 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Temporaries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430636" y="2758058"/>
            <a:ext cx="76200" cy="2133600"/>
          </a:xfrm>
          <a:custGeom>
            <a:avLst/>
            <a:gdLst/>
            <a:ahLst/>
            <a:cxnLst/>
            <a:rect l="l" t="t" r="r" b="b"/>
            <a:pathLst>
              <a:path w="76200" h="2133600">
                <a:moveTo>
                  <a:pt x="35433" y="0"/>
                </a:moveTo>
                <a:lnTo>
                  <a:pt x="16383" y="0"/>
                </a:lnTo>
                <a:lnTo>
                  <a:pt x="16891" y="76200"/>
                </a:lnTo>
                <a:lnTo>
                  <a:pt x="35941" y="76200"/>
                </a:lnTo>
                <a:lnTo>
                  <a:pt x="35433" y="0"/>
                </a:lnTo>
                <a:close/>
              </a:path>
              <a:path w="76200" h="2133600">
                <a:moveTo>
                  <a:pt x="36195" y="133350"/>
                </a:moveTo>
                <a:lnTo>
                  <a:pt x="17145" y="133350"/>
                </a:lnTo>
                <a:lnTo>
                  <a:pt x="17653" y="209550"/>
                </a:lnTo>
                <a:lnTo>
                  <a:pt x="36703" y="209550"/>
                </a:lnTo>
                <a:lnTo>
                  <a:pt x="36195" y="133350"/>
                </a:lnTo>
                <a:close/>
              </a:path>
              <a:path w="76200" h="2133600">
                <a:moveTo>
                  <a:pt x="36957" y="266700"/>
                </a:moveTo>
                <a:lnTo>
                  <a:pt x="17907" y="266700"/>
                </a:lnTo>
                <a:lnTo>
                  <a:pt x="18415" y="342900"/>
                </a:lnTo>
                <a:lnTo>
                  <a:pt x="37465" y="342900"/>
                </a:lnTo>
                <a:lnTo>
                  <a:pt x="36957" y="266700"/>
                </a:lnTo>
                <a:close/>
              </a:path>
              <a:path w="76200" h="2133600">
                <a:moveTo>
                  <a:pt x="37846" y="400050"/>
                </a:moveTo>
                <a:lnTo>
                  <a:pt x="18796" y="400050"/>
                </a:lnTo>
                <a:lnTo>
                  <a:pt x="19177" y="476250"/>
                </a:lnTo>
                <a:lnTo>
                  <a:pt x="38227" y="476250"/>
                </a:lnTo>
                <a:lnTo>
                  <a:pt x="37846" y="400050"/>
                </a:lnTo>
                <a:close/>
              </a:path>
              <a:path w="76200" h="2133600">
                <a:moveTo>
                  <a:pt x="38608" y="533400"/>
                </a:moveTo>
                <a:lnTo>
                  <a:pt x="19558" y="533400"/>
                </a:lnTo>
                <a:lnTo>
                  <a:pt x="20066" y="609600"/>
                </a:lnTo>
                <a:lnTo>
                  <a:pt x="39116" y="609600"/>
                </a:lnTo>
                <a:lnTo>
                  <a:pt x="38608" y="533400"/>
                </a:lnTo>
                <a:close/>
              </a:path>
              <a:path w="76200" h="2133600">
                <a:moveTo>
                  <a:pt x="39370" y="666750"/>
                </a:moveTo>
                <a:lnTo>
                  <a:pt x="20320" y="666750"/>
                </a:lnTo>
                <a:lnTo>
                  <a:pt x="20828" y="742950"/>
                </a:lnTo>
                <a:lnTo>
                  <a:pt x="39878" y="742950"/>
                </a:lnTo>
                <a:lnTo>
                  <a:pt x="39370" y="666750"/>
                </a:lnTo>
                <a:close/>
              </a:path>
              <a:path w="76200" h="2133600">
                <a:moveTo>
                  <a:pt x="40132" y="800100"/>
                </a:moveTo>
                <a:lnTo>
                  <a:pt x="21082" y="800100"/>
                </a:lnTo>
                <a:lnTo>
                  <a:pt x="21590" y="876299"/>
                </a:lnTo>
                <a:lnTo>
                  <a:pt x="40640" y="876299"/>
                </a:lnTo>
                <a:lnTo>
                  <a:pt x="40132" y="800100"/>
                </a:lnTo>
                <a:close/>
              </a:path>
              <a:path w="76200" h="2133600">
                <a:moveTo>
                  <a:pt x="41021" y="933449"/>
                </a:moveTo>
                <a:lnTo>
                  <a:pt x="21971" y="933449"/>
                </a:lnTo>
                <a:lnTo>
                  <a:pt x="22352" y="1009649"/>
                </a:lnTo>
                <a:lnTo>
                  <a:pt x="41402" y="1009649"/>
                </a:lnTo>
                <a:lnTo>
                  <a:pt x="41021" y="933449"/>
                </a:lnTo>
                <a:close/>
              </a:path>
              <a:path w="76200" h="2133600">
                <a:moveTo>
                  <a:pt x="41783" y="1066799"/>
                </a:moveTo>
                <a:lnTo>
                  <a:pt x="22733" y="1066799"/>
                </a:lnTo>
                <a:lnTo>
                  <a:pt x="23241" y="1142999"/>
                </a:lnTo>
                <a:lnTo>
                  <a:pt x="42291" y="1142999"/>
                </a:lnTo>
                <a:lnTo>
                  <a:pt x="41783" y="1066799"/>
                </a:lnTo>
                <a:close/>
              </a:path>
              <a:path w="76200" h="2133600">
                <a:moveTo>
                  <a:pt x="42545" y="1200149"/>
                </a:moveTo>
                <a:lnTo>
                  <a:pt x="23495" y="1200149"/>
                </a:lnTo>
                <a:lnTo>
                  <a:pt x="24003" y="1276349"/>
                </a:lnTo>
                <a:lnTo>
                  <a:pt x="43053" y="1276349"/>
                </a:lnTo>
                <a:lnTo>
                  <a:pt x="42545" y="1200149"/>
                </a:lnTo>
                <a:close/>
              </a:path>
              <a:path w="76200" h="2133600">
                <a:moveTo>
                  <a:pt x="43307" y="1333499"/>
                </a:moveTo>
                <a:lnTo>
                  <a:pt x="24257" y="1333499"/>
                </a:lnTo>
                <a:lnTo>
                  <a:pt x="24765" y="1409699"/>
                </a:lnTo>
                <a:lnTo>
                  <a:pt x="43815" y="1409699"/>
                </a:lnTo>
                <a:lnTo>
                  <a:pt x="43307" y="1333499"/>
                </a:lnTo>
                <a:close/>
              </a:path>
              <a:path w="76200" h="2133600">
                <a:moveTo>
                  <a:pt x="44196" y="1466849"/>
                </a:moveTo>
                <a:lnTo>
                  <a:pt x="25146" y="1466849"/>
                </a:lnTo>
                <a:lnTo>
                  <a:pt x="25527" y="1543049"/>
                </a:lnTo>
                <a:lnTo>
                  <a:pt x="44577" y="1543049"/>
                </a:lnTo>
                <a:lnTo>
                  <a:pt x="44196" y="1466849"/>
                </a:lnTo>
                <a:close/>
              </a:path>
              <a:path w="76200" h="2133600">
                <a:moveTo>
                  <a:pt x="44958" y="1600199"/>
                </a:moveTo>
                <a:lnTo>
                  <a:pt x="25908" y="1600199"/>
                </a:lnTo>
                <a:lnTo>
                  <a:pt x="26416" y="1676399"/>
                </a:lnTo>
                <a:lnTo>
                  <a:pt x="45466" y="1676399"/>
                </a:lnTo>
                <a:lnTo>
                  <a:pt x="44958" y="1600199"/>
                </a:lnTo>
                <a:close/>
              </a:path>
              <a:path w="76200" h="2133600">
                <a:moveTo>
                  <a:pt x="45720" y="1733549"/>
                </a:moveTo>
                <a:lnTo>
                  <a:pt x="26670" y="1733549"/>
                </a:lnTo>
                <a:lnTo>
                  <a:pt x="27178" y="1809749"/>
                </a:lnTo>
                <a:lnTo>
                  <a:pt x="46228" y="1809749"/>
                </a:lnTo>
                <a:lnTo>
                  <a:pt x="45720" y="1733549"/>
                </a:lnTo>
                <a:close/>
              </a:path>
              <a:path w="76200" h="2133600">
                <a:moveTo>
                  <a:pt x="46482" y="1866899"/>
                </a:moveTo>
                <a:lnTo>
                  <a:pt x="27432" y="1866899"/>
                </a:lnTo>
                <a:lnTo>
                  <a:pt x="27940" y="1943099"/>
                </a:lnTo>
                <a:lnTo>
                  <a:pt x="46990" y="1943099"/>
                </a:lnTo>
                <a:lnTo>
                  <a:pt x="46482" y="1866899"/>
                </a:lnTo>
                <a:close/>
              </a:path>
              <a:path w="76200" h="2133600">
                <a:moveTo>
                  <a:pt x="28633" y="2057463"/>
                </a:moveTo>
                <a:lnTo>
                  <a:pt x="0" y="2057653"/>
                </a:lnTo>
                <a:lnTo>
                  <a:pt x="38608" y="2133599"/>
                </a:lnTo>
                <a:lnTo>
                  <a:pt x="69830" y="2070099"/>
                </a:lnTo>
                <a:lnTo>
                  <a:pt x="28702" y="2070099"/>
                </a:lnTo>
                <a:lnTo>
                  <a:pt x="28633" y="2057463"/>
                </a:lnTo>
                <a:close/>
              </a:path>
              <a:path w="76200" h="2133600">
                <a:moveTo>
                  <a:pt x="47371" y="2000249"/>
                </a:moveTo>
                <a:lnTo>
                  <a:pt x="28321" y="2000249"/>
                </a:lnTo>
                <a:lnTo>
                  <a:pt x="28631" y="2057145"/>
                </a:lnTo>
                <a:lnTo>
                  <a:pt x="28702" y="2070099"/>
                </a:lnTo>
                <a:lnTo>
                  <a:pt x="47752" y="2070099"/>
                </a:lnTo>
                <a:lnTo>
                  <a:pt x="47371" y="2000249"/>
                </a:lnTo>
                <a:close/>
              </a:path>
              <a:path w="76200" h="2133600">
                <a:moveTo>
                  <a:pt x="76044" y="2057463"/>
                </a:moveTo>
                <a:lnTo>
                  <a:pt x="47683" y="2057463"/>
                </a:lnTo>
                <a:lnTo>
                  <a:pt x="47752" y="2070099"/>
                </a:lnTo>
                <a:lnTo>
                  <a:pt x="69830" y="2070099"/>
                </a:lnTo>
                <a:lnTo>
                  <a:pt x="75950" y="2057653"/>
                </a:lnTo>
                <a:lnTo>
                  <a:pt x="76044" y="2057463"/>
                </a:lnTo>
                <a:close/>
              </a:path>
              <a:path w="76200" h="2133600">
                <a:moveTo>
                  <a:pt x="76200" y="2057145"/>
                </a:moveTo>
                <a:lnTo>
                  <a:pt x="28633" y="2057463"/>
                </a:lnTo>
                <a:lnTo>
                  <a:pt x="76044" y="2057463"/>
                </a:lnTo>
                <a:lnTo>
                  <a:pt x="76200" y="205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1B60166-B1DD-4BB9-B03A-A5EC7942775D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A50EEE-7F3E-B8B5-D168-1BE7DB1A2B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2B5C25B-F008-430A-9426-84B256EA9EA9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Nesting</a:t>
            </a:r>
            <a:r>
              <a:rPr spc="-185" dirty="0"/>
              <a:t> </a:t>
            </a:r>
            <a:r>
              <a:rPr spc="-10" dirty="0"/>
              <a:t>Depth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10205720" cy="17767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Procedures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nested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nesting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immediately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depth </a:t>
            </a:r>
            <a:r>
              <a:rPr sz="2800" dirty="0">
                <a:latin typeface="Cambria Math"/>
                <a:cs typeface="Cambria Math"/>
              </a:rPr>
              <a:t>𝑖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depth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𝑖</a:t>
            </a:r>
            <a:r>
              <a:rPr sz="2800" spc="7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6DB5-5842-2AD5-BFD6-91B2F87A21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19024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6B0DB6E-D3B2-4764-9F32-954B41DEC6A3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9504"/>
            <a:ext cx="92221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Quicksort</a:t>
            </a:r>
            <a:r>
              <a:rPr spc="-105" dirty="0"/>
              <a:t> </a:t>
            </a:r>
            <a:r>
              <a:rPr dirty="0"/>
              <a:t>in</a:t>
            </a:r>
            <a:r>
              <a:rPr spc="-110" dirty="0"/>
              <a:t> </a:t>
            </a:r>
            <a:r>
              <a:rPr dirty="0"/>
              <a:t>ML</a:t>
            </a:r>
            <a:r>
              <a:rPr spc="-120" dirty="0"/>
              <a:t> </a:t>
            </a:r>
            <a:r>
              <a:rPr dirty="0"/>
              <a:t>using</a:t>
            </a:r>
            <a:r>
              <a:rPr spc="-110" dirty="0"/>
              <a:t> </a:t>
            </a:r>
            <a:r>
              <a:rPr dirty="0"/>
              <a:t>Nested</a:t>
            </a:r>
            <a:r>
              <a:rPr spc="-95" dirty="0"/>
              <a:t> </a:t>
            </a:r>
            <a:r>
              <a:rPr spc="-10" dirty="0"/>
              <a:t>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15211"/>
            <a:ext cx="4978400" cy="28511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81610" rIns="0" bIns="0" rtlCol="0">
            <a:spAutoFit/>
          </a:bodyPr>
          <a:lstStyle/>
          <a:p>
            <a:pPr marL="441959" marR="532130" indent="-350520">
              <a:lnSpc>
                <a:spcPct val="145300"/>
              </a:lnSpc>
              <a:spcBef>
                <a:spcPts val="1430"/>
              </a:spcBef>
              <a:buAutoNum type="arabicParenR"/>
              <a:tabLst>
                <a:tab pos="678180" algn="l"/>
              </a:tabLst>
            </a:pPr>
            <a:r>
              <a:rPr sz="1500" spc="180" dirty="0">
                <a:latin typeface="Trebuchet MS"/>
                <a:cs typeface="Trebuchet MS"/>
              </a:rPr>
              <a:t>fun</a:t>
            </a:r>
            <a:r>
              <a:rPr sz="1500" spc="490" dirty="0">
                <a:latin typeface="Trebuchet MS"/>
                <a:cs typeface="Trebuchet MS"/>
              </a:rPr>
              <a:t> </a:t>
            </a:r>
            <a:r>
              <a:rPr sz="1500" spc="265" dirty="0">
                <a:latin typeface="Trebuchet MS"/>
                <a:cs typeface="Trebuchet MS"/>
              </a:rPr>
              <a:t>sort</a:t>
            </a:r>
            <a:r>
              <a:rPr sz="1500" spc="490" dirty="0">
                <a:latin typeface="Trebuchet MS"/>
                <a:cs typeface="Trebuchet MS"/>
              </a:rPr>
              <a:t> </a:t>
            </a:r>
            <a:r>
              <a:rPr sz="1500" spc="270" dirty="0">
                <a:latin typeface="Trebuchet MS"/>
                <a:cs typeface="Trebuchet MS"/>
              </a:rPr>
              <a:t>(inputFile,</a:t>
            </a:r>
            <a:r>
              <a:rPr sz="1500" spc="490" dirty="0">
                <a:latin typeface="Trebuchet MS"/>
                <a:cs typeface="Trebuchet MS"/>
              </a:rPr>
              <a:t> </a:t>
            </a:r>
            <a:r>
              <a:rPr sz="1500" spc="235" dirty="0">
                <a:latin typeface="Trebuchet MS"/>
                <a:cs typeface="Trebuchet MS"/>
              </a:rPr>
              <a:t>outputFile)</a:t>
            </a:r>
            <a:r>
              <a:rPr sz="1500" spc="49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= 	</a:t>
            </a:r>
            <a:r>
              <a:rPr sz="1500" spc="275" dirty="0">
                <a:latin typeface="Trebuchet MS"/>
                <a:cs typeface="Trebuchet MS"/>
              </a:rPr>
              <a:t>let</a:t>
            </a:r>
            <a:endParaRPr sz="1500">
              <a:latin typeface="Trebuchet MS"/>
              <a:cs typeface="Trebuchet MS"/>
            </a:endParaRPr>
          </a:p>
          <a:p>
            <a:pPr marL="913765" indent="-822325">
              <a:lnSpc>
                <a:spcPct val="100000"/>
              </a:lnSpc>
              <a:spcBef>
                <a:spcPts val="825"/>
              </a:spcBef>
              <a:buAutoNum type="arabicParenR"/>
              <a:tabLst>
                <a:tab pos="913765" algn="l"/>
              </a:tabLst>
            </a:pPr>
            <a:r>
              <a:rPr sz="1500" spc="265" dirty="0">
                <a:latin typeface="Trebuchet MS"/>
                <a:cs typeface="Trebuchet MS"/>
              </a:rPr>
              <a:t>val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a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=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215" dirty="0">
                <a:latin typeface="Trebuchet MS"/>
                <a:cs typeface="Trebuchet MS"/>
              </a:rPr>
              <a:t>array(11,O);</a:t>
            </a:r>
            <a:endParaRPr sz="1500">
              <a:latin typeface="Trebuchet MS"/>
              <a:cs typeface="Trebuchet MS"/>
            </a:endParaRPr>
          </a:p>
          <a:p>
            <a:pPr marL="912494" indent="-821055">
              <a:lnSpc>
                <a:spcPct val="100000"/>
              </a:lnSpc>
              <a:spcBef>
                <a:spcPts val="819"/>
              </a:spcBef>
              <a:buAutoNum type="arabicParenR"/>
              <a:tabLst>
                <a:tab pos="912494" algn="l"/>
              </a:tabLst>
            </a:pPr>
            <a:r>
              <a:rPr sz="1500" spc="180" dirty="0">
                <a:latin typeface="Trebuchet MS"/>
                <a:cs typeface="Trebuchet MS"/>
              </a:rPr>
              <a:t>fun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215" dirty="0">
                <a:latin typeface="Trebuchet MS"/>
                <a:cs typeface="Trebuchet MS"/>
              </a:rPr>
              <a:t>readArray(inputFi1e)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=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365" dirty="0">
                <a:latin typeface="Trebuchet MS"/>
                <a:cs typeface="Trebuchet MS"/>
              </a:rPr>
              <a:t>...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315" dirty="0">
                <a:latin typeface="Trebuchet MS"/>
                <a:cs typeface="Trebuchet MS"/>
              </a:rPr>
              <a:t>;</a:t>
            </a:r>
            <a:endParaRPr sz="1500">
              <a:latin typeface="Trebuchet MS"/>
              <a:cs typeface="Trebuchet MS"/>
            </a:endParaRPr>
          </a:p>
          <a:p>
            <a:pPr marL="1147445" indent="-1056005">
              <a:lnSpc>
                <a:spcPct val="100000"/>
              </a:lnSpc>
              <a:spcBef>
                <a:spcPts val="815"/>
              </a:spcBef>
              <a:buAutoNum type="arabicParenR"/>
              <a:tabLst>
                <a:tab pos="1147445" algn="l"/>
              </a:tabLst>
            </a:pPr>
            <a:r>
              <a:rPr sz="1500" spc="335" dirty="0">
                <a:latin typeface="Trebuchet MS"/>
                <a:cs typeface="Trebuchet MS"/>
              </a:rPr>
              <a:t>...a...</a:t>
            </a:r>
            <a:r>
              <a:rPr sz="1500" spc="465" dirty="0">
                <a:latin typeface="Trebuchet MS"/>
                <a:cs typeface="Trebuchet MS"/>
              </a:rPr>
              <a:t> </a:t>
            </a:r>
            <a:r>
              <a:rPr sz="1500" spc="370" dirty="0">
                <a:latin typeface="Trebuchet MS"/>
                <a:cs typeface="Trebuchet MS"/>
              </a:rPr>
              <a:t>;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//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use</a:t>
            </a:r>
            <a:endParaRPr sz="1500">
              <a:latin typeface="Trebuchet MS"/>
              <a:cs typeface="Trebuchet MS"/>
            </a:endParaRPr>
          </a:p>
          <a:p>
            <a:pPr marL="912494" indent="-821055">
              <a:lnSpc>
                <a:spcPct val="100000"/>
              </a:lnSpc>
              <a:spcBef>
                <a:spcPts val="825"/>
              </a:spcBef>
              <a:buAutoNum type="arabicParenR"/>
              <a:tabLst>
                <a:tab pos="912494" algn="l"/>
              </a:tabLst>
            </a:pPr>
            <a:r>
              <a:rPr sz="1500" spc="180" dirty="0">
                <a:latin typeface="Trebuchet MS"/>
                <a:cs typeface="Trebuchet MS"/>
              </a:rPr>
              <a:t>fun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204" dirty="0">
                <a:latin typeface="Trebuchet MS"/>
                <a:cs typeface="Trebuchet MS"/>
              </a:rPr>
              <a:t>exchange(i,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370" dirty="0">
                <a:latin typeface="Trebuchet MS"/>
                <a:cs typeface="Trebuchet MS"/>
              </a:rPr>
              <a:t>j)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=</a:t>
            </a:r>
            <a:endParaRPr sz="1500">
              <a:latin typeface="Trebuchet MS"/>
              <a:cs typeface="Trebuchet MS"/>
            </a:endParaRPr>
          </a:p>
          <a:p>
            <a:pPr marL="1147445" indent="-1056005">
              <a:lnSpc>
                <a:spcPct val="100000"/>
              </a:lnSpc>
              <a:spcBef>
                <a:spcPts val="819"/>
              </a:spcBef>
              <a:buAutoNum type="arabicParenR"/>
              <a:tabLst>
                <a:tab pos="1147445" algn="l"/>
              </a:tabLst>
            </a:pPr>
            <a:r>
              <a:rPr sz="1500" spc="330" dirty="0">
                <a:latin typeface="Trebuchet MS"/>
                <a:cs typeface="Trebuchet MS"/>
              </a:rPr>
              <a:t>...a...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365" dirty="0">
                <a:latin typeface="Trebuchet MS"/>
                <a:cs typeface="Trebuchet MS"/>
              </a:rPr>
              <a:t>;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//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use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900" y="1315211"/>
            <a:ext cx="5295900" cy="3935729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62560" rIns="0" bIns="0" rtlCol="0">
            <a:spAutoFit/>
          </a:bodyPr>
          <a:lstStyle/>
          <a:p>
            <a:pPr marL="913130" indent="-821690">
              <a:lnSpc>
                <a:spcPct val="100000"/>
              </a:lnSpc>
              <a:spcBef>
                <a:spcPts val="1280"/>
              </a:spcBef>
              <a:buAutoNum type="arabicParenR" startAt="7"/>
              <a:tabLst>
                <a:tab pos="913130" algn="l"/>
              </a:tabLst>
            </a:pPr>
            <a:r>
              <a:rPr sz="1500" spc="180" dirty="0">
                <a:latin typeface="Trebuchet MS"/>
                <a:cs typeface="Trebuchet MS"/>
              </a:rPr>
              <a:t>fun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10" dirty="0">
                <a:latin typeface="Trebuchet MS"/>
                <a:cs typeface="Trebuchet MS"/>
              </a:rPr>
              <a:t>quicksort(m,n)</a:t>
            </a:r>
            <a:r>
              <a:rPr sz="1500" spc="49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=</a:t>
            </a:r>
            <a:endParaRPr sz="1500">
              <a:latin typeface="Trebuchet MS"/>
              <a:cs typeface="Trebuchet MS"/>
            </a:endParaRPr>
          </a:p>
          <a:p>
            <a:pPr marL="1148715">
              <a:lnSpc>
                <a:spcPct val="100000"/>
              </a:lnSpc>
              <a:spcBef>
                <a:spcPts val="815"/>
              </a:spcBef>
            </a:pPr>
            <a:r>
              <a:rPr sz="1500" spc="275" dirty="0">
                <a:latin typeface="Trebuchet MS"/>
                <a:cs typeface="Trebuchet MS"/>
              </a:rPr>
              <a:t>let</a:t>
            </a:r>
            <a:endParaRPr sz="1500">
              <a:latin typeface="Trebuchet MS"/>
              <a:cs typeface="Trebuchet MS"/>
            </a:endParaRPr>
          </a:p>
          <a:p>
            <a:pPr marL="1383030" indent="-1291590">
              <a:lnSpc>
                <a:spcPct val="100000"/>
              </a:lnSpc>
              <a:spcBef>
                <a:spcPts val="825"/>
              </a:spcBef>
              <a:buAutoNum type="arabicParenR" startAt="8"/>
              <a:tabLst>
                <a:tab pos="1383030" algn="l"/>
              </a:tabLst>
            </a:pPr>
            <a:r>
              <a:rPr sz="1500" spc="265" dirty="0">
                <a:latin typeface="Trebuchet MS"/>
                <a:cs typeface="Trebuchet MS"/>
              </a:rPr>
              <a:t>val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v=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365" dirty="0">
                <a:latin typeface="Trebuchet MS"/>
                <a:cs typeface="Trebuchet MS"/>
              </a:rPr>
              <a:t>...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365" dirty="0">
                <a:latin typeface="Trebuchet MS"/>
                <a:cs typeface="Trebuchet MS"/>
              </a:rPr>
              <a:t>;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//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215" dirty="0">
                <a:latin typeface="Trebuchet MS"/>
                <a:cs typeface="Trebuchet MS"/>
              </a:rPr>
              <a:t>pivot</a:t>
            </a:r>
            <a:endParaRPr sz="1500">
              <a:latin typeface="Trebuchet MS"/>
              <a:cs typeface="Trebuchet MS"/>
            </a:endParaRPr>
          </a:p>
          <a:p>
            <a:pPr marL="1383030" indent="-1291590">
              <a:lnSpc>
                <a:spcPct val="100000"/>
              </a:lnSpc>
              <a:spcBef>
                <a:spcPts val="819"/>
              </a:spcBef>
              <a:buAutoNum type="arabicParenR" startAt="8"/>
              <a:tabLst>
                <a:tab pos="1383030" algn="l"/>
              </a:tabLst>
            </a:pPr>
            <a:r>
              <a:rPr sz="1500" spc="190" dirty="0">
                <a:latin typeface="Trebuchet MS"/>
                <a:cs typeface="Trebuchet MS"/>
              </a:rPr>
              <a:t>fun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275" dirty="0">
                <a:latin typeface="Trebuchet MS"/>
                <a:cs typeface="Trebuchet MS"/>
              </a:rPr>
              <a:t>partition(y,z)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=</a:t>
            </a:r>
            <a:endParaRPr sz="1500">
              <a:latin typeface="Trebuchet MS"/>
              <a:cs typeface="Trebuchet MS"/>
            </a:endParaRPr>
          </a:p>
          <a:p>
            <a:pPr marL="1148715" marR="266065" indent="-1057275">
              <a:lnSpc>
                <a:spcPts val="2620"/>
              </a:lnSpc>
              <a:spcBef>
                <a:spcPts val="225"/>
              </a:spcBef>
              <a:buAutoNum type="arabicParenR" startAt="8"/>
              <a:tabLst>
                <a:tab pos="1148715" algn="l"/>
                <a:tab pos="1617980" algn="l"/>
              </a:tabLst>
            </a:pP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260" dirty="0">
                <a:latin typeface="Trebuchet MS"/>
                <a:cs typeface="Trebuchet MS"/>
              </a:rPr>
              <a:t>...a...v...exchange...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//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140" dirty="0">
                <a:latin typeface="Trebuchet MS"/>
                <a:cs typeface="Trebuchet MS"/>
              </a:rPr>
              <a:t>use </a:t>
            </a:r>
            <a:r>
              <a:rPr sz="1500" spc="265" dirty="0">
                <a:latin typeface="Trebuchet MS"/>
                <a:cs typeface="Trebuchet MS"/>
              </a:rPr>
              <a:t>in</a:t>
            </a:r>
            <a:endParaRPr sz="1500">
              <a:latin typeface="Trebuchet MS"/>
              <a:cs typeface="Trebuchet MS"/>
            </a:endParaRPr>
          </a:p>
          <a:p>
            <a:pPr marL="1148715" marR="145415" indent="-1057275">
              <a:lnSpc>
                <a:spcPts val="2620"/>
              </a:lnSpc>
              <a:buAutoNum type="arabicParenR" startAt="8"/>
              <a:tabLst>
                <a:tab pos="1148715" algn="l"/>
                <a:tab pos="1382395" algn="l"/>
              </a:tabLst>
            </a:pP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275" dirty="0">
                <a:latin typeface="Trebuchet MS"/>
                <a:cs typeface="Trebuchet MS"/>
              </a:rPr>
              <a:t>...a...v...partition...quicksort </a:t>
            </a:r>
            <a:r>
              <a:rPr sz="1500" spc="65" dirty="0">
                <a:latin typeface="Trebuchet MS"/>
                <a:cs typeface="Trebuchet MS"/>
              </a:rPr>
              <a:t>end</a:t>
            </a:r>
            <a:endParaRPr sz="1500">
              <a:latin typeface="Trebuchet MS"/>
              <a:cs typeface="Trebuchet MS"/>
            </a:endParaRPr>
          </a:p>
          <a:p>
            <a:pPr marL="678180">
              <a:lnSpc>
                <a:spcPct val="100000"/>
              </a:lnSpc>
              <a:spcBef>
                <a:spcPts val="595"/>
              </a:spcBef>
            </a:pPr>
            <a:r>
              <a:rPr sz="1500" spc="270" dirty="0">
                <a:latin typeface="Trebuchet MS"/>
                <a:cs typeface="Trebuchet MS"/>
              </a:rPr>
              <a:t>in</a:t>
            </a:r>
            <a:endParaRPr sz="1500">
              <a:latin typeface="Trebuchet MS"/>
              <a:cs typeface="Trebuchet MS"/>
            </a:endParaRPr>
          </a:p>
          <a:p>
            <a:pPr marL="678180" marR="730250" indent="-586740">
              <a:lnSpc>
                <a:spcPct val="145300"/>
              </a:lnSpc>
              <a:spcBef>
                <a:spcPts val="5"/>
              </a:spcBef>
              <a:buAutoNum type="arabicParenR" startAt="12"/>
              <a:tabLst>
                <a:tab pos="678180" algn="l"/>
                <a:tab pos="913130" algn="l"/>
              </a:tabLst>
            </a:pP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254" dirty="0">
                <a:latin typeface="Trebuchet MS"/>
                <a:cs typeface="Trebuchet MS"/>
              </a:rPr>
              <a:t>...a...readArray...quicksort... </a:t>
            </a:r>
            <a:r>
              <a:rPr sz="1500" spc="140" dirty="0">
                <a:latin typeface="Trebuchet MS"/>
                <a:cs typeface="Trebuchet MS"/>
              </a:rPr>
              <a:t>end;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9200" y="4290440"/>
          <a:ext cx="3840478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Procedure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Nesting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265" dirty="0">
                          <a:latin typeface="Trebuchet MS"/>
                          <a:cs typeface="Trebuchet MS"/>
                        </a:rPr>
                        <a:t>sort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185" dirty="0">
                          <a:latin typeface="Trebuchet MS"/>
                          <a:cs typeface="Trebuchet MS"/>
                        </a:rPr>
                        <a:t>readArray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130" dirty="0">
                          <a:latin typeface="Trebuchet MS"/>
                          <a:cs typeface="Trebuchet MS"/>
                        </a:rPr>
                        <a:t>exchange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229" dirty="0">
                          <a:latin typeface="Trebuchet MS"/>
                          <a:cs typeface="Trebuchet MS"/>
                        </a:rPr>
                        <a:t>quicksort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265" dirty="0">
                          <a:latin typeface="Trebuchet MS"/>
                          <a:cs typeface="Trebuchet MS"/>
                        </a:rPr>
                        <a:t>partition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E62645-E121-1FA4-94ED-C27A1BA138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1BD7CD5-E79E-4CEC-9019-BED0899DC545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4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8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find</a:t>
            </a:r>
            <a:r>
              <a:rPr spc="-90" dirty="0"/>
              <a:t> </a:t>
            </a:r>
            <a:r>
              <a:rPr spc="-30" dirty="0"/>
              <a:t>non-</a:t>
            </a:r>
            <a:r>
              <a:rPr dirty="0"/>
              <a:t>local</a:t>
            </a:r>
            <a:r>
              <a:rPr spc="-60" dirty="0"/>
              <a:t> </a:t>
            </a:r>
            <a:r>
              <a:rPr spc="40" dirty="0">
                <a:latin typeface="Cambria Math"/>
                <a:cs typeface="Cambria Math"/>
              </a:rPr>
              <a:t>𝑥</a:t>
            </a:r>
            <a:r>
              <a:rPr spc="4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806193"/>
            <a:ext cx="1029144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27965">
              <a:lnSpc>
                <a:spcPts val="3310"/>
              </a:lnSpc>
              <a:spcBef>
                <a:spcPts val="100"/>
              </a:spcBef>
              <a:buFont typeface="Arial MT"/>
              <a:buChar char="•"/>
              <a:tabLst>
                <a:tab pos="278765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85" dirty="0">
                <a:latin typeface="Cambria Math"/>
                <a:cs typeface="Cambria Math"/>
              </a:rPr>
              <a:t>𝑛</a:t>
            </a:r>
            <a:r>
              <a:rPr sz="3075" spc="127" baseline="-14905" dirty="0">
                <a:latin typeface="Cambria Math"/>
                <a:cs typeface="Cambria Math"/>
              </a:rPr>
              <a:t>𝑝</a:t>
            </a:r>
            <a:r>
              <a:rPr sz="2800" spc="85" dirty="0">
                <a:latin typeface="Calibri"/>
                <a:cs typeface="Calibri"/>
              </a:rPr>
              <a:t>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R="2600960" algn="r">
              <a:lnSpc>
                <a:spcPts val="3310"/>
              </a:lnSpc>
            </a:pPr>
            <a:r>
              <a:rPr sz="2800" dirty="0">
                <a:latin typeface="Cambria Math"/>
                <a:cs typeface="Cambria Math"/>
              </a:rPr>
              <a:t>𝑞</a:t>
            </a:r>
            <a:r>
              <a:rPr sz="2800" spc="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surrounds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𝑛</a:t>
            </a:r>
            <a:r>
              <a:rPr sz="3075" spc="-37" baseline="-14905" dirty="0">
                <a:latin typeface="Cambria Math"/>
                <a:cs typeface="Cambria Math"/>
              </a:rPr>
              <a:t>𝑞</a:t>
            </a:r>
            <a:endParaRPr sz="3075" baseline="-14905">
              <a:latin typeface="Cambria Math"/>
              <a:cs typeface="Cambria Math"/>
            </a:endParaRPr>
          </a:p>
          <a:p>
            <a:pPr marL="227329" marR="2566670" lvl="1" indent="-227329" algn="r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𝑛</a:t>
            </a:r>
            <a:r>
              <a:rPr sz="2625" spc="75" baseline="-15873" dirty="0">
                <a:latin typeface="Cambria Math"/>
                <a:cs typeface="Cambria Math"/>
              </a:rPr>
              <a:t>𝑞</a:t>
            </a:r>
            <a:r>
              <a:rPr sz="2625" spc="61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75" dirty="0">
                <a:latin typeface="Cambria Math"/>
                <a:cs typeface="Cambria Math"/>
              </a:rPr>
              <a:t>𝑛</a:t>
            </a:r>
            <a:r>
              <a:rPr sz="2625" spc="112" baseline="-15873" dirty="0">
                <a:latin typeface="Cambria Math"/>
                <a:cs typeface="Cambria Math"/>
              </a:rPr>
              <a:t>𝑝</a:t>
            </a:r>
            <a:r>
              <a:rPr sz="2400" spc="75" dirty="0">
                <a:latin typeface="Calibri"/>
                <a:cs typeface="Calibri"/>
              </a:rPr>
              <a:t>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𝑛</a:t>
            </a:r>
            <a:r>
              <a:rPr sz="2625" spc="75" baseline="-15873" dirty="0">
                <a:latin typeface="Cambria Math"/>
                <a:cs typeface="Cambria Math"/>
              </a:rPr>
              <a:t>𝑞</a:t>
            </a:r>
            <a:r>
              <a:rPr sz="2625" spc="62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𝑛</a:t>
            </a:r>
            <a:r>
              <a:rPr sz="2625" spc="89" baseline="-15873" dirty="0">
                <a:latin typeface="Cambria Math"/>
                <a:cs typeface="Cambria Math"/>
              </a:rPr>
              <a:t>𝑝</a:t>
            </a:r>
            <a:r>
              <a:rPr sz="2625" spc="36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same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22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79400" marR="220345" indent="-228600">
              <a:lnSpc>
                <a:spcPts val="3160"/>
              </a:lnSpc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latin typeface="Calibri"/>
                <a:cs typeface="Calibri"/>
              </a:rPr>
              <a:t>Follow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(𝑛</a:t>
            </a:r>
            <a:r>
              <a:rPr sz="3075" baseline="-14905" dirty="0">
                <a:latin typeface="Cambria Math"/>
                <a:cs typeface="Cambria Math"/>
              </a:rPr>
              <a:t>𝑝</a:t>
            </a:r>
            <a:r>
              <a:rPr sz="3075" spc="434" baseline="-1490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−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90" dirty="0">
                <a:latin typeface="Cambria Math"/>
                <a:cs typeface="Cambria Math"/>
              </a:rPr>
              <a:t>𝑛</a:t>
            </a:r>
            <a:r>
              <a:rPr sz="3075" spc="135" baseline="-14905" dirty="0">
                <a:latin typeface="Cambria Math"/>
                <a:cs typeface="Cambria Math"/>
              </a:rPr>
              <a:t>𝑞</a:t>
            </a:r>
            <a:r>
              <a:rPr sz="2800" spc="90" dirty="0">
                <a:latin typeface="Cambria Math"/>
                <a:cs typeface="Cambria Math"/>
              </a:rPr>
              <a:t>)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times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record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𝑞</a:t>
            </a:r>
            <a:endParaRPr sz="2800">
              <a:latin typeface="Cambria Math"/>
              <a:cs typeface="Cambria Math"/>
            </a:endParaRPr>
          </a:p>
          <a:p>
            <a:pPr marL="735330" lvl="1" indent="-227329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735330" algn="l"/>
              </a:tabLst>
            </a:pP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record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3580-1D2D-C8A1-5E4A-F9AFE3BED8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3568"/>
            <a:ext cx="53594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13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Access</a:t>
            </a:r>
            <a:r>
              <a:rPr spc="-125" dirty="0"/>
              <a:t> </a:t>
            </a:r>
            <a:r>
              <a:rPr spc="-10" dirty="0"/>
              <a:t>Links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4548" y="1533144"/>
          <a:ext cx="1452245" cy="232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37207" y="2154935"/>
            <a:ext cx="239395" cy="1104900"/>
          </a:xfrm>
          <a:custGeom>
            <a:avLst/>
            <a:gdLst/>
            <a:ahLst/>
            <a:cxnLst/>
            <a:rect l="l" t="t" r="r" b="b"/>
            <a:pathLst>
              <a:path w="239394" h="1104900">
                <a:moveTo>
                  <a:pt x="60402" y="47255"/>
                </a:moveTo>
                <a:lnTo>
                  <a:pt x="46999" y="60881"/>
                </a:lnTo>
                <a:lnTo>
                  <a:pt x="64667" y="80644"/>
                </a:lnTo>
                <a:lnTo>
                  <a:pt x="69723" y="86233"/>
                </a:lnTo>
                <a:lnTo>
                  <a:pt x="90987" y="113900"/>
                </a:lnTo>
                <a:lnTo>
                  <a:pt x="112245" y="145011"/>
                </a:lnTo>
                <a:lnTo>
                  <a:pt x="112105" y="145011"/>
                </a:lnTo>
                <a:lnTo>
                  <a:pt x="130227" y="175138"/>
                </a:lnTo>
                <a:lnTo>
                  <a:pt x="147319" y="207010"/>
                </a:lnTo>
                <a:lnTo>
                  <a:pt x="162191" y="239107"/>
                </a:lnTo>
                <a:lnTo>
                  <a:pt x="175621" y="272694"/>
                </a:lnTo>
                <a:lnTo>
                  <a:pt x="175662" y="272868"/>
                </a:lnTo>
                <a:lnTo>
                  <a:pt x="175795" y="273163"/>
                </a:lnTo>
                <a:lnTo>
                  <a:pt x="187209" y="306746"/>
                </a:lnTo>
                <a:lnTo>
                  <a:pt x="195668" y="336676"/>
                </a:lnTo>
                <a:lnTo>
                  <a:pt x="196976" y="341249"/>
                </a:lnTo>
                <a:lnTo>
                  <a:pt x="205076" y="376139"/>
                </a:lnTo>
                <a:lnTo>
                  <a:pt x="210978" y="409321"/>
                </a:lnTo>
                <a:lnTo>
                  <a:pt x="211406" y="411999"/>
                </a:lnTo>
                <a:lnTo>
                  <a:pt x="211505" y="412360"/>
                </a:lnTo>
                <a:lnTo>
                  <a:pt x="215876" y="446277"/>
                </a:lnTo>
                <a:lnTo>
                  <a:pt x="215901" y="446468"/>
                </a:lnTo>
                <a:lnTo>
                  <a:pt x="216007" y="448046"/>
                </a:lnTo>
                <a:lnTo>
                  <a:pt x="216057" y="448444"/>
                </a:lnTo>
                <a:lnTo>
                  <a:pt x="218847" y="483615"/>
                </a:lnTo>
                <a:lnTo>
                  <a:pt x="218967" y="485128"/>
                </a:lnTo>
                <a:lnTo>
                  <a:pt x="220091" y="521080"/>
                </a:lnTo>
                <a:lnTo>
                  <a:pt x="219464" y="557901"/>
                </a:lnTo>
                <a:lnTo>
                  <a:pt x="217079" y="595192"/>
                </a:lnTo>
                <a:lnTo>
                  <a:pt x="217126" y="595512"/>
                </a:lnTo>
                <a:lnTo>
                  <a:pt x="216944" y="597026"/>
                </a:lnTo>
                <a:lnTo>
                  <a:pt x="216921" y="597382"/>
                </a:lnTo>
                <a:lnTo>
                  <a:pt x="213027" y="632418"/>
                </a:lnTo>
                <a:lnTo>
                  <a:pt x="213031" y="632724"/>
                </a:lnTo>
                <a:lnTo>
                  <a:pt x="207412" y="668187"/>
                </a:lnTo>
                <a:lnTo>
                  <a:pt x="199625" y="706618"/>
                </a:lnTo>
                <a:lnTo>
                  <a:pt x="199515" y="707016"/>
                </a:lnTo>
                <a:lnTo>
                  <a:pt x="199395" y="707608"/>
                </a:lnTo>
                <a:lnTo>
                  <a:pt x="190217" y="743704"/>
                </a:lnTo>
                <a:lnTo>
                  <a:pt x="190118" y="744096"/>
                </a:lnTo>
                <a:lnTo>
                  <a:pt x="179197" y="780541"/>
                </a:lnTo>
                <a:lnTo>
                  <a:pt x="166369" y="817120"/>
                </a:lnTo>
                <a:lnTo>
                  <a:pt x="151652" y="853523"/>
                </a:lnTo>
                <a:lnTo>
                  <a:pt x="151498" y="853851"/>
                </a:lnTo>
                <a:lnTo>
                  <a:pt x="150877" y="855384"/>
                </a:lnTo>
                <a:lnTo>
                  <a:pt x="135496" y="889104"/>
                </a:lnTo>
                <a:lnTo>
                  <a:pt x="135376" y="889271"/>
                </a:lnTo>
                <a:lnTo>
                  <a:pt x="117336" y="924662"/>
                </a:lnTo>
                <a:lnTo>
                  <a:pt x="117085" y="925083"/>
                </a:lnTo>
                <a:lnTo>
                  <a:pt x="116777" y="925687"/>
                </a:lnTo>
                <a:lnTo>
                  <a:pt x="97149" y="960098"/>
                </a:lnTo>
                <a:lnTo>
                  <a:pt x="75840" y="993827"/>
                </a:lnTo>
                <a:lnTo>
                  <a:pt x="75730" y="994065"/>
                </a:lnTo>
                <a:lnTo>
                  <a:pt x="52705" y="1027136"/>
                </a:lnTo>
                <a:lnTo>
                  <a:pt x="27859" y="1059683"/>
                </a:lnTo>
                <a:lnTo>
                  <a:pt x="381" y="1092580"/>
                </a:lnTo>
                <a:lnTo>
                  <a:pt x="14859" y="1104773"/>
                </a:lnTo>
                <a:lnTo>
                  <a:pt x="42163" y="1072261"/>
                </a:lnTo>
                <a:lnTo>
                  <a:pt x="67818" y="1038733"/>
                </a:lnTo>
                <a:lnTo>
                  <a:pt x="91693" y="1004442"/>
                </a:lnTo>
                <a:lnTo>
                  <a:pt x="113665" y="969517"/>
                </a:lnTo>
                <a:lnTo>
                  <a:pt x="133985" y="933830"/>
                </a:lnTo>
                <a:lnTo>
                  <a:pt x="152526" y="897636"/>
                </a:lnTo>
                <a:lnTo>
                  <a:pt x="169163" y="861060"/>
                </a:lnTo>
                <a:lnTo>
                  <a:pt x="184023" y="823976"/>
                </a:lnTo>
                <a:lnTo>
                  <a:pt x="197231" y="786638"/>
                </a:lnTo>
                <a:lnTo>
                  <a:pt x="208534" y="749046"/>
                </a:lnTo>
                <a:lnTo>
                  <a:pt x="218186" y="711073"/>
                </a:lnTo>
                <a:lnTo>
                  <a:pt x="225932" y="673100"/>
                </a:lnTo>
                <a:lnTo>
                  <a:pt x="231901" y="635000"/>
                </a:lnTo>
                <a:lnTo>
                  <a:pt x="236093" y="597026"/>
                </a:lnTo>
                <a:lnTo>
                  <a:pt x="239134" y="521588"/>
                </a:lnTo>
                <a:lnTo>
                  <a:pt x="239137" y="521080"/>
                </a:lnTo>
                <a:lnTo>
                  <a:pt x="238043" y="485128"/>
                </a:lnTo>
                <a:lnTo>
                  <a:pt x="237998" y="483615"/>
                </a:lnTo>
                <a:lnTo>
                  <a:pt x="235246" y="448444"/>
                </a:lnTo>
                <a:lnTo>
                  <a:pt x="235215" y="448046"/>
                </a:lnTo>
                <a:lnTo>
                  <a:pt x="235091" y="446468"/>
                </a:lnTo>
                <a:lnTo>
                  <a:pt x="223900" y="372744"/>
                </a:lnTo>
                <a:lnTo>
                  <a:pt x="205359" y="301243"/>
                </a:lnTo>
                <a:lnTo>
                  <a:pt x="179959" y="232155"/>
                </a:lnTo>
                <a:lnTo>
                  <a:pt x="147193" y="166242"/>
                </a:lnTo>
                <a:lnTo>
                  <a:pt x="134403" y="145011"/>
                </a:lnTo>
                <a:lnTo>
                  <a:pt x="112245" y="145011"/>
                </a:lnTo>
                <a:lnTo>
                  <a:pt x="111830" y="144596"/>
                </a:lnTo>
                <a:lnTo>
                  <a:pt x="134153" y="144596"/>
                </a:lnTo>
                <a:lnTo>
                  <a:pt x="128143" y="134619"/>
                </a:lnTo>
                <a:lnTo>
                  <a:pt x="107315" y="104012"/>
                </a:lnTo>
                <a:lnTo>
                  <a:pt x="84709" y="74422"/>
                </a:lnTo>
                <a:lnTo>
                  <a:pt x="60402" y="47255"/>
                </a:lnTo>
                <a:close/>
              </a:path>
              <a:path w="239394" h="1104900">
                <a:moveTo>
                  <a:pt x="111021" y="143210"/>
                </a:moveTo>
                <a:lnTo>
                  <a:pt x="111830" y="144596"/>
                </a:lnTo>
                <a:lnTo>
                  <a:pt x="112245" y="145011"/>
                </a:lnTo>
                <a:lnTo>
                  <a:pt x="111021" y="143210"/>
                </a:lnTo>
                <a:close/>
              </a:path>
              <a:path w="239394" h="1104900">
                <a:moveTo>
                  <a:pt x="0" y="0"/>
                </a:moveTo>
                <a:lnTo>
                  <a:pt x="27559" y="80644"/>
                </a:lnTo>
                <a:lnTo>
                  <a:pt x="46999" y="60881"/>
                </a:lnTo>
                <a:lnTo>
                  <a:pt x="38100" y="50926"/>
                </a:lnTo>
                <a:lnTo>
                  <a:pt x="52324" y="38226"/>
                </a:lnTo>
                <a:lnTo>
                  <a:pt x="69283" y="38226"/>
                </a:lnTo>
                <a:lnTo>
                  <a:pt x="81025" y="26288"/>
                </a:lnTo>
                <a:lnTo>
                  <a:pt x="0" y="0"/>
                </a:lnTo>
                <a:close/>
              </a:path>
              <a:path w="239394" h="1104900">
                <a:moveTo>
                  <a:pt x="52324" y="38226"/>
                </a:moveTo>
                <a:lnTo>
                  <a:pt x="38100" y="50926"/>
                </a:lnTo>
                <a:lnTo>
                  <a:pt x="46999" y="60881"/>
                </a:lnTo>
                <a:lnTo>
                  <a:pt x="60402" y="47255"/>
                </a:lnTo>
                <a:lnTo>
                  <a:pt x="52324" y="38226"/>
                </a:lnTo>
                <a:close/>
              </a:path>
              <a:path w="239394" h="1104900">
                <a:moveTo>
                  <a:pt x="69283" y="38226"/>
                </a:moveTo>
                <a:lnTo>
                  <a:pt x="52324" y="38226"/>
                </a:lnTo>
                <a:lnTo>
                  <a:pt x="60402" y="47255"/>
                </a:lnTo>
                <a:lnTo>
                  <a:pt x="69283" y="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02483" y="2284884"/>
            <a:ext cx="2115820" cy="989965"/>
            <a:chOff x="2602483" y="2284884"/>
            <a:chExt cx="2115820" cy="989965"/>
          </a:xfrm>
        </p:grpSpPr>
        <p:sp>
          <p:nvSpPr>
            <p:cNvPr id="6" name="object 6"/>
            <p:cNvSpPr/>
            <p:nvPr/>
          </p:nvSpPr>
          <p:spPr>
            <a:xfrm>
              <a:off x="2760868" y="2284884"/>
              <a:ext cx="1957070" cy="989965"/>
            </a:xfrm>
            <a:custGeom>
              <a:avLst/>
              <a:gdLst/>
              <a:ahLst/>
              <a:cxnLst/>
              <a:rect l="l" t="t" r="r" b="b"/>
              <a:pathLst>
                <a:path w="1957070" h="989964">
                  <a:moveTo>
                    <a:pt x="1525215" y="0"/>
                  </a:moveTo>
                  <a:lnTo>
                    <a:pt x="1477218" y="2730"/>
                  </a:lnTo>
                  <a:lnTo>
                    <a:pt x="1431012" y="12617"/>
                  </a:lnTo>
                  <a:lnTo>
                    <a:pt x="1388451" y="29554"/>
                  </a:lnTo>
                  <a:lnTo>
                    <a:pt x="1351391" y="53439"/>
                  </a:lnTo>
                  <a:lnTo>
                    <a:pt x="1336705" y="41572"/>
                  </a:lnTo>
                  <a:lnTo>
                    <a:pt x="1302046" y="21792"/>
                  </a:lnTo>
                  <a:lnTo>
                    <a:pt x="1232273" y="2278"/>
                  </a:lnTo>
                  <a:lnTo>
                    <a:pt x="1181145" y="47"/>
                  </a:lnTo>
                  <a:lnTo>
                    <a:pt x="1131570" y="6798"/>
                  </a:lnTo>
                  <a:lnTo>
                    <a:pt x="1086069" y="21952"/>
                  </a:lnTo>
                  <a:lnTo>
                    <a:pt x="1047166" y="44931"/>
                  </a:lnTo>
                  <a:lnTo>
                    <a:pt x="1017381" y="75156"/>
                  </a:lnTo>
                  <a:lnTo>
                    <a:pt x="1004485" y="67016"/>
                  </a:lnTo>
                  <a:lnTo>
                    <a:pt x="961247" y="46835"/>
                  </a:lnTo>
                  <a:lnTo>
                    <a:pt x="909377" y="32793"/>
                  </a:lnTo>
                  <a:lnTo>
                    <a:pt x="855982" y="27405"/>
                  </a:lnTo>
                  <a:lnTo>
                    <a:pt x="803023" y="30256"/>
                  </a:lnTo>
                  <a:lnTo>
                    <a:pt x="752459" y="40934"/>
                  </a:lnTo>
                  <a:lnTo>
                    <a:pt x="706249" y="59026"/>
                  </a:lnTo>
                  <a:lnTo>
                    <a:pt x="666353" y="84117"/>
                  </a:lnTo>
                  <a:lnTo>
                    <a:pt x="634730" y="115796"/>
                  </a:lnTo>
                  <a:lnTo>
                    <a:pt x="588774" y="100603"/>
                  </a:lnTo>
                  <a:lnTo>
                    <a:pt x="540163" y="90935"/>
                  </a:lnTo>
                  <a:lnTo>
                    <a:pt x="489909" y="86935"/>
                  </a:lnTo>
                  <a:lnTo>
                    <a:pt x="439023" y="88745"/>
                  </a:lnTo>
                  <a:lnTo>
                    <a:pt x="385209" y="97227"/>
                  </a:lnTo>
                  <a:lnTo>
                    <a:pt x="335850" y="111732"/>
                  </a:lnTo>
                  <a:lnTo>
                    <a:pt x="291684" y="131591"/>
                  </a:lnTo>
                  <a:lnTo>
                    <a:pt x="253452" y="156138"/>
                  </a:lnTo>
                  <a:lnTo>
                    <a:pt x="221892" y="184706"/>
                  </a:lnTo>
                  <a:lnTo>
                    <a:pt x="197742" y="216629"/>
                  </a:lnTo>
                  <a:lnTo>
                    <a:pt x="181743" y="251239"/>
                  </a:lnTo>
                  <a:lnTo>
                    <a:pt x="174632" y="287870"/>
                  </a:lnTo>
                  <a:lnTo>
                    <a:pt x="177149" y="325854"/>
                  </a:lnTo>
                  <a:lnTo>
                    <a:pt x="175498" y="328902"/>
                  </a:lnTo>
                  <a:lnTo>
                    <a:pt x="130336" y="335926"/>
                  </a:lnTo>
                  <a:lnTo>
                    <a:pt x="89281" y="349857"/>
                  </a:lnTo>
                  <a:lnTo>
                    <a:pt x="53965" y="369978"/>
                  </a:lnTo>
                  <a:lnTo>
                    <a:pt x="3210" y="436228"/>
                  </a:lnTo>
                  <a:lnTo>
                    <a:pt x="0" y="478257"/>
                  </a:lnTo>
                  <a:lnTo>
                    <a:pt x="15229" y="518591"/>
                  </a:lnTo>
                  <a:lnTo>
                    <a:pt x="47741" y="554158"/>
                  </a:lnTo>
                  <a:lnTo>
                    <a:pt x="96377" y="581886"/>
                  </a:lnTo>
                  <a:lnTo>
                    <a:pt x="70527" y="605583"/>
                  </a:lnTo>
                  <a:lnTo>
                    <a:pt x="52927" y="632209"/>
                  </a:lnTo>
                  <a:lnTo>
                    <a:pt x="44067" y="660788"/>
                  </a:lnTo>
                  <a:lnTo>
                    <a:pt x="44434" y="690344"/>
                  </a:lnTo>
                  <a:lnTo>
                    <a:pt x="82802" y="756186"/>
                  </a:lnTo>
                  <a:lnTo>
                    <a:pt x="118110" y="780974"/>
                  </a:lnTo>
                  <a:lnTo>
                    <a:pt x="161387" y="798830"/>
                  </a:lnTo>
                  <a:lnTo>
                    <a:pt x="210548" y="808621"/>
                  </a:lnTo>
                  <a:lnTo>
                    <a:pt x="263509" y="809216"/>
                  </a:lnTo>
                  <a:lnTo>
                    <a:pt x="267192" y="813661"/>
                  </a:lnTo>
                  <a:lnTo>
                    <a:pt x="297048" y="842895"/>
                  </a:lnTo>
                  <a:lnTo>
                    <a:pt x="331880" y="868166"/>
                  </a:lnTo>
                  <a:lnTo>
                    <a:pt x="370946" y="889346"/>
                  </a:lnTo>
                  <a:lnTo>
                    <a:pt x="413504" y="906308"/>
                  </a:lnTo>
                  <a:lnTo>
                    <a:pt x="458813" y="918925"/>
                  </a:lnTo>
                  <a:lnTo>
                    <a:pt x="506130" y="927068"/>
                  </a:lnTo>
                  <a:lnTo>
                    <a:pt x="554713" y="930609"/>
                  </a:lnTo>
                  <a:lnTo>
                    <a:pt x="603821" y="929422"/>
                  </a:lnTo>
                  <a:lnTo>
                    <a:pt x="652711" y="923378"/>
                  </a:lnTo>
                  <a:lnTo>
                    <a:pt x="700642" y="912351"/>
                  </a:lnTo>
                  <a:lnTo>
                    <a:pt x="746871" y="896211"/>
                  </a:lnTo>
                  <a:lnTo>
                    <a:pt x="779764" y="924609"/>
                  </a:lnTo>
                  <a:lnTo>
                    <a:pt x="818944" y="948519"/>
                  </a:lnTo>
                  <a:lnTo>
                    <a:pt x="863457" y="967452"/>
                  </a:lnTo>
                  <a:lnTo>
                    <a:pt x="912352" y="980920"/>
                  </a:lnTo>
                  <a:lnTo>
                    <a:pt x="966397" y="988662"/>
                  </a:lnTo>
                  <a:lnTo>
                    <a:pt x="1020033" y="989632"/>
                  </a:lnTo>
                  <a:lnTo>
                    <a:pt x="1072184" y="984226"/>
                  </a:lnTo>
                  <a:lnTo>
                    <a:pt x="1121773" y="972841"/>
                  </a:lnTo>
                  <a:lnTo>
                    <a:pt x="1167723" y="955871"/>
                  </a:lnTo>
                  <a:lnTo>
                    <a:pt x="1208958" y="933713"/>
                  </a:lnTo>
                  <a:lnTo>
                    <a:pt x="1244402" y="906764"/>
                  </a:lnTo>
                  <a:lnTo>
                    <a:pt x="1272977" y="875420"/>
                  </a:lnTo>
                  <a:lnTo>
                    <a:pt x="1293606" y="840077"/>
                  </a:lnTo>
                  <a:lnTo>
                    <a:pt x="1325459" y="851701"/>
                  </a:lnTo>
                  <a:lnTo>
                    <a:pt x="1359170" y="860206"/>
                  </a:lnTo>
                  <a:lnTo>
                    <a:pt x="1394262" y="865473"/>
                  </a:lnTo>
                  <a:lnTo>
                    <a:pt x="1430258" y="867382"/>
                  </a:lnTo>
                  <a:lnTo>
                    <a:pt x="1483088" y="864001"/>
                  </a:lnTo>
                  <a:lnTo>
                    <a:pt x="1532378" y="853765"/>
                  </a:lnTo>
                  <a:lnTo>
                    <a:pt x="1577067" y="837391"/>
                  </a:lnTo>
                  <a:lnTo>
                    <a:pt x="1616091" y="815597"/>
                  </a:lnTo>
                  <a:lnTo>
                    <a:pt x="1648388" y="789101"/>
                  </a:lnTo>
                  <a:lnTo>
                    <a:pt x="1672896" y="758618"/>
                  </a:lnTo>
                  <a:lnTo>
                    <a:pt x="1694291" y="688566"/>
                  </a:lnTo>
                  <a:lnTo>
                    <a:pt x="1732840" y="683041"/>
                  </a:lnTo>
                  <a:lnTo>
                    <a:pt x="1804984" y="662134"/>
                  </a:lnTo>
                  <a:lnTo>
                    <a:pt x="1882910" y="617684"/>
                  </a:lnTo>
                  <a:lnTo>
                    <a:pt x="1917690" y="583757"/>
                  </a:lnTo>
                  <a:lnTo>
                    <a:pt x="1941788" y="546446"/>
                  </a:lnTo>
                  <a:lnTo>
                    <a:pt x="1954975" y="506940"/>
                  </a:lnTo>
                  <a:lnTo>
                    <a:pt x="1957023" y="466428"/>
                  </a:lnTo>
                  <a:lnTo>
                    <a:pt x="1947706" y="426098"/>
                  </a:lnTo>
                  <a:lnTo>
                    <a:pt x="1926795" y="387141"/>
                  </a:lnTo>
                  <a:lnTo>
                    <a:pt x="1894062" y="350746"/>
                  </a:lnTo>
                  <a:lnTo>
                    <a:pt x="1898507" y="343634"/>
                  </a:lnTo>
                  <a:lnTo>
                    <a:pt x="1902190" y="336395"/>
                  </a:lnTo>
                  <a:lnTo>
                    <a:pt x="1905111" y="328902"/>
                  </a:lnTo>
                  <a:lnTo>
                    <a:pt x="1913514" y="290883"/>
                  </a:lnTo>
                  <a:lnTo>
                    <a:pt x="1909354" y="253739"/>
                  </a:lnTo>
                  <a:lnTo>
                    <a:pt x="1893645" y="218704"/>
                  </a:lnTo>
                  <a:lnTo>
                    <a:pt x="1867398" y="187010"/>
                  </a:lnTo>
                  <a:lnTo>
                    <a:pt x="1831627" y="159890"/>
                  </a:lnTo>
                  <a:lnTo>
                    <a:pt x="1787346" y="138577"/>
                  </a:lnTo>
                  <a:lnTo>
                    <a:pt x="1735566" y="124305"/>
                  </a:lnTo>
                  <a:lnTo>
                    <a:pt x="1725656" y="99097"/>
                  </a:lnTo>
                  <a:lnTo>
                    <a:pt x="1688167" y="54350"/>
                  </a:lnTo>
                  <a:lnTo>
                    <a:pt x="1619160" y="16423"/>
                  </a:lnTo>
                  <a:lnTo>
                    <a:pt x="1573147" y="4529"/>
                  </a:lnTo>
                  <a:lnTo>
                    <a:pt x="152521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2483" y="2505836"/>
              <a:ext cx="164973" cy="16497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339213" y="250418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4">
                <a:moveTo>
                  <a:pt x="27431" y="0"/>
                </a:moveTo>
                <a:lnTo>
                  <a:pt x="16769" y="2160"/>
                </a:lnTo>
                <a:lnTo>
                  <a:pt x="8048" y="8048"/>
                </a:lnTo>
                <a:lnTo>
                  <a:pt x="2160" y="16769"/>
                </a:lnTo>
                <a:lnTo>
                  <a:pt x="0" y="27431"/>
                </a:lnTo>
                <a:lnTo>
                  <a:pt x="2160" y="38167"/>
                </a:lnTo>
                <a:lnTo>
                  <a:pt x="8048" y="46926"/>
                </a:lnTo>
                <a:lnTo>
                  <a:pt x="16769" y="52828"/>
                </a:lnTo>
                <a:lnTo>
                  <a:pt x="27431" y="54990"/>
                </a:lnTo>
                <a:lnTo>
                  <a:pt x="38167" y="52828"/>
                </a:lnTo>
                <a:lnTo>
                  <a:pt x="46926" y="46926"/>
                </a:lnTo>
                <a:lnTo>
                  <a:pt x="52828" y="38167"/>
                </a:lnTo>
                <a:lnTo>
                  <a:pt x="54991" y="27431"/>
                </a:lnTo>
                <a:lnTo>
                  <a:pt x="52828" y="16769"/>
                </a:lnTo>
                <a:lnTo>
                  <a:pt x="46926" y="8048"/>
                </a:lnTo>
                <a:lnTo>
                  <a:pt x="38167" y="2160"/>
                </a:lnTo>
                <a:lnTo>
                  <a:pt x="2743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3733" y="2500122"/>
            <a:ext cx="109982" cy="1099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6120" y="2504693"/>
            <a:ext cx="847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Why?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0017" y="3490721"/>
            <a:ext cx="5041900" cy="13233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93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9"/>
              </a:spcBef>
            </a:pP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1800" spc="365" dirty="0">
                <a:latin typeface="Trebuchet MS"/>
                <a:cs typeface="Trebuchet MS"/>
              </a:rPr>
              <a:t>sort()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1800" spc="270" dirty="0">
                <a:latin typeface="Trebuchet MS"/>
                <a:cs typeface="Trebuchet MS"/>
              </a:rPr>
              <a:t>quicksort()</a:t>
            </a:r>
            <a:r>
              <a:rPr sz="2000" spc="27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No,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1800" spc="325" dirty="0">
                <a:latin typeface="Trebuchet MS"/>
                <a:cs typeface="Trebuchet MS"/>
              </a:rPr>
              <a:t>sort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closely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nested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surrounding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1800" spc="265" dirty="0">
                <a:latin typeface="Trebuchet MS"/>
                <a:cs typeface="Trebuchet MS"/>
              </a:rPr>
              <a:t>quicksort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84993" y="2154935"/>
            <a:ext cx="239395" cy="1104900"/>
          </a:xfrm>
          <a:custGeom>
            <a:avLst/>
            <a:gdLst/>
            <a:ahLst/>
            <a:cxnLst/>
            <a:rect l="l" t="t" r="r" b="b"/>
            <a:pathLst>
              <a:path w="239395" h="1104900">
                <a:moveTo>
                  <a:pt x="60402" y="47255"/>
                </a:moveTo>
                <a:lnTo>
                  <a:pt x="47029" y="60881"/>
                </a:lnTo>
                <a:lnTo>
                  <a:pt x="64759" y="80644"/>
                </a:lnTo>
                <a:lnTo>
                  <a:pt x="69856" y="86241"/>
                </a:lnTo>
                <a:lnTo>
                  <a:pt x="70265" y="86817"/>
                </a:lnTo>
                <a:lnTo>
                  <a:pt x="112049" y="144711"/>
                </a:lnTo>
                <a:lnTo>
                  <a:pt x="147139" y="206812"/>
                </a:lnTo>
                <a:lnTo>
                  <a:pt x="147178" y="206988"/>
                </a:lnTo>
                <a:lnTo>
                  <a:pt x="162290" y="239540"/>
                </a:lnTo>
                <a:lnTo>
                  <a:pt x="162626" y="240321"/>
                </a:lnTo>
                <a:lnTo>
                  <a:pt x="175620" y="272695"/>
                </a:lnTo>
                <a:lnTo>
                  <a:pt x="175663" y="272871"/>
                </a:lnTo>
                <a:lnTo>
                  <a:pt x="176072" y="273938"/>
                </a:lnTo>
                <a:lnTo>
                  <a:pt x="196895" y="340891"/>
                </a:lnTo>
                <a:lnTo>
                  <a:pt x="205033" y="376418"/>
                </a:lnTo>
                <a:lnTo>
                  <a:pt x="205174" y="376793"/>
                </a:lnTo>
                <a:lnTo>
                  <a:pt x="211226" y="411071"/>
                </a:lnTo>
                <a:lnTo>
                  <a:pt x="216008" y="448062"/>
                </a:lnTo>
                <a:lnTo>
                  <a:pt x="216106" y="449058"/>
                </a:lnTo>
                <a:lnTo>
                  <a:pt x="218847" y="483615"/>
                </a:lnTo>
                <a:lnTo>
                  <a:pt x="218967" y="485128"/>
                </a:lnTo>
                <a:lnTo>
                  <a:pt x="220090" y="521080"/>
                </a:lnTo>
                <a:lnTo>
                  <a:pt x="219464" y="557904"/>
                </a:lnTo>
                <a:lnTo>
                  <a:pt x="217102" y="594580"/>
                </a:lnTo>
                <a:lnTo>
                  <a:pt x="207068" y="669645"/>
                </a:lnTo>
                <a:lnTo>
                  <a:pt x="199393" y="707601"/>
                </a:lnTo>
                <a:lnTo>
                  <a:pt x="190099" y="743735"/>
                </a:lnTo>
                <a:lnTo>
                  <a:pt x="179197" y="780541"/>
                </a:lnTo>
                <a:lnTo>
                  <a:pt x="166307" y="816956"/>
                </a:lnTo>
                <a:lnTo>
                  <a:pt x="151853" y="852966"/>
                </a:lnTo>
                <a:lnTo>
                  <a:pt x="135373" y="889223"/>
                </a:lnTo>
                <a:lnTo>
                  <a:pt x="135271" y="889361"/>
                </a:lnTo>
                <a:lnTo>
                  <a:pt x="135117" y="889659"/>
                </a:lnTo>
                <a:lnTo>
                  <a:pt x="134618" y="890752"/>
                </a:lnTo>
                <a:lnTo>
                  <a:pt x="117334" y="924662"/>
                </a:lnTo>
                <a:lnTo>
                  <a:pt x="117086" y="925083"/>
                </a:lnTo>
                <a:lnTo>
                  <a:pt x="116806" y="925630"/>
                </a:lnTo>
                <a:lnTo>
                  <a:pt x="97013" y="960113"/>
                </a:lnTo>
                <a:lnTo>
                  <a:pt x="75713" y="993827"/>
                </a:lnTo>
                <a:lnTo>
                  <a:pt x="75603" y="994065"/>
                </a:lnTo>
                <a:lnTo>
                  <a:pt x="52585" y="1027126"/>
                </a:lnTo>
                <a:lnTo>
                  <a:pt x="27804" y="1059751"/>
                </a:lnTo>
                <a:lnTo>
                  <a:pt x="253" y="1092580"/>
                </a:lnTo>
                <a:lnTo>
                  <a:pt x="14858" y="1104773"/>
                </a:lnTo>
                <a:lnTo>
                  <a:pt x="42163" y="1072261"/>
                </a:lnTo>
                <a:lnTo>
                  <a:pt x="67690" y="1038733"/>
                </a:lnTo>
                <a:lnTo>
                  <a:pt x="91566" y="1004442"/>
                </a:lnTo>
                <a:lnTo>
                  <a:pt x="113664" y="969517"/>
                </a:lnTo>
                <a:lnTo>
                  <a:pt x="133984" y="933830"/>
                </a:lnTo>
                <a:lnTo>
                  <a:pt x="152400" y="897636"/>
                </a:lnTo>
                <a:lnTo>
                  <a:pt x="169036" y="861060"/>
                </a:lnTo>
                <a:lnTo>
                  <a:pt x="184023" y="823976"/>
                </a:lnTo>
                <a:lnTo>
                  <a:pt x="197230" y="786638"/>
                </a:lnTo>
                <a:lnTo>
                  <a:pt x="208533" y="749046"/>
                </a:lnTo>
                <a:lnTo>
                  <a:pt x="218058" y="711073"/>
                </a:lnTo>
                <a:lnTo>
                  <a:pt x="225805" y="673100"/>
                </a:lnTo>
                <a:lnTo>
                  <a:pt x="231901" y="635000"/>
                </a:lnTo>
                <a:lnTo>
                  <a:pt x="235965" y="597026"/>
                </a:lnTo>
                <a:lnTo>
                  <a:pt x="239133" y="521588"/>
                </a:lnTo>
                <a:lnTo>
                  <a:pt x="239137" y="521080"/>
                </a:lnTo>
                <a:lnTo>
                  <a:pt x="238043" y="485128"/>
                </a:lnTo>
                <a:lnTo>
                  <a:pt x="237998" y="483615"/>
                </a:lnTo>
                <a:lnTo>
                  <a:pt x="230250" y="409321"/>
                </a:lnTo>
                <a:lnTo>
                  <a:pt x="215518" y="336676"/>
                </a:lnTo>
                <a:lnTo>
                  <a:pt x="193548" y="266318"/>
                </a:lnTo>
                <a:lnTo>
                  <a:pt x="164337" y="198754"/>
                </a:lnTo>
                <a:lnTo>
                  <a:pt x="128142" y="134619"/>
                </a:lnTo>
                <a:lnTo>
                  <a:pt x="84708" y="74422"/>
                </a:lnTo>
                <a:lnTo>
                  <a:pt x="60402" y="47255"/>
                </a:lnTo>
                <a:close/>
              </a:path>
              <a:path w="239395" h="1104900">
                <a:moveTo>
                  <a:pt x="0" y="0"/>
                </a:moveTo>
                <a:lnTo>
                  <a:pt x="27558" y="80644"/>
                </a:lnTo>
                <a:lnTo>
                  <a:pt x="46999" y="60881"/>
                </a:lnTo>
                <a:lnTo>
                  <a:pt x="38100" y="50926"/>
                </a:lnTo>
                <a:lnTo>
                  <a:pt x="52324" y="38226"/>
                </a:lnTo>
                <a:lnTo>
                  <a:pt x="69283" y="38226"/>
                </a:lnTo>
                <a:lnTo>
                  <a:pt x="81025" y="26288"/>
                </a:lnTo>
                <a:lnTo>
                  <a:pt x="0" y="0"/>
                </a:lnTo>
                <a:close/>
              </a:path>
              <a:path w="239395" h="1104900">
                <a:moveTo>
                  <a:pt x="52324" y="38226"/>
                </a:moveTo>
                <a:lnTo>
                  <a:pt x="38100" y="50926"/>
                </a:lnTo>
                <a:lnTo>
                  <a:pt x="47029" y="60881"/>
                </a:lnTo>
                <a:lnTo>
                  <a:pt x="60402" y="47255"/>
                </a:lnTo>
                <a:lnTo>
                  <a:pt x="52324" y="38226"/>
                </a:lnTo>
                <a:close/>
              </a:path>
              <a:path w="239395" h="1104900">
                <a:moveTo>
                  <a:pt x="69283" y="38226"/>
                </a:moveTo>
                <a:lnTo>
                  <a:pt x="52324" y="38226"/>
                </a:lnTo>
                <a:lnTo>
                  <a:pt x="60402" y="47255"/>
                </a:lnTo>
                <a:lnTo>
                  <a:pt x="69283" y="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022842" y="1533144"/>
          <a:ext cx="1452245" cy="349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0477245" y="2087245"/>
            <a:ext cx="570230" cy="2402840"/>
          </a:xfrm>
          <a:custGeom>
            <a:avLst/>
            <a:gdLst/>
            <a:ahLst/>
            <a:cxnLst/>
            <a:rect l="l" t="t" r="r" b="b"/>
            <a:pathLst>
              <a:path w="570229" h="2402840">
                <a:moveTo>
                  <a:pt x="66209" y="39011"/>
                </a:moveTo>
                <a:lnTo>
                  <a:pt x="54520" y="54140"/>
                </a:lnTo>
                <a:lnTo>
                  <a:pt x="54704" y="54140"/>
                </a:lnTo>
                <a:lnTo>
                  <a:pt x="110530" y="102551"/>
                </a:lnTo>
                <a:lnTo>
                  <a:pt x="164821" y="155178"/>
                </a:lnTo>
                <a:lnTo>
                  <a:pt x="214215" y="208754"/>
                </a:lnTo>
                <a:lnTo>
                  <a:pt x="214524" y="209012"/>
                </a:lnTo>
                <a:lnTo>
                  <a:pt x="214785" y="209295"/>
                </a:lnTo>
                <a:lnTo>
                  <a:pt x="215066" y="209673"/>
                </a:lnTo>
                <a:lnTo>
                  <a:pt x="261144" y="265867"/>
                </a:lnTo>
                <a:lnTo>
                  <a:pt x="261236" y="266062"/>
                </a:lnTo>
                <a:lnTo>
                  <a:pt x="304548" y="324870"/>
                </a:lnTo>
                <a:lnTo>
                  <a:pt x="304834" y="325338"/>
                </a:lnTo>
                <a:lnTo>
                  <a:pt x="305472" y="326289"/>
                </a:lnTo>
                <a:lnTo>
                  <a:pt x="344525" y="386308"/>
                </a:lnTo>
                <a:lnTo>
                  <a:pt x="344375" y="386308"/>
                </a:lnTo>
                <a:lnTo>
                  <a:pt x="380246" y="448460"/>
                </a:lnTo>
                <a:lnTo>
                  <a:pt x="413282" y="513643"/>
                </a:lnTo>
                <a:lnTo>
                  <a:pt x="442208" y="578789"/>
                </a:lnTo>
                <a:lnTo>
                  <a:pt x="466322" y="641984"/>
                </a:lnTo>
                <a:lnTo>
                  <a:pt x="468631" y="647957"/>
                </a:lnTo>
                <a:lnTo>
                  <a:pt x="489313" y="712342"/>
                </a:lnTo>
                <a:lnTo>
                  <a:pt x="490982" y="717424"/>
                </a:lnTo>
                <a:lnTo>
                  <a:pt x="509777" y="788034"/>
                </a:lnTo>
                <a:lnTo>
                  <a:pt x="524420" y="856614"/>
                </a:lnTo>
                <a:lnTo>
                  <a:pt x="525096" y="860007"/>
                </a:lnTo>
                <a:lnTo>
                  <a:pt x="525193" y="860288"/>
                </a:lnTo>
                <a:lnTo>
                  <a:pt x="536682" y="931377"/>
                </a:lnTo>
                <a:lnTo>
                  <a:pt x="545066" y="1006352"/>
                </a:lnTo>
                <a:lnTo>
                  <a:pt x="545142" y="1007252"/>
                </a:lnTo>
                <a:lnTo>
                  <a:pt x="549852" y="1080262"/>
                </a:lnTo>
                <a:lnTo>
                  <a:pt x="549916" y="1081251"/>
                </a:lnTo>
                <a:lnTo>
                  <a:pt x="550926" y="1155572"/>
                </a:lnTo>
                <a:lnTo>
                  <a:pt x="548415" y="1230646"/>
                </a:lnTo>
                <a:lnTo>
                  <a:pt x="542400" y="1305828"/>
                </a:lnTo>
                <a:lnTo>
                  <a:pt x="542226" y="1307203"/>
                </a:lnTo>
                <a:lnTo>
                  <a:pt x="532724" y="1382334"/>
                </a:lnTo>
                <a:lnTo>
                  <a:pt x="532637" y="1382518"/>
                </a:lnTo>
                <a:lnTo>
                  <a:pt x="519286" y="1458584"/>
                </a:lnTo>
                <a:lnTo>
                  <a:pt x="519019" y="1459862"/>
                </a:lnTo>
                <a:lnTo>
                  <a:pt x="502411" y="1534286"/>
                </a:lnTo>
                <a:lnTo>
                  <a:pt x="481791" y="1609602"/>
                </a:lnTo>
                <a:lnTo>
                  <a:pt x="457424" y="1685242"/>
                </a:lnTo>
                <a:lnTo>
                  <a:pt x="429512" y="1759714"/>
                </a:lnTo>
                <a:lnTo>
                  <a:pt x="397883" y="1833558"/>
                </a:lnTo>
                <a:lnTo>
                  <a:pt x="397759" y="1833766"/>
                </a:lnTo>
                <a:lnTo>
                  <a:pt x="362579" y="1906895"/>
                </a:lnTo>
                <a:lnTo>
                  <a:pt x="362450" y="1907053"/>
                </a:lnTo>
                <a:lnTo>
                  <a:pt x="323467" y="1979296"/>
                </a:lnTo>
                <a:lnTo>
                  <a:pt x="280402" y="2050945"/>
                </a:lnTo>
                <a:lnTo>
                  <a:pt x="234173" y="2120665"/>
                </a:lnTo>
                <a:lnTo>
                  <a:pt x="183794" y="2189420"/>
                </a:lnTo>
                <a:lnTo>
                  <a:pt x="141512" y="2242525"/>
                </a:lnTo>
                <a:lnTo>
                  <a:pt x="98165" y="2293033"/>
                </a:lnTo>
                <a:lnTo>
                  <a:pt x="53048" y="2341920"/>
                </a:lnTo>
                <a:lnTo>
                  <a:pt x="5969" y="2389504"/>
                </a:lnTo>
                <a:lnTo>
                  <a:pt x="19557" y="2402840"/>
                </a:lnTo>
                <a:lnTo>
                  <a:pt x="66928" y="2354960"/>
                </a:lnTo>
                <a:lnTo>
                  <a:pt x="112775" y="2305304"/>
                </a:lnTo>
                <a:lnTo>
                  <a:pt x="156718" y="2253996"/>
                </a:lnTo>
                <a:lnTo>
                  <a:pt x="198881" y="2201036"/>
                </a:lnTo>
                <a:lnTo>
                  <a:pt x="249681" y="2131694"/>
                </a:lnTo>
                <a:lnTo>
                  <a:pt x="296672" y="2060955"/>
                </a:lnTo>
                <a:lnTo>
                  <a:pt x="339851" y="1988946"/>
                </a:lnTo>
                <a:lnTo>
                  <a:pt x="379349" y="1915921"/>
                </a:lnTo>
                <a:lnTo>
                  <a:pt x="415035" y="1841880"/>
                </a:lnTo>
                <a:lnTo>
                  <a:pt x="447039" y="1767077"/>
                </a:lnTo>
                <a:lnTo>
                  <a:pt x="475360" y="1691639"/>
                </a:lnTo>
                <a:lnTo>
                  <a:pt x="499872" y="1615566"/>
                </a:lnTo>
                <a:lnTo>
                  <a:pt x="520826" y="1539112"/>
                </a:lnTo>
                <a:lnTo>
                  <a:pt x="537972" y="1462531"/>
                </a:lnTo>
                <a:lnTo>
                  <a:pt x="551433" y="1385696"/>
                </a:lnTo>
                <a:lnTo>
                  <a:pt x="561212" y="1308989"/>
                </a:lnTo>
                <a:lnTo>
                  <a:pt x="567435" y="1232407"/>
                </a:lnTo>
                <a:lnTo>
                  <a:pt x="569971" y="1156080"/>
                </a:lnTo>
                <a:lnTo>
                  <a:pt x="568847" y="1081251"/>
                </a:lnTo>
                <a:lnTo>
                  <a:pt x="568832" y="1080262"/>
                </a:lnTo>
                <a:lnTo>
                  <a:pt x="564285" y="1007252"/>
                </a:lnTo>
                <a:lnTo>
                  <a:pt x="564229" y="1006352"/>
                </a:lnTo>
                <a:lnTo>
                  <a:pt x="555875" y="931377"/>
                </a:lnTo>
                <a:lnTo>
                  <a:pt x="543813" y="856614"/>
                </a:lnTo>
                <a:lnTo>
                  <a:pt x="528320" y="783843"/>
                </a:lnTo>
                <a:lnTo>
                  <a:pt x="509270" y="712342"/>
                </a:lnTo>
                <a:lnTo>
                  <a:pt x="486663" y="641984"/>
                </a:lnTo>
                <a:lnTo>
                  <a:pt x="460501" y="573024"/>
                </a:lnTo>
                <a:lnTo>
                  <a:pt x="430656" y="505713"/>
                </a:lnTo>
                <a:lnTo>
                  <a:pt x="397382" y="440054"/>
                </a:lnTo>
                <a:lnTo>
                  <a:pt x="366395" y="386308"/>
                </a:lnTo>
                <a:lnTo>
                  <a:pt x="344525" y="386308"/>
                </a:lnTo>
                <a:lnTo>
                  <a:pt x="344164" y="385947"/>
                </a:lnTo>
                <a:lnTo>
                  <a:pt x="366188" y="385947"/>
                </a:lnTo>
                <a:lnTo>
                  <a:pt x="360552" y="376174"/>
                </a:lnTo>
                <a:lnTo>
                  <a:pt x="320294" y="314325"/>
                </a:lnTo>
                <a:lnTo>
                  <a:pt x="276478" y="254507"/>
                </a:lnTo>
                <a:lnTo>
                  <a:pt x="229234" y="196976"/>
                </a:lnTo>
                <a:lnTo>
                  <a:pt x="178561" y="141858"/>
                </a:lnTo>
                <a:lnTo>
                  <a:pt x="124332" y="89280"/>
                </a:lnTo>
                <a:lnTo>
                  <a:pt x="66675" y="39369"/>
                </a:lnTo>
                <a:lnTo>
                  <a:pt x="66209" y="39011"/>
                </a:lnTo>
                <a:close/>
              </a:path>
              <a:path w="570229" h="2402840">
                <a:moveTo>
                  <a:pt x="343127" y="384147"/>
                </a:moveTo>
                <a:lnTo>
                  <a:pt x="344164" y="385947"/>
                </a:lnTo>
                <a:lnTo>
                  <a:pt x="344525" y="386308"/>
                </a:lnTo>
                <a:lnTo>
                  <a:pt x="343127" y="384147"/>
                </a:lnTo>
                <a:close/>
              </a:path>
              <a:path w="570229" h="2402840">
                <a:moveTo>
                  <a:pt x="0" y="0"/>
                </a:moveTo>
                <a:lnTo>
                  <a:pt x="37083" y="76707"/>
                </a:lnTo>
                <a:lnTo>
                  <a:pt x="54520" y="54140"/>
                </a:lnTo>
                <a:lnTo>
                  <a:pt x="53158" y="52939"/>
                </a:lnTo>
                <a:lnTo>
                  <a:pt x="44450" y="46354"/>
                </a:lnTo>
                <a:lnTo>
                  <a:pt x="56133" y="31241"/>
                </a:lnTo>
                <a:lnTo>
                  <a:pt x="72212" y="31241"/>
                </a:lnTo>
                <a:lnTo>
                  <a:pt x="83693" y="16382"/>
                </a:lnTo>
                <a:lnTo>
                  <a:pt x="0" y="0"/>
                </a:lnTo>
                <a:close/>
              </a:path>
              <a:path w="570229" h="2402840">
                <a:moveTo>
                  <a:pt x="56133" y="31241"/>
                </a:moveTo>
                <a:lnTo>
                  <a:pt x="44450" y="46354"/>
                </a:lnTo>
                <a:lnTo>
                  <a:pt x="53159" y="52939"/>
                </a:lnTo>
                <a:lnTo>
                  <a:pt x="54718" y="54140"/>
                </a:lnTo>
                <a:lnTo>
                  <a:pt x="54520" y="54140"/>
                </a:lnTo>
                <a:lnTo>
                  <a:pt x="66209" y="39011"/>
                </a:lnTo>
                <a:lnTo>
                  <a:pt x="56133" y="31241"/>
                </a:lnTo>
                <a:close/>
              </a:path>
              <a:path w="570229" h="2402840">
                <a:moveTo>
                  <a:pt x="72212" y="31241"/>
                </a:moveTo>
                <a:lnTo>
                  <a:pt x="56133" y="31241"/>
                </a:lnTo>
                <a:lnTo>
                  <a:pt x="66209" y="39011"/>
                </a:lnTo>
                <a:lnTo>
                  <a:pt x="7221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852E841-C4C0-4792-B5E4-E9D543A0D1E5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2DD1BE7-3AE1-027E-7508-F25132281C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Storage</a:t>
            </a:r>
            <a:r>
              <a:rPr spc="-200" dirty="0"/>
              <a:t> </a:t>
            </a:r>
            <a:r>
              <a:rPr spc="-20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906384" cy="40284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35" dirty="0">
                <a:latin typeface="Calibri"/>
                <a:cs typeface="Calibri"/>
              </a:rPr>
              <a:t>Target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own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</a:t>
            </a:r>
            <a:endParaRPr sz="2800">
              <a:latin typeface="Calibri"/>
              <a:cs typeface="Calibri"/>
            </a:endParaRPr>
          </a:p>
          <a:p>
            <a:pPr marL="241300" marR="11303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Size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usually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fixed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compile </a:t>
            </a:r>
            <a:r>
              <a:rPr sz="2800" dirty="0">
                <a:latin typeface="Calibri"/>
                <a:cs typeface="Calibri"/>
              </a:rPr>
              <a:t>time,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unless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loaded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dynamically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Compiler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fixed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Runtime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storage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subdivided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35" dirty="0">
                <a:latin typeface="Calibri"/>
                <a:cs typeface="Calibri"/>
              </a:rPr>
              <a:t>Target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constants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procedure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dynamic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61931" y="1816607"/>
          <a:ext cx="1767205" cy="373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Static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Heap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8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Free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memory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8595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216515" y="3654933"/>
            <a:ext cx="76200" cy="405765"/>
          </a:xfrm>
          <a:custGeom>
            <a:avLst/>
            <a:gdLst/>
            <a:ahLst/>
            <a:cxnLst/>
            <a:rect l="l" t="t" r="r" b="b"/>
            <a:pathLst>
              <a:path w="76200" h="405764">
                <a:moveTo>
                  <a:pt x="47625" y="0"/>
                </a:moveTo>
                <a:lnTo>
                  <a:pt x="28575" y="0"/>
                </a:lnTo>
                <a:lnTo>
                  <a:pt x="28575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  <a:path w="76200" h="405764">
                <a:moveTo>
                  <a:pt x="47625" y="133350"/>
                </a:moveTo>
                <a:lnTo>
                  <a:pt x="28575" y="133350"/>
                </a:lnTo>
                <a:lnTo>
                  <a:pt x="28575" y="209550"/>
                </a:lnTo>
                <a:lnTo>
                  <a:pt x="47625" y="209550"/>
                </a:lnTo>
                <a:lnTo>
                  <a:pt x="47625" y="133350"/>
                </a:lnTo>
                <a:close/>
              </a:path>
              <a:path w="76200" h="405764">
                <a:moveTo>
                  <a:pt x="28575" y="329184"/>
                </a:moveTo>
                <a:lnTo>
                  <a:pt x="0" y="329184"/>
                </a:lnTo>
                <a:lnTo>
                  <a:pt x="38100" y="405384"/>
                </a:lnTo>
                <a:lnTo>
                  <a:pt x="69850" y="341884"/>
                </a:lnTo>
                <a:lnTo>
                  <a:pt x="28575" y="341884"/>
                </a:lnTo>
                <a:lnTo>
                  <a:pt x="28575" y="329184"/>
                </a:lnTo>
                <a:close/>
              </a:path>
              <a:path w="76200" h="405764">
                <a:moveTo>
                  <a:pt x="47625" y="266700"/>
                </a:moveTo>
                <a:lnTo>
                  <a:pt x="28575" y="266700"/>
                </a:lnTo>
                <a:lnTo>
                  <a:pt x="28575" y="341884"/>
                </a:lnTo>
                <a:lnTo>
                  <a:pt x="47625" y="341884"/>
                </a:lnTo>
                <a:lnTo>
                  <a:pt x="47625" y="266700"/>
                </a:lnTo>
                <a:close/>
              </a:path>
              <a:path w="76200" h="405764">
                <a:moveTo>
                  <a:pt x="76200" y="329184"/>
                </a:moveTo>
                <a:lnTo>
                  <a:pt x="47625" y="329184"/>
                </a:lnTo>
                <a:lnTo>
                  <a:pt x="47625" y="341884"/>
                </a:lnTo>
                <a:lnTo>
                  <a:pt x="69850" y="341884"/>
                </a:lnTo>
                <a:lnTo>
                  <a:pt x="76200" y="32918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16515" y="4673727"/>
            <a:ext cx="76200" cy="280035"/>
          </a:xfrm>
          <a:custGeom>
            <a:avLst/>
            <a:gdLst/>
            <a:ahLst/>
            <a:cxnLst/>
            <a:rect l="l" t="t" r="r" b="b"/>
            <a:pathLst>
              <a:path w="76200" h="280035">
                <a:moveTo>
                  <a:pt x="47625" y="203835"/>
                </a:moveTo>
                <a:lnTo>
                  <a:pt x="28575" y="203835"/>
                </a:lnTo>
                <a:lnTo>
                  <a:pt x="28575" y="280035"/>
                </a:lnTo>
                <a:lnTo>
                  <a:pt x="47625" y="280035"/>
                </a:lnTo>
                <a:lnTo>
                  <a:pt x="47625" y="203835"/>
                </a:lnTo>
                <a:close/>
              </a:path>
              <a:path w="76200" h="280035">
                <a:moveTo>
                  <a:pt x="47625" y="70485"/>
                </a:moveTo>
                <a:lnTo>
                  <a:pt x="28575" y="70485"/>
                </a:lnTo>
                <a:lnTo>
                  <a:pt x="28575" y="146685"/>
                </a:lnTo>
                <a:lnTo>
                  <a:pt x="47625" y="146685"/>
                </a:lnTo>
                <a:lnTo>
                  <a:pt x="47625" y="70485"/>
                </a:lnTo>
                <a:close/>
              </a:path>
              <a:path w="76200" h="280035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70485"/>
                </a:lnTo>
                <a:lnTo>
                  <a:pt x="73342" y="70485"/>
                </a:lnTo>
                <a:lnTo>
                  <a:pt x="38100" y="0"/>
                </a:lnTo>
                <a:close/>
              </a:path>
              <a:path w="76200" h="280035">
                <a:moveTo>
                  <a:pt x="73342" y="70485"/>
                </a:moveTo>
                <a:lnTo>
                  <a:pt x="47625" y="70485"/>
                </a:lnTo>
                <a:lnTo>
                  <a:pt x="47625" y="76200"/>
                </a:lnTo>
                <a:lnTo>
                  <a:pt x="76200" y="76200"/>
                </a:lnTo>
                <a:lnTo>
                  <a:pt x="73342" y="704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42572" y="1826132"/>
            <a:ext cx="76200" cy="3669665"/>
          </a:xfrm>
          <a:custGeom>
            <a:avLst/>
            <a:gdLst/>
            <a:ahLst/>
            <a:cxnLst/>
            <a:rect l="l" t="t" r="r" b="b"/>
            <a:pathLst>
              <a:path w="76200" h="3669665">
                <a:moveTo>
                  <a:pt x="47625" y="0"/>
                </a:moveTo>
                <a:lnTo>
                  <a:pt x="28575" y="0"/>
                </a:lnTo>
                <a:lnTo>
                  <a:pt x="28575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  <a:path w="76200" h="3669665">
                <a:moveTo>
                  <a:pt x="47625" y="133350"/>
                </a:moveTo>
                <a:lnTo>
                  <a:pt x="28575" y="133350"/>
                </a:lnTo>
                <a:lnTo>
                  <a:pt x="28575" y="209550"/>
                </a:lnTo>
                <a:lnTo>
                  <a:pt x="47625" y="209550"/>
                </a:lnTo>
                <a:lnTo>
                  <a:pt x="47625" y="133350"/>
                </a:lnTo>
                <a:close/>
              </a:path>
              <a:path w="76200" h="3669665">
                <a:moveTo>
                  <a:pt x="47625" y="266700"/>
                </a:moveTo>
                <a:lnTo>
                  <a:pt x="28575" y="266700"/>
                </a:lnTo>
                <a:lnTo>
                  <a:pt x="28575" y="342900"/>
                </a:lnTo>
                <a:lnTo>
                  <a:pt x="47625" y="342900"/>
                </a:lnTo>
                <a:lnTo>
                  <a:pt x="47625" y="266700"/>
                </a:lnTo>
                <a:close/>
              </a:path>
              <a:path w="76200" h="3669665">
                <a:moveTo>
                  <a:pt x="47625" y="400050"/>
                </a:moveTo>
                <a:lnTo>
                  <a:pt x="28575" y="400050"/>
                </a:lnTo>
                <a:lnTo>
                  <a:pt x="28575" y="476250"/>
                </a:lnTo>
                <a:lnTo>
                  <a:pt x="47625" y="476250"/>
                </a:lnTo>
                <a:lnTo>
                  <a:pt x="47625" y="400050"/>
                </a:lnTo>
                <a:close/>
              </a:path>
              <a:path w="76200" h="3669665">
                <a:moveTo>
                  <a:pt x="47625" y="533400"/>
                </a:moveTo>
                <a:lnTo>
                  <a:pt x="28575" y="533400"/>
                </a:lnTo>
                <a:lnTo>
                  <a:pt x="28575" y="609600"/>
                </a:lnTo>
                <a:lnTo>
                  <a:pt x="47625" y="609600"/>
                </a:lnTo>
                <a:lnTo>
                  <a:pt x="47625" y="533400"/>
                </a:lnTo>
                <a:close/>
              </a:path>
              <a:path w="76200" h="3669665">
                <a:moveTo>
                  <a:pt x="47625" y="666750"/>
                </a:moveTo>
                <a:lnTo>
                  <a:pt x="28575" y="666750"/>
                </a:lnTo>
                <a:lnTo>
                  <a:pt x="28575" y="742950"/>
                </a:lnTo>
                <a:lnTo>
                  <a:pt x="47625" y="742950"/>
                </a:lnTo>
                <a:lnTo>
                  <a:pt x="47625" y="666750"/>
                </a:lnTo>
                <a:close/>
              </a:path>
              <a:path w="76200" h="3669665">
                <a:moveTo>
                  <a:pt x="47625" y="800100"/>
                </a:moveTo>
                <a:lnTo>
                  <a:pt x="28575" y="800100"/>
                </a:lnTo>
                <a:lnTo>
                  <a:pt x="28575" y="876300"/>
                </a:lnTo>
                <a:lnTo>
                  <a:pt x="47625" y="876300"/>
                </a:lnTo>
                <a:lnTo>
                  <a:pt x="47625" y="800100"/>
                </a:lnTo>
                <a:close/>
              </a:path>
              <a:path w="76200" h="3669665">
                <a:moveTo>
                  <a:pt x="47625" y="933450"/>
                </a:moveTo>
                <a:lnTo>
                  <a:pt x="28575" y="933450"/>
                </a:lnTo>
                <a:lnTo>
                  <a:pt x="28575" y="1009650"/>
                </a:lnTo>
                <a:lnTo>
                  <a:pt x="47625" y="1009650"/>
                </a:lnTo>
                <a:lnTo>
                  <a:pt x="47625" y="933450"/>
                </a:lnTo>
                <a:close/>
              </a:path>
              <a:path w="76200" h="3669665">
                <a:moveTo>
                  <a:pt x="47625" y="1066800"/>
                </a:moveTo>
                <a:lnTo>
                  <a:pt x="28575" y="1066800"/>
                </a:lnTo>
                <a:lnTo>
                  <a:pt x="28575" y="1143000"/>
                </a:lnTo>
                <a:lnTo>
                  <a:pt x="47625" y="1143000"/>
                </a:lnTo>
                <a:lnTo>
                  <a:pt x="47625" y="1066800"/>
                </a:lnTo>
                <a:close/>
              </a:path>
              <a:path w="76200" h="3669665">
                <a:moveTo>
                  <a:pt x="47625" y="1200150"/>
                </a:moveTo>
                <a:lnTo>
                  <a:pt x="28575" y="1200150"/>
                </a:lnTo>
                <a:lnTo>
                  <a:pt x="28575" y="1276350"/>
                </a:lnTo>
                <a:lnTo>
                  <a:pt x="47625" y="1276350"/>
                </a:lnTo>
                <a:lnTo>
                  <a:pt x="47625" y="1200150"/>
                </a:lnTo>
                <a:close/>
              </a:path>
              <a:path w="76200" h="3669665">
                <a:moveTo>
                  <a:pt x="47625" y="1333500"/>
                </a:moveTo>
                <a:lnTo>
                  <a:pt x="28575" y="1333500"/>
                </a:lnTo>
                <a:lnTo>
                  <a:pt x="28575" y="1409700"/>
                </a:lnTo>
                <a:lnTo>
                  <a:pt x="47625" y="1409700"/>
                </a:lnTo>
                <a:lnTo>
                  <a:pt x="47625" y="1333500"/>
                </a:lnTo>
                <a:close/>
              </a:path>
              <a:path w="76200" h="3669665">
                <a:moveTo>
                  <a:pt x="47625" y="1466850"/>
                </a:moveTo>
                <a:lnTo>
                  <a:pt x="28575" y="1466850"/>
                </a:lnTo>
                <a:lnTo>
                  <a:pt x="28575" y="1543050"/>
                </a:lnTo>
                <a:lnTo>
                  <a:pt x="47625" y="1543050"/>
                </a:lnTo>
                <a:lnTo>
                  <a:pt x="47625" y="1466850"/>
                </a:lnTo>
                <a:close/>
              </a:path>
              <a:path w="76200" h="3669665">
                <a:moveTo>
                  <a:pt x="47625" y="1600200"/>
                </a:moveTo>
                <a:lnTo>
                  <a:pt x="28575" y="1600200"/>
                </a:lnTo>
                <a:lnTo>
                  <a:pt x="28575" y="1676400"/>
                </a:lnTo>
                <a:lnTo>
                  <a:pt x="47625" y="1676400"/>
                </a:lnTo>
                <a:lnTo>
                  <a:pt x="47625" y="1600200"/>
                </a:lnTo>
                <a:close/>
              </a:path>
              <a:path w="76200" h="3669665">
                <a:moveTo>
                  <a:pt x="47625" y="1733550"/>
                </a:moveTo>
                <a:lnTo>
                  <a:pt x="28575" y="1733550"/>
                </a:lnTo>
                <a:lnTo>
                  <a:pt x="28575" y="1809749"/>
                </a:lnTo>
                <a:lnTo>
                  <a:pt x="47625" y="1809749"/>
                </a:lnTo>
                <a:lnTo>
                  <a:pt x="47625" y="1733550"/>
                </a:lnTo>
                <a:close/>
              </a:path>
              <a:path w="76200" h="3669665">
                <a:moveTo>
                  <a:pt x="47625" y="1866899"/>
                </a:moveTo>
                <a:lnTo>
                  <a:pt x="28575" y="1866899"/>
                </a:lnTo>
                <a:lnTo>
                  <a:pt x="28575" y="1943099"/>
                </a:lnTo>
                <a:lnTo>
                  <a:pt x="47625" y="1943099"/>
                </a:lnTo>
                <a:lnTo>
                  <a:pt x="47625" y="1866899"/>
                </a:lnTo>
                <a:close/>
              </a:path>
              <a:path w="76200" h="3669665">
                <a:moveTo>
                  <a:pt x="47625" y="2000249"/>
                </a:moveTo>
                <a:lnTo>
                  <a:pt x="28575" y="2000249"/>
                </a:lnTo>
                <a:lnTo>
                  <a:pt x="28575" y="2076449"/>
                </a:lnTo>
                <a:lnTo>
                  <a:pt x="47625" y="2076449"/>
                </a:lnTo>
                <a:lnTo>
                  <a:pt x="47625" y="2000249"/>
                </a:lnTo>
                <a:close/>
              </a:path>
              <a:path w="76200" h="3669665">
                <a:moveTo>
                  <a:pt x="47625" y="2133599"/>
                </a:moveTo>
                <a:lnTo>
                  <a:pt x="28575" y="2133599"/>
                </a:lnTo>
                <a:lnTo>
                  <a:pt x="28575" y="2209799"/>
                </a:lnTo>
                <a:lnTo>
                  <a:pt x="47625" y="2209799"/>
                </a:lnTo>
                <a:lnTo>
                  <a:pt x="47625" y="2133599"/>
                </a:lnTo>
                <a:close/>
              </a:path>
              <a:path w="76200" h="3669665">
                <a:moveTo>
                  <a:pt x="47625" y="2266949"/>
                </a:moveTo>
                <a:lnTo>
                  <a:pt x="28575" y="2266949"/>
                </a:lnTo>
                <a:lnTo>
                  <a:pt x="28575" y="2343149"/>
                </a:lnTo>
                <a:lnTo>
                  <a:pt x="47625" y="2343149"/>
                </a:lnTo>
                <a:lnTo>
                  <a:pt x="47625" y="2266949"/>
                </a:lnTo>
                <a:close/>
              </a:path>
              <a:path w="76200" h="3669665">
                <a:moveTo>
                  <a:pt x="47625" y="2400299"/>
                </a:moveTo>
                <a:lnTo>
                  <a:pt x="28575" y="2400299"/>
                </a:lnTo>
                <a:lnTo>
                  <a:pt x="28575" y="2476499"/>
                </a:lnTo>
                <a:lnTo>
                  <a:pt x="47625" y="2476499"/>
                </a:lnTo>
                <a:lnTo>
                  <a:pt x="47625" y="2400299"/>
                </a:lnTo>
                <a:close/>
              </a:path>
              <a:path w="76200" h="3669665">
                <a:moveTo>
                  <a:pt x="47625" y="2533649"/>
                </a:moveTo>
                <a:lnTo>
                  <a:pt x="28575" y="2533649"/>
                </a:lnTo>
                <a:lnTo>
                  <a:pt x="28575" y="2609849"/>
                </a:lnTo>
                <a:lnTo>
                  <a:pt x="47625" y="2609849"/>
                </a:lnTo>
                <a:lnTo>
                  <a:pt x="47625" y="2533649"/>
                </a:lnTo>
                <a:close/>
              </a:path>
              <a:path w="76200" h="3669665">
                <a:moveTo>
                  <a:pt x="47625" y="2666999"/>
                </a:moveTo>
                <a:lnTo>
                  <a:pt x="28575" y="2666999"/>
                </a:lnTo>
                <a:lnTo>
                  <a:pt x="28575" y="2743199"/>
                </a:lnTo>
                <a:lnTo>
                  <a:pt x="47625" y="2743199"/>
                </a:lnTo>
                <a:lnTo>
                  <a:pt x="47625" y="2666999"/>
                </a:lnTo>
                <a:close/>
              </a:path>
              <a:path w="76200" h="3669665">
                <a:moveTo>
                  <a:pt x="47625" y="2800349"/>
                </a:moveTo>
                <a:lnTo>
                  <a:pt x="28575" y="2800349"/>
                </a:lnTo>
                <a:lnTo>
                  <a:pt x="28575" y="2876549"/>
                </a:lnTo>
                <a:lnTo>
                  <a:pt x="47625" y="2876549"/>
                </a:lnTo>
                <a:lnTo>
                  <a:pt x="47625" y="2800349"/>
                </a:lnTo>
                <a:close/>
              </a:path>
              <a:path w="76200" h="3669665">
                <a:moveTo>
                  <a:pt x="47625" y="2933699"/>
                </a:moveTo>
                <a:lnTo>
                  <a:pt x="28575" y="2933699"/>
                </a:lnTo>
                <a:lnTo>
                  <a:pt x="28575" y="3009899"/>
                </a:lnTo>
                <a:lnTo>
                  <a:pt x="47625" y="3009899"/>
                </a:lnTo>
                <a:lnTo>
                  <a:pt x="47625" y="2933699"/>
                </a:lnTo>
                <a:close/>
              </a:path>
              <a:path w="76200" h="3669665">
                <a:moveTo>
                  <a:pt x="47625" y="3067049"/>
                </a:moveTo>
                <a:lnTo>
                  <a:pt x="28575" y="3067049"/>
                </a:lnTo>
                <a:lnTo>
                  <a:pt x="28575" y="3143249"/>
                </a:lnTo>
                <a:lnTo>
                  <a:pt x="47625" y="3143249"/>
                </a:lnTo>
                <a:lnTo>
                  <a:pt x="47625" y="3067049"/>
                </a:lnTo>
                <a:close/>
              </a:path>
              <a:path w="76200" h="3669665">
                <a:moveTo>
                  <a:pt x="47625" y="3200399"/>
                </a:moveTo>
                <a:lnTo>
                  <a:pt x="28575" y="3200399"/>
                </a:lnTo>
                <a:lnTo>
                  <a:pt x="28575" y="3276600"/>
                </a:lnTo>
                <a:lnTo>
                  <a:pt x="47625" y="3276600"/>
                </a:lnTo>
                <a:lnTo>
                  <a:pt x="47625" y="3200399"/>
                </a:lnTo>
                <a:close/>
              </a:path>
              <a:path w="76200" h="3669665">
                <a:moveTo>
                  <a:pt x="47625" y="3333750"/>
                </a:moveTo>
                <a:lnTo>
                  <a:pt x="28575" y="3333750"/>
                </a:lnTo>
                <a:lnTo>
                  <a:pt x="28575" y="3409950"/>
                </a:lnTo>
                <a:lnTo>
                  <a:pt x="47625" y="3409950"/>
                </a:lnTo>
                <a:lnTo>
                  <a:pt x="47625" y="3333750"/>
                </a:lnTo>
                <a:close/>
              </a:path>
              <a:path w="76200" h="3669665">
                <a:moveTo>
                  <a:pt x="47625" y="3467100"/>
                </a:moveTo>
                <a:lnTo>
                  <a:pt x="28575" y="3467100"/>
                </a:lnTo>
                <a:lnTo>
                  <a:pt x="28575" y="3543300"/>
                </a:lnTo>
                <a:lnTo>
                  <a:pt x="47625" y="3543300"/>
                </a:lnTo>
                <a:lnTo>
                  <a:pt x="47625" y="3467100"/>
                </a:lnTo>
                <a:close/>
              </a:path>
              <a:path w="76200" h="3669665">
                <a:moveTo>
                  <a:pt x="76200" y="3593338"/>
                </a:moveTo>
                <a:lnTo>
                  <a:pt x="0" y="3593338"/>
                </a:lnTo>
                <a:lnTo>
                  <a:pt x="38100" y="3669538"/>
                </a:lnTo>
                <a:lnTo>
                  <a:pt x="69850" y="3606038"/>
                </a:lnTo>
                <a:lnTo>
                  <a:pt x="28575" y="3606038"/>
                </a:lnTo>
                <a:lnTo>
                  <a:pt x="28575" y="3600450"/>
                </a:lnTo>
                <a:lnTo>
                  <a:pt x="72644" y="3600450"/>
                </a:lnTo>
                <a:lnTo>
                  <a:pt x="76200" y="3593338"/>
                </a:lnTo>
                <a:close/>
              </a:path>
              <a:path w="76200" h="3669665">
                <a:moveTo>
                  <a:pt x="47625" y="3600450"/>
                </a:moveTo>
                <a:lnTo>
                  <a:pt x="28575" y="3600450"/>
                </a:lnTo>
                <a:lnTo>
                  <a:pt x="28575" y="3606038"/>
                </a:lnTo>
                <a:lnTo>
                  <a:pt x="47625" y="3606038"/>
                </a:lnTo>
                <a:lnTo>
                  <a:pt x="47625" y="3600450"/>
                </a:lnTo>
                <a:close/>
              </a:path>
              <a:path w="76200" h="3669665">
                <a:moveTo>
                  <a:pt x="72644" y="3600450"/>
                </a:moveTo>
                <a:lnTo>
                  <a:pt x="47625" y="3600450"/>
                </a:lnTo>
                <a:lnTo>
                  <a:pt x="47625" y="3606038"/>
                </a:lnTo>
                <a:lnTo>
                  <a:pt x="69850" y="3606038"/>
                </a:lnTo>
                <a:lnTo>
                  <a:pt x="72644" y="3600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27472" y="2854705"/>
            <a:ext cx="254635" cy="15836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7CAC0CC-2F1F-4CFF-B39D-2D503645DF54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9DB890-17AC-D6D9-A3A5-15476914DE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3568"/>
            <a:ext cx="53594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13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Access</a:t>
            </a:r>
            <a:r>
              <a:rPr spc="-125" dirty="0"/>
              <a:t> </a:t>
            </a:r>
            <a:r>
              <a:rPr spc="-10" dirty="0"/>
              <a:t>Links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4548" y="1533144"/>
          <a:ext cx="1452245" cy="232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37207" y="2154935"/>
            <a:ext cx="239395" cy="1104900"/>
          </a:xfrm>
          <a:custGeom>
            <a:avLst/>
            <a:gdLst/>
            <a:ahLst/>
            <a:cxnLst/>
            <a:rect l="l" t="t" r="r" b="b"/>
            <a:pathLst>
              <a:path w="239394" h="1104900">
                <a:moveTo>
                  <a:pt x="60402" y="47255"/>
                </a:moveTo>
                <a:lnTo>
                  <a:pt x="46999" y="60881"/>
                </a:lnTo>
                <a:lnTo>
                  <a:pt x="64667" y="80644"/>
                </a:lnTo>
                <a:lnTo>
                  <a:pt x="69723" y="86233"/>
                </a:lnTo>
                <a:lnTo>
                  <a:pt x="90987" y="113900"/>
                </a:lnTo>
                <a:lnTo>
                  <a:pt x="112245" y="145011"/>
                </a:lnTo>
                <a:lnTo>
                  <a:pt x="112105" y="145011"/>
                </a:lnTo>
                <a:lnTo>
                  <a:pt x="130227" y="175138"/>
                </a:lnTo>
                <a:lnTo>
                  <a:pt x="147319" y="207010"/>
                </a:lnTo>
                <a:lnTo>
                  <a:pt x="162191" y="239107"/>
                </a:lnTo>
                <a:lnTo>
                  <a:pt x="175621" y="272694"/>
                </a:lnTo>
                <a:lnTo>
                  <a:pt x="175662" y="272868"/>
                </a:lnTo>
                <a:lnTo>
                  <a:pt x="175795" y="273163"/>
                </a:lnTo>
                <a:lnTo>
                  <a:pt x="187209" y="306746"/>
                </a:lnTo>
                <a:lnTo>
                  <a:pt x="195668" y="336676"/>
                </a:lnTo>
                <a:lnTo>
                  <a:pt x="196976" y="341249"/>
                </a:lnTo>
                <a:lnTo>
                  <a:pt x="205076" y="376139"/>
                </a:lnTo>
                <a:lnTo>
                  <a:pt x="210978" y="409321"/>
                </a:lnTo>
                <a:lnTo>
                  <a:pt x="211406" y="411999"/>
                </a:lnTo>
                <a:lnTo>
                  <a:pt x="211505" y="412360"/>
                </a:lnTo>
                <a:lnTo>
                  <a:pt x="215876" y="446277"/>
                </a:lnTo>
                <a:lnTo>
                  <a:pt x="215901" y="446468"/>
                </a:lnTo>
                <a:lnTo>
                  <a:pt x="216007" y="448046"/>
                </a:lnTo>
                <a:lnTo>
                  <a:pt x="216057" y="448444"/>
                </a:lnTo>
                <a:lnTo>
                  <a:pt x="218847" y="483615"/>
                </a:lnTo>
                <a:lnTo>
                  <a:pt x="218967" y="485128"/>
                </a:lnTo>
                <a:lnTo>
                  <a:pt x="220091" y="521080"/>
                </a:lnTo>
                <a:lnTo>
                  <a:pt x="219464" y="557901"/>
                </a:lnTo>
                <a:lnTo>
                  <a:pt x="217079" y="595192"/>
                </a:lnTo>
                <a:lnTo>
                  <a:pt x="217126" y="595512"/>
                </a:lnTo>
                <a:lnTo>
                  <a:pt x="216944" y="597026"/>
                </a:lnTo>
                <a:lnTo>
                  <a:pt x="216921" y="597382"/>
                </a:lnTo>
                <a:lnTo>
                  <a:pt x="213027" y="632418"/>
                </a:lnTo>
                <a:lnTo>
                  <a:pt x="213031" y="632724"/>
                </a:lnTo>
                <a:lnTo>
                  <a:pt x="207412" y="668187"/>
                </a:lnTo>
                <a:lnTo>
                  <a:pt x="199625" y="706618"/>
                </a:lnTo>
                <a:lnTo>
                  <a:pt x="199515" y="707016"/>
                </a:lnTo>
                <a:lnTo>
                  <a:pt x="199395" y="707608"/>
                </a:lnTo>
                <a:lnTo>
                  <a:pt x="190217" y="743704"/>
                </a:lnTo>
                <a:lnTo>
                  <a:pt x="190118" y="744096"/>
                </a:lnTo>
                <a:lnTo>
                  <a:pt x="179197" y="780541"/>
                </a:lnTo>
                <a:lnTo>
                  <a:pt x="166369" y="817120"/>
                </a:lnTo>
                <a:lnTo>
                  <a:pt x="151652" y="853523"/>
                </a:lnTo>
                <a:lnTo>
                  <a:pt x="151498" y="853851"/>
                </a:lnTo>
                <a:lnTo>
                  <a:pt x="150877" y="855384"/>
                </a:lnTo>
                <a:lnTo>
                  <a:pt x="135496" y="889104"/>
                </a:lnTo>
                <a:lnTo>
                  <a:pt x="135376" y="889271"/>
                </a:lnTo>
                <a:lnTo>
                  <a:pt x="117336" y="924662"/>
                </a:lnTo>
                <a:lnTo>
                  <a:pt x="117085" y="925083"/>
                </a:lnTo>
                <a:lnTo>
                  <a:pt x="116777" y="925687"/>
                </a:lnTo>
                <a:lnTo>
                  <a:pt x="97149" y="960098"/>
                </a:lnTo>
                <a:lnTo>
                  <a:pt x="75840" y="993827"/>
                </a:lnTo>
                <a:lnTo>
                  <a:pt x="75730" y="994065"/>
                </a:lnTo>
                <a:lnTo>
                  <a:pt x="52705" y="1027136"/>
                </a:lnTo>
                <a:lnTo>
                  <a:pt x="27859" y="1059683"/>
                </a:lnTo>
                <a:lnTo>
                  <a:pt x="381" y="1092580"/>
                </a:lnTo>
                <a:lnTo>
                  <a:pt x="14859" y="1104773"/>
                </a:lnTo>
                <a:lnTo>
                  <a:pt x="42163" y="1072261"/>
                </a:lnTo>
                <a:lnTo>
                  <a:pt x="67818" y="1038733"/>
                </a:lnTo>
                <a:lnTo>
                  <a:pt x="91693" y="1004442"/>
                </a:lnTo>
                <a:lnTo>
                  <a:pt x="113665" y="969517"/>
                </a:lnTo>
                <a:lnTo>
                  <a:pt x="133985" y="933830"/>
                </a:lnTo>
                <a:lnTo>
                  <a:pt x="152526" y="897636"/>
                </a:lnTo>
                <a:lnTo>
                  <a:pt x="169163" y="861060"/>
                </a:lnTo>
                <a:lnTo>
                  <a:pt x="184023" y="823976"/>
                </a:lnTo>
                <a:lnTo>
                  <a:pt x="197231" y="786638"/>
                </a:lnTo>
                <a:lnTo>
                  <a:pt x="208534" y="749046"/>
                </a:lnTo>
                <a:lnTo>
                  <a:pt x="218186" y="711073"/>
                </a:lnTo>
                <a:lnTo>
                  <a:pt x="225932" y="673100"/>
                </a:lnTo>
                <a:lnTo>
                  <a:pt x="231901" y="635000"/>
                </a:lnTo>
                <a:lnTo>
                  <a:pt x="236093" y="597026"/>
                </a:lnTo>
                <a:lnTo>
                  <a:pt x="239134" y="521588"/>
                </a:lnTo>
                <a:lnTo>
                  <a:pt x="239137" y="521080"/>
                </a:lnTo>
                <a:lnTo>
                  <a:pt x="238043" y="485128"/>
                </a:lnTo>
                <a:lnTo>
                  <a:pt x="237998" y="483615"/>
                </a:lnTo>
                <a:lnTo>
                  <a:pt x="235246" y="448444"/>
                </a:lnTo>
                <a:lnTo>
                  <a:pt x="235215" y="448046"/>
                </a:lnTo>
                <a:lnTo>
                  <a:pt x="235091" y="446468"/>
                </a:lnTo>
                <a:lnTo>
                  <a:pt x="223900" y="372744"/>
                </a:lnTo>
                <a:lnTo>
                  <a:pt x="205359" y="301243"/>
                </a:lnTo>
                <a:lnTo>
                  <a:pt x="179959" y="232155"/>
                </a:lnTo>
                <a:lnTo>
                  <a:pt x="147193" y="166242"/>
                </a:lnTo>
                <a:lnTo>
                  <a:pt x="134403" y="145011"/>
                </a:lnTo>
                <a:lnTo>
                  <a:pt x="112245" y="145011"/>
                </a:lnTo>
                <a:lnTo>
                  <a:pt x="111830" y="144596"/>
                </a:lnTo>
                <a:lnTo>
                  <a:pt x="134153" y="144596"/>
                </a:lnTo>
                <a:lnTo>
                  <a:pt x="128143" y="134619"/>
                </a:lnTo>
                <a:lnTo>
                  <a:pt x="107315" y="104012"/>
                </a:lnTo>
                <a:lnTo>
                  <a:pt x="84709" y="74422"/>
                </a:lnTo>
                <a:lnTo>
                  <a:pt x="60402" y="47255"/>
                </a:lnTo>
                <a:close/>
              </a:path>
              <a:path w="239394" h="1104900">
                <a:moveTo>
                  <a:pt x="111021" y="143210"/>
                </a:moveTo>
                <a:lnTo>
                  <a:pt x="111830" y="144596"/>
                </a:lnTo>
                <a:lnTo>
                  <a:pt x="112245" y="145011"/>
                </a:lnTo>
                <a:lnTo>
                  <a:pt x="111021" y="143210"/>
                </a:lnTo>
                <a:close/>
              </a:path>
              <a:path w="239394" h="1104900">
                <a:moveTo>
                  <a:pt x="0" y="0"/>
                </a:moveTo>
                <a:lnTo>
                  <a:pt x="27559" y="80644"/>
                </a:lnTo>
                <a:lnTo>
                  <a:pt x="46999" y="60881"/>
                </a:lnTo>
                <a:lnTo>
                  <a:pt x="38100" y="50926"/>
                </a:lnTo>
                <a:lnTo>
                  <a:pt x="52324" y="38226"/>
                </a:lnTo>
                <a:lnTo>
                  <a:pt x="69283" y="38226"/>
                </a:lnTo>
                <a:lnTo>
                  <a:pt x="81025" y="26288"/>
                </a:lnTo>
                <a:lnTo>
                  <a:pt x="0" y="0"/>
                </a:lnTo>
                <a:close/>
              </a:path>
              <a:path w="239394" h="1104900">
                <a:moveTo>
                  <a:pt x="52324" y="38226"/>
                </a:moveTo>
                <a:lnTo>
                  <a:pt x="38100" y="50926"/>
                </a:lnTo>
                <a:lnTo>
                  <a:pt x="46999" y="60881"/>
                </a:lnTo>
                <a:lnTo>
                  <a:pt x="60402" y="47255"/>
                </a:lnTo>
                <a:lnTo>
                  <a:pt x="52324" y="38226"/>
                </a:lnTo>
                <a:close/>
              </a:path>
              <a:path w="239394" h="1104900">
                <a:moveTo>
                  <a:pt x="69283" y="38226"/>
                </a:moveTo>
                <a:lnTo>
                  <a:pt x="52324" y="38226"/>
                </a:lnTo>
                <a:lnTo>
                  <a:pt x="60402" y="47255"/>
                </a:lnTo>
                <a:lnTo>
                  <a:pt x="69283" y="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2101" y="2154935"/>
            <a:ext cx="239395" cy="1104900"/>
          </a:xfrm>
          <a:custGeom>
            <a:avLst/>
            <a:gdLst/>
            <a:ahLst/>
            <a:cxnLst/>
            <a:rect l="l" t="t" r="r" b="b"/>
            <a:pathLst>
              <a:path w="239395" h="1104900">
                <a:moveTo>
                  <a:pt x="60325" y="47204"/>
                </a:moveTo>
                <a:lnTo>
                  <a:pt x="46938" y="60813"/>
                </a:lnTo>
                <a:lnTo>
                  <a:pt x="64667" y="80644"/>
                </a:lnTo>
                <a:lnTo>
                  <a:pt x="69723" y="86233"/>
                </a:lnTo>
                <a:lnTo>
                  <a:pt x="91991" y="115372"/>
                </a:lnTo>
                <a:lnTo>
                  <a:pt x="130240" y="175159"/>
                </a:lnTo>
                <a:lnTo>
                  <a:pt x="158901" y="232155"/>
                </a:lnTo>
                <a:lnTo>
                  <a:pt x="162421" y="239877"/>
                </a:lnTo>
                <a:lnTo>
                  <a:pt x="162944" y="241007"/>
                </a:lnTo>
                <a:lnTo>
                  <a:pt x="175495" y="272694"/>
                </a:lnTo>
                <a:lnTo>
                  <a:pt x="175532" y="272860"/>
                </a:lnTo>
                <a:lnTo>
                  <a:pt x="175669" y="273163"/>
                </a:lnTo>
                <a:lnTo>
                  <a:pt x="187083" y="306749"/>
                </a:lnTo>
                <a:lnTo>
                  <a:pt x="195649" y="336676"/>
                </a:lnTo>
                <a:lnTo>
                  <a:pt x="196976" y="341249"/>
                </a:lnTo>
                <a:lnTo>
                  <a:pt x="204256" y="372744"/>
                </a:lnTo>
                <a:lnTo>
                  <a:pt x="205033" y="376418"/>
                </a:lnTo>
                <a:lnTo>
                  <a:pt x="205174" y="376793"/>
                </a:lnTo>
                <a:lnTo>
                  <a:pt x="211226" y="411071"/>
                </a:lnTo>
                <a:lnTo>
                  <a:pt x="216008" y="448062"/>
                </a:lnTo>
                <a:lnTo>
                  <a:pt x="216106" y="449058"/>
                </a:lnTo>
                <a:lnTo>
                  <a:pt x="218847" y="483615"/>
                </a:lnTo>
                <a:lnTo>
                  <a:pt x="218967" y="485128"/>
                </a:lnTo>
                <a:lnTo>
                  <a:pt x="220090" y="521080"/>
                </a:lnTo>
                <a:lnTo>
                  <a:pt x="219464" y="557904"/>
                </a:lnTo>
                <a:lnTo>
                  <a:pt x="217102" y="594580"/>
                </a:lnTo>
                <a:lnTo>
                  <a:pt x="207068" y="669645"/>
                </a:lnTo>
                <a:lnTo>
                  <a:pt x="199393" y="707601"/>
                </a:lnTo>
                <a:lnTo>
                  <a:pt x="190099" y="743735"/>
                </a:lnTo>
                <a:lnTo>
                  <a:pt x="179197" y="780541"/>
                </a:lnTo>
                <a:lnTo>
                  <a:pt x="166307" y="816956"/>
                </a:lnTo>
                <a:lnTo>
                  <a:pt x="151853" y="852966"/>
                </a:lnTo>
                <a:lnTo>
                  <a:pt x="135373" y="889223"/>
                </a:lnTo>
                <a:lnTo>
                  <a:pt x="135271" y="889361"/>
                </a:lnTo>
                <a:lnTo>
                  <a:pt x="135117" y="889659"/>
                </a:lnTo>
                <a:lnTo>
                  <a:pt x="134618" y="890752"/>
                </a:lnTo>
                <a:lnTo>
                  <a:pt x="117334" y="924662"/>
                </a:lnTo>
                <a:lnTo>
                  <a:pt x="117086" y="925083"/>
                </a:lnTo>
                <a:lnTo>
                  <a:pt x="116806" y="925630"/>
                </a:lnTo>
                <a:lnTo>
                  <a:pt x="97013" y="960113"/>
                </a:lnTo>
                <a:lnTo>
                  <a:pt x="75713" y="993827"/>
                </a:lnTo>
                <a:lnTo>
                  <a:pt x="75603" y="994065"/>
                </a:lnTo>
                <a:lnTo>
                  <a:pt x="52585" y="1027126"/>
                </a:lnTo>
                <a:lnTo>
                  <a:pt x="27804" y="1059751"/>
                </a:lnTo>
                <a:lnTo>
                  <a:pt x="253" y="1092580"/>
                </a:lnTo>
                <a:lnTo>
                  <a:pt x="14859" y="1104773"/>
                </a:lnTo>
                <a:lnTo>
                  <a:pt x="42163" y="1072261"/>
                </a:lnTo>
                <a:lnTo>
                  <a:pt x="67690" y="1038733"/>
                </a:lnTo>
                <a:lnTo>
                  <a:pt x="91566" y="1004442"/>
                </a:lnTo>
                <a:lnTo>
                  <a:pt x="113664" y="969517"/>
                </a:lnTo>
                <a:lnTo>
                  <a:pt x="133985" y="933830"/>
                </a:lnTo>
                <a:lnTo>
                  <a:pt x="152400" y="897636"/>
                </a:lnTo>
                <a:lnTo>
                  <a:pt x="169037" y="861060"/>
                </a:lnTo>
                <a:lnTo>
                  <a:pt x="184023" y="823976"/>
                </a:lnTo>
                <a:lnTo>
                  <a:pt x="197231" y="786638"/>
                </a:lnTo>
                <a:lnTo>
                  <a:pt x="208534" y="749046"/>
                </a:lnTo>
                <a:lnTo>
                  <a:pt x="218059" y="711073"/>
                </a:lnTo>
                <a:lnTo>
                  <a:pt x="225806" y="673100"/>
                </a:lnTo>
                <a:lnTo>
                  <a:pt x="231901" y="635000"/>
                </a:lnTo>
                <a:lnTo>
                  <a:pt x="235965" y="597026"/>
                </a:lnTo>
                <a:lnTo>
                  <a:pt x="239133" y="521588"/>
                </a:lnTo>
                <a:lnTo>
                  <a:pt x="239137" y="521080"/>
                </a:lnTo>
                <a:lnTo>
                  <a:pt x="238043" y="485128"/>
                </a:lnTo>
                <a:lnTo>
                  <a:pt x="234950" y="446277"/>
                </a:lnTo>
                <a:lnTo>
                  <a:pt x="223774" y="372744"/>
                </a:lnTo>
                <a:lnTo>
                  <a:pt x="205359" y="301243"/>
                </a:lnTo>
                <a:lnTo>
                  <a:pt x="179832" y="232155"/>
                </a:lnTo>
                <a:lnTo>
                  <a:pt x="147065" y="166242"/>
                </a:lnTo>
                <a:lnTo>
                  <a:pt x="107314" y="104012"/>
                </a:lnTo>
                <a:lnTo>
                  <a:pt x="84582" y="74422"/>
                </a:lnTo>
                <a:lnTo>
                  <a:pt x="60325" y="47204"/>
                </a:lnTo>
                <a:close/>
              </a:path>
              <a:path w="239395" h="1104900">
                <a:moveTo>
                  <a:pt x="0" y="0"/>
                </a:moveTo>
                <a:lnTo>
                  <a:pt x="27432" y="80644"/>
                </a:lnTo>
                <a:lnTo>
                  <a:pt x="46938" y="60813"/>
                </a:lnTo>
                <a:lnTo>
                  <a:pt x="38100" y="50926"/>
                </a:lnTo>
                <a:lnTo>
                  <a:pt x="52324" y="38226"/>
                </a:lnTo>
                <a:lnTo>
                  <a:pt x="69156" y="38226"/>
                </a:lnTo>
                <a:lnTo>
                  <a:pt x="80899" y="26288"/>
                </a:lnTo>
                <a:lnTo>
                  <a:pt x="0" y="0"/>
                </a:lnTo>
                <a:close/>
              </a:path>
              <a:path w="239395" h="1104900">
                <a:moveTo>
                  <a:pt x="52324" y="38226"/>
                </a:moveTo>
                <a:lnTo>
                  <a:pt x="38100" y="50926"/>
                </a:lnTo>
                <a:lnTo>
                  <a:pt x="46938" y="60813"/>
                </a:lnTo>
                <a:lnTo>
                  <a:pt x="60325" y="47204"/>
                </a:lnTo>
                <a:lnTo>
                  <a:pt x="52324" y="38226"/>
                </a:lnTo>
                <a:close/>
              </a:path>
              <a:path w="239395" h="1104900">
                <a:moveTo>
                  <a:pt x="69156" y="38226"/>
                </a:moveTo>
                <a:lnTo>
                  <a:pt x="52324" y="38226"/>
                </a:lnTo>
                <a:lnTo>
                  <a:pt x="60325" y="47204"/>
                </a:lnTo>
                <a:lnTo>
                  <a:pt x="69156" y="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09950" y="1533144"/>
          <a:ext cx="1452245" cy="349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864353" y="2087245"/>
            <a:ext cx="570230" cy="2402840"/>
          </a:xfrm>
          <a:custGeom>
            <a:avLst/>
            <a:gdLst/>
            <a:ahLst/>
            <a:cxnLst/>
            <a:rect l="l" t="t" r="r" b="b"/>
            <a:pathLst>
              <a:path w="570229" h="2402840">
                <a:moveTo>
                  <a:pt x="66209" y="39011"/>
                </a:moveTo>
                <a:lnTo>
                  <a:pt x="54520" y="54140"/>
                </a:lnTo>
                <a:lnTo>
                  <a:pt x="54704" y="54140"/>
                </a:lnTo>
                <a:lnTo>
                  <a:pt x="110530" y="102551"/>
                </a:lnTo>
                <a:lnTo>
                  <a:pt x="164821" y="155178"/>
                </a:lnTo>
                <a:lnTo>
                  <a:pt x="214215" y="208754"/>
                </a:lnTo>
                <a:lnTo>
                  <a:pt x="214524" y="209012"/>
                </a:lnTo>
                <a:lnTo>
                  <a:pt x="214785" y="209295"/>
                </a:lnTo>
                <a:lnTo>
                  <a:pt x="215066" y="209673"/>
                </a:lnTo>
                <a:lnTo>
                  <a:pt x="261144" y="265867"/>
                </a:lnTo>
                <a:lnTo>
                  <a:pt x="261236" y="266062"/>
                </a:lnTo>
                <a:lnTo>
                  <a:pt x="304548" y="324870"/>
                </a:lnTo>
                <a:lnTo>
                  <a:pt x="304834" y="325338"/>
                </a:lnTo>
                <a:lnTo>
                  <a:pt x="305472" y="326289"/>
                </a:lnTo>
                <a:lnTo>
                  <a:pt x="344525" y="386308"/>
                </a:lnTo>
                <a:lnTo>
                  <a:pt x="344375" y="386308"/>
                </a:lnTo>
                <a:lnTo>
                  <a:pt x="380246" y="448460"/>
                </a:lnTo>
                <a:lnTo>
                  <a:pt x="413282" y="513643"/>
                </a:lnTo>
                <a:lnTo>
                  <a:pt x="442208" y="578789"/>
                </a:lnTo>
                <a:lnTo>
                  <a:pt x="466322" y="641984"/>
                </a:lnTo>
                <a:lnTo>
                  <a:pt x="468631" y="647957"/>
                </a:lnTo>
                <a:lnTo>
                  <a:pt x="489313" y="712342"/>
                </a:lnTo>
                <a:lnTo>
                  <a:pt x="490982" y="717424"/>
                </a:lnTo>
                <a:lnTo>
                  <a:pt x="509778" y="788034"/>
                </a:lnTo>
                <a:lnTo>
                  <a:pt x="524420" y="856614"/>
                </a:lnTo>
                <a:lnTo>
                  <a:pt x="525096" y="860007"/>
                </a:lnTo>
                <a:lnTo>
                  <a:pt x="525193" y="860288"/>
                </a:lnTo>
                <a:lnTo>
                  <a:pt x="536682" y="931377"/>
                </a:lnTo>
                <a:lnTo>
                  <a:pt x="545066" y="1006352"/>
                </a:lnTo>
                <a:lnTo>
                  <a:pt x="545142" y="1007252"/>
                </a:lnTo>
                <a:lnTo>
                  <a:pt x="549852" y="1080262"/>
                </a:lnTo>
                <a:lnTo>
                  <a:pt x="549916" y="1081251"/>
                </a:lnTo>
                <a:lnTo>
                  <a:pt x="550926" y="1155572"/>
                </a:lnTo>
                <a:lnTo>
                  <a:pt x="548415" y="1230646"/>
                </a:lnTo>
                <a:lnTo>
                  <a:pt x="542400" y="1305828"/>
                </a:lnTo>
                <a:lnTo>
                  <a:pt x="542226" y="1307203"/>
                </a:lnTo>
                <a:lnTo>
                  <a:pt x="532808" y="1381683"/>
                </a:lnTo>
                <a:lnTo>
                  <a:pt x="532704" y="1382506"/>
                </a:lnTo>
                <a:lnTo>
                  <a:pt x="532638" y="1382654"/>
                </a:lnTo>
                <a:lnTo>
                  <a:pt x="519286" y="1458584"/>
                </a:lnTo>
                <a:lnTo>
                  <a:pt x="502412" y="1534286"/>
                </a:lnTo>
                <a:lnTo>
                  <a:pt x="481791" y="1609602"/>
                </a:lnTo>
                <a:lnTo>
                  <a:pt x="457424" y="1685242"/>
                </a:lnTo>
                <a:lnTo>
                  <a:pt x="429512" y="1759714"/>
                </a:lnTo>
                <a:lnTo>
                  <a:pt x="397883" y="1833558"/>
                </a:lnTo>
                <a:lnTo>
                  <a:pt x="397759" y="1833766"/>
                </a:lnTo>
                <a:lnTo>
                  <a:pt x="362579" y="1906895"/>
                </a:lnTo>
                <a:lnTo>
                  <a:pt x="362450" y="1907053"/>
                </a:lnTo>
                <a:lnTo>
                  <a:pt x="323467" y="1979296"/>
                </a:lnTo>
                <a:lnTo>
                  <a:pt x="280402" y="2050945"/>
                </a:lnTo>
                <a:lnTo>
                  <a:pt x="234173" y="2120665"/>
                </a:lnTo>
                <a:lnTo>
                  <a:pt x="183794" y="2189420"/>
                </a:lnTo>
                <a:lnTo>
                  <a:pt x="141512" y="2242525"/>
                </a:lnTo>
                <a:lnTo>
                  <a:pt x="98165" y="2293033"/>
                </a:lnTo>
                <a:lnTo>
                  <a:pt x="53048" y="2341920"/>
                </a:lnTo>
                <a:lnTo>
                  <a:pt x="5969" y="2389504"/>
                </a:lnTo>
                <a:lnTo>
                  <a:pt x="19558" y="2402840"/>
                </a:lnTo>
                <a:lnTo>
                  <a:pt x="66929" y="2354960"/>
                </a:lnTo>
                <a:lnTo>
                  <a:pt x="112775" y="2305304"/>
                </a:lnTo>
                <a:lnTo>
                  <a:pt x="156718" y="2253996"/>
                </a:lnTo>
                <a:lnTo>
                  <a:pt x="198882" y="2201036"/>
                </a:lnTo>
                <a:lnTo>
                  <a:pt x="249682" y="2131694"/>
                </a:lnTo>
                <a:lnTo>
                  <a:pt x="296672" y="2060955"/>
                </a:lnTo>
                <a:lnTo>
                  <a:pt x="339851" y="1988946"/>
                </a:lnTo>
                <a:lnTo>
                  <a:pt x="379349" y="1915921"/>
                </a:lnTo>
                <a:lnTo>
                  <a:pt x="415036" y="1841880"/>
                </a:lnTo>
                <a:lnTo>
                  <a:pt x="447040" y="1767077"/>
                </a:lnTo>
                <a:lnTo>
                  <a:pt x="475361" y="1691639"/>
                </a:lnTo>
                <a:lnTo>
                  <a:pt x="499872" y="1615566"/>
                </a:lnTo>
                <a:lnTo>
                  <a:pt x="520826" y="1539112"/>
                </a:lnTo>
                <a:lnTo>
                  <a:pt x="537972" y="1462531"/>
                </a:lnTo>
                <a:lnTo>
                  <a:pt x="551434" y="1385696"/>
                </a:lnTo>
                <a:lnTo>
                  <a:pt x="561213" y="1308989"/>
                </a:lnTo>
                <a:lnTo>
                  <a:pt x="567436" y="1232407"/>
                </a:lnTo>
                <a:lnTo>
                  <a:pt x="569971" y="1156080"/>
                </a:lnTo>
                <a:lnTo>
                  <a:pt x="568847" y="1081251"/>
                </a:lnTo>
                <a:lnTo>
                  <a:pt x="568833" y="1080262"/>
                </a:lnTo>
                <a:lnTo>
                  <a:pt x="564285" y="1007252"/>
                </a:lnTo>
                <a:lnTo>
                  <a:pt x="564229" y="1006352"/>
                </a:lnTo>
                <a:lnTo>
                  <a:pt x="555875" y="931377"/>
                </a:lnTo>
                <a:lnTo>
                  <a:pt x="543813" y="856614"/>
                </a:lnTo>
                <a:lnTo>
                  <a:pt x="528320" y="783843"/>
                </a:lnTo>
                <a:lnTo>
                  <a:pt x="509270" y="712342"/>
                </a:lnTo>
                <a:lnTo>
                  <a:pt x="486663" y="641984"/>
                </a:lnTo>
                <a:lnTo>
                  <a:pt x="460501" y="573024"/>
                </a:lnTo>
                <a:lnTo>
                  <a:pt x="430657" y="505713"/>
                </a:lnTo>
                <a:lnTo>
                  <a:pt x="397383" y="440054"/>
                </a:lnTo>
                <a:lnTo>
                  <a:pt x="366395" y="386308"/>
                </a:lnTo>
                <a:lnTo>
                  <a:pt x="344525" y="386308"/>
                </a:lnTo>
                <a:lnTo>
                  <a:pt x="344164" y="385947"/>
                </a:lnTo>
                <a:lnTo>
                  <a:pt x="366188" y="385947"/>
                </a:lnTo>
                <a:lnTo>
                  <a:pt x="360553" y="376174"/>
                </a:lnTo>
                <a:lnTo>
                  <a:pt x="320294" y="314325"/>
                </a:lnTo>
                <a:lnTo>
                  <a:pt x="276479" y="254507"/>
                </a:lnTo>
                <a:lnTo>
                  <a:pt x="229235" y="196976"/>
                </a:lnTo>
                <a:lnTo>
                  <a:pt x="178562" y="141858"/>
                </a:lnTo>
                <a:lnTo>
                  <a:pt x="124333" y="89280"/>
                </a:lnTo>
                <a:lnTo>
                  <a:pt x="66675" y="39369"/>
                </a:lnTo>
                <a:lnTo>
                  <a:pt x="66209" y="39011"/>
                </a:lnTo>
                <a:close/>
              </a:path>
              <a:path w="570229" h="2402840">
                <a:moveTo>
                  <a:pt x="343127" y="384147"/>
                </a:moveTo>
                <a:lnTo>
                  <a:pt x="344164" y="385947"/>
                </a:lnTo>
                <a:lnTo>
                  <a:pt x="344525" y="386308"/>
                </a:lnTo>
                <a:lnTo>
                  <a:pt x="343127" y="384147"/>
                </a:lnTo>
                <a:close/>
              </a:path>
              <a:path w="570229" h="2402840">
                <a:moveTo>
                  <a:pt x="0" y="0"/>
                </a:moveTo>
                <a:lnTo>
                  <a:pt x="37084" y="76707"/>
                </a:lnTo>
                <a:lnTo>
                  <a:pt x="54520" y="54140"/>
                </a:lnTo>
                <a:lnTo>
                  <a:pt x="53158" y="52939"/>
                </a:lnTo>
                <a:lnTo>
                  <a:pt x="44450" y="46354"/>
                </a:lnTo>
                <a:lnTo>
                  <a:pt x="56134" y="31241"/>
                </a:lnTo>
                <a:lnTo>
                  <a:pt x="72212" y="31241"/>
                </a:lnTo>
                <a:lnTo>
                  <a:pt x="83693" y="16382"/>
                </a:lnTo>
                <a:lnTo>
                  <a:pt x="0" y="0"/>
                </a:lnTo>
                <a:close/>
              </a:path>
              <a:path w="570229" h="2402840">
                <a:moveTo>
                  <a:pt x="56134" y="31241"/>
                </a:moveTo>
                <a:lnTo>
                  <a:pt x="44450" y="46354"/>
                </a:lnTo>
                <a:lnTo>
                  <a:pt x="53159" y="52939"/>
                </a:lnTo>
                <a:lnTo>
                  <a:pt x="54718" y="54140"/>
                </a:lnTo>
                <a:lnTo>
                  <a:pt x="54520" y="54140"/>
                </a:lnTo>
                <a:lnTo>
                  <a:pt x="66209" y="39011"/>
                </a:lnTo>
                <a:lnTo>
                  <a:pt x="56134" y="31241"/>
                </a:lnTo>
                <a:close/>
              </a:path>
              <a:path w="570229" h="2402840">
                <a:moveTo>
                  <a:pt x="72212" y="31241"/>
                </a:moveTo>
                <a:lnTo>
                  <a:pt x="56134" y="31241"/>
                </a:lnTo>
                <a:lnTo>
                  <a:pt x="66209" y="39011"/>
                </a:lnTo>
                <a:lnTo>
                  <a:pt x="72212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6362" y="2087244"/>
            <a:ext cx="570230" cy="2402840"/>
          </a:xfrm>
          <a:custGeom>
            <a:avLst/>
            <a:gdLst/>
            <a:ahLst/>
            <a:cxnLst/>
            <a:rect l="l" t="t" r="r" b="b"/>
            <a:pathLst>
              <a:path w="570229" h="2402840">
                <a:moveTo>
                  <a:pt x="246875" y="588772"/>
                </a:moveTo>
                <a:lnTo>
                  <a:pt x="245783" y="552831"/>
                </a:lnTo>
                <a:lnTo>
                  <a:pt x="245745" y="551307"/>
                </a:lnTo>
                <a:lnTo>
                  <a:pt x="242697" y="513969"/>
                </a:lnTo>
                <a:lnTo>
                  <a:pt x="231521" y="440436"/>
                </a:lnTo>
                <a:lnTo>
                  <a:pt x="213106" y="368935"/>
                </a:lnTo>
                <a:lnTo>
                  <a:pt x="187579" y="299847"/>
                </a:lnTo>
                <a:lnTo>
                  <a:pt x="154813" y="233934"/>
                </a:lnTo>
                <a:lnTo>
                  <a:pt x="115062" y="171704"/>
                </a:lnTo>
                <a:lnTo>
                  <a:pt x="68072" y="114896"/>
                </a:lnTo>
                <a:lnTo>
                  <a:pt x="76898" y="105918"/>
                </a:lnTo>
                <a:lnTo>
                  <a:pt x="88646" y="93980"/>
                </a:lnTo>
                <a:lnTo>
                  <a:pt x="7620" y="67691"/>
                </a:lnTo>
                <a:lnTo>
                  <a:pt x="35179" y="148336"/>
                </a:lnTo>
                <a:lnTo>
                  <a:pt x="54673" y="128511"/>
                </a:lnTo>
                <a:lnTo>
                  <a:pt x="72402" y="148336"/>
                </a:lnTo>
                <a:lnTo>
                  <a:pt x="99733" y="183070"/>
                </a:lnTo>
                <a:lnTo>
                  <a:pt x="138557" y="243827"/>
                </a:lnTo>
                <a:lnTo>
                  <a:pt x="154914" y="274688"/>
                </a:lnTo>
                <a:lnTo>
                  <a:pt x="166636" y="299847"/>
                </a:lnTo>
                <a:lnTo>
                  <a:pt x="170027" y="307251"/>
                </a:lnTo>
                <a:lnTo>
                  <a:pt x="170167" y="307581"/>
                </a:lnTo>
                <a:lnTo>
                  <a:pt x="170688" y="308698"/>
                </a:lnTo>
                <a:lnTo>
                  <a:pt x="183235" y="340385"/>
                </a:lnTo>
                <a:lnTo>
                  <a:pt x="183273" y="340563"/>
                </a:lnTo>
                <a:lnTo>
                  <a:pt x="183413" y="340855"/>
                </a:lnTo>
                <a:lnTo>
                  <a:pt x="194818" y="374446"/>
                </a:lnTo>
                <a:lnTo>
                  <a:pt x="203390" y="404368"/>
                </a:lnTo>
                <a:lnTo>
                  <a:pt x="204724" y="408940"/>
                </a:lnTo>
                <a:lnTo>
                  <a:pt x="212001" y="440436"/>
                </a:lnTo>
                <a:lnTo>
                  <a:pt x="212775" y="444119"/>
                </a:lnTo>
                <a:lnTo>
                  <a:pt x="212915" y="444487"/>
                </a:lnTo>
                <a:lnTo>
                  <a:pt x="223748" y="515759"/>
                </a:lnTo>
                <a:lnTo>
                  <a:pt x="227838" y="588772"/>
                </a:lnTo>
                <a:lnTo>
                  <a:pt x="227203" y="625602"/>
                </a:lnTo>
                <a:lnTo>
                  <a:pt x="220853" y="699223"/>
                </a:lnTo>
                <a:lnTo>
                  <a:pt x="214807" y="737349"/>
                </a:lnTo>
                <a:lnTo>
                  <a:pt x="207137" y="775296"/>
                </a:lnTo>
                <a:lnTo>
                  <a:pt x="197840" y="811428"/>
                </a:lnTo>
                <a:lnTo>
                  <a:pt x="186944" y="848233"/>
                </a:lnTo>
                <a:lnTo>
                  <a:pt x="174053" y="884656"/>
                </a:lnTo>
                <a:lnTo>
                  <a:pt x="159600" y="920661"/>
                </a:lnTo>
                <a:lnTo>
                  <a:pt x="143116" y="956919"/>
                </a:lnTo>
                <a:lnTo>
                  <a:pt x="143014" y="957059"/>
                </a:lnTo>
                <a:lnTo>
                  <a:pt x="142862" y="957351"/>
                </a:lnTo>
                <a:lnTo>
                  <a:pt x="142354" y="958443"/>
                </a:lnTo>
                <a:lnTo>
                  <a:pt x="125069" y="992365"/>
                </a:lnTo>
                <a:lnTo>
                  <a:pt x="124828" y="992784"/>
                </a:lnTo>
                <a:lnTo>
                  <a:pt x="124548" y="993330"/>
                </a:lnTo>
                <a:lnTo>
                  <a:pt x="104749" y="1027811"/>
                </a:lnTo>
                <a:lnTo>
                  <a:pt x="83451" y="1061529"/>
                </a:lnTo>
                <a:lnTo>
                  <a:pt x="83350" y="1061758"/>
                </a:lnTo>
                <a:lnTo>
                  <a:pt x="60325" y="1094828"/>
                </a:lnTo>
                <a:lnTo>
                  <a:pt x="35547" y="1127455"/>
                </a:lnTo>
                <a:lnTo>
                  <a:pt x="8001" y="1160272"/>
                </a:lnTo>
                <a:lnTo>
                  <a:pt x="22606" y="1172464"/>
                </a:lnTo>
                <a:lnTo>
                  <a:pt x="49911" y="1139952"/>
                </a:lnTo>
                <a:lnTo>
                  <a:pt x="75438" y="1106424"/>
                </a:lnTo>
                <a:lnTo>
                  <a:pt x="99314" y="1072134"/>
                </a:lnTo>
                <a:lnTo>
                  <a:pt x="121412" y="1037209"/>
                </a:lnTo>
                <a:lnTo>
                  <a:pt x="141732" y="1001522"/>
                </a:lnTo>
                <a:lnTo>
                  <a:pt x="160147" y="965327"/>
                </a:lnTo>
                <a:lnTo>
                  <a:pt x="176784" y="928751"/>
                </a:lnTo>
                <a:lnTo>
                  <a:pt x="191770" y="891667"/>
                </a:lnTo>
                <a:lnTo>
                  <a:pt x="204978" y="854329"/>
                </a:lnTo>
                <a:lnTo>
                  <a:pt x="216281" y="816737"/>
                </a:lnTo>
                <a:lnTo>
                  <a:pt x="225806" y="778764"/>
                </a:lnTo>
                <a:lnTo>
                  <a:pt x="233553" y="740791"/>
                </a:lnTo>
                <a:lnTo>
                  <a:pt x="239649" y="702691"/>
                </a:lnTo>
                <a:lnTo>
                  <a:pt x="243713" y="664718"/>
                </a:lnTo>
                <a:lnTo>
                  <a:pt x="246875" y="589280"/>
                </a:lnTo>
                <a:lnTo>
                  <a:pt x="246875" y="588772"/>
                </a:lnTo>
                <a:close/>
              </a:path>
              <a:path w="570229" h="2402840">
                <a:moveTo>
                  <a:pt x="366179" y="385953"/>
                </a:moveTo>
                <a:lnTo>
                  <a:pt x="320294" y="314325"/>
                </a:lnTo>
                <a:lnTo>
                  <a:pt x="276479" y="254508"/>
                </a:lnTo>
                <a:lnTo>
                  <a:pt x="229235" y="196977"/>
                </a:lnTo>
                <a:lnTo>
                  <a:pt x="178562" y="141859"/>
                </a:lnTo>
                <a:lnTo>
                  <a:pt x="124333" y="89281"/>
                </a:lnTo>
                <a:lnTo>
                  <a:pt x="66675" y="39370"/>
                </a:lnTo>
                <a:lnTo>
                  <a:pt x="66205" y="39014"/>
                </a:lnTo>
                <a:lnTo>
                  <a:pt x="72212" y="31242"/>
                </a:lnTo>
                <a:lnTo>
                  <a:pt x="83693" y="16383"/>
                </a:lnTo>
                <a:lnTo>
                  <a:pt x="0" y="0"/>
                </a:lnTo>
                <a:lnTo>
                  <a:pt x="37084" y="76708"/>
                </a:lnTo>
                <a:lnTo>
                  <a:pt x="54508" y="54152"/>
                </a:lnTo>
                <a:lnTo>
                  <a:pt x="53149" y="52946"/>
                </a:lnTo>
                <a:lnTo>
                  <a:pt x="54571" y="54063"/>
                </a:lnTo>
                <a:lnTo>
                  <a:pt x="54698" y="54152"/>
                </a:lnTo>
                <a:lnTo>
                  <a:pt x="110528" y="102552"/>
                </a:lnTo>
                <a:lnTo>
                  <a:pt x="164820" y="155181"/>
                </a:lnTo>
                <a:lnTo>
                  <a:pt x="214210" y="208762"/>
                </a:lnTo>
                <a:lnTo>
                  <a:pt x="214515" y="209016"/>
                </a:lnTo>
                <a:lnTo>
                  <a:pt x="214782" y="209296"/>
                </a:lnTo>
                <a:lnTo>
                  <a:pt x="215061" y="209677"/>
                </a:lnTo>
                <a:lnTo>
                  <a:pt x="261137" y="265874"/>
                </a:lnTo>
                <a:lnTo>
                  <a:pt x="261226" y="266065"/>
                </a:lnTo>
                <a:lnTo>
                  <a:pt x="304546" y="324878"/>
                </a:lnTo>
                <a:lnTo>
                  <a:pt x="304825" y="325348"/>
                </a:lnTo>
                <a:lnTo>
                  <a:pt x="305460" y="326301"/>
                </a:lnTo>
                <a:lnTo>
                  <a:pt x="343179" y="384263"/>
                </a:lnTo>
                <a:lnTo>
                  <a:pt x="344157" y="385953"/>
                </a:lnTo>
                <a:lnTo>
                  <a:pt x="366179" y="385953"/>
                </a:lnTo>
                <a:close/>
              </a:path>
              <a:path w="570229" h="2402840">
                <a:moveTo>
                  <a:pt x="569963" y="1156081"/>
                </a:moveTo>
                <a:lnTo>
                  <a:pt x="568845" y="1081252"/>
                </a:lnTo>
                <a:lnTo>
                  <a:pt x="568833" y="1080262"/>
                </a:lnTo>
                <a:lnTo>
                  <a:pt x="564273" y="1007262"/>
                </a:lnTo>
                <a:lnTo>
                  <a:pt x="564222" y="1006360"/>
                </a:lnTo>
                <a:lnTo>
                  <a:pt x="564134" y="1004824"/>
                </a:lnTo>
                <a:lnTo>
                  <a:pt x="555866" y="931379"/>
                </a:lnTo>
                <a:lnTo>
                  <a:pt x="555752" y="930275"/>
                </a:lnTo>
                <a:lnTo>
                  <a:pt x="543814" y="856615"/>
                </a:lnTo>
                <a:lnTo>
                  <a:pt x="528320" y="783844"/>
                </a:lnTo>
                <a:lnTo>
                  <a:pt x="509270" y="712343"/>
                </a:lnTo>
                <a:lnTo>
                  <a:pt x="486664" y="641985"/>
                </a:lnTo>
                <a:lnTo>
                  <a:pt x="460502" y="573024"/>
                </a:lnTo>
                <a:lnTo>
                  <a:pt x="430657" y="505714"/>
                </a:lnTo>
                <a:lnTo>
                  <a:pt x="397383" y="440055"/>
                </a:lnTo>
                <a:lnTo>
                  <a:pt x="366395" y="386308"/>
                </a:lnTo>
                <a:lnTo>
                  <a:pt x="344512" y="386308"/>
                </a:lnTo>
                <a:lnTo>
                  <a:pt x="344373" y="386308"/>
                </a:lnTo>
                <a:lnTo>
                  <a:pt x="380238" y="448462"/>
                </a:lnTo>
                <a:lnTo>
                  <a:pt x="413270" y="513651"/>
                </a:lnTo>
                <a:lnTo>
                  <a:pt x="442201" y="578789"/>
                </a:lnTo>
                <a:lnTo>
                  <a:pt x="466318" y="641985"/>
                </a:lnTo>
                <a:lnTo>
                  <a:pt x="468630" y="647966"/>
                </a:lnTo>
                <a:lnTo>
                  <a:pt x="489305" y="712343"/>
                </a:lnTo>
                <a:lnTo>
                  <a:pt x="490982" y="717435"/>
                </a:lnTo>
                <a:lnTo>
                  <a:pt x="509778" y="788035"/>
                </a:lnTo>
                <a:lnTo>
                  <a:pt x="524408" y="856615"/>
                </a:lnTo>
                <a:lnTo>
                  <a:pt x="525094" y="860018"/>
                </a:lnTo>
                <a:lnTo>
                  <a:pt x="525183" y="860298"/>
                </a:lnTo>
                <a:lnTo>
                  <a:pt x="536676" y="931379"/>
                </a:lnTo>
                <a:lnTo>
                  <a:pt x="545058" y="1006360"/>
                </a:lnTo>
                <a:lnTo>
                  <a:pt x="549846" y="1080262"/>
                </a:lnTo>
                <a:lnTo>
                  <a:pt x="550926" y="1155573"/>
                </a:lnTo>
                <a:lnTo>
                  <a:pt x="548411" y="1230655"/>
                </a:lnTo>
                <a:lnTo>
                  <a:pt x="542391" y="1305839"/>
                </a:lnTo>
                <a:lnTo>
                  <a:pt x="542340" y="1306423"/>
                </a:lnTo>
                <a:lnTo>
                  <a:pt x="542226" y="1307211"/>
                </a:lnTo>
                <a:lnTo>
                  <a:pt x="532714" y="1382344"/>
                </a:lnTo>
                <a:lnTo>
                  <a:pt x="532638" y="1382522"/>
                </a:lnTo>
                <a:lnTo>
                  <a:pt x="519277" y="1458595"/>
                </a:lnTo>
                <a:lnTo>
                  <a:pt x="519010" y="1459865"/>
                </a:lnTo>
                <a:lnTo>
                  <a:pt x="502412" y="1534287"/>
                </a:lnTo>
                <a:lnTo>
                  <a:pt x="481787" y="1609610"/>
                </a:lnTo>
                <a:lnTo>
                  <a:pt x="457415" y="1685251"/>
                </a:lnTo>
                <a:lnTo>
                  <a:pt x="429501" y="1759724"/>
                </a:lnTo>
                <a:lnTo>
                  <a:pt x="397878" y="1833562"/>
                </a:lnTo>
                <a:lnTo>
                  <a:pt x="397751" y="1833778"/>
                </a:lnTo>
                <a:lnTo>
                  <a:pt x="362572" y="1906905"/>
                </a:lnTo>
                <a:lnTo>
                  <a:pt x="362445" y="1907057"/>
                </a:lnTo>
                <a:lnTo>
                  <a:pt x="323456" y="1979307"/>
                </a:lnTo>
                <a:lnTo>
                  <a:pt x="280390" y="2050948"/>
                </a:lnTo>
                <a:lnTo>
                  <a:pt x="234162" y="2120671"/>
                </a:lnTo>
                <a:lnTo>
                  <a:pt x="183794" y="2189429"/>
                </a:lnTo>
                <a:lnTo>
                  <a:pt x="141503" y="2242528"/>
                </a:lnTo>
                <a:lnTo>
                  <a:pt x="98158" y="2293035"/>
                </a:lnTo>
                <a:lnTo>
                  <a:pt x="53047" y="2341930"/>
                </a:lnTo>
                <a:lnTo>
                  <a:pt x="5969" y="2389505"/>
                </a:lnTo>
                <a:lnTo>
                  <a:pt x="19558" y="2402840"/>
                </a:lnTo>
                <a:lnTo>
                  <a:pt x="66929" y="2354961"/>
                </a:lnTo>
                <a:lnTo>
                  <a:pt x="112776" y="2305304"/>
                </a:lnTo>
                <a:lnTo>
                  <a:pt x="156718" y="2253996"/>
                </a:lnTo>
                <a:lnTo>
                  <a:pt x="198882" y="2201037"/>
                </a:lnTo>
                <a:lnTo>
                  <a:pt x="249682" y="2131695"/>
                </a:lnTo>
                <a:lnTo>
                  <a:pt x="296672" y="2060956"/>
                </a:lnTo>
                <a:lnTo>
                  <a:pt x="339852" y="1988947"/>
                </a:lnTo>
                <a:lnTo>
                  <a:pt x="379349" y="1915922"/>
                </a:lnTo>
                <a:lnTo>
                  <a:pt x="415036" y="1841881"/>
                </a:lnTo>
                <a:lnTo>
                  <a:pt x="447040" y="1767078"/>
                </a:lnTo>
                <a:lnTo>
                  <a:pt x="475361" y="1691640"/>
                </a:lnTo>
                <a:lnTo>
                  <a:pt x="499872" y="1615567"/>
                </a:lnTo>
                <a:lnTo>
                  <a:pt x="520827" y="1539113"/>
                </a:lnTo>
                <a:lnTo>
                  <a:pt x="537972" y="1462532"/>
                </a:lnTo>
                <a:lnTo>
                  <a:pt x="551434" y="1385697"/>
                </a:lnTo>
                <a:lnTo>
                  <a:pt x="561213" y="1308989"/>
                </a:lnTo>
                <a:lnTo>
                  <a:pt x="567436" y="1232408"/>
                </a:lnTo>
                <a:lnTo>
                  <a:pt x="569963" y="1156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21958" y="1533144"/>
          <a:ext cx="1452245" cy="4655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250" dirty="0">
                          <a:latin typeface="Trebuchet MS"/>
                          <a:cs typeface="Trebuchet MS"/>
                        </a:rPr>
                        <a:t>part(1,3)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994395" y="4494784"/>
            <a:ext cx="239395" cy="1104900"/>
          </a:xfrm>
          <a:custGeom>
            <a:avLst/>
            <a:gdLst/>
            <a:ahLst/>
            <a:cxnLst/>
            <a:rect l="l" t="t" r="r" b="b"/>
            <a:pathLst>
              <a:path w="239395" h="1104900">
                <a:moveTo>
                  <a:pt x="60438" y="47296"/>
                </a:moveTo>
                <a:lnTo>
                  <a:pt x="47020" y="60905"/>
                </a:lnTo>
                <a:lnTo>
                  <a:pt x="70293" y="86937"/>
                </a:lnTo>
                <a:lnTo>
                  <a:pt x="83396" y="104013"/>
                </a:lnTo>
                <a:lnTo>
                  <a:pt x="91829" y="115093"/>
                </a:lnTo>
                <a:lnTo>
                  <a:pt x="92043" y="115401"/>
                </a:lnTo>
                <a:lnTo>
                  <a:pt x="92879" y="116495"/>
                </a:lnTo>
                <a:lnTo>
                  <a:pt x="112003" y="144694"/>
                </a:lnTo>
                <a:lnTo>
                  <a:pt x="112253" y="145139"/>
                </a:lnTo>
                <a:lnTo>
                  <a:pt x="112717" y="145826"/>
                </a:lnTo>
                <a:lnTo>
                  <a:pt x="125045" y="166370"/>
                </a:lnTo>
                <a:lnTo>
                  <a:pt x="130520" y="175603"/>
                </a:lnTo>
                <a:lnTo>
                  <a:pt x="130727" y="175863"/>
                </a:lnTo>
                <a:lnTo>
                  <a:pt x="162179" y="239204"/>
                </a:lnTo>
                <a:lnTo>
                  <a:pt x="187323" y="307208"/>
                </a:lnTo>
                <a:lnTo>
                  <a:pt x="204257" y="372745"/>
                </a:lnTo>
                <a:lnTo>
                  <a:pt x="205101" y="376793"/>
                </a:lnTo>
                <a:lnTo>
                  <a:pt x="205519" y="378640"/>
                </a:lnTo>
                <a:lnTo>
                  <a:pt x="211368" y="411302"/>
                </a:lnTo>
                <a:lnTo>
                  <a:pt x="215875" y="446278"/>
                </a:lnTo>
                <a:lnTo>
                  <a:pt x="215902" y="446486"/>
                </a:lnTo>
                <a:lnTo>
                  <a:pt x="216007" y="448046"/>
                </a:lnTo>
                <a:lnTo>
                  <a:pt x="216057" y="448444"/>
                </a:lnTo>
                <a:lnTo>
                  <a:pt x="218847" y="483616"/>
                </a:lnTo>
                <a:lnTo>
                  <a:pt x="218973" y="485207"/>
                </a:lnTo>
                <a:lnTo>
                  <a:pt x="220090" y="521081"/>
                </a:lnTo>
                <a:lnTo>
                  <a:pt x="219467" y="557848"/>
                </a:lnTo>
                <a:lnTo>
                  <a:pt x="217237" y="594512"/>
                </a:lnTo>
                <a:lnTo>
                  <a:pt x="213129" y="631365"/>
                </a:lnTo>
                <a:lnTo>
                  <a:pt x="213037" y="632193"/>
                </a:lnTo>
                <a:lnTo>
                  <a:pt x="212921" y="632705"/>
                </a:lnTo>
                <a:lnTo>
                  <a:pt x="207239" y="669409"/>
                </a:lnTo>
                <a:lnTo>
                  <a:pt x="207185" y="669689"/>
                </a:lnTo>
                <a:lnTo>
                  <a:pt x="207066" y="670378"/>
                </a:lnTo>
                <a:lnTo>
                  <a:pt x="199621" y="706628"/>
                </a:lnTo>
                <a:lnTo>
                  <a:pt x="199515" y="707136"/>
                </a:lnTo>
                <a:lnTo>
                  <a:pt x="190217" y="743704"/>
                </a:lnTo>
                <a:lnTo>
                  <a:pt x="190118" y="744096"/>
                </a:lnTo>
                <a:lnTo>
                  <a:pt x="166420" y="816992"/>
                </a:lnTo>
                <a:lnTo>
                  <a:pt x="151991" y="852817"/>
                </a:lnTo>
                <a:lnTo>
                  <a:pt x="135496" y="888977"/>
                </a:lnTo>
                <a:lnTo>
                  <a:pt x="135376" y="889144"/>
                </a:lnTo>
                <a:lnTo>
                  <a:pt x="117335" y="924535"/>
                </a:lnTo>
                <a:lnTo>
                  <a:pt x="117086" y="924956"/>
                </a:lnTo>
                <a:lnTo>
                  <a:pt x="116790" y="925535"/>
                </a:lnTo>
                <a:lnTo>
                  <a:pt x="97151" y="959871"/>
                </a:lnTo>
                <a:lnTo>
                  <a:pt x="75673" y="993857"/>
                </a:lnTo>
                <a:lnTo>
                  <a:pt x="52349" y="1027363"/>
                </a:lnTo>
                <a:lnTo>
                  <a:pt x="52224" y="1027586"/>
                </a:lnTo>
                <a:lnTo>
                  <a:pt x="27804" y="1059751"/>
                </a:lnTo>
                <a:lnTo>
                  <a:pt x="253" y="1092581"/>
                </a:lnTo>
                <a:lnTo>
                  <a:pt x="14858" y="1104798"/>
                </a:lnTo>
                <a:lnTo>
                  <a:pt x="42163" y="1072261"/>
                </a:lnTo>
                <a:lnTo>
                  <a:pt x="67690" y="1038606"/>
                </a:lnTo>
                <a:lnTo>
                  <a:pt x="91567" y="1004443"/>
                </a:lnTo>
                <a:lnTo>
                  <a:pt x="113664" y="969518"/>
                </a:lnTo>
                <a:lnTo>
                  <a:pt x="133984" y="933831"/>
                </a:lnTo>
                <a:lnTo>
                  <a:pt x="152400" y="897636"/>
                </a:lnTo>
                <a:lnTo>
                  <a:pt x="169163" y="861060"/>
                </a:lnTo>
                <a:lnTo>
                  <a:pt x="184150" y="823976"/>
                </a:lnTo>
                <a:lnTo>
                  <a:pt x="197230" y="786638"/>
                </a:lnTo>
                <a:lnTo>
                  <a:pt x="208533" y="748919"/>
                </a:lnTo>
                <a:lnTo>
                  <a:pt x="218058" y="711073"/>
                </a:lnTo>
                <a:lnTo>
                  <a:pt x="225932" y="673100"/>
                </a:lnTo>
                <a:lnTo>
                  <a:pt x="231901" y="635000"/>
                </a:lnTo>
                <a:lnTo>
                  <a:pt x="236093" y="597027"/>
                </a:lnTo>
                <a:lnTo>
                  <a:pt x="239134" y="521589"/>
                </a:lnTo>
                <a:lnTo>
                  <a:pt x="239137" y="521081"/>
                </a:lnTo>
                <a:lnTo>
                  <a:pt x="238046" y="485207"/>
                </a:lnTo>
                <a:lnTo>
                  <a:pt x="237998" y="483616"/>
                </a:lnTo>
                <a:lnTo>
                  <a:pt x="235246" y="448444"/>
                </a:lnTo>
                <a:lnTo>
                  <a:pt x="235215" y="448046"/>
                </a:lnTo>
                <a:lnTo>
                  <a:pt x="235093" y="446486"/>
                </a:lnTo>
                <a:lnTo>
                  <a:pt x="223774" y="372745"/>
                </a:lnTo>
                <a:lnTo>
                  <a:pt x="205485" y="301244"/>
                </a:lnTo>
                <a:lnTo>
                  <a:pt x="179958" y="232283"/>
                </a:lnTo>
                <a:lnTo>
                  <a:pt x="147193" y="166370"/>
                </a:lnTo>
                <a:lnTo>
                  <a:pt x="107442" y="104013"/>
                </a:lnTo>
                <a:lnTo>
                  <a:pt x="84708" y="74422"/>
                </a:lnTo>
                <a:lnTo>
                  <a:pt x="60438" y="47296"/>
                </a:lnTo>
                <a:close/>
              </a:path>
              <a:path w="239395" h="1104900">
                <a:moveTo>
                  <a:pt x="0" y="0"/>
                </a:moveTo>
                <a:lnTo>
                  <a:pt x="27558" y="80645"/>
                </a:lnTo>
                <a:lnTo>
                  <a:pt x="47020" y="60905"/>
                </a:lnTo>
                <a:lnTo>
                  <a:pt x="38100" y="50927"/>
                </a:lnTo>
                <a:lnTo>
                  <a:pt x="52324" y="38227"/>
                </a:lnTo>
                <a:lnTo>
                  <a:pt x="69380" y="38227"/>
                </a:lnTo>
                <a:lnTo>
                  <a:pt x="81025" y="26416"/>
                </a:lnTo>
                <a:lnTo>
                  <a:pt x="0" y="0"/>
                </a:lnTo>
                <a:close/>
              </a:path>
              <a:path w="239395" h="1104900">
                <a:moveTo>
                  <a:pt x="52324" y="38227"/>
                </a:moveTo>
                <a:lnTo>
                  <a:pt x="38100" y="50927"/>
                </a:lnTo>
                <a:lnTo>
                  <a:pt x="47020" y="60905"/>
                </a:lnTo>
                <a:lnTo>
                  <a:pt x="60438" y="47296"/>
                </a:lnTo>
                <a:lnTo>
                  <a:pt x="52324" y="38227"/>
                </a:lnTo>
                <a:close/>
              </a:path>
              <a:path w="239395" h="1104900">
                <a:moveTo>
                  <a:pt x="69380" y="38227"/>
                </a:moveTo>
                <a:lnTo>
                  <a:pt x="52324" y="38227"/>
                </a:lnTo>
                <a:lnTo>
                  <a:pt x="60438" y="47296"/>
                </a:lnTo>
                <a:lnTo>
                  <a:pt x="69380" y="38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27969" y="1150746"/>
            <a:ext cx="570230" cy="3512820"/>
          </a:xfrm>
          <a:custGeom>
            <a:avLst/>
            <a:gdLst/>
            <a:ahLst/>
            <a:cxnLst/>
            <a:rect l="l" t="t" r="r" b="b"/>
            <a:pathLst>
              <a:path w="570229" h="3512820">
                <a:moveTo>
                  <a:pt x="246888" y="589026"/>
                </a:moveTo>
                <a:lnTo>
                  <a:pt x="245783" y="553034"/>
                </a:lnTo>
                <a:lnTo>
                  <a:pt x="245745" y="551434"/>
                </a:lnTo>
                <a:lnTo>
                  <a:pt x="242697" y="514096"/>
                </a:lnTo>
                <a:lnTo>
                  <a:pt x="231521" y="440563"/>
                </a:lnTo>
                <a:lnTo>
                  <a:pt x="213106" y="368935"/>
                </a:lnTo>
                <a:lnTo>
                  <a:pt x="187579" y="299974"/>
                </a:lnTo>
                <a:lnTo>
                  <a:pt x="154813" y="234061"/>
                </a:lnTo>
                <a:lnTo>
                  <a:pt x="115062" y="171831"/>
                </a:lnTo>
                <a:lnTo>
                  <a:pt x="68046" y="115125"/>
                </a:lnTo>
                <a:lnTo>
                  <a:pt x="77000" y="106045"/>
                </a:lnTo>
                <a:lnTo>
                  <a:pt x="88646" y="94234"/>
                </a:lnTo>
                <a:lnTo>
                  <a:pt x="7620" y="67818"/>
                </a:lnTo>
                <a:lnTo>
                  <a:pt x="35179" y="148463"/>
                </a:lnTo>
                <a:lnTo>
                  <a:pt x="54698" y="128663"/>
                </a:lnTo>
                <a:lnTo>
                  <a:pt x="72402" y="148463"/>
                </a:lnTo>
                <a:lnTo>
                  <a:pt x="77470" y="154051"/>
                </a:lnTo>
                <a:lnTo>
                  <a:pt x="91046" y="171831"/>
                </a:lnTo>
                <a:lnTo>
                  <a:pt x="99441" y="182918"/>
                </a:lnTo>
                <a:lnTo>
                  <a:pt x="99656" y="183222"/>
                </a:lnTo>
                <a:lnTo>
                  <a:pt x="100520" y="184365"/>
                </a:lnTo>
                <a:lnTo>
                  <a:pt x="119621" y="212521"/>
                </a:lnTo>
                <a:lnTo>
                  <a:pt x="119862" y="212966"/>
                </a:lnTo>
                <a:lnTo>
                  <a:pt x="120357" y="213677"/>
                </a:lnTo>
                <a:lnTo>
                  <a:pt x="154940" y="274828"/>
                </a:lnTo>
                <a:lnTo>
                  <a:pt x="170167" y="307708"/>
                </a:lnTo>
                <a:lnTo>
                  <a:pt x="170688" y="308825"/>
                </a:lnTo>
                <a:lnTo>
                  <a:pt x="183235" y="340512"/>
                </a:lnTo>
                <a:lnTo>
                  <a:pt x="183273" y="340690"/>
                </a:lnTo>
                <a:lnTo>
                  <a:pt x="183705" y="341833"/>
                </a:lnTo>
                <a:lnTo>
                  <a:pt x="194932" y="374904"/>
                </a:lnTo>
                <a:lnTo>
                  <a:pt x="195059" y="375259"/>
                </a:lnTo>
                <a:lnTo>
                  <a:pt x="204647" y="408762"/>
                </a:lnTo>
                <a:lnTo>
                  <a:pt x="212001" y="440563"/>
                </a:lnTo>
                <a:lnTo>
                  <a:pt x="212775" y="444246"/>
                </a:lnTo>
                <a:lnTo>
                  <a:pt x="212915" y="444614"/>
                </a:lnTo>
                <a:lnTo>
                  <a:pt x="223748" y="515886"/>
                </a:lnTo>
                <a:lnTo>
                  <a:pt x="227838" y="589026"/>
                </a:lnTo>
                <a:lnTo>
                  <a:pt x="227203" y="625729"/>
                </a:lnTo>
                <a:lnTo>
                  <a:pt x="224840" y="662381"/>
                </a:lnTo>
                <a:lnTo>
                  <a:pt x="220891" y="698931"/>
                </a:lnTo>
                <a:lnTo>
                  <a:pt x="220802" y="699820"/>
                </a:lnTo>
                <a:lnTo>
                  <a:pt x="220726" y="700036"/>
                </a:lnTo>
                <a:lnTo>
                  <a:pt x="214807" y="737463"/>
                </a:lnTo>
                <a:lnTo>
                  <a:pt x="214782" y="737755"/>
                </a:lnTo>
                <a:lnTo>
                  <a:pt x="207365" y="774446"/>
                </a:lnTo>
                <a:lnTo>
                  <a:pt x="207251" y="774954"/>
                </a:lnTo>
                <a:lnTo>
                  <a:pt x="198539" y="809269"/>
                </a:lnTo>
                <a:lnTo>
                  <a:pt x="197840" y="811555"/>
                </a:lnTo>
                <a:lnTo>
                  <a:pt x="186944" y="848360"/>
                </a:lnTo>
                <a:lnTo>
                  <a:pt x="174040" y="884783"/>
                </a:lnTo>
                <a:lnTo>
                  <a:pt x="159600" y="920635"/>
                </a:lnTo>
                <a:lnTo>
                  <a:pt x="143116" y="956919"/>
                </a:lnTo>
                <a:lnTo>
                  <a:pt x="143014" y="957059"/>
                </a:lnTo>
                <a:lnTo>
                  <a:pt x="142862" y="957351"/>
                </a:lnTo>
                <a:lnTo>
                  <a:pt x="142354" y="958443"/>
                </a:lnTo>
                <a:lnTo>
                  <a:pt x="125069" y="992365"/>
                </a:lnTo>
                <a:lnTo>
                  <a:pt x="124828" y="992784"/>
                </a:lnTo>
                <a:lnTo>
                  <a:pt x="124548" y="993330"/>
                </a:lnTo>
                <a:lnTo>
                  <a:pt x="104749" y="1027811"/>
                </a:lnTo>
                <a:lnTo>
                  <a:pt x="83413" y="1061681"/>
                </a:lnTo>
                <a:lnTo>
                  <a:pt x="60096" y="1095184"/>
                </a:lnTo>
                <a:lnTo>
                  <a:pt x="35547" y="1127582"/>
                </a:lnTo>
                <a:lnTo>
                  <a:pt x="8001" y="1160399"/>
                </a:lnTo>
                <a:lnTo>
                  <a:pt x="22606" y="1172591"/>
                </a:lnTo>
                <a:lnTo>
                  <a:pt x="49911" y="1140079"/>
                </a:lnTo>
                <a:lnTo>
                  <a:pt x="75438" y="1106424"/>
                </a:lnTo>
                <a:lnTo>
                  <a:pt x="99314" y="1072261"/>
                </a:lnTo>
                <a:lnTo>
                  <a:pt x="121412" y="1037209"/>
                </a:lnTo>
                <a:lnTo>
                  <a:pt x="141732" y="1001649"/>
                </a:lnTo>
                <a:lnTo>
                  <a:pt x="160147" y="965454"/>
                </a:lnTo>
                <a:lnTo>
                  <a:pt x="176784" y="928878"/>
                </a:lnTo>
                <a:lnTo>
                  <a:pt x="191770" y="891794"/>
                </a:lnTo>
                <a:lnTo>
                  <a:pt x="204978" y="854456"/>
                </a:lnTo>
                <a:lnTo>
                  <a:pt x="216281" y="816737"/>
                </a:lnTo>
                <a:lnTo>
                  <a:pt x="225806" y="778891"/>
                </a:lnTo>
                <a:lnTo>
                  <a:pt x="233553" y="740918"/>
                </a:lnTo>
                <a:lnTo>
                  <a:pt x="239649" y="702818"/>
                </a:lnTo>
                <a:lnTo>
                  <a:pt x="243713" y="664718"/>
                </a:lnTo>
                <a:lnTo>
                  <a:pt x="246875" y="589407"/>
                </a:lnTo>
                <a:lnTo>
                  <a:pt x="246888" y="589026"/>
                </a:lnTo>
                <a:close/>
              </a:path>
              <a:path w="570229" h="3512820">
                <a:moveTo>
                  <a:pt x="257175" y="2928874"/>
                </a:moveTo>
                <a:lnTo>
                  <a:pt x="256070" y="2892882"/>
                </a:lnTo>
                <a:lnTo>
                  <a:pt x="256032" y="2891282"/>
                </a:lnTo>
                <a:lnTo>
                  <a:pt x="252984" y="2853944"/>
                </a:lnTo>
                <a:lnTo>
                  <a:pt x="241808" y="2780411"/>
                </a:lnTo>
                <a:lnTo>
                  <a:pt x="223393" y="2708910"/>
                </a:lnTo>
                <a:lnTo>
                  <a:pt x="197866" y="2639822"/>
                </a:lnTo>
                <a:lnTo>
                  <a:pt x="165100" y="2574036"/>
                </a:lnTo>
                <a:lnTo>
                  <a:pt x="125349" y="2511679"/>
                </a:lnTo>
                <a:lnTo>
                  <a:pt x="78384" y="2454922"/>
                </a:lnTo>
                <a:lnTo>
                  <a:pt x="87287" y="2445893"/>
                </a:lnTo>
                <a:lnTo>
                  <a:pt x="98933" y="2434082"/>
                </a:lnTo>
                <a:lnTo>
                  <a:pt x="17907" y="2407666"/>
                </a:lnTo>
                <a:lnTo>
                  <a:pt x="45466" y="2488311"/>
                </a:lnTo>
                <a:lnTo>
                  <a:pt x="64985" y="2468511"/>
                </a:lnTo>
                <a:lnTo>
                  <a:pt x="87122" y="2493403"/>
                </a:lnTo>
                <a:lnTo>
                  <a:pt x="87426" y="2493607"/>
                </a:lnTo>
                <a:lnTo>
                  <a:pt x="87807" y="2494026"/>
                </a:lnTo>
                <a:lnTo>
                  <a:pt x="88138" y="2494534"/>
                </a:lnTo>
                <a:lnTo>
                  <a:pt x="110007" y="2523032"/>
                </a:lnTo>
                <a:lnTo>
                  <a:pt x="129908" y="2552369"/>
                </a:lnTo>
                <a:lnTo>
                  <a:pt x="129984" y="2552535"/>
                </a:lnTo>
                <a:lnTo>
                  <a:pt x="130187" y="2552814"/>
                </a:lnTo>
                <a:lnTo>
                  <a:pt x="165227" y="2614676"/>
                </a:lnTo>
                <a:lnTo>
                  <a:pt x="193687" y="2680906"/>
                </a:lnTo>
                <a:lnTo>
                  <a:pt x="213702" y="2744343"/>
                </a:lnTo>
                <a:lnTo>
                  <a:pt x="215011" y="2748788"/>
                </a:lnTo>
                <a:lnTo>
                  <a:pt x="222288" y="2780411"/>
                </a:lnTo>
                <a:lnTo>
                  <a:pt x="223062" y="2784094"/>
                </a:lnTo>
                <a:lnTo>
                  <a:pt x="223202" y="2784462"/>
                </a:lnTo>
                <a:lnTo>
                  <a:pt x="229196" y="2818384"/>
                </a:lnTo>
                <a:lnTo>
                  <a:pt x="234035" y="2855607"/>
                </a:lnTo>
                <a:lnTo>
                  <a:pt x="234048" y="2856103"/>
                </a:lnTo>
                <a:lnTo>
                  <a:pt x="234162" y="2856928"/>
                </a:lnTo>
                <a:lnTo>
                  <a:pt x="236880" y="2891282"/>
                </a:lnTo>
                <a:lnTo>
                  <a:pt x="237007" y="2892882"/>
                </a:lnTo>
                <a:lnTo>
                  <a:pt x="238125" y="2928874"/>
                </a:lnTo>
                <a:lnTo>
                  <a:pt x="237490" y="2965539"/>
                </a:lnTo>
                <a:lnTo>
                  <a:pt x="235153" y="3002051"/>
                </a:lnTo>
                <a:lnTo>
                  <a:pt x="231178" y="3038792"/>
                </a:lnTo>
                <a:lnTo>
                  <a:pt x="231089" y="3039656"/>
                </a:lnTo>
                <a:lnTo>
                  <a:pt x="231013" y="3039884"/>
                </a:lnTo>
                <a:lnTo>
                  <a:pt x="225094" y="3077184"/>
                </a:lnTo>
                <a:lnTo>
                  <a:pt x="225069" y="3077476"/>
                </a:lnTo>
                <a:lnTo>
                  <a:pt x="217652" y="3114294"/>
                </a:lnTo>
                <a:lnTo>
                  <a:pt x="217538" y="3114802"/>
                </a:lnTo>
                <a:lnTo>
                  <a:pt x="208826" y="3149117"/>
                </a:lnTo>
                <a:lnTo>
                  <a:pt x="208127" y="3151403"/>
                </a:lnTo>
                <a:lnTo>
                  <a:pt x="197231" y="3188208"/>
                </a:lnTo>
                <a:lnTo>
                  <a:pt x="184391" y="3224453"/>
                </a:lnTo>
                <a:lnTo>
                  <a:pt x="184264" y="3224682"/>
                </a:lnTo>
                <a:lnTo>
                  <a:pt x="169887" y="3260509"/>
                </a:lnTo>
                <a:lnTo>
                  <a:pt x="153403" y="3296767"/>
                </a:lnTo>
                <a:lnTo>
                  <a:pt x="153301" y="3296907"/>
                </a:lnTo>
                <a:lnTo>
                  <a:pt x="153149" y="3297199"/>
                </a:lnTo>
                <a:lnTo>
                  <a:pt x="152641" y="3298304"/>
                </a:lnTo>
                <a:lnTo>
                  <a:pt x="135369" y="3332213"/>
                </a:lnTo>
                <a:lnTo>
                  <a:pt x="135115" y="3332632"/>
                </a:lnTo>
                <a:lnTo>
                  <a:pt x="134823" y="3333204"/>
                </a:lnTo>
                <a:lnTo>
                  <a:pt x="115176" y="3367544"/>
                </a:lnTo>
                <a:lnTo>
                  <a:pt x="93700" y="3401530"/>
                </a:lnTo>
                <a:lnTo>
                  <a:pt x="70370" y="3435032"/>
                </a:lnTo>
                <a:lnTo>
                  <a:pt x="45224" y="3468141"/>
                </a:lnTo>
                <a:lnTo>
                  <a:pt x="18288" y="3500247"/>
                </a:lnTo>
                <a:lnTo>
                  <a:pt x="32893" y="3512439"/>
                </a:lnTo>
                <a:lnTo>
                  <a:pt x="60198" y="3479927"/>
                </a:lnTo>
                <a:lnTo>
                  <a:pt x="85725" y="3446272"/>
                </a:lnTo>
                <a:lnTo>
                  <a:pt x="109601" y="3411982"/>
                </a:lnTo>
                <a:lnTo>
                  <a:pt x="131699" y="3377057"/>
                </a:lnTo>
                <a:lnTo>
                  <a:pt x="152019" y="3341497"/>
                </a:lnTo>
                <a:lnTo>
                  <a:pt x="170434" y="3305302"/>
                </a:lnTo>
                <a:lnTo>
                  <a:pt x="187071" y="3268726"/>
                </a:lnTo>
                <a:lnTo>
                  <a:pt x="202057" y="3231642"/>
                </a:lnTo>
                <a:lnTo>
                  <a:pt x="215265" y="3194304"/>
                </a:lnTo>
                <a:lnTo>
                  <a:pt x="226568" y="3156585"/>
                </a:lnTo>
                <a:lnTo>
                  <a:pt x="236093" y="3118739"/>
                </a:lnTo>
                <a:lnTo>
                  <a:pt x="243840" y="3080766"/>
                </a:lnTo>
                <a:lnTo>
                  <a:pt x="249936" y="3042666"/>
                </a:lnTo>
                <a:lnTo>
                  <a:pt x="254000" y="3004693"/>
                </a:lnTo>
                <a:lnTo>
                  <a:pt x="257162" y="2929255"/>
                </a:lnTo>
                <a:lnTo>
                  <a:pt x="257175" y="2928874"/>
                </a:lnTo>
                <a:close/>
              </a:path>
              <a:path w="570229" h="3512820">
                <a:moveTo>
                  <a:pt x="569963" y="1156208"/>
                </a:moveTo>
                <a:lnTo>
                  <a:pt x="568845" y="1081417"/>
                </a:lnTo>
                <a:lnTo>
                  <a:pt x="568833" y="1080262"/>
                </a:lnTo>
                <a:lnTo>
                  <a:pt x="564286" y="1007554"/>
                </a:lnTo>
                <a:lnTo>
                  <a:pt x="564210" y="1006360"/>
                </a:lnTo>
                <a:lnTo>
                  <a:pt x="564134" y="1004951"/>
                </a:lnTo>
                <a:lnTo>
                  <a:pt x="555866" y="931506"/>
                </a:lnTo>
                <a:lnTo>
                  <a:pt x="543814" y="856742"/>
                </a:lnTo>
                <a:lnTo>
                  <a:pt x="528320" y="783971"/>
                </a:lnTo>
                <a:lnTo>
                  <a:pt x="509270" y="712470"/>
                </a:lnTo>
                <a:lnTo>
                  <a:pt x="486664" y="641985"/>
                </a:lnTo>
                <a:lnTo>
                  <a:pt x="460375" y="573151"/>
                </a:lnTo>
                <a:lnTo>
                  <a:pt x="430657" y="505714"/>
                </a:lnTo>
                <a:lnTo>
                  <a:pt x="397383" y="440182"/>
                </a:lnTo>
                <a:lnTo>
                  <a:pt x="360553" y="376301"/>
                </a:lnTo>
                <a:lnTo>
                  <a:pt x="320167" y="314452"/>
                </a:lnTo>
                <a:lnTo>
                  <a:pt x="276479" y="254635"/>
                </a:lnTo>
                <a:lnTo>
                  <a:pt x="229235" y="197104"/>
                </a:lnTo>
                <a:lnTo>
                  <a:pt x="178435" y="141986"/>
                </a:lnTo>
                <a:lnTo>
                  <a:pt x="124206" y="89408"/>
                </a:lnTo>
                <a:lnTo>
                  <a:pt x="66675" y="39497"/>
                </a:lnTo>
                <a:lnTo>
                  <a:pt x="66090" y="39052"/>
                </a:lnTo>
                <a:lnTo>
                  <a:pt x="72110" y="31242"/>
                </a:lnTo>
                <a:lnTo>
                  <a:pt x="83566" y="16383"/>
                </a:lnTo>
                <a:lnTo>
                  <a:pt x="0" y="0"/>
                </a:lnTo>
                <a:lnTo>
                  <a:pt x="37084" y="76708"/>
                </a:lnTo>
                <a:lnTo>
                  <a:pt x="54495" y="54114"/>
                </a:lnTo>
                <a:lnTo>
                  <a:pt x="54787" y="54356"/>
                </a:lnTo>
                <a:lnTo>
                  <a:pt x="111620" y="103733"/>
                </a:lnTo>
                <a:lnTo>
                  <a:pt x="164680" y="155181"/>
                </a:lnTo>
                <a:lnTo>
                  <a:pt x="214122" y="208927"/>
                </a:lnTo>
                <a:lnTo>
                  <a:pt x="214376" y="209130"/>
                </a:lnTo>
                <a:lnTo>
                  <a:pt x="214655" y="209423"/>
                </a:lnTo>
                <a:lnTo>
                  <a:pt x="214934" y="209804"/>
                </a:lnTo>
                <a:lnTo>
                  <a:pt x="261607" y="266573"/>
                </a:lnTo>
                <a:lnTo>
                  <a:pt x="304419" y="325005"/>
                </a:lnTo>
                <a:lnTo>
                  <a:pt x="344170" y="385965"/>
                </a:lnTo>
                <a:lnTo>
                  <a:pt x="380771" y="449503"/>
                </a:lnTo>
                <a:lnTo>
                  <a:pt x="413232" y="513562"/>
                </a:lnTo>
                <a:lnTo>
                  <a:pt x="413245" y="513715"/>
                </a:lnTo>
                <a:lnTo>
                  <a:pt x="439470" y="573151"/>
                </a:lnTo>
                <a:lnTo>
                  <a:pt x="442404" y="579653"/>
                </a:lnTo>
                <a:lnTo>
                  <a:pt x="466255" y="641985"/>
                </a:lnTo>
                <a:lnTo>
                  <a:pt x="468630" y="648093"/>
                </a:lnTo>
                <a:lnTo>
                  <a:pt x="489305" y="712470"/>
                </a:lnTo>
                <a:lnTo>
                  <a:pt x="490982" y="717562"/>
                </a:lnTo>
                <a:lnTo>
                  <a:pt x="509778" y="788162"/>
                </a:lnTo>
                <a:lnTo>
                  <a:pt x="524433" y="856742"/>
                </a:lnTo>
                <a:lnTo>
                  <a:pt x="525157" y="860044"/>
                </a:lnTo>
                <a:lnTo>
                  <a:pt x="536676" y="931506"/>
                </a:lnTo>
                <a:lnTo>
                  <a:pt x="544893" y="1004951"/>
                </a:lnTo>
                <a:lnTo>
                  <a:pt x="545084" y="1006360"/>
                </a:lnTo>
                <a:lnTo>
                  <a:pt x="549833" y="1080262"/>
                </a:lnTo>
                <a:lnTo>
                  <a:pt x="549910" y="1081417"/>
                </a:lnTo>
                <a:lnTo>
                  <a:pt x="550926" y="1155700"/>
                </a:lnTo>
                <a:lnTo>
                  <a:pt x="548411" y="1230782"/>
                </a:lnTo>
                <a:lnTo>
                  <a:pt x="542366" y="1306182"/>
                </a:lnTo>
                <a:lnTo>
                  <a:pt x="542328" y="1306626"/>
                </a:lnTo>
                <a:lnTo>
                  <a:pt x="542239" y="1307211"/>
                </a:lnTo>
                <a:lnTo>
                  <a:pt x="532714" y="1382471"/>
                </a:lnTo>
                <a:lnTo>
                  <a:pt x="532638" y="1382649"/>
                </a:lnTo>
                <a:lnTo>
                  <a:pt x="519290" y="1458607"/>
                </a:lnTo>
                <a:lnTo>
                  <a:pt x="502386" y="1534414"/>
                </a:lnTo>
                <a:lnTo>
                  <a:pt x="481558" y="1610461"/>
                </a:lnTo>
                <a:lnTo>
                  <a:pt x="457708" y="1684489"/>
                </a:lnTo>
                <a:lnTo>
                  <a:pt x="457593" y="1684820"/>
                </a:lnTo>
                <a:lnTo>
                  <a:pt x="457454" y="1685163"/>
                </a:lnTo>
                <a:lnTo>
                  <a:pt x="429475" y="1759927"/>
                </a:lnTo>
                <a:lnTo>
                  <a:pt x="429310" y="1760258"/>
                </a:lnTo>
                <a:lnTo>
                  <a:pt x="428612" y="1761947"/>
                </a:lnTo>
                <a:lnTo>
                  <a:pt x="397878" y="1833689"/>
                </a:lnTo>
                <a:lnTo>
                  <a:pt x="397751" y="1833905"/>
                </a:lnTo>
                <a:lnTo>
                  <a:pt x="362572" y="1907032"/>
                </a:lnTo>
                <a:lnTo>
                  <a:pt x="362445" y="1907184"/>
                </a:lnTo>
                <a:lnTo>
                  <a:pt x="323456" y="1979434"/>
                </a:lnTo>
                <a:lnTo>
                  <a:pt x="280403" y="2051075"/>
                </a:lnTo>
                <a:lnTo>
                  <a:pt x="234175" y="2120671"/>
                </a:lnTo>
                <a:lnTo>
                  <a:pt x="183781" y="2189556"/>
                </a:lnTo>
                <a:lnTo>
                  <a:pt x="141503" y="2242655"/>
                </a:lnTo>
                <a:lnTo>
                  <a:pt x="98158" y="2293162"/>
                </a:lnTo>
                <a:lnTo>
                  <a:pt x="53047" y="2342045"/>
                </a:lnTo>
                <a:lnTo>
                  <a:pt x="5969" y="2389505"/>
                </a:lnTo>
                <a:lnTo>
                  <a:pt x="19558" y="2402967"/>
                </a:lnTo>
                <a:lnTo>
                  <a:pt x="66929" y="2355088"/>
                </a:lnTo>
                <a:lnTo>
                  <a:pt x="112776" y="2305304"/>
                </a:lnTo>
                <a:lnTo>
                  <a:pt x="156718" y="2253996"/>
                </a:lnTo>
                <a:lnTo>
                  <a:pt x="198882" y="2201164"/>
                </a:lnTo>
                <a:lnTo>
                  <a:pt x="249682" y="2131822"/>
                </a:lnTo>
                <a:lnTo>
                  <a:pt x="296672" y="2061083"/>
                </a:lnTo>
                <a:lnTo>
                  <a:pt x="339852" y="1989074"/>
                </a:lnTo>
                <a:lnTo>
                  <a:pt x="379349" y="1915922"/>
                </a:lnTo>
                <a:lnTo>
                  <a:pt x="415036" y="1842008"/>
                </a:lnTo>
                <a:lnTo>
                  <a:pt x="447040" y="1767205"/>
                </a:lnTo>
                <a:lnTo>
                  <a:pt x="475361" y="1691640"/>
                </a:lnTo>
                <a:lnTo>
                  <a:pt x="499872" y="1615694"/>
                </a:lnTo>
                <a:lnTo>
                  <a:pt x="520827" y="1539240"/>
                </a:lnTo>
                <a:lnTo>
                  <a:pt x="537972" y="1462532"/>
                </a:lnTo>
                <a:lnTo>
                  <a:pt x="551434" y="1385697"/>
                </a:lnTo>
                <a:lnTo>
                  <a:pt x="561213" y="1308989"/>
                </a:lnTo>
                <a:lnTo>
                  <a:pt x="567436" y="1232408"/>
                </a:lnTo>
                <a:lnTo>
                  <a:pt x="569963" y="1156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473183" y="596645"/>
          <a:ext cx="1452245" cy="581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part(1,3)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210" dirty="0">
                          <a:latin typeface="Trebuchet MS"/>
                          <a:cs typeface="Trebuchet MS"/>
                        </a:rPr>
                        <a:t>exchg(1,3)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0930255" y="1193038"/>
            <a:ext cx="976630" cy="4593590"/>
          </a:xfrm>
          <a:custGeom>
            <a:avLst/>
            <a:gdLst/>
            <a:ahLst/>
            <a:cxnLst/>
            <a:rect l="l" t="t" r="r" b="b"/>
            <a:pathLst>
              <a:path w="976629" h="4593590">
                <a:moveTo>
                  <a:pt x="432217" y="4010418"/>
                </a:moveTo>
                <a:lnTo>
                  <a:pt x="384349" y="4087913"/>
                </a:lnTo>
                <a:lnTo>
                  <a:pt x="337370" y="4159955"/>
                </a:lnTo>
                <a:lnTo>
                  <a:pt x="286499" y="4234296"/>
                </a:lnTo>
                <a:lnTo>
                  <a:pt x="235688" y="4305203"/>
                </a:lnTo>
                <a:lnTo>
                  <a:pt x="182903" y="4375455"/>
                </a:lnTo>
                <a:lnTo>
                  <a:pt x="128896" y="4444250"/>
                </a:lnTo>
                <a:lnTo>
                  <a:pt x="72710" y="4512567"/>
                </a:lnTo>
                <a:lnTo>
                  <a:pt x="13843" y="4580902"/>
                </a:lnTo>
                <a:lnTo>
                  <a:pt x="28321" y="4593323"/>
                </a:lnTo>
                <a:lnTo>
                  <a:pt x="86995" y="4525137"/>
                </a:lnTo>
                <a:lnTo>
                  <a:pt x="143764" y="4456112"/>
                </a:lnTo>
                <a:lnTo>
                  <a:pt x="198627" y="4386199"/>
                </a:lnTo>
                <a:lnTo>
                  <a:pt x="251714" y="4315460"/>
                </a:lnTo>
                <a:lnTo>
                  <a:pt x="302895" y="4244086"/>
                </a:lnTo>
                <a:lnTo>
                  <a:pt x="352298" y="4171823"/>
                </a:lnTo>
                <a:lnTo>
                  <a:pt x="399796" y="4099052"/>
                </a:lnTo>
                <a:lnTo>
                  <a:pt x="445262" y="4025646"/>
                </a:lnTo>
                <a:lnTo>
                  <a:pt x="451080" y="4015796"/>
                </a:lnTo>
                <a:lnTo>
                  <a:pt x="429047" y="4015796"/>
                </a:lnTo>
                <a:lnTo>
                  <a:pt x="432217" y="4010418"/>
                </a:lnTo>
                <a:close/>
              </a:path>
              <a:path w="976629" h="4593590">
                <a:moveTo>
                  <a:pt x="63452" y="43129"/>
                </a:moveTo>
                <a:lnTo>
                  <a:pt x="50881" y="57433"/>
                </a:lnTo>
                <a:lnTo>
                  <a:pt x="53246" y="59550"/>
                </a:lnTo>
                <a:lnTo>
                  <a:pt x="109727" y="112140"/>
                </a:lnTo>
                <a:lnTo>
                  <a:pt x="164846" y="166624"/>
                </a:lnTo>
                <a:lnTo>
                  <a:pt x="220248" y="224658"/>
                </a:lnTo>
                <a:lnTo>
                  <a:pt x="271388" y="281331"/>
                </a:lnTo>
                <a:lnTo>
                  <a:pt x="319226" y="337736"/>
                </a:lnTo>
                <a:lnTo>
                  <a:pt x="319444" y="337909"/>
                </a:lnTo>
                <a:lnTo>
                  <a:pt x="366218" y="396058"/>
                </a:lnTo>
                <a:lnTo>
                  <a:pt x="414066" y="459196"/>
                </a:lnTo>
                <a:lnTo>
                  <a:pt x="457955" y="520743"/>
                </a:lnTo>
                <a:lnTo>
                  <a:pt x="499961" y="583311"/>
                </a:lnTo>
                <a:lnTo>
                  <a:pt x="540121" y="646763"/>
                </a:lnTo>
                <a:lnTo>
                  <a:pt x="578469" y="711476"/>
                </a:lnTo>
                <a:lnTo>
                  <a:pt x="613841" y="774997"/>
                </a:lnTo>
                <a:lnTo>
                  <a:pt x="649601" y="843534"/>
                </a:lnTo>
                <a:lnTo>
                  <a:pt x="682374" y="910844"/>
                </a:lnTo>
                <a:lnTo>
                  <a:pt x="713357" y="979292"/>
                </a:lnTo>
                <a:lnTo>
                  <a:pt x="742317" y="1047994"/>
                </a:lnTo>
                <a:lnTo>
                  <a:pt x="767455" y="1112139"/>
                </a:lnTo>
                <a:lnTo>
                  <a:pt x="769914" y="1118649"/>
                </a:lnTo>
                <a:lnTo>
                  <a:pt x="770075" y="1118841"/>
                </a:lnTo>
                <a:lnTo>
                  <a:pt x="794995" y="1188252"/>
                </a:lnTo>
                <a:lnTo>
                  <a:pt x="819023" y="1261110"/>
                </a:lnTo>
                <a:lnTo>
                  <a:pt x="840740" y="1333373"/>
                </a:lnTo>
                <a:lnTo>
                  <a:pt x="860188" y="1404275"/>
                </a:lnTo>
                <a:lnTo>
                  <a:pt x="878205" y="1477357"/>
                </a:lnTo>
                <a:lnTo>
                  <a:pt x="894153" y="1550035"/>
                </a:lnTo>
                <a:lnTo>
                  <a:pt x="908703" y="1625219"/>
                </a:lnTo>
                <a:lnTo>
                  <a:pt x="909282" y="1628428"/>
                </a:lnTo>
                <a:lnTo>
                  <a:pt x="909355" y="1628641"/>
                </a:lnTo>
                <a:lnTo>
                  <a:pt x="921283" y="1700784"/>
                </a:lnTo>
                <a:lnTo>
                  <a:pt x="921630" y="1703437"/>
                </a:lnTo>
                <a:lnTo>
                  <a:pt x="932289" y="1779145"/>
                </a:lnTo>
                <a:lnTo>
                  <a:pt x="932388" y="1779846"/>
                </a:lnTo>
                <a:lnTo>
                  <a:pt x="940858" y="1853311"/>
                </a:lnTo>
                <a:lnTo>
                  <a:pt x="941052" y="1855145"/>
                </a:lnTo>
                <a:lnTo>
                  <a:pt x="941173" y="1856240"/>
                </a:lnTo>
                <a:lnTo>
                  <a:pt x="947808" y="1930273"/>
                </a:lnTo>
                <a:lnTo>
                  <a:pt x="947915" y="1931609"/>
                </a:lnTo>
                <a:lnTo>
                  <a:pt x="947992" y="1932514"/>
                </a:lnTo>
                <a:lnTo>
                  <a:pt x="952932" y="2007489"/>
                </a:lnTo>
                <a:lnTo>
                  <a:pt x="953033" y="2009011"/>
                </a:lnTo>
                <a:lnTo>
                  <a:pt x="956035" y="2085086"/>
                </a:lnTo>
                <a:lnTo>
                  <a:pt x="957448" y="2162937"/>
                </a:lnTo>
                <a:lnTo>
                  <a:pt x="956818" y="2240661"/>
                </a:lnTo>
                <a:lnTo>
                  <a:pt x="954422" y="2318190"/>
                </a:lnTo>
                <a:lnTo>
                  <a:pt x="950109" y="2396327"/>
                </a:lnTo>
                <a:lnTo>
                  <a:pt x="943891" y="2474737"/>
                </a:lnTo>
                <a:lnTo>
                  <a:pt x="943963" y="2474986"/>
                </a:lnTo>
                <a:lnTo>
                  <a:pt x="936007" y="2551933"/>
                </a:lnTo>
                <a:lnTo>
                  <a:pt x="926163" y="2630181"/>
                </a:lnTo>
                <a:lnTo>
                  <a:pt x="914273" y="2710053"/>
                </a:lnTo>
                <a:lnTo>
                  <a:pt x="899998" y="2791869"/>
                </a:lnTo>
                <a:lnTo>
                  <a:pt x="885118" y="2866919"/>
                </a:lnTo>
                <a:lnTo>
                  <a:pt x="885125" y="2867166"/>
                </a:lnTo>
                <a:lnTo>
                  <a:pt x="868378" y="2942855"/>
                </a:lnTo>
                <a:lnTo>
                  <a:pt x="848614" y="3023616"/>
                </a:lnTo>
                <a:lnTo>
                  <a:pt x="827452" y="3101725"/>
                </a:lnTo>
                <a:lnTo>
                  <a:pt x="827484" y="3101872"/>
                </a:lnTo>
                <a:lnTo>
                  <a:pt x="804672" y="3179699"/>
                </a:lnTo>
                <a:lnTo>
                  <a:pt x="779779" y="3257423"/>
                </a:lnTo>
                <a:lnTo>
                  <a:pt x="754290" y="3331706"/>
                </a:lnTo>
                <a:lnTo>
                  <a:pt x="723994" y="3413480"/>
                </a:lnTo>
                <a:lnTo>
                  <a:pt x="693758" y="3490076"/>
                </a:lnTo>
                <a:lnTo>
                  <a:pt x="661600" y="3566372"/>
                </a:lnTo>
                <a:lnTo>
                  <a:pt x="627750" y="3641720"/>
                </a:lnTo>
                <a:lnTo>
                  <a:pt x="593823" y="3713304"/>
                </a:lnTo>
                <a:lnTo>
                  <a:pt x="553847" y="3792854"/>
                </a:lnTo>
                <a:lnTo>
                  <a:pt x="514358" y="3867415"/>
                </a:lnTo>
                <a:lnTo>
                  <a:pt x="472567" y="3941953"/>
                </a:lnTo>
                <a:lnTo>
                  <a:pt x="429047" y="4015796"/>
                </a:lnTo>
                <a:lnTo>
                  <a:pt x="451080" y="4015796"/>
                </a:lnTo>
                <a:lnTo>
                  <a:pt x="489076" y="3951478"/>
                </a:lnTo>
                <a:lnTo>
                  <a:pt x="530860" y="3876929"/>
                </a:lnTo>
                <a:lnTo>
                  <a:pt x="570738" y="3801618"/>
                </a:lnTo>
                <a:lnTo>
                  <a:pt x="608838" y="3726053"/>
                </a:lnTo>
                <a:lnTo>
                  <a:pt x="645033" y="3649853"/>
                </a:lnTo>
                <a:lnTo>
                  <a:pt x="679323" y="3573399"/>
                </a:lnTo>
                <a:lnTo>
                  <a:pt x="711708" y="3496437"/>
                </a:lnTo>
                <a:lnTo>
                  <a:pt x="742315" y="3419094"/>
                </a:lnTo>
                <a:lnTo>
                  <a:pt x="771017" y="3341370"/>
                </a:lnTo>
                <a:lnTo>
                  <a:pt x="797814" y="3263519"/>
                </a:lnTo>
                <a:lnTo>
                  <a:pt x="822833" y="3185287"/>
                </a:lnTo>
                <a:lnTo>
                  <a:pt x="845820" y="3106928"/>
                </a:lnTo>
                <a:lnTo>
                  <a:pt x="867028" y="3028442"/>
                </a:lnTo>
                <a:lnTo>
                  <a:pt x="886333" y="2949702"/>
                </a:lnTo>
                <a:lnTo>
                  <a:pt x="903731" y="2870962"/>
                </a:lnTo>
                <a:lnTo>
                  <a:pt x="919352" y="2792095"/>
                </a:lnTo>
                <a:lnTo>
                  <a:pt x="933069" y="2713101"/>
                </a:lnTo>
                <a:lnTo>
                  <a:pt x="944879" y="2634234"/>
                </a:lnTo>
                <a:lnTo>
                  <a:pt x="954786" y="2555367"/>
                </a:lnTo>
                <a:lnTo>
                  <a:pt x="962914" y="2476627"/>
                </a:lnTo>
                <a:lnTo>
                  <a:pt x="969137" y="2397887"/>
                </a:lnTo>
                <a:lnTo>
                  <a:pt x="973454" y="2319401"/>
                </a:lnTo>
                <a:lnTo>
                  <a:pt x="975868" y="2241041"/>
                </a:lnTo>
                <a:lnTo>
                  <a:pt x="976500" y="2163191"/>
                </a:lnTo>
                <a:lnTo>
                  <a:pt x="975115" y="2085594"/>
                </a:lnTo>
                <a:lnTo>
                  <a:pt x="971993" y="2009011"/>
                </a:lnTo>
                <a:lnTo>
                  <a:pt x="971930" y="2007489"/>
                </a:lnTo>
                <a:lnTo>
                  <a:pt x="967121" y="1932514"/>
                </a:lnTo>
                <a:lnTo>
                  <a:pt x="967063" y="1931609"/>
                </a:lnTo>
                <a:lnTo>
                  <a:pt x="959993" y="1853311"/>
                </a:lnTo>
                <a:lnTo>
                  <a:pt x="951229" y="1776729"/>
                </a:lnTo>
                <a:lnTo>
                  <a:pt x="940562" y="1700784"/>
                </a:lnTo>
                <a:lnTo>
                  <a:pt x="927989" y="1625219"/>
                </a:lnTo>
                <a:lnTo>
                  <a:pt x="913638" y="1550035"/>
                </a:lnTo>
                <a:lnTo>
                  <a:pt x="897381" y="1475486"/>
                </a:lnTo>
                <a:lnTo>
                  <a:pt x="879221" y="1401572"/>
                </a:lnTo>
                <a:lnTo>
                  <a:pt x="859154" y="1328165"/>
                </a:lnTo>
                <a:lnTo>
                  <a:pt x="837311" y="1255395"/>
                </a:lnTo>
                <a:lnTo>
                  <a:pt x="813435" y="1183386"/>
                </a:lnTo>
                <a:lnTo>
                  <a:pt x="787780" y="1112139"/>
                </a:lnTo>
                <a:lnTo>
                  <a:pt x="760349" y="1041526"/>
                </a:lnTo>
                <a:lnTo>
                  <a:pt x="730885" y="971803"/>
                </a:lnTo>
                <a:lnTo>
                  <a:pt x="699643" y="902842"/>
                </a:lnTo>
                <a:lnTo>
                  <a:pt x="666496" y="834771"/>
                </a:lnTo>
                <a:lnTo>
                  <a:pt x="631444" y="767588"/>
                </a:lnTo>
                <a:lnTo>
                  <a:pt x="594741" y="701421"/>
                </a:lnTo>
                <a:lnTo>
                  <a:pt x="555878" y="636142"/>
                </a:lnTo>
                <a:lnTo>
                  <a:pt x="515239" y="571881"/>
                </a:lnTo>
                <a:lnTo>
                  <a:pt x="472821" y="508635"/>
                </a:lnTo>
                <a:lnTo>
                  <a:pt x="428371" y="446532"/>
                </a:lnTo>
                <a:lnTo>
                  <a:pt x="382143" y="385445"/>
                </a:lnTo>
                <a:lnTo>
                  <a:pt x="334010" y="325627"/>
                </a:lnTo>
                <a:lnTo>
                  <a:pt x="284099" y="266953"/>
                </a:lnTo>
                <a:lnTo>
                  <a:pt x="232155" y="209550"/>
                </a:lnTo>
                <a:lnTo>
                  <a:pt x="178435" y="153288"/>
                </a:lnTo>
                <a:lnTo>
                  <a:pt x="122936" y="98425"/>
                </a:lnTo>
                <a:lnTo>
                  <a:pt x="65531" y="44958"/>
                </a:lnTo>
                <a:lnTo>
                  <a:pt x="63452" y="43129"/>
                </a:lnTo>
                <a:close/>
              </a:path>
              <a:path w="976629" h="4593590">
                <a:moveTo>
                  <a:pt x="0" y="0"/>
                </a:moveTo>
                <a:lnTo>
                  <a:pt x="32003" y="78866"/>
                </a:lnTo>
                <a:lnTo>
                  <a:pt x="50865" y="57433"/>
                </a:lnTo>
                <a:lnTo>
                  <a:pt x="41401" y="49022"/>
                </a:lnTo>
                <a:lnTo>
                  <a:pt x="53975" y="34798"/>
                </a:lnTo>
                <a:lnTo>
                  <a:pt x="70784" y="34798"/>
                </a:lnTo>
                <a:lnTo>
                  <a:pt x="82296" y="21716"/>
                </a:lnTo>
                <a:lnTo>
                  <a:pt x="0" y="0"/>
                </a:lnTo>
                <a:close/>
              </a:path>
              <a:path w="976629" h="4593590">
                <a:moveTo>
                  <a:pt x="53975" y="34798"/>
                </a:moveTo>
                <a:lnTo>
                  <a:pt x="41401" y="49022"/>
                </a:lnTo>
                <a:lnTo>
                  <a:pt x="50881" y="57433"/>
                </a:lnTo>
                <a:lnTo>
                  <a:pt x="63452" y="43129"/>
                </a:lnTo>
                <a:lnTo>
                  <a:pt x="53975" y="34798"/>
                </a:lnTo>
                <a:close/>
              </a:path>
              <a:path w="976629" h="4593590">
                <a:moveTo>
                  <a:pt x="70784" y="34798"/>
                </a:moveTo>
                <a:lnTo>
                  <a:pt x="53975" y="34798"/>
                </a:lnTo>
                <a:lnTo>
                  <a:pt x="63452" y="43129"/>
                </a:lnTo>
                <a:lnTo>
                  <a:pt x="70784" y="3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A016ABA-7D56-4A48-A0E1-A554596479DD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B6DB794-8523-C209-B886-D42B971B40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855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Manipulating</a:t>
            </a:r>
            <a:r>
              <a:rPr spc="-70" dirty="0"/>
              <a:t> </a:t>
            </a:r>
            <a:r>
              <a:rPr dirty="0"/>
              <a:t>Access</a:t>
            </a:r>
            <a:r>
              <a:rPr spc="-85" dirty="0"/>
              <a:t> </a:t>
            </a:r>
            <a:r>
              <a:rPr spc="-10" dirty="0"/>
              <a:t>Links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0950" y="236981"/>
          <a:ext cx="4292600" cy="213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Coordinate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1747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&lt;2,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24&gt;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11499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200" dirty="0">
                          <a:latin typeface="Trebuchet MS"/>
                          <a:cs typeface="Trebuchet MS"/>
                        </a:rPr>
                        <a:t>loadAI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baseline="-21164" dirty="0">
                          <a:latin typeface="Calibri"/>
                          <a:cs typeface="Calibri"/>
                        </a:rPr>
                        <a:t>arp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24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mbria Math"/>
                          <a:cs typeface="Cambria Math"/>
                        </a:rPr>
                        <a:t>⇒</a:t>
                      </a:r>
                      <a:r>
                        <a:rPr sz="1600" spc="-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spc="-37" baseline="-21164" dirty="0">
                          <a:latin typeface="Calibri"/>
                          <a:cs typeface="Calibri"/>
                        </a:rPr>
                        <a:t>2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&lt;1,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12&gt;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200" dirty="0">
                          <a:latin typeface="Trebuchet MS"/>
                          <a:cs typeface="Trebuchet MS"/>
                        </a:rPr>
                        <a:t>loadAI</a:t>
                      </a:r>
                      <a:r>
                        <a:rPr sz="14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baseline="-21164" dirty="0">
                          <a:latin typeface="Calibri"/>
                          <a:cs typeface="Calibri"/>
                        </a:rPr>
                        <a:t>arp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-4</a:t>
                      </a:r>
                      <a:r>
                        <a:rPr sz="16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⇒</a:t>
                      </a:r>
                      <a:r>
                        <a:rPr sz="1600" spc="-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spc="-52" baseline="-21164" dirty="0">
                          <a:latin typeface="Calibri"/>
                          <a:cs typeface="Calibri"/>
                        </a:rPr>
                        <a:t>1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200" dirty="0">
                          <a:latin typeface="Trebuchet MS"/>
                          <a:cs typeface="Trebuchet MS"/>
                        </a:rPr>
                        <a:t>loadAI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baseline="-21164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12 </a:t>
                      </a:r>
                      <a:r>
                        <a:rPr sz="1600" spc="-20" dirty="0">
                          <a:latin typeface="Cambria Math"/>
                          <a:cs typeface="Cambria Math"/>
                        </a:rPr>
                        <a:t>⇒</a:t>
                      </a:r>
                      <a:r>
                        <a:rPr sz="1600" spc="-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spc="-37" baseline="-21164" dirty="0">
                          <a:latin typeface="Calibri"/>
                          <a:cs typeface="Calibri"/>
                        </a:rPr>
                        <a:t>2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&lt;0,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16&gt;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90625">
                        <a:lnSpc>
                          <a:spcPct val="98700"/>
                        </a:lnSpc>
                        <a:spcBef>
                          <a:spcPts val="290"/>
                        </a:spcBef>
                      </a:pPr>
                      <a:r>
                        <a:rPr sz="1400" spc="200" dirty="0">
                          <a:latin typeface="Trebuchet MS"/>
                          <a:cs typeface="Trebuchet MS"/>
                        </a:rPr>
                        <a:t>loadAI</a:t>
                      </a:r>
                      <a:r>
                        <a:rPr sz="14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baseline="-21164" dirty="0">
                          <a:latin typeface="Calibri"/>
                          <a:cs typeface="Calibri"/>
                        </a:rPr>
                        <a:t>arp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-4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mbria Math"/>
                          <a:cs typeface="Cambria Math"/>
                        </a:rPr>
                        <a:t>⇒</a:t>
                      </a:r>
                      <a:r>
                        <a:rPr sz="1600" spc="-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spc="-52" baseline="-21164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spc="200" dirty="0">
                          <a:latin typeface="Trebuchet MS"/>
                          <a:cs typeface="Trebuchet MS"/>
                        </a:rPr>
                        <a:t>loadAI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baseline="-21164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 -4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mbria Math"/>
                          <a:cs typeface="Cambria Math"/>
                        </a:rPr>
                        <a:t>⇒</a:t>
                      </a:r>
                      <a:r>
                        <a:rPr sz="1600" spc="-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spc="-37" baseline="-21164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400" spc="200" dirty="0">
                          <a:latin typeface="Trebuchet MS"/>
                          <a:cs typeface="Trebuchet MS"/>
                        </a:rPr>
                        <a:t>loadAI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baseline="-21164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16 </a:t>
                      </a:r>
                      <a:r>
                        <a:rPr sz="1600" spc="-20" dirty="0">
                          <a:latin typeface="Cambria Math"/>
                          <a:cs typeface="Cambria Math"/>
                        </a:rPr>
                        <a:t>⇒</a:t>
                      </a:r>
                      <a:r>
                        <a:rPr sz="1600" spc="-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75" spc="-37" baseline="-21164" dirty="0">
                          <a:latin typeface="Calibri"/>
                          <a:cs typeface="Calibri"/>
                        </a:rPr>
                        <a:t>2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29814" y="3880484"/>
            <a:ext cx="842010" cy="574675"/>
          </a:xfrm>
          <a:custGeom>
            <a:avLst/>
            <a:gdLst/>
            <a:ahLst/>
            <a:cxnLst/>
            <a:rect l="l" t="t" r="r" b="b"/>
            <a:pathLst>
              <a:path w="842010" h="574675">
                <a:moveTo>
                  <a:pt x="773326" y="34810"/>
                </a:moveTo>
                <a:lnTo>
                  <a:pt x="0" y="558672"/>
                </a:lnTo>
                <a:lnTo>
                  <a:pt x="10668" y="574420"/>
                </a:lnTo>
                <a:lnTo>
                  <a:pt x="784001" y="50553"/>
                </a:lnTo>
                <a:lnTo>
                  <a:pt x="773326" y="34810"/>
                </a:lnTo>
                <a:close/>
              </a:path>
              <a:path w="842010" h="574675">
                <a:moveTo>
                  <a:pt x="826232" y="27685"/>
                </a:moveTo>
                <a:lnTo>
                  <a:pt x="783844" y="27685"/>
                </a:lnTo>
                <a:lnTo>
                  <a:pt x="794512" y="43433"/>
                </a:lnTo>
                <a:lnTo>
                  <a:pt x="784001" y="50553"/>
                </a:lnTo>
                <a:lnTo>
                  <a:pt x="800100" y="74294"/>
                </a:lnTo>
                <a:lnTo>
                  <a:pt x="826232" y="27685"/>
                </a:lnTo>
                <a:close/>
              </a:path>
              <a:path w="842010" h="574675">
                <a:moveTo>
                  <a:pt x="783844" y="27685"/>
                </a:moveTo>
                <a:lnTo>
                  <a:pt x="773326" y="34810"/>
                </a:lnTo>
                <a:lnTo>
                  <a:pt x="784001" y="50553"/>
                </a:lnTo>
                <a:lnTo>
                  <a:pt x="794512" y="43433"/>
                </a:lnTo>
                <a:lnTo>
                  <a:pt x="783844" y="27685"/>
                </a:lnTo>
                <a:close/>
              </a:path>
              <a:path w="842010" h="574675">
                <a:moveTo>
                  <a:pt x="841756" y="0"/>
                </a:moveTo>
                <a:lnTo>
                  <a:pt x="757301" y="11175"/>
                </a:lnTo>
                <a:lnTo>
                  <a:pt x="773326" y="34810"/>
                </a:lnTo>
                <a:lnTo>
                  <a:pt x="783844" y="27685"/>
                </a:lnTo>
                <a:lnTo>
                  <a:pt x="826232" y="27685"/>
                </a:lnTo>
                <a:lnTo>
                  <a:pt x="841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4278" y="3535298"/>
            <a:ext cx="842010" cy="589915"/>
          </a:xfrm>
          <a:custGeom>
            <a:avLst/>
            <a:gdLst/>
            <a:ahLst/>
            <a:cxnLst/>
            <a:rect l="l" t="t" r="r" b="b"/>
            <a:pathLst>
              <a:path w="842010" h="589914">
                <a:moveTo>
                  <a:pt x="773917" y="35709"/>
                </a:moveTo>
                <a:lnTo>
                  <a:pt x="0" y="574294"/>
                </a:lnTo>
                <a:lnTo>
                  <a:pt x="10922" y="589914"/>
                </a:lnTo>
                <a:lnTo>
                  <a:pt x="784802" y="51355"/>
                </a:lnTo>
                <a:lnTo>
                  <a:pt x="773917" y="35709"/>
                </a:lnTo>
                <a:close/>
              </a:path>
              <a:path w="842010" h="589914">
                <a:moveTo>
                  <a:pt x="826379" y="28448"/>
                </a:moveTo>
                <a:lnTo>
                  <a:pt x="784351" y="28448"/>
                </a:lnTo>
                <a:lnTo>
                  <a:pt x="795274" y="44068"/>
                </a:lnTo>
                <a:lnTo>
                  <a:pt x="784802" y="51355"/>
                </a:lnTo>
                <a:lnTo>
                  <a:pt x="801116" y="74802"/>
                </a:lnTo>
                <a:lnTo>
                  <a:pt x="826379" y="28448"/>
                </a:lnTo>
                <a:close/>
              </a:path>
              <a:path w="842010" h="589914">
                <a:moveTo>
                  <a:pt x="784351" y="28448"/>
                </a:moveTo>
                <a:lnTo>
                  <a:pt x="773917" y="35709"/>
                </a:lnTo>
                <a:lnTo>
                  <a:pt x="784802" y="51355"/>
                </a:lnTo>
                <a:lnTo>
                  <a:pt x="795274" y="44068"/>
                </a:lnTo>
                <a:lnTo>
                  <a:pt x="784351" y="28448"/>
                </a:lnTo>
                <a:close/>
              </a:path>
              <a:path w="842010" h="589914">
                <a:moveTo>
                  <a:pt x="841883" y="0"/>
                </a:moveTo>
                <a:lnTo>
                  <a:pt x="757555" y="12191"/>
                </a:lnTo>
                <a:lnTo>
                  <a:pt x="773917" y="35709"/>
                </a:lnTo>
                <a:lnTo>
                  <a:pt x="784351" y="28448"/>
                </a:lnTo>
                <a:lnTo>
                  <a:pt x="826379" y="28448"/>
                </a:lnTo>
                <a:lnTo>
                  <a:pt x="841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6882" y="3723513"/>
            <a:ext cx="146050" cy="1905"/>
          </a:xfrm>
          <a:custGeom>
            <a:avLst/>
            <a:gdLst/>
            <a:ahLst/>
            <a:cxnLst/>
            <a:rect l="l" t="t" r="r" b="b"/>
            <a:pathLst>
              <a:path w="146050" h="1904">
                <a:moveTo>
                  <a:pt x="0" y="0"/>
                </a:moveTo>
                <a:lnTo>
                  <a:pt x="146050" y="1524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347" y="3825747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ARP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780" y="4154042"/>
            <a:ext cx="596900" cy="76200"/>
          </a:xfrm>
          <a:custGeom>
            <a:avLst/>
            <a:gdLst/>
            <a:ahLst/>
            <a:cxnLst/>
            <a:rect l="l" t="t" r="r" b="b"/>
            <a:pathLst>
              <a:path w="596900" h="76200">
                <a:moveTo>
                  <a:pt x="520700" y="0"/>
                </a:moveTo>
                <a:lnTo>
                  <a:pt x="520700" y="76199"/>
                </a:lnTo>
                <a:lnTo>
                  <a:pt x="577850" y="47624"/>
                </a:lnTo>
                <a:lnTo>
                  <a:pt x="533400" y="47624"/>
                </a:lnTo>
                <a:lnTo>
                  <a:pt x="533400" y="28574"/>
                </a:lnTo>
                <a:lnTo>
                  <a:pt x="577850" y="28574"/>
                </a:lnTo>
                <a:lnTo>
                  <a:pt x="520700" y="0"/>
                </a:lnTo>
                <a:close/>
              </a:path>
              <a:path w="596900" h="76200">
                <a:moveTo>
                  <a:pt x="520700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520700" y="47624"/>
                </a:lnTo>
                <a:lnTo>
                  <a:pt x="520700" y="28574"/>
                </a:lnTo>
                <a:close/>
              </a:path>
              <a:path w="596900" h="76200">
                <a:moveTo>
                  <a:pt x="577850" y="28574"/>
                </a:moveTo>
                <a:lnTo>
                  <a:pt x="533400" y="28574"/>
                </a:lnTo>
                <a:lnTo>
                  <a:pt x="533400" y="47624"/>
                </a:lnTo>
                <a:lnTo>
                  <a:pt x="577850" y="47624"/>
                </a:lnTo>
                <a:lnTo>
                  <a:pt x="596900" y="38099"/>
                </a:lnTo>
                <a:lnTo>
                  <a:pt x="57785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1825" y="2855594"/>
            <a:ext cx="1598295" cy="1009650"/>
          </a:xfrm>
          <a:custGeom>
            <a:avLst/>
            <a:gdLst/>
            <a:ahLst/>
            <a:cxnLst/>
            <a:rect l="l" t="t" r="r" b="b"/>
            <a:pathLst>
              <a:path w="1598295" h="1009650">
                <a:moveTo>
                  <a:pt x="1597914" y="0"/>
                </a:moveTo>
                <a:lnTo>
                  <a:pt x="0" y="0"/>
                </a:lnTo>
                <a:lnTo>
                  <a:pt x="0" y="504444"/>
                </a:lnTo>
                <a:lnTo>
                  <a:pt x="0" y="1009650"/>
                </a:lnTo>
                <a:lnTo>
                  <a:pt x="1597914" y="1009650"/>
                </a:lnTo>
                <a:lnTo>
                  <a:pt x="1597914" y="504444"/>
                </a:lnTo>
                <a:lnTo>
                  <a:pt x="1597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1825" y="4874133"/>
            <a:ext cx="1598295" cy="504825"/>
          </a:xfrm>
          <a:custGeom>
            <a:avLst/>
            <a:gdLst/>
            <a:ahLst/>
            <a:cxnLst/>
            <a:rect l="l" t="t" r="r" b="b"/>
            <a:pathLst>
              <a:path w="1598295" h="504825">
                <a:moveTo>
                  <a:pt x="1597914" y="0"/>
                </a:moveTo>
                <a:lnTo>
                  <a:pt x="0" y="0"/>
                </a:lnTo>
                <a:lnTo>
                  <a:pt x="0" y="504443"/>
                </a:lnTo>
                <a:lnTo>
                  <a:pt x="1597914" y="504443"/>
                </a:lnTo>
                <a:lnTo>
                  <a:pt x="1597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65348" y="2344673"/>
          <a:ext cx="1597660" cy="352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Actual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machine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Temporaries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354323" y="1958339"/>
            <a:ext cx="1232535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4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Level</a:t>
            </a:r>
            <a:r>
              <a:rPr sz="1800" spc="-50" dirty="0">
                <a:latin typeface="Calibri"/>
                <a:cs typeface="Calibri"/>
              </a:rPr>
              <a:t> 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7235" y="3185553"/>
            <a:ext cx="1598295" cy="1009015"/>
          </a:xfrm>
          <a:custGeom>
            <a:avLst/>
            <a:gdLst/>
            <a:ahLst/>
            <a:cxnLst/>
            <a:rect l="l" t="t" r="r" b="b"/>
            <a:pathLst>
              <a:path w="1598295" h="1009014">
                <a:moveTo>
                  <a:pt x="1597914" y="0"/>
                </a:moveTo>
                <a:lnTo>
                  <a:pt x="0" y="0"/>
                </a:lnTo>
                <a:lnTo>
                  <a:pt x="0" y="504431"/>
                </a:lnTo>
                <a:lnTo>
                  <a:pt x="0" y="1008875"/>
                </a:lnTo>
                <a:lnTo>
                  <a:pt x="1597914" y="1008875"/>
                </a:lnTo>
                <a:lnTo>
                  <a:pt x="1597914" y="504431"/>
                </a:lnTo>
                <a:lnTo>
                  <a:pt x="1597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234" y="5204078"/>
            <a:ext cx="1598295" cy="504825"/>
          </a:xfrm>
          <a:custGeom>
            <a:avLst/>
            <a:gdLst/>
            <a:ahLst/>
            <a:cxnLst/>
            <a:rect l="l" t="t" r="r" b="b"/>
            <a:pathLst>
              <a:path w="1598295" h="504825">
                <a:moveTo>
                  <a:pt x="1597914" y="0"/>
                </a:moveTo>
                <a:lnTo>
                  <a:pt x="0" y="0"/>
                </a:lnTo>
                <a:lnTo>
                  <a:pt x="0" y="504444"/>
                </a:lnTo>
                <a:lnTo>
                  <a:pt x="1597914" y="504444"/>
                </a:lnTo>
                <a:lnTo>
                  <a:pt x="1597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30758" y="2674620"/>
          <a:ext cx="1597660" cy="3529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Actual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machine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Temporaries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19733" y="2286000"/>
            <a:ext cx="1232535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Level</a:t>
            </a:r>
            <a:r>
              <a:rPr sz="1800" spc="-50" dirty="0">
                <a:latin typeface="Calibri"/>
                <a:cs typeface="Calibri"/>
              </a:rPr>
              <a:t> 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06415" y="2525648"/>
            <a:ext cx="1598295" cy="1009650"/>
          </a:xfrm>
          <a:custGeom>
            <a:avLst/>
            <a:gdLst/>
            <a:ahLst/>
            <a:cxnLst/>
            <a:rect l="l" t="t" r="r" b="b"/>
            <a:pathLst>
              <a:path w="1598295" h="1009650">
                <a:moveTo>
                  <a:pt x="1597914" y="504456"/>
                </a:moveTo>
                <a:lnTo>
                  <a:pt x="0" y="504456"/>
                </a:lnTo>
                <a:lnTo>
                  <a:pt x="0" y="1009650"/>
                </a:lnTo>
                <a:lnTo>
                  <a:pt x="1597914" y="1009650"/>
                </a:lnTo>
                <a:lnTo>
                  <a:pt x="1597914" y="504456"/>
                </a:lnTo>
                <a:close/>
              </a:path>
              <a:path w="1598295" h="1009650">
                <a:moveTo>
                  <a:pt x="1597914" y="0"/>
                </a:moveTo>
                <a:lnTo>
                  <a:pt x="0" y="0"/>
                </a:lnTo>
                <a:lnTo>
                  <a:pt x="0" y="504444"/>
                </a:lnTo>
                <a:lnTo>
                  <a:pt x="1597914" y="504444"/>
                </a:lnTo>
                <a:lnTo>
                  <a:pt x="1597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6415" y="4544186"/>
            <a:ext cx="1598295" cy="504825"/>
          </a:xfrm>
          <a:custGeom>
            <a:avLst/>
            <a:gdLst/>
            <a:ahLst/>
            <a:cxnLst/>
            <a:rect l="l" t="t" r="r" b="b"/>
            <a:pathLst>
              <a:path w="1598295" h="504825">
                <a:moveTo>
                  <a:pt x="1597914" y="0"/>
                </a:moveTo>
                <a:lnTo>
                  <a:pt x="0" y="0"/>
                </a:lnTo>
                <a:lnTo>
                  <a:pt x="0" y="504444"/>
                </a:lnTo>
                <a:lnTo>
                  <a:pt x="1597914" y="504444"/>
                </a:lnTo>
                <a:lnTo>
                  <a:pt x="1597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599938" y="2014727"/>
          <a:ext cx="2458084" cy="3593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Actual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 rowSpan="2"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7E7E7E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E7E7E"/>
                      </a:solidFill>
                      <a:prstDash val="solid"/>
                    </a:lnL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7E7E7E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E7E7E"/>
                      </a:solidFill>
                      <a:prstDash val="solid"/>
                    </a:lnL>
                    <a:lnB w="1905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machine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status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Temporaries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289418" y="3615309"/>
            <a:ext cx="76200" cy="1766570"/>
          </a:xfrm>
          <a:custGeom>
            <a:avLst/>
            <a:gdLst/>
            <a:ahLst/>
            <a:cxnLst/>
            <a:rect l="l" t="t" r="r" b="b"/>
            <a:pathLst>
              <a:path w="76200" h="1766570">
                <a:moveTo>
                  <a:pt x="37973" y="0"/>
                </a:moveTo>
                <a:lnTo>
                  <a:pt x="18923" y="0"/>
                </a:lnTo>
                <a:lnTo>
                  <a:pt x="19303" y="76200"/>
                </a:lnTo>
                <a:lnTo>
                  <a:pt x="38353" y="76200"/>
                </a:lnTo>
                <a:lnTo>
                  <a:pt x="37973" y="0"/>
                </a:lnTo>
                <a:close/>
              </a:path>
              <a:path w="76200" h="1766570">
                <a:moveTo>
                  <a:pt x="38734" y="133350"/>
                </a:moveTo>
                <a:lnTo>
                  <a:pt x="19684" y="133350"/>
                </a:lnTo>
                <a:lnTo>
                  <a:pt x="20065" y="209550"/>
                </a:lnTo>
                <a:lnTo>
                  <a:pt x="39115" y="209550"/>
                </a:lnTo>
                <a:lnTo>
                  <a:pt x="38734" y="133350"/>
                </a:lnTo>
                <a:close/>
              </a:path>
              <a:path w="76200" h="1766570">
                <a:moveTo>
                  <a:pt x="39497" y="266700"/>
                </a:moveTo>
                <a:lnTo>
                  <a:pt x="20447" y="266700"/>
                </a:lnTo>
                <a:lnTo>
                  <a:pt x="20827" y="342900"/>
                </a:lnTo>
                <a:lnTo>
                  <a:pt x="39877" y="342900"/>
                </a:lnTo>
                <a:lnTo>
                  <a:pt x="39497" y="266700"/>
                </a:lnTo>
                <a:close/>
              </a:path>
              <a:path w="76200" h="1766570">
                <a:moveTo>
                  <a:pt x="40258" y="400050"/>
                </a:moveTo>
                <a:lnTo>
                  <a:pt x="21208" y="400050"/>
                </a:lnTo>
                <a:lnTo>
                  <a:pt x="21589" y="476250"/>
                </a:lnTo>
                <a:lnTo>
                  <a:pt x="40640" y="476250"/>
                </a:lnTo>
                <a:lnTo>
                  <a:pt x="40258" y="400050"/>
                </a:lnTo>
                <a:close/>
              </a:path>
              <a:path w="76200" h="1766570">
                <a:moveTo>
                  <a:pt x="41021" y="533400"/>
                </a:moveTo>
                <a:lnTo>
                  <a:pt x="21971" y="533400"/>
                </a:lnTo>
                <a:lnTo>
                  <a:pt x="22351" y="609600"/>
                </a:lnTo>
                <a:lnTo>
                  <a:pt x="41402" y="609600"/>
                </a:lnTo>
                <a:lnTo>
                  <a:pt x="41021" y="533400"/>
                </a:lnTo>
                <a:close/>
              </a:path>
              <a:path w="76200" h="1766570">
                <a:moveTo>
                  <a:pt x="41783" y="666750"/>
                </a:moveTo>
                <a:lnTo>
                  <a:pt x="22732" y="666750"/>
                </a:lnTo>
                <a:lnTo>
                  <a:pt x="23113" y="742950"/>
                </a:lnTo>
                <a:lnTo>
                  <a:pt x="42164" y="742950"/>
                </a:lnTo>
                <a:lnTo>
                  <a:pt x="41783" y="666750"/>
                </a:lnTo>
                <a:close/>
              </a:path>
              <a:path w="76200" h="1766570">
                <a:moveTo>
                  <a:pt x="42545" y="800100"/>
                </a:moveTo>
                <a:lnTo>
                  <a:pt x="23495" y="800100"/>
                </a:lnTo>
                <a:lnTo>
                  <a:pt x="23875" y="876300"/>
                </a:lnTo>
                <a:lnTo>
                  <a:pt x="42926" y="876300"/>
                </a:lnTo>
                <a:lnTo>
                  <a:pt x="42545" y="800100"/>
                </a:lnTo>
                <a:close/>
              </a:path>
              <a:path w="76200" h="1766570">
                <a:moveTo>
                  <a:pt x="43307" y="933450"/>
                </a:moveTo>
                <a:lnTo>
                  <a:pt x="24256" y="933450"/>
                </a:lnTo>
                <a:lnTo>
                  <a:pt x="24764" y="1009650"/>
                </a:lnTo>
                <a:lnTo>
                  <a:pt x="43688" y="1009650"/>
                </a:lnTo>
                <a:lnTo>
                  <a:pt x="43307" y="933450"/>
                </a:lnTo>
                <a:close/>
              </a:path>
              <a:path w="76200" h="1766570">
                <a:moveTo>
                  <a:pt x="44069" y="1066800"/>
                </a:moveTo>
                <a:lnTo>
                  <a:pt x="25019" y="1066800"/>
                </a:lnTo>
                <a:lnTo>
                  <a:pt x="25526" y="1143000"/>
                </a:lnTo>
                <a:lnTo>
                  <a:pt x="44577" y="1143000"/>
                </a:lnTo>
                <a:lnTo>
                  <a:pt x="44069" y="1066800"/>
                </a:lnTo>
                <a:close/>
              </a:path>
              <a:path w="76200" h="1766570">
                <a:moveTo>
                  <a:pt x="44831" y="1200150"/>
                </a:moveTo>
                <a:lnTo>
                  <a:pt x="25780" y="1200150"/>
                </a:lnTo>
                <a:lnTo>
                  <a:pt x="26288" y="1276350"/>
                </a:lnTo>
                <a:lnTo>
                  <a:pt x="45339" y="1276350"/>
                </a:lnTo>
                <a:lnTo>
                  <a:pt x="44831" y="1200150"/>
                </a:lnTo>
                <a:close/>
              </a:path>
              <a:path w="76200" h="1766570">
                <a:moveTo>
                  <a:pt x="45593" y="1333500"/>
                </a:moveTo>
                <a:lnTo>
                  <a:pt x="26542" y="1333500"/>
                </a:lnTo>
                <a:lnTo>
                  <a:pt x="27050" y="1409700"/>
                </a:lnTo>
                <a:lnTo>
                  <a:pt x="46101" y="1409700"/>
                </a:lnTo>
                <a:lnTo>
                  <a:pt x="45593" y="1333500"/>
                </a:lnTo>
                <a:close/>
              </a:path>
              <a:path w="76200" h="1766570">
                <a:moveTo>
                  <a:pt x="46355" y="1466850"/>
                </a:moveTo>
                <a:lnTo>
                  <a:pt x="27304" y="1466850"/>
                </a:lnTo>
                <a:lnTo>
                  <a:pt x="27812" y="1543050"/>
                </a:lnTo>
                <a:lnTo>
                  <a:pt x="46863" y="1543050"/>
                </a:lnTo>
                <a:lnTo>
                  <a:pt x="46355" y="1466850"/>
                </a:lnTo>
                <a:close/>
              </a:path>
              <a:path w="76200" h="1766570">
                <a:moveTo>
                  <a:pt x="47117" y="1600200"/>
                </a:moveTo>
                <a:lnTo>
                  <a:pt x="28066" y="1600200"/>
                </a:lnTo>
                <a:lnTo>
                  <a:pt x="28574" y="1676273"/>
                </a:lnTo>
                <a:lnTo>
                  <a:pt x="28575" y="1676400"/>
                </a:lnTo>
                <a:lnTo>
                  <a:pt x="47625" y="1676273"/>
                </a:lnTo>
                <a:lnTo>
                  <a:pt x="47117" y="1600200"/>
                </a:lnTo>
                <a:close/>
              </a:path>
              <a:path w="76200" h="1766570">
                <a:moveTo>
                  <a:pt x="76200" y="1689735"/>
                </a:moveTo>
                <a:lnTo>
                  <a:pt x="0" y="1690116"/>
                </a:lnTo>
                <a:lnTo>
                  <a:pt x="38607" y="1766062"/>
                </a:lnTo>
                <a:lnTo>
                  <a:pt x="76200" y="1689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84341" y="1626107"/>
            <a:ext cx="123190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Level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4ED318B-FFFC-40B2-9027-CA1A7585CDC6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F5644A-1098-F33C-AA91-4AC14A5840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7794D87-A329-46A7-B0D9-1F1279F5351B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Manipulating</a:t>
            </a:r>
            <a:r>
              <a:rPr spc="-70" dirty="0"/>
              <a:t> </a:t>
            </a:r>
            <a:r>
              <a:rPr dirty="0"/>
              <a:t>Access</a:t>
            </a:r>
            <a:r>
              <a:rPr spc="-85" dirty="0"/>
              <a:t> </a:t>
            </a:r>
            <a:r>
              <a:rPr spc="-10"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696331"/>
            <a:ext cx="10357485" cy="1985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66065" algn="l"/>
              </a:tabLst>
            </a:pP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setup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</a:t>
            </a:r>
            <a:endParaRPr sz="2800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66065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𝑞</a:t>
            </a:r>
            <a:r>
              <a:rPr sz="2800" spc="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𝑛</a:t>
            </a:r>
            <a:r>
              <a:rPr sz="3075" baseline="-14905" dirty="0">
                <a:latin typeface="Cambria Math"/>
                <a:cs typeface="Cambria Math"/>
              </a:rPr>
              <a:t>𝑞</a:t>
            </a:r>
            <a:r>
              <a:rPr sz="3075" spc="480" baseline="-1490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calls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𝑛</a:t>
            </a:r>
            <a:r>
              <a:rPr sz="3075" spc="52" baseline="-14905" dirty="0">
                <a:latin typeface="Cambria Math"/>
                <a:cs typeface="Cambria Math"/>
              </a:rPr>
              <a:t>𝑝</a:t>
            </a:r>
            <a:endParaRPr sz="3075" baseline="-14905">
              <a:latin typeface="Cambria Math"/>
              <a:cs typeface="Cambria Math"/>
            </a:endParaRPr>
          </a:p>
          <a:p>
            <a:pPr marL="266700" marR="30480" indent="-228600">
              <a:lnSpc>
                <a:spcPts val="3020"/>
              </a:lnSpc>
              <a:spcBef>
                <a:spcPts val="118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setting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depends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whether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nested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3DE5-BEFE-71C8-8D20-03ACA2824E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FB5F52C-6CAC-452F-86D7-F2FB553D8247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855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Manipulating</a:t>
            </a:r>
            <a:r>
              <a:rPr spc="-70" dirty="0"/>
              <a:t> </a:t>
            </a:r>
            <a:r>
              <a:rPr dirty="0"/>
              <a:t>Access</a:t>
            </a:r>
            <a:r>
              <a:rPr spc="-85" dirty="0"/>
              <a:t> </a:t>
            </a:r>
            <a:r>
              <a:rPr spc="-10"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527579"/>
            <a:ext cx="10166985" cy="44761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3365" indent="-22796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53365" algn="l"/>
              </a:tabLst>
            </a:pPr>
            <a:r>
              <a:rPr sz="2800" dirty="0">
                <a:latin typeface="Calibri"/>
                <a:cs typeface="Calibri"/>
              </a:rPr>
              <a:t>Case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0" dirty="0">
                <a:latin typeface="Cambria Math"/>
                <a:cs typeface="Cambria Math"/>
              </a:rPr>
              <a:t>𝑛</a:t>
            </a:r>
            <a:r>
              <a:rPr sz="3075" spc="75" baseline="-14905" dirty="0">
                <a:latin typeface="Cambria Math"/>
                <a:cs typeface="Cambria Math"/>
              </a:rPr>
              <a:t>𝑞</a:t>
            </a:r>
            <a:r>
              <a:rPr sz="3075" spc="750" baseline="-1490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&lt;</a:t>
            </a:r>
            <a:r>
              <a:rPr sz="2800" spc="145" dirty="0">
                <a:latin typeface="Cambria Math"/>
                <a:cs typeface="Cambria Math"/>
              </a:rPr>
              <a:t> </a:t>
            </a:r>
            <a:r>
              <a:rPr sz="2800" spc="40" dirty="0">
                <a:latin typeface="Cambria Math"/>
                <a:cs typeface="Cambria Math"/>
              </a:rPr>
              <a:t>𝑛</a:t>
            </a:r>
            <a:r>
              <a:rPr sz="3075" spc="60" baseline="-14905" dirty="0">
                <a:latin typeface="Cambria Math"/>
                <a:cs typeface="Cambria Math"/>
              </a:rPr>
              <a:t>𝑝</a:t>
            </a:r>
            <a:endParaRPr sz="3075" baseline="-14905">
              <a:latin typeface="Cambria Math"/>
              <a:cs typeface="Cambria Math"/>
            </a:endParaRPr>
          </a:p>
          <a:p>
            <a:pPr marL="709930" lvl="1" indent="-22732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709930" algn="l"/>
              </a:tabLst>
            </a:pP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procedure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nested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𝑞</a:t>
            </a:r>
            <a:endParaRPr sz="2400">
              <a:latin typeface="Cambria Math"/>
              <a:cs typeface="Cambria Math"/>
            </a:endParaRPr>
          </a:p>
          <a:p>
            <a:pPr marL="709930" marR="484505" lvl="1" indent="-227329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Therefore,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declared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scope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𝑝</a:t>
            </a:r>
            <a:endParaRPr sz="2400">
              <a:latin typeface="Cambria Math"/>
              <a:cs typeface="Cambria Math"/>
            </a:endParaRPr>
          </a:p>
          <a:p>
            <a:pPr marL="709930" marR="17780" lvl="1" indent="-227329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caller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𝑞</a:t>
            </a:r>
            <a:endParaRPr sz="2400">
              <a:latin typeface="Cambria Math"/>
              <a:cs typeface="Cambria Math"/>
            </a:endParaRPr>
          </a:p>
          <a:p>
            <a:pPr marL="709930" lvl="1" indent="-227329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70993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000" spc="395" dirty="0">
                <a:latin typeface="Trebuchet MS"/>
                <a:cs typeface="Trebuchet MS"/>
              </a:rPr>
              <a:t>sort()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Calibri"/>
                <a:cs typeface="Calibri"/>
              </a:rPr>
              <a:t>calls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000" spc="310" dirty="0">
                <a:latin typeface="Trebuchet MS"/>
                <a:cs typeface="Trebuchet MS"/>
              </a:rPr>
              <a:t>quicksort()</a:t>
            </a:r>
            <a:r>
              <a:rPr sz="2400" spc="31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000" spc="335" dirty="0">
                <a:latin typeface="Trebuchet MS"/>
                <a:cs typeface="Trebuchet MS"/>
              </a:rPr>
              <a:t>quicksort()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Calibri"/>
                <a:cs typeface="Calibri"/>
              </a:rPr>
              <a:t>calls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000" spc="360" dirty="0">
                <a:latin typeface="Trebuchet MS"/>
                <a:cs typeface="Trebuchet MS"/>
              </a:rPr>
              <a:t>partition()</a:t>
            </a:r>
            <a:endParaRPr sz="2000">
              <a:latin typeface="Trebuchet MS"/>
              <a:cs typeface="Trebuchet MS"/>
            </a:endParaRPr>
          </a:p>
          <a:p>
            <a:pPr marL="2533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53365" algn="l"/>
              </a:tabLst>
            </a:pPr>
            <a:r>
              <a:rPr sz="2800" dirty="0">
                <a:latin typeface="Calibri"/>
                <a:cs typeface="Calibri"/>
              </a:rPr>
              <a:t>Case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65" dirty="0">
                <a:latin typeface="Cambria Math"/>
                <a:cs typeface="Cambria Math"/>
              </a:rPr>
              <a:t>𝑛</a:t>
            </a:r>
            <a:r>
              <a:rPr sz="3075" spc="97" baseline="-14905" dirty="0">
                <a:latin typeface="Cambria Math"/>
                <a:cs typeface="Cambria Math"/>
              </a:rPr>
              <a:t>𝑝</a:t>
            </a:r>
            <a:r>
              <a:rPr sz="3075" spc="697" baseline="-1490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==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𝑛</a:t>
            </a:r>
            <a:r>
              <a:rPr sz="3075" spc="37" baseline="-14905" dirty="0">
                <a:latin typeface="Cambria Math"/>
                <a:cs typeface="Cambria Math"/>
              </a:rPr>
              <a:t>𝑞</a:t>
            </a:r>
            <a:endParaRPr sz="3075" baseline="-14905">
              <a:latin typeface="Cambria Math"/>
              <a:cs typeface="Cambria Math"/>
            </a:endParaRPr>
          </a:p>
          <a:p>
            <a:pPr marL="709930" lvl="1" indent="-227329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709930" algn="l"/>
              </a:tabLst>
            </a:pPr>
            <a:r>
              <a:rPr sz="2400" dirty="0">
                <a:latin typeface="Calibri"/>
                <a:cs typeface="Calibri"/>
              </a:rPr>
              <a:t>Procedures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nesting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(recursive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call)</a:t>
            </a:r>
            <a:endParaRPr sz="2400">
              <a:latin typeface="Calibri"/>
              <a:cs typeface="Calibri"/>
            </a:endParaRPr>
          </a:p>
          <a:p>
            <a:pPr marL="709930" lvl="1" indent="-227329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709930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𝑞</a:t>
            </a:r>
            <a:endParaRPr sz="2400">
              <a:latin typeface="Cambria Math"/>
              <a:cs typeface="Cambria Math"/>
            </a:endParaRPr>
          </a:p>
          <a:p>
            <a:pPr marL="7099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09930" algn="l"/>
              </a:tabLst>
            </a:pPr>
            <a:r>
              <a:rPr sz="2400" dirty="0">
                <a:latin typeface="Calibri"/>
                <a:cs typeface="Calibri"/>
              </a:rPr>
              <a:t>E.g., </a:t>
            </a:r>
            <a:r>
              <a:rPr sz="2000" spc="320" dirty="0">
                <a:latin typeface="Trebuchet MS"/>
                <a:cs typeface="Trebuchet MS"/>
              </a:rPr>
              <a:t>quicksort(1,9)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Calibri"/>
                <a:cs typeface="Calibri"/>
              </a:rPr>
              <a:t>calls </a:t>
            </a:r>
            <a:r>
              <a:rPr sz="2000" spc="310" dirty="0">
                <a:latin typeface="Trebuchet MS"/>
                <a:cs typeface="Trebuchet MS"/>
              </a:rPr>
              <a:t>quicksort(1,3)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1234C-A746-0777-F3E4-B70DB40DEC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855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Manipulating</a:t>
            </a:r>
            <a:r>
              <a:rPr spc="-70" dirty="0"/>
              <a:t> </a:t>
            </a:r>
            <a:r>
              <a:rPr dirty="0"/>
              <a:t>Access</a:t>
            </a:r>
            <a:r>
              <a:rPr spc="-85" dirty="0"/>
              <a:t> </a:t>
            </a:r>
            <a:r>
              <a:rPr spc="-10"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50845"/>
            <a:ext cx="7052309" cy="43446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66065" algn="l"/>
              </a:tabLst>
            </a:pPr>
            <a:r>
              <a:rPr sz="2800" dirty="0">
                <a:latin typeface="Calibri"/>
                <a:cs typeface="Calibri"/>
              </a:rPr>
              <a:t>Case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0" dirty="0">
                <a:latin typeface="Cambria Math"/>
                <a:cs typeface="Cambria Math"/>
              </a:rPr>
              <a:t>𝑛</a:t>
            </a:r>
            <a:r>
              <a:rPr sz="3075" spc="75" baseline="-14905" dirty="0">
                <a:latin typeface="Cambria Math"/>
                <a:cs typeface="Cambria Math"/>
              </a:rPr>
              <a:t>𝑞</a:t>
            </a:r>
            <a:r>
              <a:rPr sz="3075" spc="750" baseline="-1490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&gt;</a:t>
            </a:r>
            <a:r>
              <a:rPr sz="2800" spc="145" dirty="0">
                <a:latin typeface="Cambria Math"/>
                <a:cs typeface="Cambria Math"/>
              </a:rPr>
              <a:t> </a:t>
            </a:r>
            <a:r>
              <a:rPr sz="2800" spc="40" dirty="0">
                <a:latin typeface="Cambria Math"/>
                <a:cs typeface="Cambria Math"/>
              </a:rPr>
              <a:t>𝑛</a:t>
            </a:r>
            <a:r>
              <a:rPr sz="3075" spc="60" baseline="-14905" dirty="0">
                <a:latin typeface="Cambria Math"/>
                <a:cs typeface="Cambria Math"/>
              </a:rPr>
              <a:t>𝑝</a:t>
            </a:r>
            <a:endParaRPr sz="3075" baseline="-14905">
              <a:latin typeface="Cambria Math"/>
              <a:cs typeface="Cambria Math"/>
            </a:endParaRPr>
          </a:p>
          <a:p>
            <a:pPr marL="722630" marR="30480" lvl="1" indent="-227329">
              <a:lnSpc>
                <a:spcPct val="90000"/>
              </a:lnSpc>
              <a:spcBef>
                <a:spcPts val="66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scope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libri"/>
                <a:cs typeface="Calibri"/>
              </a:rPr>
              <a:t>must 	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nested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𝑟</a:t>
            </a:r>
            <a:r>
              <a:rPr sz="2400" i="1" dirty="0">
                <a:latin typeface="Calibri"/>
                <a:cs typeface="Calibri"/>
              </a:rPr>
              <a:t>,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𝑝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immediately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𝑟</a:t>
            </a:r>
            <a:endParaRPr sz="2400">
              <a:latin typeface="Cambria Math"/>
              <a:cs typeface="Cambria Math"/>
            </a:endParaRPr>
          </a:p>
          <a:p>
            <a:pPr marL="722630" marR="347980" lvl="1" indent="-227329">
              <a:lnSpc>
                <a:spcPct val="93500"/>
              </a:lnSpc>
              <a:spcBef>
                <a:spcPts val="400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55" dirty="0">
                <a:latin typeface="Calibri"/>
                <a:cs typeface="Calibri"/>
              </a:rPr>
              <a:t>Top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𝑟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𝑛</a:t>
            </a:r>
            <a:r>
              <a:rPr sz="2625" spc="75" baseline="-15873" dirty="0">
                <a:latin typeface="Cambria Math"/>
                <a:cs typeface="Cambria Math"/>
              </a:rPr>
              <a:t>𝑞</a:t>
            </a:r>
            <a:r>
              <a:rPr sz="2625" spc="41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(𝑛</a:t>
            </a:r>
            <a:r>
              <a:rPr sz="2625" baseline="-15873" dirty="0">
                <a:latin typeface="Cambria Math"/>
                <a:cs typeface="Cambria Math"/>
              </a:rPr>
              <a:t>𝑝</a:t>
            </a:r>
            <a:r>
              <a:rPr sz="2625" spc="36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1) 	</a:t>
            </a:r>
            <a:r>
              <a:rPr sz="2400" dirty="0">
                <a:latin typeface="Calibri"/>
                <a:cs typeface="Calibri"/>
              </a:rPr>
              <a:t>hops,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record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𝑞</a:t>
            </a:r>
            <a:endParaRPr sz="2400">
              <a:latin typeface="Cambria Math"/>
              <a:cs typeface="Cambria Math"/>
            </a:endParaRPr>
          </a:p>
          <a:p>
            <a:pPr marL="722630" lvl="1" indent="-227329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𝑟</a:t>
            </a:r>
            <a:endParaRPr sz="2400">
              <a:latin typeface="Cambria Math"/>
              <a:cs typeface="Cambria Math"/>
            </a:endParaRPr>
          </a:p>
          <a:p>
            <a:pPr marL="266065" indent="-22796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66065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7226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Nesting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000" spc="345" dirty="0">
                <a:latin typeface="Trebuchet MS"/>
                <a:cs typeface="Trebuchet MS"/>
              </a:rPr>
              <a:t>partition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7226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Nesting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000" spc="165" dirty="0">
                <a:latin typeface="Trebuchet MS"/>
                <a:cs typeface="Trebuchet MS"/>
              </a:rPr>
              <a:t>exchange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27968" y="1150747"/>
            <a:ext cx="570230" cy="3502660"/>
            <a:chOff x="10927968" y="1150747"/>
            <a:chExt cx="570230" cy="3502660"/>
          </a:xfrm>
        </p:grpSpPr>
        <p:sp>
          <p:nvSpPr>
            <p:cNvPr id="5" name="object 5"/>
            <p:cNvSpPr/>
            <p:nvPr/>
          </p:nvSpPr>
          <p:spPr>
            <a:xfrm>
              <a:off x="10935588" y="1218565"/>
              <a:ext cx="239395" cy="1104900"/>
            </a:xfrm>
            <a:custGeom>
              <a:avLst/>
              <a:gdLst/>
              <a:ahLst/>
              <a:cxnLst/>
              <a:rect l="l" t="t" r="r" b="b"/>
              <a:pathLst>
                <a:path w="239395" h="1104900">
                  <a:moveTo>
                    <a:pt x="60438" y="47296"/>
                  </a:moveTo>
                  <a:lnTo>
                    <a:pt x="47087" y="60838"/>
                  </a:lnTo>
                  <a:lnTo>
                    <a:pt x="64794" y="80645"/>
                  </a:lnTo>
                  <a:lnTo>
                    <a:pt x="69850" y="86233"/>
                  </a:lnTo>
                  <a:lnTo>
                    <a:pt x="83435" y="104012"/>
                  </a:lnTo>
                  <a:lnTo>
                    <a:pt x="91827" y="115089"/>
                  </a:lnTo>
                  <a:lnTo>
                    <a:pt x="92043" y="115401"/>
                  </a:lnTo>
                  <a:lnTo>
                    <a:pt x="92908" y="116538"/>
                  </a:lnTo>
                  <a:lnTo>
                    <a:pt x="112005" y="144694"/>
                  </a:lnTo>
                  <a:lnTo>
                    <a:pt x="112252" y="145138"/>
                  </a:lnTo>
                  <a:lnTo>
                    <a:pt x="112740" y="145858"/>
                  </a:lnTo>
                  <a:lnTo>
                    <a:pt x="147319" y="207010"/>
                  </a:lnTo>
                  <a:lnTo>
                    <a:pt x="162548" y="239877"/>
                  </a:lnTo>
                  <a:lnTo>
                    <a:pt x="163071" y="241007"/>
                  </a:lnTo>
                  <a:lnTo>
                    <a:pt x="175622" y="272694"/>
                  </a:lnTo>
                  <a:lnTo>
                    <a:pt x="175659" y="272860"/>
                  </a:lnTo>
                  <a:lnTo>
                    <a:pt x="176097" y="274012"/>
                  </a:lnTo>
                  <a:lnTo>
                    <a:pt x="197032" y="340937"/>
                  </a:lnTo>
                  <a:lnTo>
                    <a:pt x="205160" y="376419"/>
                  </a:lnTo>
                  <a:lnTo>
                    <a:pt x="205301" y="376793"/>
                  </a:lnTo>
                  <a:lnTo>
                    <a:pt x="211350" y="411173"/>
                  </a:lnTo>
                  <a:lnTo>
                    <a:pt x="216135" y="448062"/>
                  </a:lnTo>
                  <a:lnTo>
                    <a:pt x="216233" y="449054"/>
                  </a:lnTo>
                  <a:lnTo>
                    <a:pt x="218974" y="483615"/>
                  </a:lnTo>
                  <a:lnTo>
                    <a:pt x="219100" y="485207"/>
                  </a:lnTo>
                  <a:lnTo>
                    <a:pt x="220217" y="521208"/>
                  </a:lnTo>
                  <a:lnTo>
                    <a:pt x="219591" y="557904"/>
                  </a:lnTo>
                  <a:lnTo>
                    <a:pt x="217230" y="594560"/>
                  </a:lnTo>
                  <a:lnTo>
                    <a:pt x="213279" y="631110"/>
                  </a:lnTo>
                  <a:lnTo>
                    <a:pt x="213184" y="631990"/>
                  </a:lnTo>
                  <a:lnTo>
                    <a:pt x="213105" y="632211"/>
                  </a:lnTo>
                  <a:lnTo>
                    <a:pt x="207194" y="669645"/>
                  </a:lnTo>
                  <a:lnTo>
                    <a:pt x="207174" y="669934"/>
                  </a:lnTo>
                  <a:lnTo>
                    <a:pt x="199746" y="706627"/>
                  </a:lnTo>
                  <a:lnTo>
                    <a:pt x="199640" y="707136"/>
                  </a:lnTo>
                  <a:lnTo>
                    <a:pt x="190919" y="741443"/>
                  </a:lnTo>
                  <a:lnTo>
                    <a:pt x="190226" y="743735"/>
                  </a:lnTo>
                  <a:lnTo>
                    <a:pt x="179324" y="780542"/>
                  </a:lnTo>
                  <a:lnTo>
                    <a:pt x="166433" y="816961"/>
                  </a:lnTo>
                  <a:lnTo>
                    <a:pt x="151991" y="852817"/>
                  </a:lnTo>
                  <a:lnTo>
                    <a:pt x="135500" y="889096"/>
                  </a:lnTo>
                  <a:lnTo>
                    <a:pt x="135398" y="889234"/>
                  </a:lnTo>
                  <a:lnTo>
                    <a:pt x="135244" y="889532"/>
                  </a:lnTo>
                  <a:lnTo>
                    <a:pt x="134745" y="890625"/>
                  </a:lnTo>
                  <a:lnTo>
                    <a:pt x="117461" y="924535"/>
                  </a:lnTo>
                  <a:lnTo>
                    <a:pt x="117213" y="924956"/>
                  </a:lnTo>
                  <a:lnTo>
                    <a:pt x="116933" y="925503"/>
                  </a:lnTo>
                  <a:lnTo>
                    <a:pt x="97139" y="959988"/>
                  </a:lnTo>
                  <a:lnTo>
                    <a:pt x="75796" y="993863"/>
                  </a:lnTo>
                  <a:lnTo>
                    <a:pt x="52476" y="1027363"/>
                  </a:lnTo>
                  <a:lnTo>
                    <a:pt x="27931" y="1059751"/>
                  </a:lnTo>
                  <a:lnTo>
                    <a:pt x="380" y="1092581"/>
                  </a:lnTo>
                  <a:lnTo>
                    <a:pt x="14985" y="1104773"/>
                  </a:lnTo>
                  <a:lnTo>
                    <a:pt x="42290" y="1072261"/>
                  </a:lnTo>
                  <a:lnTo>
                    <a:pt x="67817" y="1038606"/>
                  </a:lnTo>
                  <a:lnTo>
                    <a:pt x="91693" y="1004443"/>
                  </a:lnTo>
                  <a:lnTo>
                    <a:pt x="113791" y="969390"/>
                  </a:lnTo>
                  <a:lnTo>
                    <a:pt x="134111" y="933831"/>
                  </a:lnTo>
                  <a:lnTo>
                    <a:pt x="152526" y="897636"/>
                  </a:lnTo>
                  <a:lnTo>
                    <a:pt x="169163" y="861060"/>
                  </a:lnTo>
                  <a:lnTo>
                    <a:pt x="184150" y="823976"/>
                  </a:lnTo>
                  <a:lnTo>
                    <a:pt x="197357" y="786638"/>
                  </a:lnTo>
                  <a:lnTo>
                    <a:pt x="208660" y="748919"/>
                  </a:lnTo>
                  <a:lnTo>
                    <a:pt x="218185" y="711073"/>
                  </a:lnTo>
                  <a:lnTo>
                    <a:pt x="225932" y="673100"/>
                  </a:lnTo>
                  <a:lnTo>
                    <a:pt x="232028" y="635000"/>
                  </a:lnTo>
                  <a:lnTo>
                    <a:pt x="236092" y="596900"/>
                  </a:lnTo>
                  <a:lnTo>
                    <a:pt x="239260" y="521588"/>
                  </a:lnTo>
                  <a:lnTo>
                    <a:pt x="239267" y="521208"/>
                  </a:lnTo>
                  <a:lnTo>
                    <a:pt x="238173" y="485207"/>
                  </a:lnTo>
                  <a:lnTo>
                    <a:pt x="238125" y="483615"/>
                  </a:lnTo>
                  <a:lnTo>
                    <a:pt x="230377" y="409321"/>
                  </a:lnTo>
                  <a:lnTo>
                    <a:pt x="215645" y="336676"/>
                  </a:lnTo>
                  <a:lnTo>
                    <a:pt x="193547" y="266319"/>
                  </a:lnTo>
                  <a:lnTo>
                    <a:pt x="164464" y="198755"/>
                  </a:lnTo>
                  <a:lnTo>
                    <a:pt x="128142" y="134620"/>
                  </a:lnTo>
                  <a:lnTo>
                    <a:pt x="84708" y="74422"/>
                  </a:lnTo>
                  <a:lnTo>
                    <a:pt x="60438" y="47296"/>
                  </a:lnTo>
                  <a:close/>
                </a:path>
                <a:path w="239395" h="1104900">
                  <a:moveTo>
                    <a:pt x="0" y="0"/>
                  </a:moveTo>
                  <a:lnTo>
                    <a:pt x="27558" y="80645"/>
                  </a:lnTo>
                  <a:lnTo>
                    <a:pt x="47087" y="60838"/>
                  </a:lnTo>
                  <a:lnTo>
                    <a:pt x="38226" y="50926"/>
                  </a:lnTo>
                  <a:lnTo>
                    <a:pt x="52324" y="38226"/>
                  </a:lnTo>
                  <a:lnTo>
                    <a:pt x="69380" y="38226"/>
                  </a:lnTo>
                  <a:lnTo>
                    <a:pt x="81025" y="26415"/>
                  </a:lnTo>
                  <a:lnTo>
                    <a:pt x="0" y="0"/>
                  </a:lnTo>
                  <a:close/>
                </a:path>
                <a:path w="239395" h="1104900">
                  <a:moveTo>
                    <a:pt x="52324" y="38226"/>
                  </a:moveTo>
                  <a:lnTo>
                    <a:pt x="38226" y="50926"/>
                  </a:lnTo>
                  <a:lnTo>
                    <a:pt x="47087" y="60838"/>
                  </a:lnTo>
                  <a:lnTo>
                    <a:pt x="60438" y="47296"/>
                  </a:lnTo>
                  <a:lnTo>
                    <a:pt x="52324" y="38226"/>
                  </a:lnTo>
                  <a:close/>
                </a:path>
                <a:path w="239395" h="1104900">
                  <a:moveTo>
                    <a:pt x="69380" y="38226"/>
                  </a:moveTo>
                  <a:lnTo>
                    <a:pt x="52324" y="38226"/>
                  </a:lnTo>
                  <a:lnTo>
                    <a:pt x="60438" y="47296"/>
                  </a:lnTo>
                  <a:lnTo>
                    <a:pt x="69380" y="382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27969" y="1150746"/>
              <a:ext cx="570230" cy="3502660"/>
            </a:xfrm>
            <a:custGeom>
              <a:avLst/>
              <a:gdLst/>
              <a:ahLst/>
              <a:cxnLst/>
              <a:rect l="l" t="t" r="r" b="b"/>
              <a:pathLst>
                <a:path w="570229" h="3502660">
                  <a:moveTo>
                    <a:pt x="88646" y="3442081"/>
                  </a:moveTo>
                  <a:lnTo>
                    <a:pt x="73025" y="3431286"/>
                  </a:lnTo>
                  <a:lnTo>
                    <a:pt x="70726" y="3434524"/>
                  </a:lnTo>
                  <a:lnTo>
                    <a:pt x="44843" y="3468598"/>
                  </a:lnTo>
                  <a:lnTo>
                    <a:pt x="26416" y="3490468"/>
                  </a:lnTo>
                  <a:lnTo>
                    <a:pt x="41021" y="3502660"/>
                  </a:lnTo>
                  <a:lnTo>
                    <a:pt x="60198" y="3479927"/>
                  </a:lnTo>
                  <a:lnTo>
                    <a:pt x="85725" y="3446272"/>
                  </a:lnTo>
                  <a:lnTo>
                    <a:pt x="88646" y="3442081"/>
                  </a:lnTo>
                  <a:close/>
                </a:path>
                <a:path w="570229" h="3502660">
                  <a:moveTo>
                    <a:pt x="109093" y="2309368"/>
                  </a:moveTo>
                  <a:lnTo>
                    <a:pt x="94996" y="2296541"/>
                  </a:lnTo>
                  <a:lnTo>
                    <a:pt x="53086" y="2342007"/>
                  </a:lnTo>
                  <a:lnTo>
                    <a:pt x="43180" y="2351913"/>
                  </a:lnTo>
                  <a:lnTo>
                    <a:pt x="56769" y="2365375"/>
                  </a:lnTo>
                  <a:lnTo>
                    <a:pt x="66929" y="2355088"/>
                  </a:lnTo>
                  <a:lnTo>
                    <a:pt x="109093" y="2309368"/>
                  </a:lnTo>
                  <a:close/>
                </a:path>
                <a:path w="570229" h="3502660">
                  <a:moveTo>
                    <a:pt x="114554" y="81026"/>
                  </a:moveTo>
                  <a:lnTo>
                    <a:pt x="66675" y="39497"/>
                  </a:lnTo>
                  <a:lnTo>
                    <a:pt x="66090" y="39052"/>
                  </a:lnTo>
                  <a:lnTo>
                    <a:pt x="72110" y="31242"/>
                  </a:lnTo>
                  <a:lnTo>
                    <a:pt x="83566" y="16383"/>
                  </a:lnTo>
                  <a:lnTo>
                    <a:pt x="0" y="0"/>
                  </a:lnTo>
                  <a:lnTo>
                    <a:pt x="37084" y="76708"/>
                  </a:lnTo>
                  <a:lnTo>
                    <a:pt x="54495" y="54114"/>
                  </a:lnTo>
                  <a:lnTo>
                    <a:pt x="54787" y="54356"/>
                  </a:lnTo>
                  <a:lnTo>
                    <a:pt x="101981" y="95377"/>
                  </a:lnTo>
                  <a:lnTo>
                    <a:pt x="114554" y="81026"/>
                  </a:lnTo>
                  <a:close/>
                </a:path>
                <a:path w="570229" h="3502660">
                  <a:moveTo>
                    <a:pt x="119888" y="2504567"/>
                  </a:moveTo>
                  <a:lnTo>
                    <a:pt x="102616" y="2482088"/>
                  </a:lnTo>
                  <a:lnTo>
                    <a:pt x="78384" y="2454922"/>
                  </a:lnTo>
                  <a:lnTo>
                    <a:pt x="87287" y="2445893"/>
                  </a:lnTo>
                  <a:lnTo>
                    <a:pt x="98933" y="2434082"/>
                  </a:lnTo>
                  <a:lnTo>
                    <a:pt x="17907" y="2407666"/>
                  </a:lnTo>
                  <a:lnTo>
                    <a:pt x="45466" y="2488311"/>
                  </a:lnTo>
                  <a:lnTo>
                    <a:pt x="64985" y="2468511"/>
                  </a:lnTo>
                  <a:lnTo>
                    <a:pt x="87109" y="2493391"/>
                  </a:lnTo>
                  <a:lnTo>
                    <a:pt x="87426" y="2493607"/>
                  </a:lnTo>
                  <a:lnTo>
                    <a:pt x="87782" y="2494000"/>
                  </a:lnTo>
                  <a:lnTo>
                    <a:pt x="88138" y="2494534"/>
                  </a:lnTo>
                  <a:lnTo>
                    <a:pt x="104775" y="2516251"/>
                  </a:lnTo>
                  <a:lnTo>
                    <a:pt x="119888" y="2504567"/>
                  </a:lnTo>
                  <a:close/>
                </a:path>
                <a:path w="570229" h="3502660">
                  <a:moveTo>
                    <a:pt x="159131" y="3327527"/>
                  </a:moveTo>
                  <a:lnTo>
                    <a:pt x="142113" y="3318891"/>
                  </a:lnTo>
                  <a:lnTo>
                    <a:pt x="134823" y="3333191"/>
                  </a:lnTo>
                  <a:lnTo>
                    <a:pt x="115176" y="3367544"/>
                  </a:lnTo>
                  <a:lnTo>
                    <a:pt x="104648" y="3384169"/>
                  </a:lnTo>
                  <a:lnTo>
                    <a:pt x="120777" y="3394329"/>
                  </a:lnTo>
                  <a:lnTo>
                    <a:pt x="131699" y="3377057"/>
                  </a:lnTo>
                  <a:lnTo>
                    <a:pt x="152019" y="3341497"/>
                  </a:lnTo>
                  <a:lnTo>
                    <a:pt x="159131" y="3327527"/>
                  </a:lnTo>
                  <a:close/>
                </a:path>
                <a:path w="570229" h="3502660">
                  <a:moveTo>
                    <a:pt x="189103" y="2620772"/>
                  </a:moveTo>
                  <a:lnTo>
                    <a:pt x="182372" y="2606421"/>
                  </a:lnTo>
                  <a:lnTo>
                    <a:pt x="165100" y="2573909"/>
                  </a:lnTo>
                  <a:lnTo>
                    <a:pt x="152400" y="2552827"/>
                  </a:lnTo>
                  <a:lnTo>
                    <a:pt x="136144" y="2562733"/>
                  </a:lnTo>
                  <a:lnTo>
                    <a:pt x="148285" y="2582849"/>
                  </a:lnTo>
                  <a:lnTo>
                    <a:pt x="165227" y="2614676"/>
                  </a:lnTo>
                  <a:lnTo>
                    <a:pt x="171831" y="2628773"/>
                  </a:lnTo>
                  <a:lnTo>
                    <a:pt x="189103" y="2620772"/>
                  </a:lnTo>
                  <a:close/>
                </a:path>
                <a:path w="570229" h="3502660">
                  <a:moveTo>
                    <a:pt x="194691" y="2206371"/>
                  </a:moveTo>
                  <a:lnTo>
                    <a:pt x="179832" y="2194560"/>
                  </a:lnTo>
                  <a:lnTo>
                    <a:pt x="141986" y="2242083"/>
                  </a:lnTo>
                  <a:lnTo>
                    <a:pt x="132080" y="2253488"/>
                  </a:lnTo>
                  <a:lnTo>
                    <a:pt x="146558" y="2265934"/>
                  </a:lnTo>
                  <a:lnTo>
                    <a:pt x="156718" y="2253996"/>
                  </a:lnTo>
                  <a:lnTo>
                    <a:pt x="194691" y="2206371"/>
                  </a:lnTo>
                  <a:close/>
                </a:path>
                <a:path w="570229" h="3502660">
                  <a:moveTo>
                    <a:pt x="209677" y="175895"/>
                  </a:moveTo>
                  <a:lnTo>
                    <a:pt x="178435" y="141986"/>
                  </a:lnTo>
                  <a:lnTo>
                    <a:pt x="156464" y="120650"/>
                  </a:lnTo>
                  <a:lnTo>
                    <a:pt x="143129" y="134366"/>
                  </a:lnTo>
                  <a:lnTo>
                    <a:pt x="164693" y="155194"/>
                  </a:lnTo>
                  <a:lnTo>
                    <a:pt x="195580" y="188722"/>
                  </a:lnTo>
                  <a:lnTo>
                    <a:pt x="209677" y="175895"/>
                  </a:lnTo>
                  <a:close/>
                </a:path>
                <a:path w="570229" h="3502660">
                  <a:moveTo>
                    <a:pt x="211836" y="3203829"/>
                  </a:moveTo>
                  <a:lnTo>
                    <a:pt x="193929" y="3197479"/>
                  </a:lnTo>
                  <a:lnTo>
                    <a:pt x="184340" y="3224492"/>
                  </a:lnTo>
                  <a:lnTo>
                    <a:pt x="169887" y="3260483"/>
                  </a:lnTo>
                  <a:lnTo>
                    <a:pt x="166624" y="3267710"/>
                  </a:lnTo>
                  <a:lnTo>
                    <a:pt x="184023" y="3275584"/>
                  </a:lnTo>
                  <a:lnTo>
                    <a:pt x="187071" y="3268726"/>
                  </a:lnTo>
                  <a:lnTo>
                    <a:pt x="202057" y="3231642"/>
                  </a:lnTo>
                  <a:lnTo>
                    <a:pt x="211836" y="3203829"/>
                  </a:lnTo>
                  <a:close/>
                </a:path>
                <a:path w="570229" h="3502660">
                  <a:moveTo>
                    <a:pt x="234315" y="2748026"/>
                  </a:moveTo>
                  <a:lnTo>
                    <a:pt x="233553" y="2744343"/>
                  </a:lnTo>
                  <a:lnTo>
                    <a:pt x="223393" y="2708910"/>
                  </a:lnTo>
                  <a:lnTo>
                    <a:pt x="211582" y="2674366"/>
                  </a:lnTo>
                  <a:lnTo>
                    <a:pt x="193548" y="2680462"/>
                  </a:lnTo>
                  <a:lnTo>
                    <a:pt x="205117" y="2714434"/>
                  </a:lnTo>
                  <a:lnTo>
                    <a:pt x="214769" y="2748026"/>
                  </a:lnTo>
                  <a:lnTo>
                    <a:pt x="215011" y="2748788"/>
                  </a:lnTo>
                  <a:lnTo>
                    <a:pt x="215773" y="2752344"/>
                  </a:lnTo>
                  <a:lnTo>
                    <a:pt x="234315" y="2748026"/>
                  </a:lnTo>
                  <a:close/>
                </a:path>
                <a:path w="570229" h="3502660">
                  <a:moveTo>
                    <a:pt x="245110" y="3073019"/>
                  </a:moveTo>
                  <a:lnTo>
                    <a:pt x="226314" y="3070098"/>
                  </a:lnTo>
                  <a:lnTo>
                    <a:pt x="224751" y="3079165"/>
                  </a:lnTo>
                  <a:lnTo>
                    <a:pt x="217652" y="3114294"/>
                  </a:lnTo>
                  <a:lnTo>
                    <a:pt x="217538" y="3114802"/>
                  </a:lnTo>
                  <a:lnTo>
                    <a:pt x="210185" y="3143631"/>
                  </a:lnTo>
                  <a:lnTo>
                    <a:pt x="228600" y="3148330"/>
                  </a:lnTo>
                  <a:lnTo>
                    <a:pt x="236093" y="3118739"/>
                  </a:lnTo>
                  <a:lnTo>
                    <a:pt x="243840" y="3080766"/>
                  </a:lnTo>
                  <a:lnTo>
                    <a:pt x="245110" y="3073019"/>
                  </a:lnTo>
                  <a:close/>
                </a:path>
                <a:path w="570229" h="3502660">
                  <a:moveTo>
                    <a:pt x="255143" y="2880995"/>
                  </a:moveTo>
                  <a:lnTo>
                    <a:pt x="252984" y="2853944"/>
                  </a:lnTo>
                  <a:lnTo>
                    <a:pt x="248285" y="2816987"/>
                  </a:lnTo>
                  <a:lnTo>
                    <a:pt x="246126" y="2804541"/>
                  </a:lnTo>
                  <a:lnTo>
                    <a:pt x="227330" y="2807843"/>
                  </a:lnTo>
                  <a:lnTo>
                    <a:pt x="229196" y="2818422"/>
                  </a:lnTo>
                  <a:lnTo>
                    <a:pt x="234035" y="2855607"/>
                  </a:lnTo>
                  <a:lnTo>
                    <a:pt x="234086" y="2856103"/>
                  </a:lnTo>
                  <a:lnTo>
                    <a:pt x="236093" y="2880995"/>
                  </a:lnTo>
                  <a:lnTo>
                    <a:pt x="236220" y="2882519"/>
                  </a:lnTo>
                  <a:lnTo>
                    <a:pt x="255143" y="2880995"/>
                  </a:lnTo>
                  <a:close/>
                </a:path>
                <a:path w="570229" h="3502660">
                  <a:moveTo>
                    <a:pt x="256921" y="2939034"/>
                  </a:moveTo>
                  <a:lnTo>
                    <a:pt x="237871" y="2938780"/>
                  </a:lnTo>
                  <a:lnTo>
                    <a:pt x="237388" y="2965818"/>
                  </a:lnTo>
                  <a:lnTo>
                    <a:pt x="237312" y="2968282"/>
                  </a:lnTo>
                  <a:lnTo>
                    <a:pt x="235153" y="3001937"/>
                  </a:lnTo>
                  <a:lnTo>
                    <a:pt x="233934" y="3013964"/>
                  </a:lnTo>
                  <a:lnTo>
                    <a:pt x="252857" y="3015996"/>
                  </a:lnTo>
                  <a:lnTo>
                    <a:pt x="254000" y="3004693"/>
                  </a:lnTo>
                  <a:lnTo>
                    <a:pt x="256311" y="2968282"/>
                  </a:lnTo>
                  <a:lnTo>
                    <a:pt x="256425" y="2965818"/>
                  </a:lnTo>
                  <a:lnTo>
                    <a:pt x="256921" y="2939034"/>
                  </a:lnTo>
                  <a:close/>
                </a:path>
                <a:path w="570229" h="3502660">
                  <a:moveTo>
                    <a:pt x="272669" y="2097151"/>
                  </a:moveTo>
                  <a:lnTo>
                    <a:pt x="256794" y="2086610"/>
                  </a:lnTo>
                  <a:lnTo>
                    <a:pt x="234175" y="2120671"/>
                  </a:lnTo>
                  <a:lnTo>
                    <a:pt x="213614" y="2148840"/>
                  </a:lnTo>
                  <a:lnTo>
                    <a:pt x="228981" y="2160143"/>
                  </a:lnTo>
                  <a:lnTo>
                    <a:pt x="249682" y="2131822"/>
                  </a:lnTo>
                  <a:lnTo>
                    <a:pt x="272669" y="2097151"/>
                  </a:lnTo>
                  <a:close/>
                </a:path>
                <a:path w="570229" h="3502660">
                  <a:moveTo>
                    <a:pt x="294894" y="279654"/>
                  </a:moveTo>
                  <a:lnTo>
                    <a:pt x="276479" y="254635"/>
                  </a:lnTo>
                  <a:lnTo>
                    <a:pt x="247523" y="219329"/>
                  </a:lnTo>
                  <a:lnTo>
                    <a:pt x="232791" y="231394"/>
                  </a:lnTo>
                  <a:lnTo>
                    <a:pt x="261607" y="266573"/>
                  </a:lnTo>
                  <a:lnTo>
                    <a:pt x="279527" y="290957"/>
                  </a:lnTo>
                  <a:lnTo>
                    <a:pt x="294894" y="279654"/>
                  </a:lnTo>
                  <a:close/>
                </a:path>
                <a:path w="570229" h="3502660">
                  <a:moveTo>
                    <a:pt x="343154" y="1982978"/>
                  </a:moveTo>
                  <a:lnTo>
                    <a:pt x="326390" y="1973961"/>
                  </a:lnTo>
                  <a:lnTo>
                    <a:pt x="322961" y="1980260"/>
                  </a:lnTo>
                  <a:lnTo>
                    <a:pt x="287655" y="2039112"/>
                  </a:lnTo>
                  <a:lnTo>
                    <a:pt x="303911" y="2048891"/>
                  </a:lnTo>
                  <a:lnTo>
                    <a:pt x="339852" y="1989074"/>
                  </a:lnTo>
                  <a:lnTo>
                    <a:pt x="343154" y="1982978"/>
                  </a:lnTo>
                  <a:close/>
                </a:path>
                <a:path w="570229" h="3502660">
                  <a:moveTo>
                    <a:pt x="369316" y="391541"/>
                  </a:moveTo>
                  <a:lnTo>
                    <a:pt x="360553" y="376301"/>
                  </a:lnTo>
                  <a:lnTo>
                    <a:pt x="328295" y="326644"/>
                  </a:lnTo>
                  <a:lnTo>
                    <a:pt x="312293" y="337058"/>
                  </a:lnTo>
                  <a:lnTo>
                    <a:pt x="344436" y="386448"/>
                  </a:lnTo>
                  <a:lnTo>
                    <a:pt x="352806" y="401066"/>
                  </a:lnTo>
                  <a:lnTo>
                    <a:pt x="369316" y="391541"/>
                  </a:lnTo>
                  <a:close/>
                </a:path>
                <a:path w="570229" h="3502660">
                  <a:moveTo>
                    <a:pt x="404368" y="1864106"/>
                  </a:moveTo>
                  <a:lnTo>
                    <a:pt x="387223" y="1855851"/>
                  </a:lnTo>
                  <a:lnTo>
                    <a:pt x="362572" y="1907032"/>
                  </a:lnTo>
                  <a:lnTo>
                    <a:pt x="362445" y="1907184"/>
                  </a:lnTo>
                  <a:lnTo>
                    <a:pt x="353568" y="1923669"/>
                  </a:lnTo>
                  <a:lnTo>
                    <a:pt x="370332" y="1932813"/>
                  </a:lnTo>
                  <a:lnTo>
                    <a:pt x="379349" y="1915922"/>
                  </a:lnTo>
                  <a:lnTo>
                    <a:pt x="404368" y="1864106"/>
                  </a:lnTo>
                  <a:close/>
                </a:path>
                <a:path w="570229" h="3502660">
                  <a:moveTo>
                    <a:pt x="432562" y="510032"/>
                  </a:moveTo>
                  <a:lnTo>
                    <a:pt x="430657" y="505714"/>
                  </a:lnTo>
                  <a:lnTo>
                    <a:pt x="398018" y="441452"/>
                  </a:lnTo>
                  <a:lnTo>
                    <a:pt x="381000" y="450088"/>
                  </a:lnTo>
                  <a:lnTo>
                    <a:pt x="412762" y="512648"/>
                  </a:lnTo>
                  <a:lnTo>
                    <a:pt x="415036" y="517652"/>
                  </a:lnTo>
                  <a:lnTo>
                    <a:pt x="432562" y="510032"/>
                  </a:lnTo>
                  <a:close/>
                </a:path>
                <a:path w="570229" h="3502660">
                  <a:moveTo>
                    <a:pt x="456946" y="1740662"/>
                  </a:moveTo>
                  <a:lnTo>
                    <a:pt x="439166" y="1734058"/>
                  </a:lnTo>
                  <a:lnTo>
                    <a:pt x="436676" y="1740662"/>
                  </a:lnTo>
                  <a:lnTo>
                    <a:pt x="429387" y="1759927"/>
                  </a:lnTo>
                  <a:lnTo>
                    <a:pt x="429310" y="1760258"/>
                  </a:lnTo>
                  <a:lnTo>
                    <a:pt x="428586" y="1761985"/>
                  </a:lnTo>
                  <a:lnTo>
                    <a:pt x="410464" y="1804162"/>
                  </a:lnTo>
                  <a:lnTo>
                    <a:pt x="427990" y="1811655"/>
                  </a:lnTo>
                  <a:lnTo>
                    <a:pt x="447040" y="1767205"/>
                  </a:lnTo>
                  <a:lnTo>
                    <a:pt x="456946" y="1740662"/>
                  </a:lnTo>
                  <a:close/>
                </a:path>
                <a:path w="570229" h="3502660">
                  <a:moveTo>
                    <a:pt x="483489" y="633730"/>
                  </a:moveTo>
                  <a:lnTo>
                    <a:pt x="460375" y="573151"/>
                  </a:lnTo>
                  <a:lnTo>
                    <a:pt x="455549" y="562356"/>
                  </a:lnTo>
                  <a:lnTo>
                    <a:pt x="438150" y="569976"/>
                  </a:lnTo>
                  <a:lnTo>
                    <a:pt x="442391" y="579615"/>
                  </a:lnTo>
                  <a:lnTo>
                    <a:pt x="465709" y="640461"/>
                  </a:lnTo>
                  <a:lnTo>
                    <a:pt x="483489" y="633730"/>
                  </a:lnTo>
                  <a:close/>
                </a:path>
                <a:path w="570229" h="3502660">
                  <a:moveTo>
                    <a:pt x="500380" y="1613789"/>
                  </a:moveTo>
                  <a:lnTo>
                    <a:pt x="482092" y="1608709"/>
                  </a:lnTo>
                  <a:lnTo>
                    <a:pt x="481698" y="1609979"/>
                  </a:lnTo>
                  <a:lnTo>
                    <a:pt x="458851" y="1680845"/>
                  </a:lnTo>
                  <a:lnTo>
                    <a:pt x="477012" y="1686687"/>
                  </a:lnTo>
                  <a:lnTo>
                    <a:pt x="499872" y="1615694"/>
                  </a:lnTo>
                  <a:lnTo>
                    <a:pt x="500380" y="1613789"/>
                  </a:lnTo>
                  <a:close/>
                </a:path>
                <a:path w="570229" h="3502660">
                  <a:moveTo>
                    <a:pt x="522478" y="762127"/>
                  </a:moveTo>
                  <a:lnTo>
                    <a:pt x="509270" y="712470"/>
                  </a:lnTo>
                  <a:lnTo>
                    <a:pt x="501523" y="688467"/>
                  </a:lnTo>
                  <a:lnTo>
                    <a:pt x="483362" y="694309"/>
                  </a:lnTo>
                  <a:lnTo>
                    <a:pt x="491096" y="718058"/>
                  </a:lnTo>
                  <a:lnTo>
                    <a:pt x="504190" y="767080"/>
                  </a:lnTo>
                  <a:lnTo>
                    <a:pt x="522478" y="762127"/>
                  </a:lnTo>
                  <a:close/>
                </a:path>
                <a:path w="570229" h="3502660">
                  <a:moveTo>
                    <a:pt x="533146" y="1483995"/>
                  </a:moveTo>
                  <a:lnTo>
                    <a:pt x="514604" y="1479931"/>
                  </a:lnTo>
                  <a:lnTo>
                    <a:pt x="502386" y="1534414"/>
                  </a:lnTo>
                  <a:lnTo>
                    <a:pt x="502285" y="1534807"/>
                  </a:lnTo>
                  <a:lnTo>
                    <a:pt x="497078" y="1553591"/>
                  </a:lnTo>
                  <a:lnTo>
                    <a:pt x="515493" y="1558671"/>
                  </a:lnTo>
                  <a:lnTo>
                    <a:pt x="520827" y="1539240"/>
                  </a:lnTo>
                  <a:lnTo>
                    <a:pt x="533146" y="1483995"/>
                  </a:lnTo>
                  <a:close/>
                </a:path>
                <a:path w="570229" h="3502660">
                  <a:moveTo>
                    <a:pt x="549783" y="893572"/>
                  </a:moveTo>
                  <a:lnTo>
                    <a:pt x="543814" y="856742"/>
                  </a:lnTo>
                  <a:lnTo>
                    <a:pt x="535686" y="818261"/>
                  </a:lnTo>
                  <a:lnTo>
                    <a:pt x="517017" y="822198"/>
                  </a:lnTo>
                  <a:lnTo>
                    <a:pt x="524433" y="856742"/>
                  </a:lnTo>
                  <a:lnTo>
                    <a:pt x="525081" y="860056"/>
                  </a:lnTo>
                  <a:lnTo>
                    <a:pt x="525195" y="860425"/>
                  </a:lnTo>
                  <a:lnTo>
                    <a:pt x="525462" y="861949"/>
                  </a:lnTo>
                  <a:lnTo>
                    <a:pt x="530987" y="896620"/>
                  </a:lnTo>
                  <a:lnTo>
                    <a:pt x="549783" y="893572"/>
                  </a:lnTo>
                  <a:close/>
                </a:path>
                <a:path w="570229" h="3502660">
                  <a:moveTo>
                    <a:pt x="555752" y="1351788"/>
                  </a:moveTo>
                  <a:lnTo>
                    <a:pt x="536829" y="1349375"/>
                  </a:lnTo>
                  <a:lnTo>
                    <a:pt x="532714" y="1382471"/>
                  </a:lnTo>
                  <a:lnTo>
                    <a:pt x="532638" y="1382661"/>
                  </a:lnTo>
                  <a:lnTo>
                    <a:pt x="525399" y="1424178"/>
                  </a:lnTo>
                  <a:lnTo>
                    <a:pt x="544068" y="1427480"/>
                  </a:lnTo>
                  <a:lnTo>
                    <a:pt x="551434" y="1385697"/>
                  </a:lnTo>
                  <a:lnTo>
                    <a:pt x="555752" y="1351788"/>
                  </a:lnTo>
                  <a:close/>
                </a:path>
                <a:path w="570229" h="3502660">
                  <a:moveTo>
                    <a:pt x="565531" y="1026922"/>
                  </a:moveTo>
                  <a:lnTo>
                    <a:pt x="564299" y="1007567"/>
                  </a:lnTo>
                  <a:lnTo>
                    <a:pt x="564222" y="1006360"/>
                  </a:lnTo>
                  <a:lnTo>
                    <a:pt x="564134" y="1004951"/>
                  </a:lnTo>
                  <a:lnTo>
                    <a:pt x="558038" y="950595"/>
                  </a:lnTo>
                  <a:lnTo>
                    <a:pt x="539115" y="952754"/>
                  </a:lnTo>
                  <a:lnTo>
                    <a:pt x="545058" y="1006360"/>
                  </a:lnTo>
                  <a:lnTo>
                    <a:pt x="545160" y="1007567"/>
                  </a:lnTo>
                  <a:lnTo>
                    <a:pt x="546404" y="1026922"/>
                  </a:lnTo>
                  <a:lnTo>
                    <a:pt x="546481" y="1028065"/>
                  </a:lnTo>
                  <a:lnTo>
                    <a:pt x="565531" y="1026922"/>
                  </a:lnTo>
                  <a:close/>
                </a:path>
                <a:path w="570229" h="3502660">
                  <a:moveTo>
                    <a:pt x="567944" y="1218184"/>
                  </a:moveTo>
                  <a:lnTo>
                    <a:pt x="548894" y="1217549"/>
                  </a:lnTo>
                  <a:lnTo>
                    <a:pt x="548411" y="1230731"/>
                  </a:lnTo>
                  <a:lnTo>
                    <a:pt x="543433" y="1293114"/>
                  </a:lnTo>
                  <a:lnTo>
                    <a:pt x="562356" y="1294638"/>
                  </a:lnTo>
                  <a:lnTo>
                    <a:pt x="567436" y="1232408"/>
                  </a:lnTo>
                  <a:lnTo>
                    <a:pt x="567944" y="1218184"/>
                  </a:lnTo>
                  <a:close/>
                </a:path>
                <a:path w="570229" h="3502660">
                  <a:moveTo>
                    <a:pt x="569963" y="1156208"/>
                  </a:moveTo>
                  <a:lnTo>
                    <a:pt x="568960" y="1084707"/>
                  </a:lnTo>
                  <a:lnTo>
                    <a:pt x="568960" y="1084453"/>
                  </a:lnTo>
                  <a:lnTo>
                    <a:pt x="549910" y="1084707"/>
                  </a:lnTo>
                  <a:lnTo>
                    <a:pt x="550926" y="1155700"/>
                  </a:lnTo>
                  <a:lnTo>
                    <a:pt x="550799" y="1160399"/>
                  </a:lnTo>
                  <a:lnTo>
                    <a:pt x="569722" y="1161034"/>
                  </a:lnTo>
                  <a:lnTo>
                    <a:pt x="569963" y="1156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473183" y="596645"/>
          <a:ext cx="1452245" cy="581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part(1,3)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210" dirty="0">
                          <a:latin typeface="Trebuchet MS"/>
                          <a:cs typeface="Trebuchet MS"/>
                        </a:rPr>
                        <a:t>exchg(1,3)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930255" y="1193038"/>
            <a:ext cx="976630" cy="4593590"/>
          </a:xfrm>
          <a:custGeom>
            <a:avLst/>
            <a:gdLst/>
            <a:ahLst/>
            <a:cxnLst/>
            <a:rect l="l" t="t" r="r" b="b"/>
            <a:pathLst>
              <a:path w="976629" h="4593590">
                <a:moveTo>
                  <a:pt x="432217" y="4010418"/>
                </a:moveTo>
                <a:lnTo>
                  <a:pt x="384349" y="4087913"/>
                </a:lnTo>
                <a:lnTo>
                  <a:pt x="337370" y="4159955"/>
                </a:lnTo>
                <a:lnTo>
                  <a:pt x="286499" y="4234296"/>
                </a:lnTo>
                <a:lnTo>
                  <a:pt x="235688" y="4305203"/>
                </a:lnTo>
                <a:lnTo>
                  <a:pt x="182903" y="4375455"/>
                </a:lnTo>
                <a:lnTo>
                  <a:pt x="128896" y="4444250"/>
                </a:lnTo>
                <a:lnTo>
                  <a:pt x="72710" y="4512567"/>
                </a:lnTo>
                <a:lnTo>
                  <a:pt x="13843" y="4580902"/>
                </a:lnTo>
                <a:lnTo>
                  <a:pt x="28321" y="4593323"/>
                </a:lnTo>
                <a:lnTo>
                  <a:pt x="86995" y="4525137"/>
                </a:lnTo>
                <a:lnTo>
                  <a:pt x="143764" y="4456112"/>
                </a:lnTo>
                <a:lnTo>
                  <a:pt x="198627" y="4386199"/>
                </a:lnTo>
                <a:lnTo>
                  <a:pt x="251714" y="4315460"/>
                </a:lnTo>
                <a:lnTo>
                  <a:pt x="302895" y="4244086"/>
                </a:lnTo>
                <a:lnTo>
                  <a:pt x="352298" y="4171823"/>
                </a:lnTo>
                <a:lnTo>
                  <a:pt x="399796" y="4099052"/>
                </a:lnTo>
                <a:lnTo>
                  <a:pt x="445262" y="4025646"/>
                </a:lnTo>
                <a:lnTo>
                  <a:pt x="451080" y="4015796"/>
                </a:lnTo>
                <a:lnTo>
                  <a:pt x="429047" y="4015796"/>
                </a:lnTo>
                <a:lnTo>
                  <a:pt x="432217" y="4010418"/>
                </a:lnTo>
                <a:close/>
              </a:path>
              <a:path w="976629" h="4593590">
                <a:moveTo>
                  <a:pt x="63452" y="43129"/>
                </a:moveTo>
                <a:lnTo>
                  <a:pt x="50881" y="57433"/>
                </a:lnTo>
                <a:lnTo>
                  <a:pt x="53246" y="59550"/>
                </a:lnTo>
                <a:lnTo>
                  <a:pt x="109727" y="112140"/>
                </a:lnTo>
                <a:lnTo>
                  <a:pt x="164846" y="166624"/>
                </a:lnTo>
                <a:lnTo>
                  <a:pt x="220248" y="224658"/>
                </a:lnTo>
                <a:lnTo>
                  <a:pt x="271388" y="281331"/>
                </a:lnTo>
                <a:lnTo>
                  <a:pt x="319226" y="337736"/>
                </a:lnTo>
                <a:lnTo>
                  <a:pt x="319444" y="337909"/>
                </a:lnTo>
                <a:lnTo>
                  <a:pt x="366218" y="396058"/>
                </a:lnTo>
                <a:lnTo>
                  <a:pt x="414066" y="459196"/>
                </a:lnTo>
                <a:lnTo>
                  <a:pt x="457955" y="520743"/>
                </a:lnTo>
                <a:lnTo>
                  <a:pt x="499961" y="583311"/>
                </a:lnTo>
                <a:lnTo>
                  <a:pt x="540121" y="646763"/>
                </a:lnTo>
                <a:lnTo>
                  <a:pt x="578469" y="711476"/>
                </a:lnTo>
                <a:lnTo>
                  <a:pt x="613841" y="774997"/>
                </a:lnTo>
                <a:lnTo>
                  <a:pt x="649601" y="843534"/>
                </a:lnTo>
                <a:lnTo>
                  <a:pt x="682374" y="910844"/>
                </a:lnTo>
                <a:lnTo>
                  <a:pt x="713357" y="979292"/>
                </a:lnTo>
                <a:lnTo>
                  <a:pt x="742317" y="1047994"/>
                </a:lnTo>
                <a:lnTo>
                  <a:pt x="767455" y="1112139"/>
                </a:lnTo>
                <a:lnTo>
                  <a:pt x="769914" y="1118649"/>
                </a:lnTo>
                <a:lnTo>
                  <a:pt x="770075" y="1118841"/>
                </a:lnTo>
                <a:lnTo>
                  <a:pt x="794995" y="1188252"/>
                </a:lnTo>
                <a:lnTo>
                  <a:pt x="819023" y="1261110"/>
                </a:lnTo>
                <a:lnTo>
                  <a:pt x="840740" y="1333373"/>
                </a:lnTo>
                <a:lnTo>
                  <a:pt x="860188" y="1404275"/>
                </a:lnTo>
                <a:lnTo>
                  <a:pt x="878205" y="1477357"/>
                </a:lnTo>
                <a:lnTo>
                  <a:pt x="894153" y="1550035"/>
                </a:lnTo>
                <a:lnTo>
                  <a:pt x="908703" y="1625219"/>
                </a:lnTo>
                <a:lnTo>
                  <a:pt x="909282" y="1628428"/>
                </a:lnTo>
                <a:lnTo>
                  <a:pt x="909355" y="1628641"/>
                </a:lnTo>
                <a:lnTo>
                  <a:pt x="921283" y="1700784"/>
                </a:lnTo>
                <a:lnTo>
                  <a:pt x="921630" y="1703437"/>
                </a:lnTo>
                <a:lnTo>
                  <a:pt x="932289" y="1779145"/>
                </a:lnTo>
                <a:lnTo>
                  <a:pt x="932388" y="1779846"/>
                </a:lnTo>
                <a:lnTo>
                  <a:pt x="940858" y="1853311"/>
                </a:lnTo>
                <a:lnTo>
                  <a:pt x="941052" y="1855145"/>
                </a:lnTo>
                <a:lnTo>
                  <a:pt x="941173" y="1856240"/>
                </a:lnTo>
                <a:lnTo>
                  <a:pt x="947808" y="1930273"/>
                </a:lnTo>
                <a:lnTo>
                  <a:pt x="947915" y="1931609"/>
                </a:lnTo>
                <a:lnTo>
                  <a:pt x="947992" y="1932514"/>
                </a:lnTo>
                <a:lnTo>
                  <a:pt x="952932" y="2007489"/>
                </a:lnTo>
                <a:lnTo>
                  <a:pt x="953033" y="2009011"/>
                </a:lnTo>
                <a:lnTo>
                  <a:pt x="956035" y="2085086"/>
                </a:lnTo>
                <a:lnTo>
                  <a:pt x="957448" y="2162937"/>
                </a:lnTo>
                <a:lnTo>
                  <a:pt x="956818" y="2240661"/>
                </a:lnTo>
                <a:lnTo>
                  <a:pt x="954422" y="2318190"/>
                </a:lnTo>
                <a:lnTo>
                  <a:pt x="950109" y="2396327"/>
                </a:lnTo>
                <a:lnTo>
                  <a:pt x="943891" y="2474737"/>
                </a:lnTo>
                <a:lnTo>
                  <a:pt x="943963" y="2474986"/>
                </a:lnTo>
                <a:lnTo>
                  <a:pt x="936007" y="2551933"/>
                </a:lnTo>
                <a:lnTo>
                  <a:pt x="926163" y="2630181"/>
                </a:lnTo>
                <a:lnTo>
                  <a:pt x="914273" y="2710053"/>
                </a:lnTo>
                <a:lnTo>
                  <a:pt x="899998" y="2791869"/>
                </a:lnTo>
                <a:lnTo>
                  <a:pt x="885118" y="2866919"/>
                </a:lnTo>
                <a:lnTo>
                  <a:pt x="885125" y="2867166"/>
                </a:lnTo>
                <a:lnTo>
                  <a:pt x="868378" y="2942855"/>
                </a:lnTo>
                <a:lnTo>
                  <a:pt x="848614" y="3023616"/>
                </a:lnTo>
                <a:lnTo>
                  <a:pt x="827452" y="3101725"/>
                </a:lnTo>
                <a:lnTo>
                  <a:pt x="827484" y="3101872"/>
                </a:lnTo>
                <a:lnTo>
                  <a:pt x="804672" y="3179699"/>
                </a:lnTo>
                <a:lnTo>
                  <a:pt x="779779" y="3257423"/>
                </a:lnTo>
                <a:lnTo>
                  <a:pt x="754290" y="3331706"/>
                </a:lnTo>
                <a:lnTo>
                  <a:pt x="723994" y="3413480"/>
                </a:lnTo>
                <a:lnTo>
                  <a:pt x="693758" y="3490076"/>
                </a:lnTo>
                <a:lnTo>
                  <a:pt x="661600" y="3566372"/>
                </a:lnTo>
                <a:lnTo>
                  <a:pt x="627750" y="3641720"/>
                </a:lnTo>
                <a:lnTo>
                  <a:pt x="593823" y="3713304"/>
                </a:lnTo>
                <a:lnTo>
                  <a:pt x="553847" y="3792854"/>
                </a:lnTo>
                <a:lnTo>
                  <a:pt x="514358" y="3867415"/>
                </a:lnTo>
                <a:lnTo>
                  <a:pt x="472567" y="3941953"/>
                </a:lnTo>
                <a:lnTo>
                  <a:pt x="429047" y="4015796"/>
                </a:lnTo>
                <a:lnTo>
                  <a:pt x="451080" y="4015796"/>
                </a:lnTo>
                <a:lnTo>
                  <a:pt x="489076" y="3951478"/>
                </a:lnTo>
                <a:lnTo>
                  <a:pt x="530860" y="3876929"/>
                </a:lnTo>
                <a:lnTo>
                  <a:pt x="570738" y="3801618"/>
                </a:lnTo>
                <a:lnTo>
                  <a:pt x="608838" y="3726053"/>
                </a:lnTo>
                <a:lnTo>
                  <a:pt x="645033" y="3649853"/>
                </a:lnTo>
                <a:lnTo>
                  <a:pt x="679323" y="3573399"/>
                </a:lnTo>
                <a:lnTo>
                  <a:pt x="711708" y="3496437"/>
                </a:lnTo>
                <a:lnTo>
                  <a:pt x="742315" y="3419094"/>
                </a:lnTo>
                <a:lnTo>
                  <a:pt x="771017" y="3341370"/>
                </a:lnTo>
                <a:lnTo>
                  <a:pt x="797814" y="3263519"/>
                </a:lnTo>
                <a:lnTo>
                  <a:pt x="822833" y="3185287"/>
                </a:lnTo>
                <a:lnTo>
                  <a:pt x="845820" y="3106928"/>
                </a:lnTo>
                <a:lnTo>
                  <a:pt x="867028" y="3028442"/>
                </a:lnTo>
                <a:lnTo>
                  <a:pt x="886333" y="2949702"/>
                </a:lnTo>
                <a:lnTo>
                  <a:pt x="903731" y="2870962"/>
                </a:lnTo>
                <a:lnTo>
                  <a:pt x="919352" y="2792095"/>
                </a:lnTo>
                <a:lnTo>
                  <a:pt x="933069" y="2713101"/>
                </a:lnTo>
                <a:lnTo>
                  <a:pt x="944879" y="2634234"/>
                </a:lnTo>
                <a:lnTo>
                  <a:pt x="954786" y="2555367"/>
                </a:lnTo>
                <a:lnTo>
                  <a:pt x="962914" y="2476627"/>
                </a:lnTo>
                <a:lnTo>
                  <a:pt x="969137" y="2397887"/>
                </a:lnTo>
                <a:lnTo>
                  <a:pt x="973454" y="2319401"/>
                </a:lnTo>
                <a:lnTo>
                  <a:pt x="975868" y="2241041"/>
                </a:lnTo>
                <a:lnTo>
                  <a:pt x="976500" y="2163191"/>
                </a:lnTo>
                <a:lnTo>
                  <a:pt x="975115" y="2085594"/>
                </a:lnTo>
                <a:lnTo>
                  <a:pt x="971993" y="2009011"/>
                </a:lnTo>
                <a:lnTo>
                  <a:pt x="971930" y="2007489"/>
                </a:lnTo>
                <a:lnTo>
                  <a:pt x="967121" y="1932514"/>
                </a:lnTo>
                <a:lnTo>
                  <a:pt x="967063" y="1931609"/>
                </a:lnTo>
                <a:lnTo>
                  <a:pt x="959993" y="1853311"/>
                </a:lnTo>
                <a:lnTo>
                  <a:pt x="951229" y="1776729"/>
                </a:lnTo>
                <a:lnTo>
                  <a:pt x="940562" y="1700784"/>
                </a:lnTo>
                <a:lnTo>
                  <a:pt x="927989" y="1625219"/>
                </a:lnTo>
                <a:lnTo>
                  <a:pt x="913638" y="1550035"/>
                </a:lnTo>
                <a:lnTo>
                  <a:pt x="897381" y="1475486"/>
                </a:lnTo>
                <a:lnTo>
                  <a:pt x="879221" y="1401572"/>
                </a:lnTo>
                <a:lnTo>
                  <a:pt x="859154" y="1328165"/>
                </a:lnTo>
                <a:lnTo>
                  <a:pt x="837311" y="1255395"/>
                </a:lnTo>
                <a:lnTo>
                  <a:pt x="813435" y="1183386"/>
                </a:lnTo>
                <a:lnTo>
                  <a:pt x="787780" y="1112139"/>
                </a:lnTo>
                <a:lnTo>
                  <a:pt x="760349" y="1041526"/>
                </a:lnTo>
                <a:lnTo>
                  <a:pt x="730885" y="971803"/>
                </a:lnTo>
                <a:lnTo>
                  <a:pt x="699643" y="902842"/>
                </a:lnTo>
                <a:lnTo>
                  <a:pt x="666496" y="834771"/>
                </a:lnTo>
                <a:lnTo>
                  <a:pt x="631444" y="767588"/>
                </a:lnTo>
                <a:lnTo>
                  <a:pt x="594741" y="701421"/>
                </a:lnTo>
                <a:lnTo>
                  <a:pt x="555878" y="636142"/>
                </a:lnTo>
                <a:lnTo>
                  <a:pt x="515239" y="571881"/>
                </a:lnTo>
                <a:lnTo>
                  <a:pt x="472821" y="508635"/>
                </a:lnTo>
                <a:lnTo>
                  <a:pt x="428371" y="446532"/>
                </a:lnTo>
                <a:lnTo>
                  <a:pt x="382143" y="385445"/>
                </a:lnTo>
                <a:lnTo>
                  <a:pt x="334010" y="325627"/>
                </a:lnTo>
                <a:lnTo>
                  <a:pt x="284099" y="266953"/>
                </a:lnTo>
                <a:lnTo>
                  <a:pt x="232155" y="209550"/>
                </a:lnTo>
                <a:lnTo>
                  <a:pt x="178435" y="153288"/>
                </a:lnTo>
                <a:lnTo>
                  <a:pt x="122936" y="98425"/>
                </a:lnTo>
                <a:lnTo>
                  <a:pt x="65531" y="44958"/>
                </a:lnTo>
                <a:lnTo>
                  <a:pt x="63452" y="43129"/>
                </a:lnTo>
                <a:close/>
              </a:path>
              <a:path w="976629" h="4593590">
                <a:moveTo>
                  <a:pt x="0" y="0"/>
                </a:moveTo>
                <a:lnTo>
                  <a:pt x="32003" y="78866"/>
                </a:lnTo>
                <a:lnTo>
                  <a:pt x="50865" y="57433"/>
                </a:lnTo>
                <a:lnTo>
                  <a:pt x="41401" y="49022"/>
                </a:lnTo>
                <a:lnTo>
                  <a:pt x="53975" y="34798"/>
                </a:lnTo>
                <a:lnTo>
                  <a:pt x="70784" y="34798"/>
                </a:lnTo>
                <a:lnTo>
                  <a:pt x="82296" y="21716"/>
                </a:lnTo>
                <a:lnTo>
                  <a:pt x="0" y="0"/>
                </a:lnTo>
                <a:close/>
              </a:path>
              <a:path w="976629" h="4593590">
                <a:moveTo>
                  <a:pt x="53975" y="34798"/>
                </a:moveTo>
                <a:lnTo>
                  <a:pt x="41401" y="49022"/>
                </a:lnTo>
                <a:lnTo>
                  <a:pt x="50881" y="57433"/>
                </a:lnTo>
                <a:lnTo>
                  <a:pt x="63452" y="43129"/>
                </a:lnTo>
                <a:lnTo>
                  <a:pt x="53975" y="34798"/>
                </a:lnTo>
                <a:close/>
              </a:path>
              <a:path w="976629" h="4593590">
                <a:moveTo>
                  <a:pt x="70784" y="34798"/>
                </a:moveTo>
                <a:lnTo>
                  <a:pt x="53975" y="34798"/>
                </a:lnTo>
                <a:lnTo>
                  <a:pt x="63452" y="43129"/>
                </a:lnTo>
                <a:lnTo>
                  <a:pt x="70784" y="3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9BD2E97-BF0B-4343-BCE8-C89AE7CC335F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A58357E-8728-435E-A56A-E6680848C0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Displays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8366"/>
            <a:ext cx="1012253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Display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hold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lexical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507" y="2851023"/>
            <a:ext cx="1452880" cy="38481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275"/>
              </a:spcBef>
            </a:pPr>
            <a:r>
              <a:rPr sz="1800" spc="265" dirty="0">
                <a:latin typeface="Trebuchet MS"/>
                <a:cs typeface="Trebuchet MS"/>
              </a:rPr>
              <a:t>d[1]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8507" y="3235832"/>
            <a:ext cx="1452880" cy="387985"/>
          </a:xfrm>
          <a:custGeom>
            <a:avLst/>
            <a:gdLst/>
            <a:ahLst/>
            <a:cxnLst/>
            <a:rect l="l" t="t" r="r" b="b"/>
            <a:pathLst>
              <a:path w="1452880" h="387985">
                <a:moveTo>
                  <a:pt x="1452371" y="0"/>
                </a:moveTo>
                <a:lnTo>
                  <a:pt x="0" y="0"/>
                </a:lnTo>
                <a:lnTo>
                  <a:pt x="0" y="387857"/>
                </a:lnTo>
                <a:lnTo>
                  <a:pt x="1452371" y="387857"/>
                </a:lnTo>
                <a:lnTo>
                  <a:pt x="14523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8507" y="3235832"/>
            <a:ext cx="1452880" cy="38798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265"/>
              </a:spcBef>
            </a:pPr>
            <a:r>
              <a:rPr sz="1800" spc="265" dirty="0">
                <a:latin typeface="Trebuchet MS"/>
                <a:cs typeface="Trebuchet MS"/>
              </a:rPr>
              <a:t>d[2]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13582" y="2844545"/>
          <a:ext cx="1452245" cy="233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453767" y="3037204"/>
            <a:ext cx="1066165" cy="1569085"/>
          </a:xfrm>
          <a:custGeom>
            <a:avLst/>
            <a:gdLst/>
            <a:ahLst/>
            <a:cxnLst/>
            <a:rect l="l" t="t" r="r" b="b"/>
            <a:pathLst>
              <a:path w="1066164" h="1569085">
                <a:moveTo>
                  <a:pt x="1065784" y="1568958"/>
                </a:moveTo>
                <a:lnTo>
                  <a:pt x="1054531" y="1528064"/>
                </a:lnTo>
                <a:lnTo>
                  <a:pt x="1043178" y="1486789"/>
                </a:lnTo>
                <a:lnTo>
                  <a:pt x="1021956" y="1505915"/>
                </a:lnTo>
                <a:lnTo>
                  <a:pt x="14224" y="386588"/>
                </a:lnTo>
                <a:lnTo>
                  <a:pt x="0" y="399288"/>
                </a:lnTo>
                <a:lnTo>
                  <a:pt x="1007795" y="1518678"/>
                </a:lnTo>
                <a:lnTo>
                  <a:pt x="986536" y="1537843"/>
                </a:lnTo>
                <a:lnTo>
                  <a:pt x="1065784" y="1568958"/>
                </a:lnTo>
                <a:close/>
              </a:path>
              <a:path w="1066164" h="1569085">
                <a:moveTo>
                  <a:pt x="1065784" y="398145"/>
                </a:moveTo>
                <a:lnTo>
                  <a:pt x="1053592" y="385191"/>
                </a:lnTo>
                <a:lnTo>
                  <a:pt x="1007491" y="336169"/>
                </a:lnTo>
                <a:lnTo>
                  <a:pt x="997648" y="362927"/>
                </a:lnTo>
                <a:lnTo>
                  <a:pt x="10414" y="0"/>
                </a:lnTo>
                <a:lnTo>
                  <a:pt x="3810" y="17780"/>
                </a:lnTo>
                <a:lnTo>
                  <a:pt x="991057" y="380834"/>
                </a:lnTo>
                <a:lnTo>
                  <a:pt x="981202" y="407670"/>
                </a:lnTo>
                <a:lnTo>
                  <a:pt x="1065784" y="398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273540" y="2849879"/>
          <a:ext cx="1452245" cy="349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721220" y="2851023"/>
            <a:ext cx="1452880" cy="38481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275"/>
              </a:spcBef>
            </a:pPr>
            <a:r>
              <a:rPr sz="1800" spc="265" dirty="0">
                <a:latin typeface="Trebuchet MS"/>
                <a:cs typeface="Trebuchet MS"/>
              </a:rPr>
              <a:t>d[1]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1220" y="3235832"/>
            <a:ext cx="1452880" cy="387985"/>
          </a:xfrm>
          <a:custGeom>
            <a:avLst/>
            <a:gdLst/>
            <a:ahLst/>
            <a:cxnLst/>
            <a:rect l="l" t="t" r="r" b="b"/>
            <a:pathLst>
              <a:path w="1452879" h="387985">
                <a:moveTo>
                  <a:pt x="1452372" y="0"/>
                </a:moveTo>
                <a:lnTo>
                  <a:pt x="0" y="0"/>
                </a:lnTo>
                <a:lnTo>
                  <a:pt x="0" y="387857"/>
                </a:lnTo>
                <a:lnTo>
                  <a:pt x="1452372" y="387857"/>
                </a:lnTo>
                <a:lnTo>
                  <a:pt x="1452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21220" y="3235832"/>
            <a:ext cx="1452880" cy="387985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265"/>
              </a:spcBef>
            </a:pPr>
            <a:r>
              <a:rPr sz="1800" spc="265" dirty="0">
                <a:latin typeface="Trebuchet MS"/>
                <a:cs typeface="Trebuchet MS"/>
              </a:rPr>
              <a:t>d[2]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64957" y="3037077"/>
            <a:ext cx="1116965" cy="2737485"/>
          </a:xfrm>
          <a:custGeom>
            <a:avLst/>
            <a:gdLst/>
            <a:ahLst/>
            <a:cxnLst/>
            <a:rect l="l" t="t" r="r" b="b"/>
            <a:pathLst>
              <a:path w="1116965" h="2737485">
                <a:moveTo>
                  <a:pt x="1114933" y="403606"/>
                </a:moveTo>
                <a:lnTo>
                  <a:pt x="1103096" y="391287"/>
                </a:lnTo>
                <a:lnTo>
                  <a:pt x="1055878" y="342138"/>
                </a:lnTo>
                <a:lnTo>
                  <a:pt x="1046276" y="369100"/>
                </a:lnTo>
                <a:lnTo>
                  <a:pt x="11811" y="0"/>
                </a:lnTo>
                <a:lnTo>
                  <a:pt x="5461" y="18034"/>
                </a:lnTo>
                <a:lnTo>
                  <a:pt x="1039901" y="387045"/>
                </a:lnTo>
                <a:lnTo>
                  <a:pt x="1030351" y="413893"/>
                </a:lnTo>
                <a:lnTo>
                  <a:pt x="1114933" y="403606"/>
                </a:lnTo>
                <a:close/>
              </a:path>
              <a:path w="1116965" h="2737485">
                <a:moveTo>
                  <a:pt x="1116838" y="2651734"/>
                </a:moveTo>
                <a:lnTo>
                  <a:pt x="1090955" y="2663939"/>
                </a:lnTo>
                <a:lnTo>
                  <a:pt x="17272" y="389001"/>
                </a:lnTo>
                <a:lnTo>
                  <a:pt x="0" y="397129"/>
                </a:lnTo>
                <a:lnTo>
                  <a:pt x="1073696" y="2672080"/>
                </a:lnTo>
                <a:lnTo>
                  <a:pt x="1047877" y="2684259"/>
                </a:lnTo>
                <a:lnTo>
                  <a:pt x="1114933" y="2736913"/>
                </a:lnTo>
                <a:lnTo>
                  <a:pt x="1116101" y="2684259"/>
                </a:lnTo>
                <a:lnTo>
                  <a:pt x="1116114" y="2683560"/>
                </a:lnTo>
                <a:lnTo>
                  <a:pt x="1116838" y="2651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34420" y="4652517"/>
            <a:ext cx="239395" cy="1104900"/>
          </a:xfrm>
          <a:custGeom>
            <a:avLst/>
            <a:gdLst/>
            <a:ahLst/>
            <a:cxnLst/>
            <a:rect l="l" t="t" r="r" b="b"/>
            <a:pathLst>
              <a:path w="239395" h="1104900">
                <a:moveTo>
                  <a:pt x="60488" y="47245"/>
                </a:moveTo>
                <a:lnTo>
                  <a:pt x="47087" y="60838"/>
                </a:lnTo>
                <a:lnTo>
                  <a:pt x="69197" y="85707"/>
                </a:lnTo>
                <a:lnTo>
                  <a:pt x="69532" y="85945"/>
                </a:lnTo>
                <a:lnTo>
                  <a:pt x="69901" y="86357"/>
                </a:lnTo>
                <a:lnTo>
                  <a:pt x="70232" y="86859"/>
                </a:lnTo>
                <a:lnTo>
                  <a:pt x="83396" y="104012"/>
                </a:lnTo>
                <a:lnTo>
                  <a:pt x="91829" y="115093"/>
                </a:lnTo>
                <a:lnTo>
                  <a:pt x="92043" y="115401"/>
                </a:lnTo>
                <a:lnTo>
                  <a:pt x="92879" y="116496"/>
                </a:lnTo>
                <a:lnTo>
                  <a:pt x="112005" y="144694"/>
                </a:lnTo>
                <a:lnTo>
                  <a:pt x="112085" y="144861"/>
                </a:lnTo>
                <a:lnTo>
                  <a:pt x="112290" y="145138"/>
                </a:lnTo>
                <a:lnTo>
                  <a:pt x="130367" y="175159"/>
                </a:lnTo>
                <a:lnTo>
                  <a:pt x="147320" y="207009"/>
                </a:lnTo>
                <a:lnTo>
                  <a:pt x="159042" y="232282"/>
                </a:lnTo>
                <a:lnTo>
                  <a:pt x="162415" y="239674"/>
                </a:lnTo>
                <a:lnTo>
                  <a:pt x="162606" y="240004"/>
                </a:lnTo>
                <a:lnTo>
                  <a:pt x="187323" y="307207"/>
                </a:lnTo>
                <a:lnTo>
                  <a:pt x="204382" y="372744"/>
                </a:lnTo>
                <a:lnTo>
                  <a:pt x="205160" y="376419"/>
                </a:lnTo>
                <a:lnTo>
                  <a:pt x="205301" y="376793"/>
                </a:lnTo>
                <a:lnTo>
                  <a:pt x="211350" y="411173"/>
                </a:lnTo>
                <a:lnTo>
                  <a:pt x="216135" y="448062"/>
                </a:lnTo>
                <a:lnTo>
                  <a:pt x="216233" y="449054"/>
                </a:lnTo>
                <a:lnTo>
                  <a:pt x="218974" y="483615"/>
                </a:lnTo>
                <a:lnTo>
                  <a:pt x="219100" y="485207"/>
                </a:lnTo>
                <a:lnTo>
                  <a:pt x="220218" y="521207"/>
                </a:lnTo>
                <a:lnTo>
                  <a:pt x="219483" y="558140"/>
                </a:lnTo>
                <a:lnTo>
                  <a:pt x="219409" y="560698"/>
                </a:lnTo>
                <a:lnTo>
                  <a:pt x="217229" y="594697"/>
                </a:lnTo>
                <a:lnTo>
                  <a:pt x="213281" y="631098"/>
                </a:lnTo>
                <a:lnTo>
                  <a:pt x="213184" y="631992"/>
                </a:lnTo>
                <a:lnTo>
                  <a:pt x="213105" y="632211"/>
                </a:lnTo>
                <a:lnTo>
                  <a:pt x="207194" y="669645"/>
                </a:lnTo>
                <a:lnTo>
                  <a:pt x="207174" y="669934"/>
                </a:lnTo>
                <a:lnTo>
                  <a:pt x="199746" y="706627"/>
                </a:lnTo>
                <a:lnTo>
                  <a:pt x="199640" y="707135"/>
                </a:lnTo>
                <a:lnTo>
                  <a:pt x="190919" y="741443"/>
                </a:lnTo>
                <a:lnTo>
                  <a:pt x="190226" y="743735"/>
                </a:lnTo>
                <a:lnTo>
                  <a:pt x="179324" y="780541"/>
                </a:lnTo>
                <a:lnTo>
                  <a:pt x="166433" y="816961"/>
                </a:lnTo>
                <a:lnTo>
                  <a:pt x="151991" y="852817"/>
                </a:lnTo>
                <a:lnTo>
                  <a:pt x="135500" y="889096"/>
                </a:lnTo>
                <a:lnTo>
                  <a:pt x="135398" y="889234"/>
                </a:lnTo>
                <a:lnTo>
                  <a:pt x="135244" y="889532"/>
                </a:lnTo>
                <a:lnTo>
                  <a:pt x="134745" y="890625"/>
                </a:lnTo>
                <a:lnTo>
                  <a:pt x="117462" y="924535"/>
                </a:lnTo>
                <a:lnTo>
                  <a:pt x="117213" y="924956"/>
                </a:lnTo>
                <a:lnTo>
                  <a:pt x="116917" y="925536"/>
                </a:lnTo>
                <a:lnTo>
                  <a:pt x="97526" y="959463"/>
                </a:lnTo>
                <a:lnTo>
                  <a:pt x="75630" y="994151"/>
                </a:lnTo>
                <a:lnTo>
                  <a:pt x="52292" y="1027653"/>
                </a:lnTo>
                <a:lnTo>
                  <a:pt x="27565" y="1060170"/>
                </a:lnTo>
                <a:lnTo>
                  <a:pt x="380" y="1092555"/>
                </a:lnTo>
                <a:lnTo>
                  <a:pt x="14985" y="1104798"/>
                </a:lnTo>
                <a:lnTo>
                  <a:pt x="42290" y="1072235"/>
                </a:lnTo>
                <a:lnTo>
                  <a:pt x="67818" y="1038656"/>
                </a:lnTo>
                <a:lnTo>
                  <a:pt x="91694" y="1004404"/>
                </a:lnTo>
                <a:lnTo>
                  <a:pt x="113792" y="969467"/>
                </a:lnTo>
                <a:lnTo>
                  <a:pt x="134111" y="933830"/>
                </a:lnTo>
                <a:lnTo>
                  <a:pt x="152526" y="897635"/>
                </a:lnTo>
                <a:lnTo>
                  <a:pt x="169163" y="861059"/>
                </a:lnTo>
                <a:lnTo>
                  <a:pt x="184150" y="823975"/>
                </a:lnTo>
                <a:lnTo>
                  <a:pt x="197357" y="786637"/>
                </a:lnTo>
                <a:lnTo>
                  <a:pt x="208660" y="748918"/>
                </a:lnTo>
                <a:lnTo>
                  <a:pt x="218185" y="711072"/>
                </a:lnTo>
                <a:lnTo>
                  <a:pt x="225932" y="673099"/>
                </a:lnTo>
                <a:lnTo>
                  <a:pt x="232028" y="634999"/>
                </a:lnTo>
                <a:lnTo>
                  <a:pt x="236093" y="597026"/>
                </a:lnTo>
                <a:lnTo>
                  <a:pt x="238524" y="558140"/>
                </a:lnTo>
                <a:lnTo>
                  <a:pt x="239268" y="521207"/>
                </a:lnTo>
                <a:lnTo>
                  <a:pt x="238173" y="485207"/>
                </a:lnTo>
                <a:lnTo>
                  <a:pt x="238125" y="483615"/>
                </a:lnTo>
                <a:lnTo>
                  <a:pt x="230377" y="409320"/>
                </a:lnTo>
                <a:lnTo>
                  <a:pt x="215646" y="336676"/>
                </a:lnTo>
                <a:lnTo>
                  <a:pt x="193548" y="266445"/>
                </a:lnTo>
                <a:lnTo>
                  <a:pt x="164464" y="198754"/>
                </a:lnTo>
                <a:lnTo>
                  <a:pt x="128143" y="134619"/>
                </a:lnTo>
                <a:lnTo>
                  <a:pt x="84708" y="74421"/>
                </a:lnTo>
                <a:lnTo>
                  <a:pt x="60488" y="47245"/>
                </a:lnTo>
                <a:close/>
              </a:path>
              <a:path w="239395" h="1104900">
                <a:moveTo>
                  <a:pt x="0" y="0"/>
                </a:moveTo>
                <a:lnTo>
                  <a:pt x="27558" y="80644"/>
                </a:lnTo>
                <a:lnTo>
                  <a:pt x="47087" y="60838"/>
                </a:lnTo>
                <a:lnTo>
                  <a:pt x="38226" y="50926"/>
                </a:lnTo>
                <a:lnTo>
                  <a:pt x="52450" y="38226"/>
                </a:lnTo>
                <a:lnTo>
                  <a:pt x="69380" y="38226"/>
                </a:lnTo>
                <a:lnTo>
                  <a:pt x="81025" y="26415"/>
                </a:lnTo>
                <a:lnTo>
                  <a:pt x="0" y="0"/>
                </a:lnTo>
                <a:close/>
              </a:path>
              <a:path w="239395" h="1104900">
                <a:moveTo>
                  <a:pt x="52450" y="38226"/>
                </a:moveTo>
                <a:lnTo>
                  <a:pt x="38226" y="50926"/>
                </a:lnTo>
                <a:lnTo>
                  <a:pt x="47087" y="60838"/>
                </a:lnTo>
                <a:lnTo>
                  <a:pt x="60488" y="47245"/>
                </a:lnTo>
                <a:lnTo>
                  <a:pt x="52450" y="38226"/>
                </a:lnTo>
                <a:close/>
              </a:path>
              <a:path w="239395" h="1104900">
                <a:moveTo>
                  <a:pt x="69380" y="38226"/>
                </a:moveTo>
                <a:lnTo>
                  <a:pt x="52450" y="38226"/>
                </a:lnTo>
                <a:lnTo>
                  <a:pt x="60488" y="47245"/>
                </a:lnTo>
                <a:lnTo>
                  <a:pt x="69380" y="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8DF0049-15D3-4285-ABB6-90A7C17A1278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DCA52DF-9EF8-E26C-EC4F-79F626D8EE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2D8C75D-2CF1-4C81-B9B4-032DDB690DE3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Insight</a:t>
            </a:r>
            <a:r>
              <a:rPr spc="-10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dirty="0"/>
              <a:t>Using</a:t>
            </a:r>
            <a:r>
              <a:rPr spc="-100" dirty="0"/>
              <a:t> </a:t>
            </a:r>
            <a:r>
              <a:rPr spc="-10" dirty="0"/>
              <a:t>Displays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4001"/>
            <a:ext cx="10105390" cy="245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19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belonging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𝑞</a:t>
            </a:r>
            <a:endParaRPr sz="2800">
              <a:latin typeface="Cambria Math"/>
              <a:cs typeface="Cambria Math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runtime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𝑑[𝑖]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𝑖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nesting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depth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𝑞</a:t>
            </a:r>
            <a:endParaRPr sz="2800">
              <a:latin typeface="Cambria Math"/>
              <a:cs typeface="Cambria Math"/>
            </a:endParaRPr>
          </a:p>
          <a:p>
            <a:pPr marL="697230" marR="249554" lvl="1" indent="-227329">
              <a:lnSpc>
                <a:spcPts val="258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Follow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𝑑[𝑖]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𝑞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	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offset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C1EB-BAA4-E6B8-0F55-24C0C83EA6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7095"/>
            <a:ext cx="182498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Displays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25190" y="1711451"/>
          <a:ext cx="1452245" cy="464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235" dirty="0">
                          <a:latin typeface="Trebuchet MS"/>
                          <a:cs typeface="Trebuchet MS"/>
                        </a:rPr>
                        <a:t>partn(1,3)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48843" y="1899285"/>
            <a:ext cx="2783205" cy="2736215"/>
            <a:chOff x="648843" y="1899285"/>
            <a:chExt cx="2783205" cy="2736215"/>
          </a:xfrm>
        </p:grpSpPr>
        <p:sp>
          <p:nvSpPr>
            <p:cNvPr id="5" name="object 5"/>
            <p:cNvSpPr/>
            <p:nvPr/>
          </p:nvSpPr>
          <p:spPr>
            <a:xfrm>
              <a:off x="648843" y="2098167"/>
              <a:ext cx="1452880" cy="387985"/>
            </a:xfrm>
            <a:custGeom>
              <a:avLst/>
              <a:gdLst/>
              <a:ahLst/>
              <a:cxnLst/>
              <a:rect l="l" t="t" r="r" b="b"/>
              <a:pathLst>
                <a:path w="1452880" h="387985">
                  <a:moveTo>
                    <a:pt x="1452371" y="0"/>
                  </a:moveTo>
                  <a:lnTo>
                    <a:pt x="0" y="0"/>
                  </a:lnTo>
                  <a:lnTo>
                    <a:pt x="0" y="387858"/>
                  </a:lnTo>
                  <a:lnTo>
                    <a:pt x="1452371" y="387858"/>
                  </a:lnTo>
                  <a:lnTo>
                    <a:pt x="1452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2960" y="1899284"/>
              <a:ext cx="1339215" cy="2736215"/>
            </a:xfrm>
            <a:custGeom>
              <a:avLst/>
              <a:gdLst/>
              <a:ahLst/>
              <a:cxnLst/>
              <a:rect l="l" t="t" r="r" b="b"/>
              <a:pathLst>
                <a:path w="1339214" h="2736215">
                  <a:moveTo>
                    <a:pt x="1338834" y="2736215"/>
                  </a:moveTo>
                  <a:lnTo>
                    <a:pt x="1336116" y="2685796"/>
                  </a:lnTo>
                  <a:lnTo>
                    <a:pt x="1334262" y="2651252"/>
                  </a:lnTo>
                  <a:lnTo>
                    <a:pt x="1309446" y="2665361"/>
                  </a:lnTo>
                  <a:lnTo>
                    <a:pt x="16510" y="387731"/>
                  </a:lnTo>
                  <a:lnTo>
                    <a:pt x="0" y="397129"/>
                  </a:lnTo>
                  <a:lnTo>
                    <a:pt x="1292923" y="2674734"/>
                  </a:lnTo>
                  <a:lnTo>
                    <a:pt x="1268095" y="2688844"/>
                  </a:lnTo>
                  <a:lnTo>
                    <a:pt x="1338834" y="2736215"/>
                  </a:lnTo>
                  <a:close/>
                </a:path>
                <a:path w="1339214" h="2736215">
                  <a:moveTo>
                    <a:pt x="1338834" y="403733"/>
                  </a:moveTo>
                  <a:lnTo>
                    <a:pt x="1329321" y="394843"/>
                  </a:lnTo>
                  <a:lnTo>
                    <a:pt x="1276604" y="345567"/>
                  </a:lnTo>
                  <a:lnTo>
                    <a:pt x="1268463" y="372948"/>
                  </a:lnTo>
                  <a:lnTo>
                    <a:pt x="10922" y="0"/>
                  </a:lnTo>
                  <a:lnTo>
                    <a:pt x="5588" y="18288"/>
                  </a:lnTo>
                  <a:lnTo>
                    <a:pt x="1263015" y="391236"/>
                  </a:lnTo>
                  <a:lnTo>
                    <a:pt x="1254887" y="418592"/>
                  </a:lnTo>
                  <a:lnTo>
                    <a:pt x="1338834" y="403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843" y="2475357"/>
              <a:ext cx="1452880" cy="387985"/>
            </a:xfrm>
            <a:custGeom>
              <a:avLst/>
              <a:gdLst/>
              <a:ahLst/>
              <a:cxnLst/>
              <a:rect l="l" t="t" r="r" b="b"/>
              <a:pathLst>
                <a:path w="1452880" h="387985">
                  <a:moveTo>
                    <a:pt x="1452371" y="0"/>
                  </a:moveTo>
                  <a:lnTo>
                    <a:pt x="0" y="0"/>
                  </a:lnTo>
                  <a:lnTo>
                    <a:pt x="0" y="387858"/>
                  </a:lnTo>
                  <a:lnTo>
                    <a:pt x="1452371" y="387858"/>
                  </a:lnTo>
                  <a:lnTo>
                    <a:pt x="1452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2366" y="1706117"/>
          <a:ext cx="1452245" cy="114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265" dirty="0">
                          <a:latin typeface="Trebuchet MS"/>
                          <a:cs typeface="Trebuchet MS"/>
                        </a:rPr>
                        <a:t>d[1]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265" dirty="0">
                          <a:latin typeface="Trebuchet MS"/>
                          <a:cs typeface="Trebuchet MS"/>
                        </a:rPr>
                        <a:t>d[2]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265" dirty="0">
                          <a:latin typeface="Trebuchet MS"/>
                          <a:cs typeface="Trebuchet MS"/>
                        </a:rPr>
                        <a:t>d[3]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891151" y="3476116"/>
            <a:ext cx="239395" cy="1104900"/>
          </a:xfrm>
          <a:custGeom>
            <a:avLst/>
            <a:gdLst/>
            <a:ahLst/>
            <a:cxnLst/>
            <a:rect l="l" t="t" r="r" b="b"/>
            <a:pathLst>
              <a:path w="239395" h="1104900">
                <a:moveTo>
                  <a:pt x="199164" y="780542"/>
                </a:moveTo>
                <a:lnTo>
                  <a:pt x="179324" y="780542"/>
                </a:lnTo>
                <a:lnTo>
                  <a:pt x="179058" y="780960"/>
                </a:lnTo>
                <a:lnTo>
                  <a:pt x="178402" y="783145"/>
                </a:lnTo>
                <a:lnTo>
                  <a:pt x="166495" y="816784"/>
                </a:lnTo>
                <a:lnTo>
                  <a:pt x="166365" y="817007"/>
                </a:lnTo>
                <a:lnTo>
                  <a:pt x="151980" y="852839"/>
                </a:lnTo>
                <a:lnTo>
                  <a:pt x="135500" y="889096"/>
                </a:lnTo>
                <a:lnTo>
                  <a:pt x="135398" y="889234"/>
                </a:lnTo>
                <a:lnTo>
                  <a:pt x="135289" y="889532"/>
                </a:lnTo>
                <a:lnTo>
                  <a:pt x="117469" y="924454"/>
                </a:lnTo>
                <a:lnTo>
                  <a:pt x="117315" y="924587"/>
                </a:lnTo>
                <a:lnTo>
                  <a:pt x="117152" y="924902"/>
                </a:lnTo>
                <a:lnTo>
                  <a:pt x="97278" y="959871"/>
                </a:lnTo>
                <a:lnTo>
                  <a:pt x="75800" y="993856"/>
                </a:lnTo>
                <a:lnTo>
                  <a:pt x="52473" y="1027369"/>
                </a:lnTo>
                <a:lnTo>
                  <a:pt x="51672" y="1028492"/>
                </a:lnTo>
                <a:lnTo>
                  <a:pt x="27393" y="1060231"/>
                </a:lnTo>
                <a:lnTo>
                  <a:pt x="27255" y="1060532"/>
                </a:lnTo>
                <a:lnTo>
                  <a:pt x="25414" y="1062751"/>
                </a:lnTo>
                <a:lnTo>
                  <a:pt x="381" y="1092581"/>
                </a:lnTo>
                <a:lnTo>
                  <a:pt x="14986" y="1104773"/>
                </a:lnTo>
                <a:lnTo>
                  <a:pt x="42290" y="1072261"/>
                </a:lnTo>
                <a:lnTo>
                  <a:pt x="67818" y="1038606"/>
                </a:lnTo>
                <a:lnTo>
                  <a:pt x="91694" y="1004316"/>
                </a:lnTo>
                <a:lnTo>
                  <a:pt x="113791" y="969391"/>
                </a:lnTo>
                <a:lnTo>
                  <a:pt x="134112" y="933831"/>
                </a:lnTo>
                <a:lnTo>
                  <a:pt x="152526" y="897636"/>
                </a:lnTo>
                <a:lnTo>
                  <a:pt x="169163" y="861060"/>
                </a:lnTo>
                <a:lnTo>
                  <a:pt x="184150" y="823976"/>
                </a:lnTo>
                <a:lnTo>
                  <a:pt x="197358" y="786638"/>
                </a:lnTo>
                <a:lnTo>
                  <a:pt x="199040" y="780960"/>
                </a:lnTo>
                <a:lnTo>
                  <a:pt x="199164" y="780542"/>
                </a:lnTo>
                <a:close/>
              </a:path>
              <a:path w="239395" h="1104900">
                <a:moveTo>
                  <a:pt x="27505" y="1060231"/>
                </a:moveTo>
                <a:lnTo>
                  <a:pt x="27345" y="1060231"/>
                </a:lnTo>
                <a:lnTo>
                  <a:pt x="25414" y="1062751"/>
                </a:lnTo>
                <a:lnTo>
                  <a:pt x="27276" y="1060532"/>
                </a:lnTo>
                <a:lnTo>
                  <a:pt x="27505" y="1060231"/>
                </a:lnTo>
                <a:close/>
              </a:path>
              <a:path w="239395" h="1104900">
                <a:moveTo>
                  <a:pt x="60438" y="47296"/>
                </a:moveTo>
                <a:lnTo>
                  <a:pt x="47020" y="60905"/>
                </a:lnTo>
                <a:lnTo>
                  <a:pt x="70294" y="86938"/>
                </a:lnTo>
                <a:lnTo>
                  <a:pt x="92112" y="115365"/>
                </a:lnTo>
                <a:lnTo>
                  <a:pt x="112003" y="144694"/>
                </a:lnTo>
                <a:lnTo>
                  <a:pt x="112253" y="145139"/>
                </a:lnTo>
                <a:lnTo>
                  <a:pt x="112717" y="145826"/>
                </a:lnTo>
                <a:lnTo>
                  <a:pt x="125045" y="166370"/>
                </a:lnTo>
                <a:lnTo>
                  <a:pt x="130520" y="175603"/>
                </a:lnTo>
                <a:lnTo>
                  <a:pt x="130727" y="175863"/>
                </a:lnTo>
                <a:lnTo>
                  <a:pt x="161816" y="238298"/>
                </a:lnTo>
                <a:lnTo>
                  <a:pt x="187213" y="306757"/>
                </a:lnTo>
                <a:lnTo>
                  <a:pt x="195808" y="336677"/>
                </a:lnTo>
                <a:lnTo>
                  <a:pt x="197103" y="341122"/>
                </a:lnTo>
                <a:lnTo>
                  <a:pt x="205062" y="376066"/>
                </a:lnTo>
                <a:lnTo>
                  <a:pt x="211306" y="410832"/>
                </a:lnTo>
                <a:lnTo>
                  <a:pt x="216064" y="447744"/>
                </a:lnTo>
                <a:lnTo>
                  <a:pt x="216067" y="448423"/>
                </a:lnTo>
                <a:lnTo>
                  <a:pt x="218970" y="483616"/>
                </a:lnTo>
                <a:lnTo>
                  <a:pt x="219033" y="484381"/>
                </a:lnTo>
                <a:lnTo>
                  <a:pt x="219099" y="485187"/>
                </a:lnTo>
                <a:lnTo>
                  <a:pt x="220218" y="521208"/>
                </a:lnTo>
                <a:lnTo>
                  <a:pt x="219471" y="557791"/>
                </a:lnTo>
                <a:lnTo>
                  <a:pt x="217240" y="594469"/>
                </a:lnTo>
                <a:lnTo>
                  <a:pt x="213273" y="631164"/>
                </a:lnTo>
                <a:lnTo>
                  <a:pt x="213184" y="631987"/>
                </a:lnTo>
                <a:lnTo>
                  <a:pt x="213106" y="632211"/>
                </a:lnTo>
                <a:lnTo>
                  <a:pt x="207419" y="668017"/>
                </a:lnTo>
                <a:lnTo>
                  <a:pt x="207120" y="669426"/>
                </a:lnTo>
                <a:lnTo>
                  <a:pt x="207063" y="669783"/>
                </a:lnTo>
                <a:lnTo>
                  <a:pt x="199619" y="706628"/>
                </a:lnTo>
                <a:lnTo>
                  <a:pt x="199515" y="707136"/>
                </a:lnTo>
                <a:lnTo>
                  <a:pt x="190217" y="743704"/>
                </a:lnTo>
                <a:lnTo>
                  <a:pt x="190118" y="744096"/>
                </a:lnTo>
                <a:lnTo>
                  <a:pt x="190037" y="744413"/>
                </a:lnTo>
                <a:lnTo>
                  <a:pt x="179184" y="780542"/>
                </a:lnTo>
                <a:lnTo>
                  <a:pt x="179058" y="780960"/>
                </a:lnTo>
                <a:lnTo>
                  <a:pt x="179324" y="780542"/>
                </a:lnTo>
                <a:lnTo>
                  <a:pt x="199164" y="780542"/>
                </a:lnTo>
                <a:lnTo>
                  <a:pt x="208534" y="748919"/>
                </a:lnTo>
                <a:lnTo>
                  <a:pt x="218186" y="711073"/>
                </a:lnTo>
                <a:lnTo>
                  <a:pt x="225933" y="673100"/>
                </a:lnTo>
                <a:lnTo>
                  <a:pt x="232028" y="635000"/>
                </a:lnTo>
                <a:lnTo>
                  <a:pt x="236093" y="597027"/>
                </a:lnTo>
                <a:lnTo>
                  <a:pt x="239260" y="521589"/>
                </a:lnTo>
                <a:lnTo>
                  <a:pt x="239268" y="521208"/>
                </a:lnTo>
                <a:lnTo>
                  <a:pt x="238051" y="485187"/>
                </a:lnTo>
                <a:lnTo>
                  <a:pt x="237998" y="483616"/>
                </a:lnTo>
                <a:lnTo>
                  <a:pt x="235244" y="448423"/>
                </a:lnTo>
                <a:lnTo>
                  <a:pt x="235191" y="447744"/>
                </a:lnTo>
                <a:lnTo>
                  <a:pt x="235076" y="446278"/>
                </a:lnTo>
                <a:lnTo>
                  <a:pt x="223900" y="372745"/>
                </a:lnTo>
                <a:lnTo>
                  <a:pt x="205486" y="301244"/>
                </a:lnTo>
                <a:lnTo>
                  <a:pt x="179959" y="232156"/>
                </a:lnTo>
                <a:lnTo>
                  <a:pt x="147193" y="166370"/>
                </a:lnTo>
                <a:lnTo>
                  <a:pt x="107441" y="104012"/>
                </a:lnTo>
                <a:lnTo>
                  <a:pt x="84709" y="74422"/>
                </a:lnTo>
                <a:lnTo>
                  <a:pt x="60438" y="47296"/>
                </a:lnTo>
                <a:close/>
              </a:path>
              <a:path w="239395" h="1104900">
                <a:moveTo>
                  <a:pt x="0" y="0"/>
                </a:moveTo>
                <a:lnTo>
                  <a:pt x="27559" y="80645"/>
                </a:lnTo>
                <a:lnTo>
                  <a:pt x="47020" y="60905"/>
                </a:lnTo>
                <a:lnTo>
                  <a:pt x="38100" y="50927"/>
                </a:lnTo>
                <a:lnTo>
                  <a:pt x="52324" y="38227"/>
                </a:lnTo>
                <a:lnTo>
                  <a:pt x="69380" y="38227"/>
                </a:lnTo>
                <a:lnTo>
                  <a:pt x="81025" y="26416"/>
                </a:lnTo>
                <a:lnTo>
                  <a:pt x="0" y="0"/>
                </a:lnTo>
                <a:close/>
              </a:path>
              <a:path w="239395" h="1104900">
                <a:moveTo>
                  <a:pt x="52324" y="38227"/>
                </a:moveTo>
                <a:lnTo>
                  <a:pt x="38100" y="50927"/>
                </a:lnTo>
                <a:lnTo>
                  <a:pt x="47020" y="60905"/>
                </a:lnTo>
                <a:lnTo>
                  <a:pt x="60438" y="47296"/>
                </a:lnTo>
                <a:lnTo>
                  <a:pt x="52324" y="38227"/>
                </a:lnTo>
                <a:close/>
              </a:path>
              <a:path w="239395" h="1104900">
                <a:moveTo>
                  <a:pt x="69380" y="38227"/>
                </a:moveTo>
                <a:lnTo>
                  <a:pt x="52324" y="38227"/>
                </a:lnTo>
                <a:lnTo>
                  <a:pt x="60438" y="47296"/>
                </a:lnTo>
                <a:lnTo>
                  <a:pt x="69380" y="38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2451" y="2665983"/>
            <a:ext cx="1344930" cy="3119755"/>
          </a:xfrm>
          <a:custGeom>
            <a:avLst/>
            <a:gdLst/>
            <a:ahLst/>
            <a:cxnLst/>
            <a:rect l="l" t="t" r="r" b="b"/>
            <a:pathLst>
              <a:path w="1344929" h="3119754">
                <a:moveTo>
                  <a:pt x="1300578" y="3052971"/>
                </a:moveTo>
                <a:lnTo>
                  <a:pt x="1274318" y="3064179"/>
                </a:lnTo>
                <a:lnTo>
                  <a:pt x="1339342" y="3119297"/>
                </a:lnTo>
                <a:lnTo>
                  <a:pt x="1342607" y="3064637"/>
                </a:lnTo>
                <a:lnTo>
                  <a:pt x="1305560" y="3064637"/>
                </a:lnTo>
                <a:lnTo>
                  <a:pt x="1300578" y="3052971"/>
                </a:lnTo>
                <a:close/>
              </a:path>
              <a:path w="1344929" h="3119754">
                <a:moveTo>
                  <a:pt x="1318104" y="3045491"/>
                </a:moveTo>
                <a:lnTo>
                  <a:pt x="1300578" y="3052971"/>
                </a:lnTo>
                <a:lnTo>
                  <a:pt x="1305560" y="3064637"/>
                </a:lnTo>
                <a:lnTo>
                  <a:pt x="1323086" y="3057156"/>
                </a:lnTo>
                <a:lnTo>
                  <a:pt x="1318104" y="3045491"/>
                </a:lnTo>
                <a:close/>
              </a:path>
              <a:path w="1344929" h="3119754">
                <a:moveTo>
                  <a:pt x="1344422" y="3034258"/>
                </a:moveTo>
                <a:lnTo>
                  <a:pt x="1318104" y="3045491"/>
                </a:lnTo>
                <a:lnTo>
                  <a:pt x="1323086" y="3057156"/>
                </a:lnTo>
                <a:lnTo>
                  <a:pt x="1305560" y="3064637"/>
                </a:lnTo>
                <a:lnTo>
                  <a:pt x="1342607" y="3064637"/>
                </a:lnTo>
                <a:lnTo>
                  <a:pt x="1344422" y="3034258"/>
                </a:lnTo>
                <a:close/>
              </a:path>
              <a:path w="1344929" h="3119754">
                <a:moveTo>
                  <a:pt x="17525" y="0"/>
                </a:moveTo>
                <a:lnTo>
                  <a:pt x="0" y="7365"/>
                </a:lnTo>
                <a:lnTo>
                  <a:pt x="1300578" y="3052971"/>
                </a:lnTo>
                <a:lnTo>
                  <a:pt x="1318104" y="3045491"/>
                </a:lnTo>
                <a:lnTo>
                  <a:pt x="1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648443" y="666750"/>
          <a:ext cx="1452245" cy="5795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355" dirty="0">
                          <a:latin typeface="Trebuchet MS"/>
                          <a:cs typeface="Trebuchet MS"/>
                        </a:rPr>
                        <a:t>sort()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1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qsort(1,9)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254" dirty="0">
                          <a:latin typeface="Trebuchet MS"/>
                          <a:cs typeface="Trebuchet MS"/>
                        </a:rPr>
                        <a:t>qsort(1,3)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235" dirty="0">
                          <a:latin typeface="Trebuchet MS"/>
                          <a:cs typeface="Trebuchet MS"/>
                        </a:rPr>
                        <a:t>partn(1,3)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210" dirty="0">
                          <a:latin typeface="Trebuchet MS"/>
                          <a:cs typeface="Trebuchet MS"/>
                        </a:rPr>
                        <a:t>exchg(1,3)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d[2]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…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6699122" y="853694"/>
            <a:ext cx="2969260" cy="5035550"/>
            <a:chOff x="6699122" y="853694"/>
            <a:chExt cx="2969260" cy="5035550"/>
          </a:xfrm>
        </p:grpSpPr>
        <p:sp>
          <p:nvSpPr>
            <p:cNvPr id="13" name="object 13"/>
            <p:cNvSpPr/>
            <p:nvPr/>
          </p:nvSpPr>
          <p:spPr>
            <a:xfrm>
              <a:off x="6699122" y="1052703"/>
              <a:ext cx="1453515" cy="387985"/>
            </a:xfrm>
            <a:custGeom>
              <a:avLst/>
              <a:gdLst/>
              <a:ahLst/>
              <a:cxnLst/>
              <a:rect l="l" t="t" r="r" b="b"/>
              <a:pathLst>
                <a:path w="1453515" h="387984">
                  <a:moveTo>
                    <a:pt x="1453133" y="0"/>
                  </a:moveTo>
                  <a:lnTo>
                    <a:pt x="0" y="0"/>
                  </a:lnTo>
                  <a:lnTo>
                    <a:pt x="0" y="387858"/>
                  </a:lnTo>
                  <a:lnTo>
                    <a:pt x="1453133" y="387858"/>
                  </a:lnTo>
                  <a:lnTo>
                    <a:pt x="14531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43240" y="853693"/>
              <a:ext cx="1525270" cy="5035550"/>
            </a:xfrm>
            <a:custGeom>
              <a:avLst/>
              <a:gdLst/>
              <a:ahLst/>
              <a:cxnLst/>
              <a:rect l="l" t="t" r="r" b="b"/>
              <a:pathLst>
                <a:path w="1525270" h="5035550">
                  <a:moveTo>
                    <a:pt x="1512062" y="403860"/>
                  </a:moveTo>
                  <a:lnTo>
                    <a:pt x="1504238" y="397002"/>
                  </a:lnTo>
                  <a:lnTo>
                    <a:pt x="1448054" y="347726"/>
                  </a:lnTo>
                  <a:lnTo>
                    <a:pt x="1440802" y="375361"/>
                  </a:lnTo>
                  <a:lnTo>
                    <a:pt x="11430" y="0"/>
                  </a:lnTo>
                  <a:lnTo>
                    <a:pt x="6604" y="18542"/>
                  </a:lnTo>
                  <a:lnTo>
                    <a:pt x="1435976" y="393801"/>
                  </a:lnTo>
                  <a:lnTo>
                    <a:pt x="1428750" y="421386"/>
                  </a:lnTo>
                  <a:lnTo>
                    <a:pt x="1512062" y="403860"/>
                  </a:lnTo>
                  <a:close/>
                </a:path>
                <a:path w="1525270" h="5035550">
                  <a:moveTo>
                    <a:pt x="1524889" y="4951260"/>
                  </a:moveTo>
                  <a:lnTo>
                    <a:pt x="1497723" y="4960061"/>
                  </a:lnTo>
                  <a:lnTo>
                    <a:pt x="18034" y="390398"/>
                  </a:lnTo>
                  <a:lnTo>
                    <a:pt x="0" y="396252"/>
                  </a:lnTo>
                  <a:lnTo>
                    <a:pt x="1479562" y="4965941"/>
                  </a:lnTo>
                  <a:lnTo>
                    <a:pt x="1452372" y="4974729"/>
                  </a:lnTo>
                  <a:lnTo>
                    <a:pt x="1512062" y="5035486"/>
                  </a:lnTo>
                  <a:lnTo>
                    <a:pt x="1520799" y="4978044"/>
                  </a:lnTo>
                  <a:lnTo>
                    <a:pt x="1524889" y="4951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9122" y="1430655"/>
              <a:ext cx="1453515" cy="387985"/>
            </a:xfrm>
            <a:custGeom>
              <a:avLst/>
              <a:gdLst/>
              <a:ahLst/>
              <a:cxnLst/>
              <a:rect l="l" t="t" r="r" b="b"/>
              <a:pathLst>
                <a:path w="1453515" h="387985">
                  <a:moveTo>
                    <a:pt x="1453133" y="0"/>
                  </a:moveTo>
                  <a:lnTo>
                    <a:pt x="0" y="0"/>
                  </a:lnTo>
                  <a:lnTo>
                    <a:pt x="0" y="387858"/>
                  </a:lnTo>
                  <a:lnTo>
                    <a:pt x="1453133" y="387858"/>
                  </a:lnTo>
                  <a:lnTo>
                    <a:pt x="14531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692645" y="661416"/>
          <a:ext cx="1452880" cy="1149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265" dirty="0">
                          <a:latin typeface="Trebuchet MS"/>
                          <a:cs typeface="Trebuchet MS"/>
                        </a:rPr>
                        <a:t>d[1]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265" dirty="0">
                          <a:latin typeface="Trebuchet MS"/>
                          <a:cs typeface="Trebuchet MS"/>
                        </a:rPr>
                        <a:t>d[2]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65" dirty="0">
                          <a:latin typeface="Trebuchet MS"/>
                          <a:cs typeface="Trebuchet MS"/>
                        </a:rPr>
                        <a:t>d[3]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1114278" y="2431160"/>
            <a:ext cx="239395" cy="1104900"/>
          </a:xfrm>
          <a:custGeom>
            <a:avLst/>
            <a:gdLst/>
            <a:ahLst/>
            <a:cxnLst/>
            <a:rect l="l" t="t" r="r" b="b"/>
            <a:pathLst>
              <a:path w="239395" h="1104900">
                <a:moveTo>
                  <a:pt x="60452" y="47204"/>
                </a:moveTo>
                <a:lnTo>
                  <a:pt x="47065" y="60813"/>
                </a:lnTo>
                <a:lnTo>
                  <a:pt x="64794" y="80644"/>
                </a:lnTo>
                <a:lnTo>
                  <a:pt x="69850" y="86233"/>
                </a:lnTo>
                <a:lnTo>
                  <a:pt x="92118" y="115372"/>
                </a:lnTo>
                <a:lnTo>
                  <a:pt x="112051" y="144715"/>
                </a:lnTo>
                <a:lnTo>
                  <a:pt x="130948" y="176125"/>
                </a:lnTo>
                <a:lnTo>
                  <a:pt x="147266" y="206812"/>
                </a:lnTo>
                <a:lnTo>
                  <a:pt x="147305" y="206988"/>
                </a:lnTo>
                <a:lnTo>
                  <a:pt x="159028" y="232155"/>
                </a:lnTo>
                <a:lnTo>
                  <a:pt x="162418" y="239553"/>
                </a:lnTo>
                <a:lnTo>
                  <a:pt x="162548" y="239877"/>
                </a:lnTo>
                <a:lnTo>
                  <a:pt x="163071" y="241007"/>
                </a:lnTo>
                <a:lnTo>
                  <a:pt x="175622" y="272694"/>
                </a:lnTo>
                <a:lnTo>
                  <a:pt x="175659" y="272860"/>
                </a:lnTo>
                <a:lnTo>
                  <a:pt x="175796" y="273163"/>
                </a:lnTo>
                <a:lnTo>
                  <a:pt x="187210" y="306749"/>
                </a:lnTo>
                <a:lnTo>
                  <a:pt x="195808" y="336676"/>
                </a:lnTo>
                <a:lnTo>
                  <a:pt x="197103" y="341122"/>
                </a:lnTo>
                <a:lnTo>
                  <a:pt x="204386" y="372744"/>
                </a:lnTo>
                <a:lnTo>
                  <a:pt x="205160" y="376417"/>
                </a:lnTo>
                <a:lnTo>
                  <a:pt x="205228" y="376793"/>
                </a:lnTo>
                <a:lnTo>
                  <a:pt x="205622" y="378538"/>
                </a:lnTo>
                <a:lnTo>
                  <a:pt x="211353" y="411071"/>
                </a:lnTo>
                <a:lnTo>
                  <a:pt x="216129" y="447937"/>
                </a:lnTo>
                <a:lnTo>
                  <a:pt x="216153" y="448433"/>
                </a:lnTo>
                <a:lnTo>
                  <a:pt x="216260" y="449265"/>
                </a:lnTo>
                <a:lnTo>
                  <a:pt x="218974" y="483488"/>
                </a:lnTo>
                <a:lnTo>
                  <a:pt x="219094" y="485001"/>
                </a:lnTo>
                <a:lnTo>
                  <a:pt x="220218" y="521080"/>
                </a:lnTo>
                <a:lnTo>
                  <a:pt x="219591" y="557904"/>
                </a:lnTo>
                <a:lnTo>
                  <a:pt x="217230" y="594560"/>
                </a:lnTo>
                <a:lnTo>
                  <a:pt x="213278" y="631122"/>
                </a:lnTo>
                <a:lnTo>
                  <a:pt x="213184" y="631987"/>
                </a:lnTo>
                <a:lnTo>
                  <a:pt x="213105" y="632211"/>
                </a:lnTo>
                <a:lnTo>
                  <a:pt x="207195" y="669517"/>
                </a:lnTo>
                <a:lnTo>
                  <a:pt x="206952" y="670958"/>
                </a:lnTo>
                <a:lnTo>
                  <a:pt x="190930" y="741282"/>
                </a:lnTo>
                <a:lnTo>
                  <a:pt x="179464" y="780017"/>
                </a:lnTo>
                <a:lnTo>
                  <a:pt x="166434" y="816829"/>
                </a:lnTo>
                <a:lnTo>
                  <a:pt x="151980" y="852839"/>
                </a:lnTo>
                <a:lnTo>
                  <a:pt x="135500" y="889096"/>
                </a:lnTo>
                <a:lnTo>
                  <a:pt x="135398" y="889234"/>
                </a:lnTo>
                <a:lnTo>
                  <a:pt x="135244" y="889532"/>
                </a:lnTo>
                <a:lnTo>
                  <a:pt x="134745" y="890625"/>
                </a:lnTo>
                <a:lnTo>
                  <a:pt x="117461" y="924535"/>
                </a:lnTo>
                <a:lnTo>
                  <a:pt x="117213" y="924956"/>
                </a:lnTo>
                <a:lnTo>
                  <a:pt x="116933" y="925503"/>
                </a:lnTo>
                <a:lnTo>
                  <a:pt x="97139" y="959988"/>
                </a:lnTo>
                <a:lnTo>
                  <a:pt x="75800" y="993857"/>
                </a:lnTo>
                <a:lnTo>
                  <a:pt x="52712" y="1026999"/>
                </a:lnTo>
                <a:lnTo>
                  <a:pt x="27931" y="1059624"/>
                </a:lnTo>
                <a:lnTo>
                  <a:pt x="380" y="1092453"/>
                </a:lnTo>
                <a:lnTo>
                  <a:pt x="14986" y="1104773"/>
                </a:lnTo>
                <a:lnTo>
                  <a:pt x="42291" y="1072134"/>
                </a:lnTo>
                <a:lnTo>
                  <a:pt x="67818" y="1038605"/>
                </a:lnTo>
                <a:lnTo>
                  <a:pt x="91694" y="1004315"/>
                </a:lnTo>
                <a:lnTo>
                  <a:pt x="113792" y="969390"/>
                </a:lnTo>
                <a:lnTo>
                  <a:pt x="134112" y="933830"/>
                </a:lnTo>
                <a:lnTo>
                  <a:pt x="152526" y="897636"/>
                </a:lnTo>
                <a:lnTo>
                  <a:pt x="169164" y="861060"/>
                </a:lnTo>
                <a:lnTo>
                  <a:pt x="184150" y="823976"/>
                </a:lnTo>
                <a:lnTo>
                  <a:pt x="197357" y="786511"/>
                </a:lnTo>
                <a:lnTo>
                  <a:pt x="208661" y="748918"/>
                </a:lnTo>
                <a:lnTo>
                  <a:pt x="218186" y="711073"/>
                </a:lnTo>
                <a:lnTo>
                  <a:pt x="225932" y="672973"/>
                </a:lnTo>
                <a:lnTo>
                  <a:pt x="232028" y="635000"/>
                </a:lnTo>
                <a:lnTo>
                  <a:pt x="236093" y="597026"/>
                </a:lnTo>
                <a:lnTo>
                  <a:pt x="239260" y="521462"/>
                </a:lnTo>
                <a:lnTo>
                  <a:pt x="239268" y="521080"/>
                </a:lnTo>
                <a:lnTo>
                  <a:pt x="238170" y="485001"/>
                </a:lnTo>
                <a:lnTo>
                  <a:pt x="235076" y="446150"/>
                </a:lnTo>
                <a:lnTo>
                  <a:pt x="223900" y="372744"/>
                </a:lnTo>
                <a:lnTo>
                  <a:pt x="205486" y="301243"/>
                </a:lnTo>
                <a:lnTo>
                  <a:pt x="179958" y="232155"/>
                </a:lnTo>
                <a:lnTo>
                  <a:pt x="147193" y="166242"/>
                </a:lnTo>
                <a:lnTo>
                  <a:pt x="107442" y="104012"/>
                </a:lnTo>
                <a:lnTo>
                  <a:pt x="84708" y="74422"/>
                </a:lnTo>
                <a:lnTo>
                  <a:pt x="60452" y="47204"/>
                </a:lnTo>
                <a:close/>
              </a:path>
              <a:path w="239395" h="1104900">
                <a:moveTo>
                  <a:pt x="0" y="0"/>
                </a:moveTo>
                <a:lnTo>
                  <a:pt x="27558" y="80644"/>
                </a:lnTo>
                <a:lnTo>
                  <a:pt x="47065" y="60813"/>
                </a:lnTo>
                <a:lnTo>
                  <a:pt x="38226" y="50926"/>
                </a:lnTo>
                <a:lnTo>
                  <a:pt x="52450" y="38226"/>
                </a:lnTo>
                <a:lnTo>
                  <a:pt x="69283" y="38226"/>
                </a:lnTo>
                <a:lnTo>
                  <a:pt x="81025" y="26288"/>
                </a:lnTo>
                <a:lnTo>
                  <a:pt x="0" y="0"/>
                </a:lnTo>
                <a:close/>
              </a:path>
              <a:path w="239395" h="1104900">
                <a:moveTo>
                  <a:pt x="52450" y="38226"/>
                </a:moveTo>
                <a:lnTo>
                  <a:pt x="38226" y="50926"/>
                </a:lnTo>
                <a:lnTo>
                  <a:pt x="47065" y="60813"/>
                </a:lnTo>
                <a:lnTo>
                  <a:pt x="60452" y="47204"/>
                </a:lnTo>
                <a:lnTo>
                  <a:pt x="52450" y="38226"/>
                </a:lnTo>
                <a:close/>
              </a:path>
              <a:path w="239395" h="1104900">
                <a:moveTo>
                  <a:pt x="69283" y="38226"/>
                </a:moveTo>
                <a:lnTo>
                  <a:pt x="52450" y="38226"/>
                </a:lnTo>
                <a:lnTo>
                  <a:pt x="60452" y="47204"/>
                </a:lnTo>
                <a:lnTo>
                  <a:pt x="69283" y="38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3620" y="1620011"/>
            <a:ext cx="1513205" cy="3119755"/>
          </a:xfrm>
          <a:custGeom>
            <a:avLst/>
            <a:gdLst/>
            <a:ahLst/>
            <a:cxnLst/>
            <a:rect l="l" t="t" r="r" b="b"/>
            <a:pathLst>
              <a:path w="1513204" h="3119754">
                <a:moveTo>
                  <a:pt x="1469953" y="3055329"/>
                </a:moveTo>
                <a:lnTo>
                  <a:pt x="1444244" y="3067685"/>
                </a:lnTo>
                <a:lnTo>
                  <a:pt x="1511680" y="3119755"/>
                </a:lnTo>
                <a:lnTo>
                  <a:pt x="1512458" y="3067685"/>
                </a:lnTo>
                <a:lnTo>
                  <a:pt x="1512471" y="3066796"/>
                </a:lnTo>
                <a:lnTo>
                  <a:pt x="1475485" y="3066796"/>
                </a:lnTo>
                <a:lnTo>
                  <a:pt x="1469953" y="3055329"/>
                </a:lnTo>
                <a:close/>
              </a:path>
              <a:path w="1513204" h="3119754">
                <a:moveTo>
                  <a:pt x="1487155" y="3047062"/>
                </a:moveTo>
                <a:lnTo>
                  <a:pt x="1469953" y="3055329"/>
                </a:lnTo>
                <a:lnTo>
                  <a:pt x="1475485" y="3066796"/>
                </a:lnTo>
                <a:lnTo>
                  <a:pt x="1492630" y="3058414"/>
                </a:lnTo>
                <a:lnTo>
                  <a:pt x="1487155" y="3047062"/>
                </a:lnTo>
                <a:close/>
              </a:path>
              <a:path w="1513204" h="3119754">
                <a:moveTo>
                  <a:pt x="1512951" y="3034665"/>
                </a:moveTo>
                <a:lnTo>
                  <a:pt x="1487155" y="3047062"/>
                </a:lnTo>
                <a:lnTo>
                  <a:pt x="1492630" y="3058414"/>
                </a:lnTo>
                <a:lnTo>
                  <a:pt x="1475485" y="3066796"/>
                </a:lnTo>
                <a:lnTo>
                  <a:pt x="1512471" y="3066796"/>
                </a:lnTo>
                <a:lnTo>
                  <a:pt x="1512951" y="3034665"/>
                </a:lnTo>
                <a:close/>
              </a:path>
              <a:path w="1513204" h="3119754">
                <a:moveTo>
                  <a:pt x="17272" y="0"/>
                </a:moveTo>
                <a:lnTo>
                  <a:pt x="0" y="8382"/>
                </a:lnTo>
                <a:lnTo>
                  <a:pt x="1469953" y="3055329"/>
                </a:lnTo>
                <a:lnTo>
                  <a:pt x="1487155" y="3047062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12245" y="3653409"/>
            <a:ext cx="511175" cy="2151380"/>
          </a:xfrm>
          <a:custGeom>
            <a:avLst/>
            <a:gdLst/>
            <a:ahLst/>
            <a:cxnLst/>
            <a:rect l="l" t="t" r="r" b="b"/>
            <a:pathLst>
              <a:path w="511175" h="2151379">
                <a:moveTo>
                  <a:pt x="511167" y="1011301"/>
                </a:moveTo>
                <a:lnTo>
                  <a:pt x="492125" y="1011301"/>
                </a:lnTo>
                <a:lnTo>
                  <a:pt x="489861" y="1078577"/>
                </a:lnTo>
                <a:lnTo>
                  <a:pt x="484545" y="1146757"/>
                </a:lnTo>
                <a:lnTo>
                  <a:pt x="484504" y="1147073"/>
                </a:lnTo>
                <a:lnTo>
                  <a:pt x="484361" y="1148842"/>
                </a:lnTo>
                <a:lnTo>
                  <a:pt x="476122" y="1214757"/>
                </a:lnTo>
                <a:lnTo>
                  <a:pt x="464294" y="1283197"/>
                </a:lnTo>
                <a:lnTo>
                  <a:pt x="464183" y="1283598"/>
                </a:lnTo>
                <a:lnTo>
                  <a:pt x="464029" y="1284487"/>
                </a:lnTo>
                <a:lnTo>
                  <a:pt x="449183" y="1351651"/>
                </a:lnTo>
                <a:lnTo>
                  <a:pt x="448946" y="1352603"/>
                </a:lnTo>
                <a:lnTo>
                  <a:pt x="431568" y="1417775"/>
                </a:lnTo>
                <a:lnTo>
                  <a:pt x="430887" y="1419885"/>
                </a:lnTo>
                <a:lnTo>
                  <a:pt x="430801" y="1420206"/>
                </a:lnTo>
                <a:lnTo>
                  <a:pt x="409448" y="1487932"/>
                </a:lnTo>
                <a:lnTo>
                  <a:pt x="384664" y="1555488"/>
                </a:lnTo>
                <a:lnTo>
                  <a:pt x="356614" y="1622959"/>
                </a:lnTo>
                <a:lnTo>
                  <a:pt x="356312" y="1623562"/>
                </a:lnTo>
                <a:lnTo>
                  <a:pt x="325238" y="1689845"/>
                </a:lnTo>
                <a:lnTo>
                  <a:pt x="325113" y="1690008"/>
                </a:lnTo>
                <a:lnTo>
                  <a:pt x="291079" y="1754728"/>
                </a:lnTo>
                <a:lnTo>
                  <a:pt x="290287" y="1756059"/>
                </a:lnTo>
                <a:lnTo>
                  <a:pt x="290124" y="1756368"/>
                </a:lnTo>
                <a:lnTo>
                  <a:pt x="252092" y="1821692"/>
                </a:lnTo>
                <a:lnTo>
                  <a:pt x="210843" y="1885875"/>
                </a:lnTo>
                <a:lnTo>
                  <a:pt x="210670" y="1886112"/>
                </a:lnTo>
                <a:lnTo>
                  <a:pt x="209939" y="1887248"/>
                </a:lnTo>
                <a:lnTo>
                  <a:pt x="165770" y="1949721"/>
                </a:lnTo>
                <a:lnTo>
                  <a:pt x="128305" y="1998343"/>
                </a:lnTo>
                <a:lnTo>
                  <a:pt x="128166" y="1998562"/>
                </a:lnTo>
                <a:lnTo>
                  <a:pt x="88705" y="2046573"/>
                </a:lnTo>
                <a:lnTo>
                  <a:pt x="47139" y="2093286"/>
                </a:lnTo>
                <a:lnTo>
                  <a:pt x="4825" y="2137791"/>
                </a:lnTo>
                <a:lnTo>
                  <a:pt x="18669" y="2150922"/>
                </a:lnTo>
                <a:lnTo>
                  <a:pt x="61722" y="2105660"/>
                </a:lnTo>
                <a:lnTo>
                  <a:pt x="103377" y="2058733"/>
                </a:lnTo>
                <a:lnTo>
                  <a:pt x="143128" y="2010270"/>
                </a:lnTo>
                <a:lnTo>
                  <a:pt x="181355" y="1960562"/>
                </a:lnTo>
                <a:lnTo>
                  <a:pt x="226568" y="1896618"/>
                </a:lnTo>
                <a:lnTo>
                  <a:pt x="268477" y="1831467"/>
                </a:lnTo>
                <a:lnTo>
                  <a:pt x="306958" y="1765554"/>
                </a:lnTo>
                <a:lnTo>
                  <a:pt x="342137" y="1698625"/>
                </a:lnTo>
                <a:lnTo>
                  <a:pt x="373760" y="1631061"/>
                </a:lnTo>
                <a:lnTo>
                  <a:pt x="402208" y="1562862"/>
                </a:lnTo>
                <a:lnTo>
                  <a:pt x="427481" y="1494282"/>
                </a:lnTo>
                <a:lnTo>
                  <a:pt x="449199" y="1425448"/>
                </a:lnTo>
                <a:lnTo>
                  <a:pt x="467740" y="1356360"/>
                </a:lnTo>
                <a:lnTo>
                  <a:pt x="482980" y="1287018"/>
                </a:lnTo>
                <a:lnTo>
                  <a:pt x="494919" y="1217803"/>
                </a:lnTo>
                <a:lnTo>
                  <a:pt x="503554" y="1148842"/>
                </a:lnTo>
                <a:lnTo>
                  <a:pt x="508888" y="1080135"/>
                </a:lnTo>
                <a:lnTo>
                  <a:pt x="511098" y="1013979"/>
                </a:lnTo>
                <a:lnTo>
                  <a:pt x="511167" y="1011301"/>
                </a:lnTo>
                <a:close/>
              </a:path>
              <a:path w="511175" h="2151379">
                <a:moveTo>
                  <a:pt x="66594" y="38094"/>
                </a:moveTo>
                <a:lnTo>
                  <a:pt x="55223" y="53403"/>
                </a:lnTo>
                <a:lnTo>
                  <a:pt x="97898" y="87965"/>
                </a:lnTo>
                <a:lnTo>
                  <a:pt x="98556" y="88415"/>
                </a:lnTo>
                <a:lnTo>
                  <a:pt x="98840" y="88644"/>
                </a:lnTo>
                <a:lnTo>
                  <a:pt x="99213" y="89022"/>
                </a:lnTo>
                <a:lnTo>
                  <a:pt x="146303" y="132636"/>
                </a:lnTo>
                <a:lnTo>
                  <a:pt x="146427" y="132839"/>
                </a:lnTo>
                <a:lnTo>
                  <a:pt x="146925" y="133213"/>
                </a:lnTo>
                <a:lnTo>
                  <a:pt x="146787" y="133213"/>
                </a:lnTo>
                <a:lnTo>
                  <a:pt x="190883" y="179178"/>
                </a:lnTo>
                <a:lnTo>
                  <a:pt x="233077" y="228638"/>
                </a:lnTo>
                <a:lnTo>
                  <a:pt x="271275" y="279024"/>
                </a:lnTo>
                <a:lnTo>
                  <a:pt x="306706" y="331981"/>
                </a:lnTo>
                <a:lnTo>
                  <a:pt x="339111" y="386829"/>
                </a:lnTo>
                <a:lnTo>
                  <a:pt x="339286" y="387218"/>
                </a:lnTo>
                <a:lnTo>
                  <a:pt x="364294" y="435229"/>
                </a:lnTo>
                <a:lnTo>
                  <a:pt x="369021" y="444393"/>
                </a:lnTo>
                <a:lnTo>
                  <a:pt x="391600" y="494411"/>
                </a:lnTo>
                <a:lnTo>
                  <a:pt x="394844" y="501527"/>
                </a:lnTo>
                <a:lnTo>
                  <a:pt x="394903" y="501680"/>
                </a:lnTo>
                <a:lnTo>
                  <a:pt x="395013" y="502007"/>
                </a:lnTo>
                <a:lnTo>
                  <a:pt x="395455" y="503108"/>
                </a:lnTo>
                <a:lnTo>
                  <a:pt x="417785" y="560950"/>
                </a:lnTo>
                <a:lnTo>
                  <a:pt x="417828" y="561210"/>
                </a:lnTo>
                <a:lnTo>
                  <a:pt x="437898" y="622427"/>
                </a:lnTo>
                <a:lnTo>
                  <a:pt x="454786" y="684657"/>
                </a:lnTo>
                <a:lnTo>
                  <a:pt x="468449" y="747830"/>
                </a:lnTo>
                <a:lnTo>
                  <a:pt x="478748" y="810387"/>
                </a:lnTo>
                <a:lnTo>
                  <a:pt x="479171" y="812804"/>
                </a:lnTo>
                <a:lnTo>
                  <a:pt x="486479" y="876808"/>
                </a:lnTo>
                <a:lnTo>
                  <a:pt x="486664" y="878207"/>
                </a:lnTo>
                <a:lnTo>
                  <a:pt x="490813" y="942281"/>
                </a:lnTo>
                <a:lnTo>
                  <a:pt x="491989" y="1011301"/>
                </a:lnTo>
                <a:lnTo>
                  <a:pt x="491995" y="1011682"/>
                </a:lnTo>
                <a:lnTo>
                  <a:pt x="492125" y="1011301"/>
                </a:lnTo>
                <a:lnTo>
                  <a:pt x="511167" y="1011301"/>
                </a:lnTo>
                <a:lnTo>
                  <a:pt x="509924" y="944882"/>
                </a:lnTo>
                <a:lnTo>
                  <a:pt x="509803" y="942281"/>
                </a:lnTo>
                <a:lnTo>
                  <a:pt x="505752" y="879385"/>
                </a:lnTo>
                <a:lnTo>
                  <a:pt x="505677" y="878207"/>
                </a:lnTo>
                <a:lnTo>
                  <a:pt x="505586" y="876808"/>
                </a:lnTo>
                <a:lnTo>
                  <a:pt x="498094" y="810387"/>
                </a:lnTo>
                <a:lnTo>
                  <a:pt x="487299" y="744855"/>
                </a:lnTo>
                <a:lnTo>
                  <a:pt x="473455" y="680339"/>
                </a:lnTo>
                <a:lnTo>
                  <a:pt x="456183" y="617093"/>
                </a:lnTo>
                <a:lnTo>
                  <a:pt x="435863" y="555117"/>
                </a:lnTo>
                <a:lnTo>
                  <a:pt x="412496" y="494411"/>
                </a:lnTo>
                <a:lnTo>
                  <a:pt x="385699" y="435229"/>
                </a:lnTo>
                <a:lnTo>
                  <a:pt x="355853" y="377825"/>
                </a:lnTo>
                <a:lnTo>
                  <a:pt x="322960" y="322072"/>
                </a:lnTo>
                <a:lnTo>
                  <a:pt x="286893" y="268224"/>
                </a:lnTo>
                <a:lnTo>
                  <a:pt x="247776" y="216408"/>
                </a:lnTo>
                <a:lnTo>
                  <a:pt x="205358" y="166751"/>
                </a:lnTo>
                <a:lnTo>
                  <a:pt x="173259" y="133213"/>
                </a:lnTo>
                <a:lnTo>
                  <a:pt x="146925" y="133213"/>
                </a:lnTo>
                <a:lnTo>
                  <a:pt x="146522" y="132839"/>
                </a:lnTo>
                <a:lnTo>
                  <a:pt x="172901" y="132839"/>
                </a:lnTo>
                <a:lnTo>
                  <a:pt x="160020" y="119380"/>
                </a:lnTo>
                <a:lnTo>
                  <a:pt x="111505" y="74422"/>
                </a:lnTo>
                <a:lnTo>
                  <a:pt x="66594" y="38094"/>
                </a:lnTo>
                <a:close/>
              </a:path>
              <a:path w="511175" h="2151379">
                <a:moveTo>
                  <a:pt x="0" y="0"/>
                </a:moveTo>
                <a:lnTo>
                  <a:pt x="38480" y="75946"/>
                </a:lnTo>
                <a:lnTo>
                  <a:pt x="55223" y="53403"/>
                </a:lnTo>
                <a:lnTo>
                  <a:pt x="45084" y="45212"/>
                </a:lnTo>
                <a:lnTo>
                  <a:pt x="57023" y="30353"/>
                </a:lnTo>
                <a:lnTo>
                  <a:pt x="72344" y="30353"/>
                </a:lnTo>
                <a:lnTo>
                  <a:pt x="83947" y="14732"/>
                </a:lnTo>
                <a:lnTo>
                  <a:pt x="0" y="0"/>
                </a:lnTo>
                <a:close/>
              </a:path>
              <a:path w="511175" h="2151379">
                <a:moveTo>
                  <a:pt x="57023" y="30353"/>
                </a:moveTo>
                <a:lnTo>
                  <a:pt x="45084" y="45212"/>
                </a:lnTo>
                <a:lnTo>
                  <a:pt x="55223" y="53403"/>
                </a:lnTo>
                <a:lnTo>
                  <a:pt x="66594" y="38094"/>
                </a:lnTo>
                <a:lnTo>
                  <a:pt x="57023" y="30353"/>
                </a:lnTo>
                <a:close/>
              </a:path>
              <a:path w="511175" h="2151379">
                <a:moveTo>
                  <a:pt x="72344" y="30353"/>
                </a:moveTo>
                <a:lnTo>
                  <a:pt x="57023" y="30353"/>
                </a:lnTo>
                <a:lnTo>
                  <a:pt x="66594" y="38094"/>
                </a:lnTo>
                <a:lnTo>
                  <a:pt x="72344" y="30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855B815-9987-45C9-9B46-E4A728AD541C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9DB7576-A815-85D4-3EC6-C8682131B5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92BF21B-1A0A-4823-B5C0-F826C62F2375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Access</a:t>
            </a:r>
            <a:r>
              <a:rPr spc="-80" dirty="0"/>
              <a:t> </a:t>
            </a:r>
            <a:r>
              <a:rPr dirty="0"/>
              <a:t>Links</a:t>
            </a:r>
            <a:r>
              <a:rPr spc="-70" dirty="0"/>
              <a:t> </a:t>
            </a:r>
            <a:r>
              <a:rPr dirty="0"/>
              <a:t>vs</a:t>
            </a:r>
            <a:r>
              <a:rPr spc="-70" dirty="0"/>
              <a:t> </a:t>
            </a:r>
            <a:r>
              <a:rPr spc="-10" dirty="0"/>
              <a:t>Displays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724" y="1680972"/>
            <a:ext cx="5158105" cy="8248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1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sz="2400" b="1" dirty="0">
                <a:latin typeface="Calibri"/>
                <a:cs typeface="Calibri"/>
              </a:rPr>
              <a:t>Access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Links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717" y="2437714"/>
            <a:ext cx="4695190" cy="21050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lookup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varies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cheap,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long 	</a:t>
            </a:r>
            <a:r>
              <a:rPr sz="2400" dirty="0">
                <a:latin typeface="Calibri"/>
                <a:cs typeface="Calibri"/>
              </a:rPr>
              <a:t>chains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costly</a:t>
            </a:r>
            <a:endParaRPr sz="2400">
              <a:latin typeface="Calibri"/>
              <a:cs typeface="Calibri"/>
            </a:endParaRPr>
          </a:p>
          <a:p>
            <a:pPr marL="241300" marR="514984" indent="-228600">
              <a:lnSpc>
                <a:spcPts val="30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maintenance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200" y="1680972"/>
            <a:ext cx="5183505" cy="8248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91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sz="2400" b="1" spc="-10" dirty="0">
                <a:latin typeface="Calibri"/>
                <a:cs typeface="Calibri"/>
              </a:rPr>
              <a:t>Displays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447" y="2472943"/>
            <a:ext cx="39579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lookup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constant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447" y="3731767"/>
            <a:ext cx="4852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maintenance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constant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181C2C-962E-6C6C-7738-450325A64F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19024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Runtime Environment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42CB3C5-314E-492C-89CE-C40454F3F443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1267"/>
            <a:ext cx="59061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Heap </a:t>
            </a:r>
            <a:r>
              <a:rPr sz="6000" spc="-10" dirty="0"/>
              <a:t>Management</a:t>
            </a:r>
            <a:endParaRPr sz="6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53B54-7C1B-21C1-6DC2-8C838359D1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2524"/>
            <a:ext cx="48736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Virtual</a:t>
            </a:r>
            <a:r>
              <a:rPr spc="-114" dirty="0"/>
              <a:t> </a:t>
            </a:r>
            <a:r>
              <a:rPr dirty="0"/>
              <a:t>Address</a:t>
            </a:r>
            <a:r>
              <a:rPr spc="-125" dirty="0"/>
              <a:t> </a:t>
            </a:r>
            <a:r>
              <a:rPr spc="-10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13510"/>
            <a:ext cx="5257800" cy="41592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600" spc="220" dirty="0">
                <a:latin typeface="Trebuchet MS"/>
                <a:cs typeface="Trebuchet MS"/>
              </a:rPr>
              <a:t>#include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54" dirty="0">
                <a:latin typeface="Trebuchet MS"/>
                <a:cs typeface="Trebuchet MS"/>
              </a:rPr>
              <a:t>&lt;cstdlib&gt;</a:t>
            </a:r>
            <a:endParaRPr sz="1600">
              <a:latin typeface="Trebuchet MS"/>
              <a:cs typeface="Trebuchet MS"/>
            </a:endParaRPr>
          </a:p>
          <a:p>
            <a:pPr marL="91440" marR="2776220">
              <a:lnSpc>
                <a:spcPct val="121200"/>
              </a:lnSpc>
            </a:pPr>
            <a:r>
              <a:rPr sz="1600" spc="220" dirty="0">
                <a:latin typeface="Trebuchet MS"/>
                <a:cs typeface="Trebuchet MS"/>
              </a:rPr>
              <a:t>#include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75" dirty="0">
                <a:latin typeface="Trebuchet MS"/>
                <a:cs typeface="Trebuchet MS"/>
              </a:rPr>
              <a:t>&lt;iostream&gt; </a:t>
            </a:r>
            <a:r>
              <a:rPr sz="1600" spc="245" dirty="0">
                <a:latin typeface="Trebuchet MS"/>
                <a:cs typeface="Trebuchet MS"/>
              </a:rPr>
              <a:t>using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60" dirty="0">
                <a:latin typeface="Trebuchet MS"/>
                <a:cs typeface="Trebuchet MS"/>
              </a:rPr>
              <a:t>std::cout; </a:t>
            </a:r>
            <a:r>
              <a:rPr sz="1600" spc="315" dirty="0">
                <a:latin typeface="Trebuchet MS"/>
                <a:cs typeface="Trebuchet MS"/>
              </a:rPr>
              <a:t>int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95" dirty="0">
                <a:latin typeface="Trebuchet MS"/>
                <a:cs typeface="Trebuchet MS"/>
              </a:rPr>
              <a:t>main()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341630">
              <a:lnSpc>
                <a:spcPct val="100000"/>
              </a:lnSpc>
              <a:spcBef>
                <a:spcPts val="409"/>
              </a:spcBef>
            </a:pPr>
            <a:r>
              <a:rPr sz="1600" spc="315" dirty="0">
                <a:latin typeface="Trebuchet MS"/>
                <a:cs typeface="Trebuchet MS"/>
              </a:rPr>
              <a:t>int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80" dirty="0">
                <a:latin typeface="Trebuchet MS"/>
                <a:cs typeface="Trebuchet MS"/>
              </a:rPr>
              <a:t>x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45" dirty="0">
                <a:latin typeface="Trebuchet MS"/>
                <a:cs typeface="Trebuchet MS"/>
              </a:rPr>
              <a:t>3;</a:t>
            </a:r>
            <a:endParaRPr sz="1600">
              <a:latin typeface="Trebuchet MS"/>
              <a:cs typeface="Trebuchet MS"/>
            </a:endParaRPr>
          </a:p>
          <a:p>
            <a:pPr marL="341630">
              <a:lnSpc>
                <a:spcPct val="100000"/>
              </a:lnSpc>
              <a:spcBef>
                <a:spcPts val="405"/>
              </a:spcBef>
            </a:pPr>
            <a:r>
              <a:rPr sz="1600" spc="190" dirty="0">
                <a:latin typeface="Trebuchet MS"/>
                <a:cs typeface="Trebuchet MS"/>
              </a:rPr>
              <a:t>cout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305" dirty="0">
                <a:latin typeface="Trebuchet MS"/>
                <a:cs typeface="Trebuchet MS"/>
              </a:rPr>
              <a:t>"Start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54" dirty="0">
                <a:latin typeface="Trebuchet MS"/>
                <a:cs typeface="Trebuchet MS"/>
              </a:rPr>
              <a:t>of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code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50" dirty="0">
                <a:latin typeface="Trebuchet MS"/>
                <a:cs typeface="Trebuchet MS"/>
              </a:rPr>
              <a:t>segment: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405" dirty="0">
                <a:latin typeface="Trebuchet MS"/>
                <a:cs typeface="Trebuchet MS"/>
              </a:rPr>
              <a:t>"</a:t>
            </a:r>
            <a:endParaRPr sz="1600">
              <a:latin typeface="Trebuchet MS"/>
              <a:cs typeface="Trebuchet MS"/>
            </a:endParaRPr>
          </a:p>
          <a:p>
            <a:pPr marL="969010">
              <a:lnSpc>
                <a:spcPct val="100000"/>
              </a:lnSpc>
              <a:spcBef>
                <a:spcPts val="409"/>
              </a:spcBef>
            </a:pPr>
            <a:r>
              <a:rPr sz="1600" spc="135" dirty="0">
                <a:latin typeface="Trebuchet MS"/>
                <a:cs typeface="Trebuchet MS"/>
              </a:rPr>
              <a:t>//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Note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80" dirty="0">
                <a:latin typeface="Trebuchet MS"/>
                <a:cs typeface="Trebuchet MS"/>
              </a:rPr>
              <a:t>the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04" dirty="0">
                <a:latin typeface="Trebuchet MS"/>
                <a:cs typeface="Trebuchet MS"/>
              </a:rPr>
              <a:t>typecast</a:t>
            </a:r>
            <a:endParaRPr sz="1600">
              <a:latin typeface="Trebuchet MS"/>
              <a:cs typeface="Trebuchet MS"/>
            </a:endParaRPr>
          </a:p>
          <a:p>
            <a:pPr marL="969010">
              <a:lnSpc>
                <a:spcPct val="100000"/>
              </a:lnSpc>
              <a:spcBef>
                <a:spcPts val="409"/>
              </a:spcBef>
            </a:pP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(void*)&amp;main</a:t>
            </a:r>
            <a:endParaRPr sz="1600">
              <a:latin typeface="Trebuchet MS"/>
              <a:cs typeface="Trebuchet MS"/>
            </a:endParaRPr>
          </a:p>
          <a:p>
            <a:pPr marL="969010">
              <a:lnSpc>
                <a:spcPct val="100000"/>
              </a:lnSpc>
              <a:spcBef>
                <a:spcPts val="409"/>
              </a:spcBef>
            </a:pP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95" dirty="0">
                <a:latin typeface="Trebuchet MS"/>
                <a:cs typeface="Trebuchet MS"/>
              </a:rPr>
              <a:t>"\nStart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of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10" dirty="0">
                <a:latin typeface="Trebuchet MS"/>
                <a:cs typeface="Trebuchet MS"/>
              </a:rPr>
              <a:t>heap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50" dirty="0">
                <a:latin typeface="Trebuchet MS"/>
                <a:cs typeface="Trebuchet MS"/>
              </a:rPr>
              <a:t>segment: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405" dirty="0">
                <a:latin typeface="Trebuchet MS"/>
                <a:cs typeface="Trebuchet MS"/>
              </a:rPr>
              <a:t>"</a:t>
            </a:r>
            <a:endParaRPr sz="1600">
              <a:latin typeface="Trebuchet MS"/>
              <a:cs typeface="Trebuchet MS"/>
            </a:endParaRPr>
          </a:p>
          <a:p>
            <a:pPr marL="969010">
              <a:lnSpc>
                <a:spcPct val="100000"/>
              </a:lnSpc>
              <a:spcBef>
                <a:spcPts val="405"/>
              </a:spcBef>
            </a:pP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dirty="0">
                <a:latin typeface="Trebuchet MS"/>
                <a:cs typeface="Trebuchet MS"/>
              </a:rPr>
              <a:t>new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95" dirty="0">
                <a:latin typeface="Trebuchet MS"/>
                <a:cs typeface="Trebuchet MS"/>
              </a:rPr>
              <a:t>int</a:t>
            </a:r>
            <a:endParaRPr sz="1600">
              <a:latin typeface="Trebuchet MS"/>
              <a:cs typeface="Trebuchet MS"/>
            </a:endParaRPr>
          </a:p>
          <a:p>
            <a:pPr marL="969010">
              <a:lnSpc>
                <a:spcPct val="100000"/>
              </a:lnSpc>
              <a:spcBef>
                <a:spcPts val="409"/>
              </a:spcBef>
            </a:pP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95" dirty="0">
                <a:latin typeface="Trebuchet MS"/>
                <a:cs typeface="Trebuchet MS"/>
              </a:rPr>
              <a:t>"\nStart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of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35" dirty="0">
                <a:latin typeface="Trebuchet MS"/>
                <a:cs typeface="Trebuchet MS"/>
              </a:rPr>
              <a:t>stack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5" dirty="0">
                <a:latin typeface="Trebuchet MS"/>
                <a:cs typeface="Trebuchet MS"/>
              </a:rPr>
              <a:t>segment: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405" dirty="0">
                <a:latin typeface="Trebuchet MS"/>
                <a:cs typeface="Trebuchet MS"/>
              </a:rPr>
              <a:t>"</a:t>
            </a:r>
            <a:endParaRPr sz="1600">
              <a:latin typeface="Trebuchet MS"/>
              <a:cs typeface="Trebuchet MS"/>
            </a:endParaRPr>
          </a:p>
          <a:p>
            <a:pPr marL="341630" marR="2400300" indent="627380">
              <a:lnSpc>
                <a:spcPct val="121200"/>
              </a:lnSpc>
            </a:pP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dirty="0">
                <a:latin typeface="Trebuchet MS"/>
                <a:cs typeface="Trebuchet MS"/>
              </a:rPr>
              <a:t>&amp;x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35" dirty="0">
                <a:latin typeface="Trebuchet MS"/>
                <a:cs typeface="Trebuchet MS"/>
              </a:rPr>
              <a:t>&lt;&lt;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40" dirty="0">
                <a:latin typeface="Trebuchet MS"/>
                <a:cs typeface="Trebuchet MS"/>
              </a:rPr>
              <a:t>"\n"; </a:t>
            </a:r>
            <a:r>
              <a:rPr sz="1600" spc="225" dirty="0">
                <a:latin typeface="Trebuchet MS"/>
                <a:cs typeface="Trebuchet MS"/>
              </a:rPr>
              <a:t>return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5" dirty="0">
                <a:latin typeface="Trebuchet MS"/>
                <a:cs typeface="Trebuchet MS"/>
              </a:rPr>
              <a:t>EXIT_SUCCESS;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1600" spc="340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7365" y="1426463"/>
            <a:ext cx="4996815" cy="414655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 marR="653415">
              <a:lnSpc>
                <a:spcPts val="1730"/>
              </a:lnSpc>
              <a:spcBef>
                <a:spcPts val="270"/>
              </a:spcBef>
              <a:tabLst>
                <a:tab pos="4084320" algn="l"/>
              </a:tabLst>
            </a:pPr>
            <a:r>
              <a:rPr sz="1600" dirty="0">
                <a:latin typeface="Segoe UI Symbol"/>
                <a:cs typeface="Segoe UI Symbol"/>
              </a:rPr>
              <a:t>❯</a:t>
            </a:r>
            <a:r>
              <a:rPr sz="1600" spc="55" dirty="0">
                <a:latin typeface="Segoe UI Symbol"/>
                <a:cs typeface="Segoe UI Symbol"/>
              </a:rPr>
              <a:t>  </a:t>
            </a:r>
            <a:r>
              <a:rPr sz="1600" spc="150" dirty="0">
                <a:latin typeface="Trebuchet MS"/>
                <a:cs typeface="Trebuchet MS"/>
              </a:rPr>
              <a:t>g++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315" dirty="0">
                <a:latin typeface="Trebuchet MS"/>
                <a:cs typeface="Trebuchet MS"/>
              </a:rPr>
              <a:t>virtual-</a:t>
            </a:r>
            <a:r>
              <a:rPr sz="1600" spc="225" dirty="0">
                <a:latin typeface="Trebuchet MS"/>
                <a:cs typeface="Trebuchet MS"/>
              </a:rPr>
              <a:t>address-</a:t>
            </a:r>
            <a:r>
              <a:rPr sz="1600" spc="170" dirty="0">
                <a:latin typeface="Trebuchet MS"/>
                <a:cs typeface="Trebuchet MS"/>
              </a:rPr>
              <a:t>space.cpp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385" dirty="0">
                <a:latin typeface="Trebuchet MS"/>
                <a:cs typeface="Trebuchet MS"/>
              </a:rPr>
              <a:t>-</a:t>
            </a:r>
            <a:r>
              <a:rPr sz="1600" spc="70" dirty="0">
                <a:latin typeface="Trebuchet MS"/>
                <a:cs typeface="Trebuchet MS"/>
              </a:rPr>
              <a:t>o </a:t>
            </a:r>
            <a:r>
              <a:rPr sz="1600" spc="315" dirty="0">
                <a:latin typeface="Trebuchet MS"/>
                <a:cs typeface="Trebuchet MS"/>
              </a:rPr>
              <a:t>virtual-</a:t>
            </a:r>
            <a:r>
              <a:rPr sz="1600" spc="229" dirty="0">
                <a:latin typeface="Trebuchet MS"/>
                <a:cs typeface="Trebuchet MS"/>
              </a:rPr>
              <a:t>address-</a:t>
            </a:r>
            <a:r>
              <a:rPr sz="1600" spc="160" dirty="0">
                <a:latin typeface="Trebuchet MS"/>
                <a:cs typeface="Trebuchet MS"/>
              </a:rPr>
              <a:t>space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latin typeface="Segoe UI Symbol"/>
                <a:cs typeface="Segoe UI Symbol"/>
              </a:rPr>
              <a:t>❯</a:t>
            </a:r>
            <a:r>
              <a:rPr sz="1600" spc="70" dirty="0">
                <a:latin typeface="Segoe UI Symbol"/>
                <a:cs typeface="Segoe UI Symbol"/>
              </a:rPr>
              <a:t>  </a:t>
            </a:r>
            <a:r>
              <a:rPr sz="1600" spc="305" dirty="0">
                <a:latin typeface="Trebuchet MS"/>
                <a:cs typeface="Trebuchet MS"/>
              </a:rPr>
              <a:t>./virtual-</a:t>
            </a:r>
            <a:r>
              <a:rPr sz="1600" spc="225" dirty="0">
                <a:latin typeface="Trebuchet MS"/>
                <a:cs typeface="Trebuchet MS"/>
              </a:rPr>
              <a:t>address-</a:t>
            </a:r>
            <a:r>
              <a:rPr sz="1600" spc="160" dirty="0">
                <a:latin typeface="Trebuchet MS"/>
                <a:cs typeface="Trebuchet MS"/>
              </a:rPr>
              <a:t>space</a:t>
            </a:r>
            <a:endParaRPr sz="1600">
              <a:latin typeface="Trebuchet MS"/>
              <a:cs typeface="Trebuchet MS"/>
            </a:endParaRPr>
          </a:p>
          <a:p>
            <a:pPr marL="91440" marR="130175">
              <a:lnSpc>
                <a:spcPct val="142100"/>
              </a:lnSpc>
              <a:tabLst>
                <a:tab pos="2977515" algn="l"/>
                <a:tab pos="3103245" algn="l"/>
              </a:tabLst>
            </a:pPr>
            <a:r>
              <a:rPr sz="1600" spc="275" dirty="0">
                <a:latin typeface="Trebuchet MS"/>
                <a:cs typeface="Trebuchet MS"/>
              </a:rPr>
              <a:t>Start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of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25" dirty="0">
                <a:latin typeface="Trebuchet MS"/>
                <a:cs typeface="Trebuchet MS"/>
              </a:rPr>
              <a:t>code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segment: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135" dirty="0">
                <a:latin typeface="Trebuchet MS"/>
                <a:cs typeface="Trebuchet MS"/>
              </a:rPr>
              <a:t>0x55da0d8df1e9 </a:t>
            </a:r>
            <a:r>
              <a:rPr sz="1600" spc="275" dirty="0">
                <a:latin typeface="Trebuchet MS"/>
                <a:cs typeface="Trebuchet MS"/>
              </a:rPr>
              <a:t>Start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of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10" dirty="0">
                <a:latin typeface="Trebuchet MS"/>
                <a:cs typeface="Trebuchet MS"/>
              </a:rPr>
              <a:t>heap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segment: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150" dirty="0">
                <a:latin typeface="Trebuchet MS"/>
                <a:cs typeface="Trebuchet MS"/>
              </a:rPr>
              <a:t>0x55da0f8722c0 </a:t>
            </a:r>
            <a:r>
              <a:rPr sz="1600" spc="275" dirty="0">
                <a:latin typeface="Trebuchet MS"/>
                <a:cs typeface="Trebuchet MS"/>
              </a:rPr>
              <a:t>Start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50" dirty="0">
                <a:latin typeface="Trebuchet MS"/>
                <a:cs typeface="Trebuchet MS"/>
              </a:rPr>
              <a:t>of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35" dirty="0">
                <a:latin typeface="Trebuchet MS"/>
                <a:cs typeface="Trebuchet MS"/>
              </a:rPr>
              <a:t>stack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segment:</a:t>
            </a:r>
            <a:r>
              <a:rPr sz="1600" dirty="0">
                <a:latin typeface="Trebuchet MS"/>
                <a:cs typeface="Trebuchet MS"/>
              </a:rPr>
              <a:t>		</a:t>
            </a:r>
            <a:r>
              <a:rPr sz="1600" spc="155" dirty="0">
                <a:latin typeface="Trebuchet MS"/>
                <a:cs typeface="Trebuchet MS"/>
              </a:rPr>
              <a:t>0x7ffd7d557b44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223" y="5764529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16938" y="6463538"/>
            <a:ext cx="2054861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30C2940-1A91-4E53-9B52-2A7B5693152D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1B167-0A4D-3A9A-4F92-0072DF6BC1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C11F572-1F43-45B9-908A-020983E2E9E0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7642"/>
            <a:ext cx="4338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Heap</a:t>
            </a:r>
            <a:r>
              <a:rPr spc="-95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95221"/>
            <a:ext cx="10057765" cy="447294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125095" indent="-2286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Heap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allocating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space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objects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created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outlive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parent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</a:t>
            </a:r>
            <a:endParaRPr sz="2600">
              <a:latin typeface="Calibri"/>
              <a:cs typeface="Calibri"/>
            </a:endParaRPr>
          </a:p>
          <a:p>
            <a:pPr marL="241300" marR="1048385" indent="-228600">
              <a:lnSpc>
                <a:spcPts val="25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Manage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(either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manual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automatic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strategies)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heap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implementing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mechanisms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allocation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deallocation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25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Interface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heap: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1900" spc="340" dirty="0">
                <a:latin typeface="Trebuchet MS"/>
                <a:cs typeface="Trebuchet MS"/>
              </a:rPr>
              <a:t>allocate(size)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1900" spc="270" dirty="0">
                <a:latin typeface="Trebuchet MS"/>
                <a:cs typeface="Trebuchet MS"/>
              </a:rPr>
              <a:t>free(addr)</a:t>
            </a:r>
            <a:endParaRPr sz="1900">
              <a:latin typeface="Trebuchet MS"/>
              <a:cs typeface="Trebuchet MS"/>
            </a:endParaRPr>
          </a:p>
          <a:p>
            <a:pPr marL="697865" lvl="1" indent="-227965">
              <a:lnSpc>
                <a:spcPts val="261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20" dirty="0">
                <a:latin typeface="Calibri"/>
                <a:cs typeface="Calibri"/>
              </a:rPr>
              <a:t>Commonly-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interfaces: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1900" spc="295" dirty="0">
                <a:latin typeface="Trebuchet MS"/>
                <a:cs typeface="Trebuchet MS"/>
              </a:rPr>
              <a:t>malloc()/free()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1900" spc="160" dirty="0">
                <a:latin typeface="Trebuchet MS"/>
                <a:cs typeface="Trebuchet MS"/>
              </a:rPr>
              <a:t>new/delete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C++</a:t>
            </a:r>
            <a:endParaRPr sz="2200">
              <a:latin typeface="Calibri"/>
              <a:cs typeface="Calibri"/>
            </a:endParaRPr>
          </a:p>
          <a:p>
            <a:pPr marL="698500" marR="328930" lvl="1" indent="-228600">
              <a:lnSpc>
                <a:spcPct val="8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Allocation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deallocation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completely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manual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(C/C++),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semi-</a:t>
            </a:r>
            <a:r>
              <a:rPr sz="2200" spc="-10" dirty="0">
                <a:latin typeface="Calibri"/>
                <a:cs typeface="Calibri"/>
              </a:rPr>
              <a:t>automatic </a:t>
            </a:r>
            <a:r>
              <a:rPr sz="2200" dirty="0">
                <a:latin typeface="Calibri"/>
                <a:cs typeface="Calibri"/>
              </a:rPr>
              <a:t>(Java),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fully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automatic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(Lisp)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3115"/>
              </a:lnSpc>
              <a:spcBef>
                <a:spcPts val="35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Goals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2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Space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efficiency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minimize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fragmentation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211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Program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efficiency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take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advantage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locality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objects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program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run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faster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63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Low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overhead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allocation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deallocation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must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efficient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4819-6B66-2C54-2C40-A3E0CE058B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02590"/>
            <a:ext cx="3985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First-</a:t>
            </a:r>
            <a:r>
              <a:rPr dirty="0"/>
              <a:t>fit</a:t>
            </a:r>
            <a:r>
              <a:rPr spc="10" dirty="0"/>
              <a:t> </a:t>
            </a:r>
            <a:r>
              <a:rPr spc="-10"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51152"/>
            <a:ext cx="5956300" cy="9144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Emphasizes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speed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utilization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Every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block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heap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field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size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3679444"/>
            <a:ext cx="9679940" cy="237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27965">
              <a:lnSpc>
                <a:spcPts val="2630"/>
              </a:lnSpc>
              <a:spcBef>
                <a:spcPts val="100"/>
              </a:spcBef>
              <a:buFont typeface="Arial MT"/>
              <a:buChar char="•"/>
              <a:tabLst>
                <a:tab pos="266065" algn="l"/>
              </a:tabLst>
            </a:pPr>
            <a:r>
              <a:rPr sz="2200" spc="355" dirty="0">
                <a:latin typeface="Trebuchet MS"/>
                <a:cs typeface="Trebuchet MS"/>
              </a:rPr>
              <a:t>allocate(k)</a:t>
            </a:r>
            <a:endParaRPr sz="2200">
              <a:latin typeface="Trebuchet MS"/>
              <a:cs typeface="Trebuchet MS"/>
            </a:endParaRPr>
          </a:p>
          <a:p>
            <a:pPr marL="723265" lvl="1" indent="-227965">
              <a:lnSpc>
                <a:spcPts val="2615"/>
              </a:lnSpc>
              <a:buFont typeface="Arial MT"/>
              <a:buChar char="•"/>
              <a:tabLst>
                <a:tab pos="723265" algn="l"/>
              </a:tabLst>
            </a:pPr>
            <a:r>
              <a:rPr sz="2200" spc="-30" dirty="0">
                <a:latin typeface="Calibri"/>
                <a:cs typeface="Calibri"/>
              </a:rPr>
              <a:t>Traverse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list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</a:t>
            </a:r>
            <a:r>
              <a:rPr sz="2175" baseline="-21072" dirty="0">
                <a:latin typeface="Calibri"/>
                <a:cs typeface="Calibri"/>
              </a:rPr>
              <a:t>i</a:t>
            </a:r>
            <a:r>
              <a:rPr sz="2175" spc="202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greater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k+1</a:t>
            </a:r>
            <a:endParaRPr sz="2200">
              <a:latin typeface="Calibri"/>
              <a:cs typeface="Calibri"/>
            </a:endParaRPr>
          </a:p>
          <a:p>
            <a:pPr marL="723265" lvl="1" indent="-227965">
              <a:lnSpc>
                <a:spcPts val="2625"/>
              </a:lnSpc>
              <a:buFont typeface="Arial MT"/>
              <a:buChar char="•"/>
              <a:tabLst>
                <a:tab pos="72326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found,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remove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</a:t>
            </a:r>
            <a:r>
              <a:rPr sz="2175" baseline="-21072" dirty="0">
                <a:latin typeface="Calibri"/>
                <a:cs typeface="Calibri"/>
              </a:rPr>
              <a:t>i</a:t>
            </a:r>
            <a:r>
              <a:rPr sz="2175" spc="187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list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return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pointer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next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</a:t>
            </a:r>
            <a:r>
              <a:rPr sz="2175" spc="-37" baseline="-21072" dirty="0">
                <a:latin typeface="Calibri"/>
                <a:cs typeface="Calibri"/>
              </a:rPr>
              <a:t>i</a:t>
            </a:r>
            <a:endParaRPr sz="2175" baseline="-21072">
              <a:latin typeface="Calibri"/>
              <a:cs typeface="Calibri"/>
            </a:endParaRPr>
          </a:p>
          <a:p>
            <a:pPr marL="1181100" lvl="2" indent="-228600">
              <a:lnSpc>
                <a:spcPts val="2260"/>
              </a:lnSpc>
              <a:spcBef>
                <a:spcPts val="55"/>
              </a:spcBef>
              <a:buFont typeface="Arial MT"/>
              <a:buChar char="•"/>
              <a:tabLst>
                <a:tab pos="1181100" algn="l"/>
              </a:tabLst>
            </a:pPr>
            <a:r>
              <a:rPr sz="1900" dirty="0">
                <a:latin typeface="Calibri"/>
                <a:cs typeface="Calibri"/>
              </a:rPr>
              <a:t>If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</a:t>
            </a:r>
            <a:r>
              <a:rPr sz="1875" baseline="-20000" dirty="0">
                <a:latin typeface="Calibri"/>
                <a:cs typeface="Calibri"/>
              </a:rPr>
              <a:t>i</a:t>
            </a:r>
            <a:r>
              <a:rPr sz="1875" spc="142" baseline="-2000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larger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k,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split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extra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space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add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free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list</a:t>
            </a:r>
            <a:endParaRPr sz="1900">
              <a:latin typeface="Calibri"/>
              <a:cs typeface="Calibri"/>
            </a:endParaRPr>
          </a:p>
          <a:p>
            <a:pPr marL="723265" lvl="1" indent="-227965">
              <a:lnSpc>
                <a:spcPts val="2620"/>
              </a:lnSpc>
              <a:buFont typeface="Arial MT"/>
              <a:buChar char="•"/>
              <a:tabLst>
                <a:tab pos="72326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found,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request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virtual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memory,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report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error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request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fails</a:t>
            </a:r>
            <a:endParaRPr sz="2200">
              <a:latin typeface="Calibri"/>
              <a:cs typeface="Calibri"/>
            </a:endParaRPr>
          </a:p>
          <a:p>
            <a:pPr marL="266065" indent="-227965">
              <a:lnSpc>
                <a:spcPts val="2630"/>
              </a:lnSpc>
              <a:spcBef>
                <a:spcPts val="470"/>
              </a:spcBef>
              <a:buFont typeface="Arial MT"/>
              <a:buChar char="•"/>
              <a:tabLst>
                <a:tab pos="266065" algn="l"/>
              </a:tabLst>
            </a:pPr>
            <a:r>
              <a:rPr sz="2200" spc="310" dirty="0">
                <a:latin typeface="Trebuchet MS"/>
                <a:cs typeface="Trebuchet MS"/>
              </a:rPr>
              <a:t>free(addr)</a:t>
            </a:r>
            <a:endParaRPr sz="2200">
              <a:latin typeface="Trebuchet MS"/>
              <a:cs typeface="Trebuchet MS"/>
            </a:endParaRPr>
          </a:p>
          <a:p>
            <a:pPr marL="723265" lvl="1" indent="-227965">
              <a:lnSpc>
                <a:spcPts val="2630"/>
              </a:lnSpc>
              <a:buFont typeface="Arial MT"/>
              <a:buChar char="•"/>
              <a:tabLst>
                <a:tab pos="723265" algn="l"/>
                <a:tab pos="1327150" algn="l"/>
                <a:tab pos="1724025" algn="l"/>
              </a:tabLst>
            </a:pPr>
            <a:r>
              <a:rPr sz="2200" spc="-25" dirty="0">
                <a:latin typeface="Calibri"/>
                <a:cs typeface="Calibri"/>
              </a:rPr>
              <a:t>Add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1900" spc="180" dirty="0">
                <a:latin typeface="Trebuchet MS"/>
                <a:cs typeface="Trebuchet MS"/>
              </a:rPr>
              <a:t>b</a:t>
            </a:r>
            <a:r>
              <a:rPr sz="1875" spc="270" baseline="-20000" dirty="0">
                <a:latin typeface="Trebuchet MS"/>
                <a:cs typeface="Trebuchet MS"/>
              </a:rPr>
              <a:t>j</a:t>
            </a:r>
            <a:r>
              <a:rPr sz="1875" baseline="-20000" dirty="0">
                <a:latin typeface="Trebuchet MS"/>
                <a:cs typeface="Trebuchet MS"/>
              </a:rPr>
              <a:t>	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head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list,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efficient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leads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fragmentation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7402" y="2107310"/>
            <a:ext cx="76200" cy="346710"/>
          </a:xfrm>
          <a:custGeom>
            <a:avLst/>
            <a:gdLst/>
            <a:ahLst/>
            <a:cxnLst/>
            <a:rect l="l" t="t" r="r" b="b"/>
            <a:pathLst>
              <a:path w="76200" h="346710">
                <a:moveTo>
                  <a:pt x="0" y="270255"/>
                </a:moveTo>
                <a:lnTo>
                  <a:pt x="37719" y="346583"/>
                </a:lnTo>
                <a:lnTo>
                  <a:pt x="69829" y="283210"/>
                </a:lnTo>
                <a:lnTo>
                  <a:pt x="31495" y="283210"/>
                </a:lnTo>
                <a:lnTo>
                  <a:pt x="31558" y="270478"/>
                </a:lnTo>
                <a:lnTo>
                  <a:pt x="44507" y="270478"/>
                </a:lnTo>
                <a:lnTo>
                  <a:pt x="0" y="270255"/>
                </a:lnTo>
                <a:close/>
              </a:path>
              <a:path w="76200" h="346710">
                <a:moveTo>
                  <a:pt x="45720" y="0"/>
                </a:moveTo>
                <a:lnTo>
                  <a:pt x="32893" y="0"/>
                </a:lnTo>
                <a:lnTo>
                  <a:pt x="31559" y="270255"/>
                </a:lnTo>
                <a:lnTo>
                  <a:pt x="31495" y="283210"/>
                </a:lnTo>
                <a:lnTo>
                  <a:pt x="44450" y="283210"/>
                </a:lnTo>
                <a:lnTo>
                  <a:pt x="45720" y="0"/>
                </a:lnTo>
                <a:close/>
              </a:path>
              <a:path w="76200" h="346710">
                <a:moveTo>
                  <a:pt x="44507" y="270478"/>
                </a:moveTo>
                <a:lnTo>
                  <a:pt x="44450" y="283210"/>
                </a:lnTo>
                <a:lnTo>
                  <a:pt x="69829" y="283210"/>
                </a:lnTo>
                <a:lnTo>
                  <a:pt x="76200" y="270637"/>
                </a:lnTo>
                <a:lnTo>
                  <a:pt x="44507" y="270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1188" y="2356485"/>
            <a:ext cx="889635" cy="356235"/>
          </a:xfrm>
          <a:prstGeom prst="rect">
            <a:avLst/>
          </a:prstGeom>
          <a:solidFill>
            <a:srgbClr val="FFF1CC"/>
          </a:solidFill>
          <a:ln w="129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</a:pPr>
            <a:r>
              <a:rPr sz="2000" spc="340" dirty="0">
                <a:latin typeface="Trebuchet MS"/>
                <a:cs typeface="Trebuchet MS"/>
              </a:rPr>
              <a:t>size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13966" y="2350007"/>
            <a:ext cx="3556635" cy="368935"/>
            <a:chOff x="2013966" y="2350007"/>
            <a:chExt cx="3556635" cy="368935"/>
          </a:xfrm>
        </p:grpSpPr>
        <p:sp>
          <p:nvSpPr>
            <p:cNvPr id="8" name="object 8"/>
            <p:cNvSpPr/>
            <p:nvPr/>
          </p:nvSpPr>
          <p:spPr>
            <a:xfrm>
              <a:off x="2020443" y="2356484"/>
              <a:ext cx="3543300" cy="356235"/>
            </a:xfrm>
            <a:custGeom>
              <a:avLst/>
              <a:gdLst/>
              <a:ahLst/>
              <a:cxnLst/>
              <a:rect l="l" t="t" r="r" b="b"/>
              <a:pathLst>
                <a:path w="3543300" h="356235">
                  <a:moveTo>
                    <a:pt x="3543300" y="0"/>
                  </a:moveTo>
                  <a:lnTo>
                    <a:pt x="0" y="0"/>
                  </a:lnTo>
                  <a:lnTo>
                    <a:pt x="0" y="355853"/>
                  </a:lnTo>
                  <a:lnTo>
                    <a:pt x="3543300" y="355853"/>
                  </a:lnTo>
                  <a:lnTo>
                    <a:pt x="35433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0443" y="2356484"/>
              <a:ext cx="3543300" cy="356235"/>
            </a:xfrm>
            <a:custGeom>
              <a:avLst/>
              <a:gdLst/>
              <a:ahLst/>
              <a:cxnLst/>
              <a:rect l="l" t="t" r="r" b="b"/>
              <a:pathLst>
                <a:path w="3543300" h="356235">
                  <a:moveTo>
                    <a:pt x="0" y="355853"/>
                  </a:moveTo>
                  <a:lnTo>
                    <a:pt x="3543300" y="355853"/>
                  </a:lnTo>
                  <a:lnTo>
                    <a:pt x="3543300" y="0"/>
                  </a:lnTo>
                  <a:lnTo>
                    <a:pt x="0" y="0"/>
                  </a:lnTo>
                  <a:lnTo>
                    <a:pt x="0" y="355853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9839" y="3161538"/>
            <a:ext cx="191770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latin typeface="Calibri"/>
                <a:cs typeface="Calibri"/>
              </a:rPr>
              <a:t>Allocated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7371" y="2356485"/>
            <a:ext cx="882650" cy="356235"/>
          </a:xfrm>
          <a:prstGeom prst="rect">
            <a:avLst/>
          </a:prstGeom>
          <a:solidFill>
            <a:srgbClr val="FFF1CC"/>
          </a:solidFill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</a:pPr>
            <a:r>
              <a:rPr sz="2000" spc="340" dirty="0">
                <a:latin typeface="Trebuchet MS"/>
                <a:cs typeface="Trebuchet MS"/>
              </a:rPr>
              <a:t>size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73099" y="2349817"/>
            <a:ext cx="3795395" cy="369570"/>
            <a:chOff x="7273099" y="2349817"/>
            <a:chExt cx="3795395" cy="369570"/>
          </a:xfrm>
        </p:grpSpPr>
        <p:sp>
          <p:nvSpPr>
            <p:cNvPr id="13" name="object 13"/>
            <p:cNvSpPr/>
            <p:nvPr/>
          </p:nvSpPr>
          <p:spPr>
            <a:xfrm>
              <a:off x="7279766" y="2356484"/>
              <a:ext cx="337185" cy="356235"/>
            </a:xfrm>
            <a:custGeom>
              <a:avLst/>
              <a:gdLst/>
              <a:ahLst/>
              <a:cxnLst/>
              <a:rect l="l" t="t" r="r" b="b"/>
              <a:pathLst>
                <a:path w="337184" h="356235">
                  <a:moveTo>
                    <a:pt x="336803" y="0"/>
                  </a:moveTo>
                  <a:lnTo>
                    <a:pt x="0" y="0"/>
                  </a:lnTo>
                  <a:lnTo>
                    <a:pt x="0" y="355853"/>
                  </a:lnTo>
                  <a:lnTo>
                    <a:pt x="336803" y="355853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79766" y="2356484"/>
              <a:ext cx="337185" cy="356235"/>
            </a:xfrm>
            <a:custGeom>
              <a:avLst/>
              <a:gdLst/>
              <a:ahLst/>
              <a:cxnLst/>
              <a:rect l="l" t="t" r="r" b="b"/>
              <a:pathLst>
                <a:path w="337184" h="356235">
                  <a:moveTo>
                    <a:pt x="0" y="355853"/>
                  </a:moveTo>
                  <a:lnTo>
                    <a:pt x="336803" y="355853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355853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16570" y="2356484"/>
              <a:ext cx="3117850" cy="356235"/>
            </a:xfrm>
            <a:custGeom>
              <a:avLst/>
              <a:gdLst/>
              <a:ahLst/>
              <a:cxnLst/>
              <a:rect l="l" t="t" r="r" b="b"/>
              <a:pathLst>
                <a:path w="3117850" h="356235">
                  <a:moveTo>
                    <a:pt x="3117342" y="0"/>
                  </a:moveTo>
                  <a:lnTo>
                    <a:pt x="0" y="0"/>
                  </a:lnTo>
                  <a:lnTo>
                    <a:pt x="0" y="355853"/>
                  </a:lnTo>
                  <a:lnTo>
                    <a:pt x="3117342" y="355853"/>
                  </a:lnTo>
                  <a:lnTo>
                    <a:pt x="311734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16570" y="2356484"/>
              <a:ext cx="3117850" cy="356235"/>
            </a:xfrm>
            <a:custGeom>
              <a:avLst/>
              <a:gdLst/>
              <a:ahLst/>
              <a:cxnLst/>
              <a:rect l="l" t="t" r="r" b="b"/>
              <a:pathLst>
                <a:path w="3117850" h="356235">
                  <a:moveTo>
                    <a:pt x="0" y="355853"/>
                  </a:moveTo>
                  <a:lnTo>
                    <a:pt x="3117342" y="355853"/>
                  </a:lnTo>
                  <a:lnTo>
                    <a:pt x="3117342" y="0"/>
                  </a:lnTo>
                  <a:lnTo>
                    <a:pt x="0" y="0"/>
                  </a:lnTo>
                  <a:lnTo>
                    <a:pt x="0" y="355853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24769" y="2356484"/>
              <a:ext cx="337185" cy="356235"/>
            </a:xfrm>
            <a:custGeom>
              <a:avLst/>
              <a:gdLst/>
              <a:ahLst/>
              <a:cxnLst/>
              <a:rect l="l" t="t" r="r" b="b"/>
              <a:pathLst>
                <a:path w="337184" h="356235">
                  <a:moveTo>
                    <a:pt x="336803" y="0"/>
                  </a:moveTo>
                  <a:lnTo>
                    <a:pt x="0" y="0"/>
                  </a:lnTo>
                  <a:lnTo>
                    <a:pt x="0" y="355853"/>
                  </a:lnTo>
                  <a:lnTo>
                    <a:pt x="336803" y="355853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24769" y="2356484"/>
              <a:ext cx="337185" cy="356235"/>
            </a:xfrm>
            <a:custGeom>
              <a:avLst/>
              <a:gdLst/>
              <a:ahLst/>
              <a:cxnLst/>
              <a:rect l="l" t="t" r="r" b="b"/>
              <a:pathLst>
                <a:path w="337184" h="356235">
                  <a:moveTo>
                    <a:pt x="0" y="355853"/>
                  </a:moveTo>
                  <a:lnTo>
                    <a:pt x="336803" y="355853"/>
                  </a:lnTo>
                  <a:lnTo>
                    <a:pt x="336803" y="0"/>
                  </a:lnTo>
                  <a:lnTo>
                    <a:pt x="0" y="0"/>
                  </a:lnTo>
                  <a:lnTo>
                    <a:pt x="0" y="355853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0063" y="2445257"/>
              <a:ext cx="152400" cy="17754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114792" y="2782824"/>
            <a:ext cx="3879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Calibri"/>
                <a:cs typeface="Calibri"/>
              </a:rPr>
              <a:t>next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38643" y="2098548"/>
            <a:ext cx="3502660" cy="892810"/>
            <a:chOff x="7438643" y="2098548"/>
            <a:chExt cx="3502660" cy="892810"/>
          </a:xfrm>
        </p:grpSpPr>
        <p:sp>
          <p:nvSpPr>
            <p:cNvPr id="22" name="object 22"/>
            <p:cNvSpPr/>
            <p:nvPr/>
          </p:nvSpPr>
          <p:spPr>
            <a:xfrm>
              <a:off x="7446644" y="2606421"/>
              <a:ext cx="1905" cy="346710"/>
            </a:xfrm>
            <a:custGeom>
              <a:avLst/>
              <a:gdLst/>
              <a:ahLst/>
              <a:cxnLst/>
              <a:rect l="l" t="t" r="r" b="b"/>
              <a:pathLst>
                <a:path w="1904" h="346710">
                  <a:moveTo>
                    <a:pt x="1524" y="0"/>
                  </a:moveTo>
                  <a:lnTo>
                    <a:pt x="0" y="346582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6644" y="2915031"/>
              <a:ext cx="633730" cy="76200"/>
            </a:xfrm>
            <a:custGeom>
              <a:avLst/>
              <a:gdLst/>
              <a:ahLst/>
              <a:cxnLst/>
              <a:rect l="l" t="t" r="r" b="b"/>
              <a:pathLst>
                <a:path w="633729" h="76200">
                  <a:moveTo>
                    <a:pt x="557149" y="0"/>
                  </a:moveTo>
                  <a:lnTo>
                    <a:pt x="557149" y="76200"/>
                  </a:lnTo>
                  <a:lnTo>
                    <a:pt x="620394" y="44577"/>
                  </a:lnTo>
                  <a:lnTo>
                    <a:pt x="569849" y="44577"/>
                  </a:lnTo>
                  <a:lnTo>
                    <a:pt x="569849" y="31623"/>
                  </a:lnTo>
                  <a:lnTo>
                    <a:pt x="620395" y="31623"/>
                  </a:lnTo>
                  <a:lnTo>
                    <a:pt x="557149" y="0"/>
                  </a:lnTo>
                  <a:close/>
                </a:path>
                <a:path w="633729" h="76200">
                  <a:moveTo>
                    <a:pt x="557149" y="31623"/>
                  </a:moveTo>
                  <a:lnTo>
                    <a:pt x="0" y="31623"/>
                  </a:lnTo>
                  <a:lnTo>
                    <a:pt x="0" y="44577"/>
                  </a:lnTo>
                  <a:lnTo>
                    <a:pt x="557149" y="44577"/>
                  </a:lnTo>
                  <a:lnTo>
                    <a:pt x="557149" y="31623"/>
                  </a:lnTo>
                  <a:close/>
                </a:path>
                <a:path w="633729" h="76200">
                  <a:moveTo>
                    <a:pt x="620395" y="31623"/>
                  </a:moveTo>
                  <a:lnTo>
                    <a:pt x="569849" y="31623"/>
                  </a:lnTo>
                  <a:lnTo>
                    <a:pt x="569849" y="44577"/>
                  </a:lnTo>
                  <a:lnTo>
                    <a:pt x="620394" y="44577"/>
                  </a:lnTo>
                  <a:lnTo>
                    <a:pt x="633349" y="38100"/>
                  </a:lnTo>
                  <a:lnTo>
                    <a:pt x="620395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45120" y="2105025"/>
              <a:ext cx="3457575" cy="5080"/>
            </a:xfrm>
            <a:custGeom>
              <a:avLst/>
              <a:gdLst/>
              <a:ahLst/>
              <a:cxnLst/>
              <a:rect l="l" t="t" r="r" b="b"/>
              <a:pathLst>
                <a:path w="3457575" h="5080">
                  <a:moveTo>
                    <a:pt x="0" y="0"/>
                  </a:moveTo>
                  <a:lnTo>
                    <a:pt x="3457575" y="4572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864595" y="2109597"/>
              <a:ext cx="76200" cy="346710"/>
            </a:xfrm>
            <a:custGeom>
              <a:avLst/>
              <a:gdLst/>
              <a:ahLst/>
              <a:cxnLst/>
              <a:rect l="l" t="t" r="r" b="b"/>
              <a:pathLst>
                <a:path w="76200" h="346710">
                  <a:moveTo>
                    <a:pt x="0" y="270255"/>
                  </a:moveTo>
                  <a:lnTo>
                    <a:pt x="37719" y="346582"/>
                  </a:lnTo>
                  <a:lnTo>
                    <a:pt x="69829" y="283210"/>
                  </a:lnTo>
                  <a:lnTo>
                    <a:pt x="44450" y="283210"/>
                  </a:lnTo>
                  <a:lnTo>
                    <a:pt x="31496" y="283082"/>
                  </a:lnTo>
                  <a:lnTo>
                    <a:pt x="31558" y="270478"/>
                  </a:lnTo>
                  <a:lnTo>
                    <a:pt x="44512" y="270478"/>
                  </a:lnTo>
                  <a:lnTo>
                    <a:pt x="0" y="270255"/>
                  </a:lnTo>
                  <a:close/>
                </a:path>
                <a:path w="76200" h="346710">
                  <a:moveTo>
                    <a:pt x="45847" y="0"/>
                  </a:moveTo>
                  <a:lnTo>
                    <a:pt x="32893" y="0"/>
                  </a:lnTo>
                  <a:lnTo>
                    <a:pt x="31559" y="270255"/>
                  </a:lnTo>
                  <a:lnTo>
                    <a:pt x="31496" y="283082"/>
                  </a:lnTo>
                  <a:lnTo>
                    <a:pt x="44450" y="283210"/>
                  </a:lnTo>
                  <a:lnTo>
                    <a:pt x="45847" y="0"/>
                  </a:lnTo>
                  <a:close/>
                </a:path>
                <a:path w="76200" h="346710">
                  <a:moveTo>
                    <a:pt x="44512" y="270478"/>
                  </a:moveTo>
                  <a:lnTo>
                    <a:pt x="44450" y="283210"/>
                  </a:lnTo>
                  <a:lnTo>
                    <a:pt x="69829" y="283210"/>
                  </a:lnTo>
                  <a:lnTo>
                    <a:pt x="76200" y="270637"/>
                  </a:lnTo>
                  <a:lnTo>
                    <a:pt x="44512" y="270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30540" y="3161538"/>
            <a:ext cx="167640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Free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A16E227-A6CA-409F-B41F-0AA170667E6F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8CC9AA1-E686-F057-8174-9773BE0CF8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729DE51-178E-4036-9EFD-CB0D4B399FAA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Reducing</a:t>
            </a:r>
            <a:r>
              <a:rPr spc="-225" dirty="0"/>
              <a:t> </a:t>
            </a:r>
            <a:r>
              <a:rPr spc="-10" dirty="0"/>
              <a:t>Fragmentation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58335"/>
            <a:ext cx="10016490" cy="35598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66065" algn="l"/>
              </a:tabLst>
            </a:pPr>
            <a:r>
              <a:rPr sz="2800" dirty="0">
                <a:latin typeface="Calibri"/>
                <a:cs typeface="Calibri"/>
              </a:rPr>
              <a:t>Merge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free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adjacent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free</a:t>
            </a:r>
            <a:endParaRPr sz="2800">
              <a:latin typeface="Calibri"/>
              <a:cs typeface="Calibri"/>
            </a:endParaRPr>
          </a:p>
          <a:p>
            <a:pPr marL="722630" marR="104775" lvl="1" indent="-227329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preceding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end-</a:t>
            </a:r>
            <a:r>
              <a:rPr sz="2400" spc="-20" dirty="0">
                <a:latin typeface="Calibri"/>
                <a:cs typeface="Calibri"/>
              </a:rPr>
              <a:t>of-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baseline="-20833" dirty="0">
                <a:latin typeface="Calibri"/>
                <a:cs typeface="Calibri"/>
              </a:rPr>
              <a:t>j</a:t>
            </a:r>
            <a:r>
              <a:rPr sz="2400" spc="19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if 	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free</a:t>
            </a:r>
            <a:endParaRPr sz="2400">
              <a:latin typeface="Calibri"/>
              <a:cs typeface="Calibri"/>
            </a:endParaRPr>
          </a:p>
          <a:p>
            <a:pPr marL="722630" lvl="1" indent="-227329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66065" algn="l"/>
              </a:tabLst>
            </a:pP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best-</a:t>
            </a:r>
            <a:r>
              <a:rPr sz="2800" dirty="0">
                <a:latin typeface="Calibri"/>
                <a:cs typeface="Calibri"/>
              </a:rPr>
              <a:t>fit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next-</a:t>
            </a:r>
            <a:r>
              <a:rPr sz="2800" dirty="0">
                <a:latin typeface="Calibri"/>
                <a:cs typeface="Calibri"/>
              </a:rPr>
              <a:t>fit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allocation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strategy</a:t>
            </a:r>
            <a:endParaRPr sz="2800">
              <a:latin typeface="Calibri"/>
              <a:cs typeface="Calibri"/>
            </a:endParaRPr>
          </a:p>
          <a:p>
            <a:pPr marL="722630" marR="142240" lvl="1" indent="-227329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20" dirty="0">
                <a:latin typeface="Calibri"/>
                <a:cs typeface="Calibri"/>
              </a:rPr>
              <a:t>Best-</a:t>
            </a:r>
            <a:r>
              <a:rPr sz="2400" dirty="0">
                <a:latin typeface="Calibri"/>
                <a:cs typeface="Calibri"/>
              </a:rPr>
              <a:t>fit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(best)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chunk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satisfies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  <a:p>
            <a:pPr marL="722630" marR="30480" lvl="1" indent="-227329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15" dirty="0">
                <a:latin typeface="Calibri"/>
                <a:cs typeface="Calibri"/>
              </a:rPr>
              <a:t>Next-</a:t>
            </a:r>
            <a:r>
              <a:rPr sz="2400" dirty="0">
                <a:latin typeface="Calibri"/>
                <a:cs typeface="Calibri"/>
              </a:rPr>
              <a:t>fit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chunk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split 	recently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2471-2F45-797C-BA57-486A47744D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9422F49-59E5-4C43-A9D7-A28BBFB59FBE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Problems</a:t>
            </a:r>
            <a:r>
              <a:rPr spc="-14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dirty="0"/>
              <a:t>Manual</a:t>
            </a:r>
            <a:r>
              <a:rPr spc="-135" dirty="0"/>
              <a:t> </a:t>
            </a:r>
            <a:r>
              <a:rPr spc="-10" dirty="0"/>
              <a:t>Deallocation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9859645" cy="32912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Fail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leak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Critical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long-</a:t>
            </a: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programs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dangling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reference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debug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8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solution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support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implicit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deallocation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reside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runtime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(a.k.a.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garbage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collection)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620B-DDBB-BF93-7115-C9357EC3E9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912"/>
            <a:ext cx="4248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Program</a:t>
            </a:r>
            <a:r>
              <a:rPr spc="-185" dirty="0"/>
              <a:t> </a:t>
            </a:r>
            <a:r>
              <a:rPr spc="-10" dirty="0"/>
              <a:t>Segments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38427"/>
            <a:ext cx="5181600" cy="4761230"/>
          </a:xfrm>
          <a:custGeom>
            <a:avLst/>
            <a:gdLst/>
            <a:ahLst/>
            <a:cxnLst/>
            <a:rect l="l" t="t" r="r" b="b"/>
            <a:pathLst>
              <a:path w="5181600" h="4761230">
                <a:moveTo>
                  <a:pt x="5181600" y="0"/>
                </a:moveTo>
                <a:lnTo>
                  <a:pt x="0" y="0"/>
                </a:lnTo>
                <a:lnTo>
                  <a:pt x="0" y="4760976"/>
                </a:lnTo>
                <a:lnTo>
                  <a:pt x="5181600" y="4760976"/>
                </a:lnTo>
                <a:lnTo>
                  <a:pt x="51816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104900"/>
            <a:ext cx="4956175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500" spc="300" dirty="0">
                <a:latin typeface="Trebuchet MS"/>
                <a:cs typeface="Trebuchet MS"/>
              </a:rPr>
              <a:t>int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175" dirty="0">
                <a:latin typeface="Trebuchet MS"/>
                <a:cs typeface="Trebuchet MS"/>
              </a:rPr>
              <a:t>gv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=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2;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//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305" dirty="0">
                <a:latin typeface="Trebuchet MS"/>
                <a:cs typeface="Trebuchet MS"/>
              </a:rPr>
              <a:t>Initialized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40" dirty="0">
                <a:latin typeface="Trebuchet MS"/>
                <a:cs typeface="Trebuchet MS"/>
              </a:rPr>
              <a:t>global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90" dirty="0">
                <a:latin typeface="Trebuchet MS"/>
                <a:cs typeface="Trebuchet MS"/>
              </a:rPr>
              <a:t>in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.data </a:t>
            </a:r>
            <a:r>
              <a:rPr sz="1500" spc="285" dirty="0">
                <a:latin typeface="Trebuchet MS"/>
                <a:cs typeface="Trebuchet MS"/>
              </a:rPr>
              <a:t>float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204" dirty="0">
                <a:latin typeface="Trebuchet MS"/>
                <a:cs typeface="Trebuchet MS"/>
              </a:rPr>
              <a:t>gb;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//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60" dirty="0">
                <a:latin typeface="Trebuchet MS"/>
                <a:cs typeface="Trebuchet MS"/>
              </a:rPr>
              <a:t>Uninitialized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40" dirty="0">
                <a:latin typeface="Trebuchet MS"/>
                <a:cs typeface="Trebuchet MS"/>
              </a:rPr>
              <a:t>global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90" dirty="0">
                <a:latin typeface="Trebuchet MS"/>
                <a:cs typeface="Trebuchet MS"/>
              </a:rPr>
              <a:t>in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.bss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7889" y="1833293"/>
          <a:ext cx="3942077" cy="54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marR="20320" algn="ctr">
                        <a:lnSpc>
                          <a:spcPts val="1685"/>
                        </a:lnSpc>
                      </a:pPr>
                      <a:r>
                        <a:rPr sz="1500" spc="195" dirty="0">
                          <a:latin typeface="Trebuchet MS"/>
                          <a:cs typeface="Trebuchet MS"/>
                        </a:rPr>
                        <a:t>const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5"/>
                        </a:lnSpc>
                      </a:pPr>
                      <a:r>
                        <a:rPr sz="1500" spc="275" dirty="0">
                          <a:latin typeface="Trebuchet MS"/>
                          <a:cs typeface="Trebuchet MS"/>
                        </a:rPr>
                        <a:t>int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5"/>
                        </a:lnSpc>
                      </a:pPr>
                      <a:r>
                        <a:rPr sz="1500" spc="-25" dirty="0">
                          <a:latin typeface="Trebuchet MS"/>
                          <a:cs typeface="Trebuchet MS"/>
                        </a:rPr>
                        <a:t>MAX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5"/>
                        </a:lnSpc>
                      </a:pPr>
                      <a:r>
                        <a:rPr sz="1500" spc="80" dirty="0">
                          <a:latin typeface="Trebuchet MS"/>
                          <a:cs typeface="Trebuchet MS"/>
                        </a:rPr>
                        <a:t>=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685"/>
                        </a:lnSpc>
                      </a:pPr>
                      <a:r>
                        <a:rPr sz="1500" spc="160" dirty="0">
                          <a:latin typeface="Trebuchet MS"/>
                          <a:cs typeface="Trebuchet MS"/>
                        </a:rPr>
                        <a:t>10000;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5"/>
                        </a:lnSpc>
                      </a:pPr>
                      <a:r>
                        <a:rPr sz="1500" spc="110" dirty="0">
                          <a:latin typeface="Trebuchet MS"/>
                          <a:cs typeface="Trebuchet MS"/>
                        </a:rPr>
                        <a:t>//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685"/>
                        </a:lnSpc>
                      </a:pPr>
                      <a:r>
                        <a:rPr sz="1500" spc="195" dirty="0">
                          <a:latin typeface="Trebuchet MS"/>
                          <a:cs typeface="Trebuchet MS"/>
                        </a:rPr>
                        <a:t>.rodata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195" dirty="0">
                          <a:latin typeface="Trebuchet MS"/>
                          <a:cs typeface="Trebuchet MS"/>
                        </a:rPr>
                        <a:t>const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275" dirty="0">
                          <a:latin typeface="Trebuchet MS"/>
                          <a:cs typeface="Trebuchet MS"/>
                        </a:rPr>
                        <a:t>int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80" dirty="0">
                          <a:latin typeface="Trebuchet MS"/>
                          <a:cs typeface="Trebuchet MS"/>
                        </a:rPr>
                        <a:t>MIN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80" dirty="0">
                          <a:latin typeface="Trebuchet MS"/>
                          <a:cs typeface="Trebuchet MS"/>
                        </a:rPr>
                        <a:t>=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170" dirty="0">
                          <a:latin typeface="Trebuchet MS"/>
                          <a:cs typeface="Trebuchet MS"/>
                        </a:rPr>
                        <a:t>100;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110" dirty="0">
                          <a:latin typeface="Trebuchet MS"/>
                          <a:cs typeface="Trebuchet MS"/>
                        </a:rPr>
                        <a:t>//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500" spc="195" dirty="0">
                          <a:latin typeface="Trebuchet MS"/>
                          <a:cs typeface="Trebuchet MS"/>
                        </a:rPr>
                        <a:t>.rodata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72200" y="1138427"/>
            <a:ext cx="5181600" cy="4761230"/>
          </a:xfrm>
          <a:custGeom>
            <a:avLst/>
            <a:gdLst/>
            <a:ahLst/>
            <a:cxnLst/>
            <a:rect l="l" t="t" r="r" b="b"/>
            <a:pathLst>
              <a:path w="5181600" h="4761230">
                <a:moveTo>
                  <a:pt x="5181600" y="0"/>
                </a:moveTo>
                <a:lnTo>
                  <a:pt x="0" y="0"/>
                </a:lnTo>
                <a:lnTo>
                  <a:pt x="0" y="4760976"/>
                </a:lnTo>
                <a:lnTo>
                  <a:pt x="5181600" y="4760976"/>
                </a:lnTo>
                <a:lnTo>
                  <a:pt x="51816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143510">
              <a:lnSpc>
                <a:spcPts val="1440"/>
              </a:lnSpc>
              <a:spcBef>
                <a:spcPts val="445"/>
              </a:spcBef>
            </a:pPr>
            <a:r>
              <a:rPr dirty="0">
                <a:latin typeface="Segoe UI Symbol"/>
                <a:cs typeface="Segoe UI Symbol"/>
              </a:rPr>
              <a:t>❯</a:t>
            </a:r>
            <a:r>
              <a:rPr spc="50" dirty="0">
                <a:latin typeface="Segoe UI Symbol"/>
                <a:cs typeface="Segoe UI Symbol"/>
              </a:rPr>
              <a:t>  </a:t>
            </a:r>
            <a:r>
              <a:rPr spc="145" dirty="0"/>
              <a:t>g++</a:t>
            </a:r>
            <a:r>
              <a:rPr spc="495" dirty="0"/>
              <a:t> </a:t>
            </a:r>
            <a:r>
              <a:rPr spc="365" dirty="0"/>
              <a:t>-</a:t>
            </a:r>
            <a:r>
              <a:rPr spc="170" dirty="0"/>
              <a:t>std=c++17</a:t>
            </a:r>
            <a:r>
              <a:rPr spc="495" dirty="0"/>
              <a:t> </a:t>
            </a:r>
            <a:r>
              <a:rPr spc="365" dirty="0"/>
              <a:t>--</a:t>
            </a:r>
            <a:r>
              <a:rPr spc="220" dirty="0"/>
              <a:t>save-</a:t>
            </a:r>
            <a:r>
              <a:rPr spc="95" dirty="0"/>
              <a:t>temps</a:t>
            </a:r>
            <a:r>
              <a:rPr spc="495" dirty="0"/>
              <a:t> </a:t>
            </a:r>
            <a:r>
              <a:rPr spc="365" dirty="0"/>
              <a:t>-</a:t>
            </a:r>
            <a:r>
              <a:rPr spc="120" dirty="0"/>
              <a:t>o</a:t>
            </a:r>
            <a:r>
              <a:rPr spc="484" dirty="0"/>
              <a:t> </a:t>
            </a:r>
            <a:r>
              <a:rPr spc="195" dirty="0"/>
              <a:t>data- </a:t>
            </a:r>
            <a:r>
              <a:rPr spc="130" dirty="0"/>
              <a:t>segments</a:t>
            </a:r>
            <a:r>
              <a:rPr spc="484" dirty="0"/>
              <a:t> </a:t>
            </a:r>
            <a:r>
              <a:rPr spc="85" dirty="0"/>
              <a:t>cpp</a:t>
            </a:r>
          </a:p>
          <a:p>
            <a:pPr>
              <a:lnSpc>
                <a:spcPct val="100000"/>
              </a:lnSpc>
              <a:spcBef>
                <a:spcPts val="655"/>
              </a:spcBef>
            </a:pPr>
            <a:r>
              <a:rPr dirty="0">
                <a:latin typeface="Segoe UI Symbol"/>
                <a:cs typeface="Segoe UI Symbol"/>
              </a:rPr>
              <a:t>❯</a:t>
            </a:r>
            <a:r>
              <a:rPr spc="50" dirty="0">
                <a:latin typeface="Segoe UI Symbol"/>
                <a:cs typeface="Segoe UI Symbol"/>
              </a:rPr>
              <a:t>  </a:t>
            </a:r>
            <a:r>
              <a:rPr spc="275" dirty="0"/>
              <a:t>size</a:t>
            </a:r>
            <a:r>
              <a:rPr spc="480" dirty="0"/>
              <a:t> </a:t>
            </a:r>
            <a:r>
              <a:rPr spc="204" dirty="0"/>
              <a:t>data-</a:t>
            </a:r>
            <a:r>
              <a:rPr spc="150" dirty="0"/>
              <a:t>segments.o</a:t>
            </a:r>
          </a:p>
          <a:p>
            <a:pPr marL="351790">
              <a:lnSpc>
                <a:spcPts val="1620"/>
              </a:lnSpc>
              <a:spcBef>
                <a:spcPts val="635"/>
              </a:spcBef>
              <a:tabLst>
                <a:tab pos="1290955" algn="l"/>
                <a:tab pos="2348865" algn="l"/>
                <a:tab pos="3288665" algn="l"/>
                <a:tab pos="4229100" algn="l"/>
              </a:tabLst>
            </a:pPr>
            <a:r>
              <a:rPr spc="210" dirty="0"/>
              <a:t>text</a:t>
            </a:r>
            <a:r>
              <a:rPr dirty="0"/>
              <a:t>	</a:t>
            </a:r>
            <a:r>
              <a:rPr spc="145" dirty="0"/>
              <a:t>data</a:t>
            </a:r>
            <a:r>
              <a:rPr dirty="0"/>
              <a:t>	</a:t>
            </a:r>
            <a:r>
              <a:rPr spc="204" dirty="0"/>
              <a:t>bss</a:t>
            </a:r>
            <a:r>
              <a:rPr dirty="0"/>
              <a:t>	</a:t>
            </a:r>
            <a:r>
              <a:rPr spc="100" dirty="0"/>
              <a:t>dec</a:t>
            </a:r>
            <a:r>
              <a:rPr dirty="0"/>
              <a:t>	</a:t>
            </a:r>
            <a:r>
              <a:rPr spc="95" dirty="0"/>
              <a:t>hex</a:t>
            </a:r>
          </a:p>
          <a:p>
            <a:pPr>
              <a:lnSpc>
                <a:spcPts val="1620"/>
              </a:lnSpc>
            </a:pPr>
            <a:r>
              <a:rPr spc="170" dirty="0"/>
              <a:t>filename</a:t>
            </a:r>
          </a:p>
          <a:p>
            <a:pPr marL="469265">
              <a:lnSpc>
                <a:spcPts val="1620"/>
              </a:lnSpc>
              <a:spcBef>
                <a:spcPts val="645"/>
              </a:spcBef>
              <a:tabLst>
                <a:tab pos="1525905" algn="l"/>
                <a:tab pos="2465070" algn="l"/>
                <a:tab pos="3286760" algn="l"/>
                <a:tab pos="4344035" algn="l"/>
              </a:tabLst>
            </a:pPr>
            <a:r>
              <a:rPr spc="105" dirty="0"/>
              <a:t>135</a:t>
            </a:r>
            <a:r>
              <a:rPr dirty="0"/>
              <a:t>	</a:t>
            </a:r>
            <a:r>
              <a:rPr spc="105" dirty="0"/>
              <a:t>16</a:t>
            </a:r>
            <a:r>
              <a:rPr dirty="0"/>
              <a:t>	</a:t>
            </a:r>
            <a:r>
              <a:rPr spc="95" dirty="0"/>
              <a:t>16</a:t>
            </a:r>
            <a:r>
              <a:rPr dirty="0"/>
              <a:t>	</a:t>
            </a:r>
            <a:r>
              <a:rPr spc="105" dirty="0"/>
              <a:t>167</a:t>
            </a:r>
            <a:r>
              <a:rPr dirty="0"/>
              <a:t>	</a:t>
            </a:r>
            <a:r>
              <a:rPr spc="100" dirty="0"/>
              <a:t>a7</a:t>
            </a:r>
          </a:p>
          <a:p>
            <a:pPr>
              <a:lnSpc>
                <a:spcPts val="1620"/>
              </a:lnSpc>
            </a:pPr>
            <a:r>
              <a:rPr spc="204" dirty="0"/>
              <a:t>data-</a:t>
            </a:r>
            <a:r>
              <a:rPr spc="140" dirty="0"/>
              <a:t>segments.o</a:t>
            </a: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dirty="0">
                <a:latin typeface="Segoe UI Symbol"/>
                <a:cs typeface="Segoe UI Symbol"/>
              </a:rPr>
              <a:t>❯</a:t>
            </a:r>
            <a:r>
              <a:rPr spc="50" dirty="0">
                <a:latin typeface="Segoe UI Symbol"/>
                <a:cs typeface="Segoe UI Symbol"/>
              </a:rPr>
              <a:t>  </a:t>
            </a:r>
            <a:r>
              <a:rPr spc="65" dirty="0"/>
              <a:t>objdump</a:t>
            </a:r>
            <a:r>
              <a:rPr spc="484" dirty="0"/>
              <a:t> </a:t>
            </a:r>
            <a:r>
              <a:rPr spc="365" dirty="0"/>
              <a:t>-</a:t>
            </a:r>
            <a:r>
              <a:rPr spc="105" dirty="0"/>
              <a:t>CS</a:t>
            </a:r>
            <a:r>
              <a:rPr spc="480" dirty="0"/>
              <a:t> </a:t>
            </a:r>
            <a:r>
              <a:rPr spc="365" dirty="0"/>
              <a:t>-</a:t>
            </a:r>
            <a:r>
              <a:rPr spc="305" dirty="0"/>
              <a:t>s</a:t>
            </a:r>
            <a:r>
              <a:rPr spc="484" dirty="0"/>
              <a:t> </a:t>
            </a:r>
            <a:r>
              <a:rPr spc="365" dirty="0"/>
              <a:t>-j</a:t>
            </a:r>
            <a:r>
              <a:rPr spc="475" dirty="0"/>
              <a:t> </a:t>
            </a:r>
            <a:r>
              <a:rPr spc="204" dirty="0"/>
              <a:t>.data</a:t>
            </a:r>
            <a:r>
              <a:rPr spc="484" dirty="0"/>
              <a:t> </a:t>
            </a:r>
            <a:r>
              <a:rPr spc="204" dirty="0"/>
              <a:t>data-</a:t>
            </a:r>
            <a:r>
              <a:rPr spc="120" dirty="0"/>
              <a:t>segments</a:t>
            </a: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pc="340" dirty="0"/>
              <a:t>...</a:t>
            </a: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pc="130" dirty="0"/>
              <a:t>0000000000004010</a:t>
            </a:r>
            <a:r>
              <a:rPr spc="484" dirty="0"/>
              <a:t> </a:t>
            </a:r>
            <a:r>
              <a:rPr spc="180" dirty="0"/>
              <a:t>&lt;g_value&gt;:</a:t>
            </a:r>
          </a:p>
          <a:p>
            <a:pPr marL="469265">
              <a:lnSpc>
                <a:spcPts val="1620"/>
              </a:lnSpc>
              <a:spcBef>
                <a:spcPts val="640"/>
              </a:spcBef>
              <a:tabLst>
                <a:tab pos="1877695" algn="l"/>
              </a:tabLst>
            </a:pPr>
            <a:r>
              <a:rPr spc="165" dirty="0"/>
              <a:t>4010:</a:t>
            </a:r>
            <a:r>
              <a:rPr dirty="0"/>
              <a:t>	</a:t>
            </a:r>
            <a:r>
              <a:rPr spc="130" dirty="0"/>
              <a:t>02</a:t>
            </a:r>
            <a:r>
              <a:rPr spc="475" dirty="0"/>
              <a:t> </a:t>
            </a:r>
            <a:r>
              <a:rPr spc="130" dirty="0"/>
              <a:t>00</a:t>
            </a:r>
            <a:r>
              <a:rPr spc="475" dirty="0"/>
              <a:t> </a:t>
            </a:r>
            <a:r>
              <a:rPr spc="130" dirty="0"/>
              <a:t>00</a:t>
            </a:r>
            <a:r>
              <a:rPr spc="475" dirty="0"/>
              <a:t> </a:t>
            </a:r>
            <a:r>
              <a:rPr spc="100" dirty="0"/>
              <a:t>00</a:t>
            </a:r>
          </a:p>
          <a:p>
            <a:pPr>
              <a:lnSpc>
                <a:spcPts val="1620"/>
              </a:lnSpc>
            </a:pPr>
            <a:r>
              <a:rPr spc="345" dirty="0"/>
              <a:t>....</a:t>
            </a: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pc="130" dirty="0"/>
              <a:t>0000000000004014</a:t>
            </a:r>
            <a:r>
              <a:rPr spc="484" dirty="0"/>
              <a:t> </a:t>
            </a:r>
            <a:r>
              <a:rPr spc="204" dirty="0"/>
              <a:t>&lt;main::st&gt;:</a:t>
            </a:r>
          </a:p>
          <a:p>
            <a:pPr marL="469265">
              <a:lnSpc>
                <a:spcPts val="1620"/>
              </a:lnSpc>
              <a:spcBef>
                <a:spcPts val="645"/>
              </a:spcBef>
              <a:tabLst>
                <a:tab pos="1878330" algn="l"/>
              </a:tabLst>
            </a:pPr>
            <a:r>
              <a:rPr spc="165" dirty="0"/>
              <a:t>4014:</a:t>
            </a:r>
            <a:r>
              <a:rPr dirty="0"/>
              <a:t>	</a:t>
            </a:r>
            <a:r>
              <a:rPr spc="100" dirty="0"/>
              <a:t>4d</a:t>
            </a:r>
            <a:r>
              <a:rPr spc="475" dirty="0"/>
              <a:t> </a:t>
            </a:r>
            <a:r>
              <a:rPr spc="130" dirty="0"/>
              <a:t>00</a:t>
            </a:r>
            <a:r>
              <a:rPr spc="470" dirty="0"/>
              <a:t> </a:t>
            </a:r>
            <a:r>
              <a:rPr spc="130" dirty="0"/>
              <a:t>00</a:t>
            </a:r>
            <a:r>
              <a:rPr spc="480" dirty="0"/>
              <a:t> </a:t>
            </a:r>
            <a:r>
              <a:rPr spc="100" dirty="0"/>
              <a:t>00</a:t>
            </a:r>
          </a:p>
          <a:p>
            <a:pPr>
              <a:lnSpc>
                <a:spcPts val="1620"/>
              </a:lnSpc>
            </a:pPr>
            <a:r>
              <a:rPr spc="220" dirty="0"/>
              <a:t>M...</a:t>
            </a: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pc="130" dirty="0"/>
              <a:t>0000000000004018</a:t>
            </a:r>
            <a:r>
              <a:rPr spc="484" dirty="0"/>
              <a:t> </a:t>
            </a:r>
            <a:r>
              <a:rPr spc="215" dirty="0"/>
              <a:t>&lt;main::s_str&gt;:</a:t>
            </a:r>
          </a:p>
          <a:p>
            <a:pPr marL="469265">
              <a:lnSpc>
                <a:spcPct val="100000"/>
              </a:lnSpc>
              <a:spcBef>
                <a:spcPts val="635"/>
              </a:spcBef>
              <a:tabLst>
                <a:tab pos="1877695" algn="l"/>
              </a:tabLst>
            </a:pPr>
            <a:r>
              <a:rPr spc="165" dirty="0"/>
              <a:t>4018:</a:t>
            </a:r>
            <a:r>
              <a:rPr dirty="0"/>
              <a:t>	</a:t>
            </a:r>
            <a:r>
              <a:rPr spc="130" dirty="0"/>
              <a:t>43</a:t>
            </a:r>
            <a:r>
              <a:rPr spc="475" dirty="0"/>
              <a:t> </a:t>
            </a:r>
            <a:r>
              <a:rPr spc="130" dirty="0"/>
              <a:t>53</a:t>
            </a:r>
            <a:r>
              <a:rPr spc="475" dirty="0"/>
              <a:t> </a:t>
            </a:r>
            <a:r>
              <a:rPr spc="130" dirty="0"/>
              <a:t>33</a:t>
            </a:r>
            <a:r>
              <a:rPr spc="475" dirty="0"/>
              <a:t> </a:t>
            </a:r>
            <a:r>
              <a:rPr spc="130" dirty="0"/>
              <a:t>33</a:t>
            </a:r>
            <a:r>
              <a:rPr spc="475" dirty="0"/>
              <a:t> </a:t>
            </a:r>
            <a:r>
              <a:rPr spc="130" dirty="0"/>
              <a:t>35</a:t>
            </a:r>
            <a:r>
              <a:rPr spc="475" dirty="0"/>
              <a:t> </a:t>
            </a:r>
            <a:r>
              <a:rPr spc="130" dirty="0"/>
              <a:t>21</a:t>
            </a:r>
            <a:r>
              <a:rPr spc="475" dirty="0"/>
              <a:t> </a:t>
            </a:r>
            <a:r>
              <a:rPr spc="130" dirty="0"/>
              <a:t>0a</a:t>
            </a:r>
            <a:r>
              <a:rPr spc="475" dirty="0"/>
              <a:t> </a:t>
            </a:r>
            <a:r>
              <a:rPr spc="100" dirty="0"/>
              <a:t>00</a:t>
            </a:r>
          </a:p>
        </p:txBody>
      </p:sp>
      <p:sp>
        <p:nvSpPr>
          <p:cNvPr id="8" name="object 8"/>
          <p:cNvSpPr/>
          <p:nvPr/>
        </p:nvSpPr>
        <p:spPr>
          <a:xfrm>
            <a:off x="649223" y="5980176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939" y="2654045"/>
            <a:ext cx="4960620" cy="36779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500" spc="295" dirty="0">
                <a:latin typeface="Trebuchet MS"/>
                <a:cs typeface="Trebuchet MS"/>
              </a:rPr>
              <a:t>int</a:t>
            </a:r>
            <a:r>
              <a:rPr sz="1500" spc="490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main()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315" dirty="0">
                <a:latin typeface="Trebuchet MS"/>
                <a:cs typeface="Trebuchet MS"/>
              </a:rPr>
              <a:t>{</a:t>
            </a:r>
            <a:endParaRPr sz="1500" dirty="0">
              <a:latin typeface="Trebuchet MS"/>
              <a:cs typeface="Trebuchet MS"/>
            </a:endParaRPr>
          </a:p>
          <a:p>
            <a:pPr marL="247015">
              <a:lnSpc>
                <a:spcPct val="100000"/>
              </a:lnSpc>
              <a:spcBef>
                <a:spcPts val="645"/>
              </a:spcBef>
            </a:pPr>
            <a:r>
              <a:rPr sz="1500" spc="130" dirty="0">
                <a:latin typeface="Trebuchet MS"/>
                <a:cs typeface="Trebuchet MS"/>
              </a:rPr>
              <a:t>//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60" dirty="0">
                <a:latin typeface="Trebuchet MS"/>
                <a:cs typeface="Trebuchet MS"/>
              </a:rPr>
              <a:t>Uninitialized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290" dirty="0">
                <a:latin typeface="Trebuchet MS"/>
                <a:cs typeface="Trebuchet MS"/>
              </a:rPr>
              <a:t>static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290" dirty="0">
                <a:latin typeface="Trebuchet MS"/>
                <a:cs typeface="Trebuchet MS"/>
              </a:rPr>
              <a:t>in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50" dirty="0">
                <a:latin typeface="Trebuchet MS"/>
                <a:cs typeface="Trebuchet MS"/>
              </a:rPr>
              <a:t>.bss</a:t>
            </a:r>
            <a:endParaRPr sz="1500" dirty="0">
              <a:latin typeface="Trebuchet MS"/>
              <a:cs typeface="Trebuchet MS"/>
            </a:endParaRPr>
          </a:p>
          <a:p>
            <a:pPr marL="247015">
              <a:lnSpc>
                <a:spcPct val="100000"/>
              </a:lnSpc>
              <a:spcBef>
                <a:spcPts val="640"/>
              </a:spcBef>
            </a:pPr>
            <a:r>
              <a:rPr sz="1500" spc="290" dirty="0">
                <a:latin typeface="Trebuchet MS"/>
                <a:cs typeface="Trebuchet MS"/>
              </a:rPr>
              <a:t>static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155" dirty="0">
                <a:latin typeface="Trebuchet MS"/>
                <a:cs typeface="Trebuchet MS"/>
              </a:rPr>
              <a:t>double</a:t>
            </a:r>
            <a:r>
              <a:rPr sz="1500" spc="495" dirty="0">
                <a:latin typeface="Trebuchet MS"/>
                <a:cs typeface="Trebuchet MS"/>
              </a:rPr>
              <a:t> </a:t>
            </a:r>
            <a:r>
              <a:rPr sz="1500" spc="240" dirty="0">
                <a:latin typeface="Trebuchet MS"/>
                <a:cs typeface="Trebuchet MS"/>
              </a:rPr>
              <a:t>s_bss;</a:t>
            </a:r>
            <a:endParaRPr sz="1500" dirty="0">
              <a:latin typeface="Trebuchet MS"/>
              <a:cs typeface="Trebuchet MS"/>
            </a:endParaRPr>
          </a:p>
          <a:p>
            <a:pPr marL="247015" marR="1183005">
              <a:lnSpc>
                <a:spcPts val="2440"/>
              </a:lnSpc>
              <a:spcBef>
                <a:spcPts val="185"/>
              </a:spcBef>
            </a:pPr>
            <a:r>
              <a:rPr sz="1500" spc="130" dirty="0">
                <a:latin typeface="Trebuchet MS"/>
                <a:cs typeface="Trebuchet MS"/>
              </a:rPr>
              <a:t>//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305" dirty="0">
                <a:latin typeface="Trebuchet MS"/>
                <a:cs typeface="Trebuchet MS"/>
              </a:rPr>
              <a:t>Initialized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290" dirty="0">
                <a:latin typeface="Trebuchet MS"/>
                <a:cs typeface="Trebuchet MS"/>
              </a:rPr>
              <a:t>static</a:t>
            </a:r>
            <a:r>
              <a:rPr sz="1500" spc="490" dirty="0">
                <a:latin typeface="Trebuchet MS"/>
                <a:cs typeface="Trebuchet MS"/>
              </a:rPr>
              <a:t> </a:t>
            </a:r>
            <a:r>
              <a:rPr sz="1500" spc="290" dirty="0">
                <a:latin typeface="Trebuchet MS"/>
                <a:cs typeface="Trebuchet MS"/>
              </a:rPr>
              <a:t>in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195" dirty="0">
                <a:latin typeface="Trebuchet MS"/>
                <a:cs typeface="Trebuchet MS"/>
              </a:rPr>
              <a:t>.data </a:t>
            </a:r>
            <a:r>
              <a:rPr sz="1500" spc="290" dirty="0">
                <a:latin typeface="Trebuchet MS"/>
                <a:cs typeface="Trebuchet MS"/>
              </a:rPr>
              <a:t>static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295" dirty="0">
                <a:latin typeface="Trebuchet MS"/>
                <a:cs typeface="Trebuchet MS"/>
              </a:rPr>
              <a:t>int</a:t>
            </a:r>
            <a:r>
              <a:rPr sz="1500" spc="490" dirty="0">
                <a:latin typeface="Trebuchet MS"/>
                <a:cs typeface="Trebuchet MS"/>
              </a:rPr>
              <a:t> </a:t>
            </a:r>
            <a:r>
              <a:rPr sz="1500" spc="315" dirty="0">
                <a:latin typeface="Trebuchet MS"/>
                <a:cs typeface="Trebuchet MS"/>
              </a:rPr>
              <a:t>st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=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77;</a:t>
            </a:r>
            <a:endParaRPr sz="1500" dirty="0">
              <a:latin typeface="Trebuchet MS"/>
              <a:cs typeface="Trebuchet MS"/>
            </a:endParaRPr>
          </a:p>
          <a:p>
            <a:pPr marL="247015">
              <a:lnSpc>
                <a:spcPct val="100000"/>
              </a:lnSpc>
              <a:spcBef>
                <a:spcPts val="455"/>
              </a:spcBef>
            </a:pPr>
            <a:r>
              <a:rPr sz="1500" spc="290" dirty="0">
                <a:latin typeface="Trebuchet MS"/>
                <a:cs typeface="Trebuchet MS"/>
              </a:rPr>
              <a:t>static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180" dirty="0">
                <a:latin typeface="Trebuchet MS"/>
                <a:cs typeface="Trebuchet MS"/>
              </a:rPr>
              <a:t>char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300" dirty="0">
                <a:latin typeface="Trebuchet MS"/>
                <a:cs typeface="Trebuchet MS"/>
              </a:rPr>
              <a:t>s_str[]</a:t>
            </a:r>
            <a:r>
              <a:rPr sz="1500" spc="48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=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229" dirty="0">
                <a:latin typeface="Trebuchet MS"/>
                <a:cs typeface="Trebuchet MS"/>
              </a:rPr>
              <a:t>"CS335!\n";</a:t>
            </a:r>
            <a:endParaRPr sz="1500" dirty="0">
              <a:latin typeface="Trebuchet MS"/>
              <a:cs typeface="Trebuchet MS"/>
            </a:endParaRPr>
          </a:p>
          <a:p>
            <a:pPr marL="247015" marR="5080">
              <a:lnSpc>
                <a:spcPts val="2440"/>
              </a:lnSpc>
              <a:spcBef>
                <a:spcPts val="185"/>
              </a:spcBef>
            </a:pPr>
            <a:r>
              <a:rPr sz="1500" spc="200" dirty="0">
                <a:latin typeface="Trebuchet MS"/>
                <a:cs typeface="Trebuchet MS"/>
              </a:rPr>
              <a:t>const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280" dirty="0">
                <a:latin typeface="Trebuchet MS"/>
                <a:cs typeface="Trebuchet MS"/>
              </a:rPr>
              <a:t>float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290" dirty="0">
                <a:latin typeface="Trebuchet MS"/>
                <a:cs typeface="Trebuchet MS"/>
              </a:rPr>
              <a:t>pi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=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225" dirty="0">
                <a:latin typeface="Trebuchet MS"/>
                <a:cs typeface="Trebuchet MS"/>
              </a:rPr>
              <a:t>3.14;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//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290" dirty="0">
                <a:latin typeface="Trebuchet MS"/>
                <a:cs typeface="Trebuchet MS"/>
              </a:rPr>
              <a:t>local,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200" dirty="0">
                <a:latin typeface="Trebuchet MS"/>
                <a:cs typeface="Trebuchet MS"/>
              </a:rPr>
              <a:t>.rodata </a:t>
            </a:r>
            <a:r>
              <a:rPr sz="1500" spc="300" dirty="0">
                <a:latin typeface="Trebuchet MS"/>
                <a:cs typeface="Trebuchet MS"/>
              </a:rPr>
              <a:t>int</a:t>
            </a:r>
            <a:r>
              <a:rPr sz="1500" spc="484" dirty="0">
                <a:latin typeface="Trebuchet MS"/>
                <a:cs typeface="Trebuchet MS"/>
              </a:rPr>
              <a:t> </a:t>
            </a:r>
            <a:r>
              <a:rPr sz="1500" spc="229" dirty="0">
                <a:latin typeface="Trebuchet MS"/>
                <a:cs typeface="Trebuchet MS"/>
              </a:rPr>
              <a:t>l_value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=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210" dirty="0">
                <a:latin typeface="Trebuchet MS"/>
                <a:cs typeface="Trebuchet MS"/>
              </a:rPr>
              <a:t>42;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130" dirty="0">
                <a:latin typeface="Trebuchet MS"/>
                <a:cs typeface="Trebuchet MS"/>
              </a:rPr>
              <a:t>//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275" dirty="0">
                <a:latin typeface="Trebuchet MS"/>
                <a:cs typeface="Trebuchet MS"/>
              </a:rPr>
              <a:t>local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220" dirty="0">
                <a:latin typeface="Trebuchet MS"/>
                <a:cs typeface="Trebuchet MS"/>
              </a:rPr>
              <a:t>to</a:t>
            </a:r>
            <a:r>
              <a:rPr sz="1500" spc="47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main</a:t>
            </a:r>
            <a:r>
              <a:rPr sz="1500" spc="210" dirty="0">
                <a:latin typeface="Trebuchet MS"/>
                <a:cs typeface="Trebuchet MS"/>
              </a:rPr>
              <a:t> return</a:t>
            </a:r>
            <a:r>
              <a:rPr sz="1500" spc="470" dirty="0">
                <a:latin typeface="Trebuchet MS"/>
                <a:cs typeface="Trebuchet MS"/>
              </a:rPr>
              <a:t> </a:t>
            </a:r>
            <a:r>
              <a:rPr sz="1500" spc="220" dirty="0">
                <a:latin typeface="Trebuchet MS"/>
                <a:cs typeface="Trebuchet MS"/>
              </a:rPr>
              <a:t>0;</a:t>
            </a:r>
            <a:endParaRPr sz="1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315" dirty="0">
                <a:latin typeface="Trebuchet MS"/>
                <a:cs typeface="Trebuchet MS"/>
              </a:rPr>
              <a:t>}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500" dirty="0">
              <a:latin typeface="Trebuchet MS"/>
              <a:cs typeface="Trebuchet MS"/>
            </a:endParaRPr>
          </a:p>
          <a:p>
            <a:pPr marL="59055">
              <a:lnSpc>
                <a:spcPct val="100000"/>
              </a:lnSpc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C++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Internals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::</a:t>
            </a:r>
            <a:r>
              <a:rPr sz="1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Memory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Layout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849004B-DE96-4EC5-8630-6AA256AFFCC8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5ECEE8-D983-794D-D910-56C76E133A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/>
              <a:t>Runtime Environment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AEC06C5-9206-48BF-8736-5F245C12D178}" type="datetime1">
              <a:rPr lang="en-US" spc="-10" smtClean="0"/>
              <a:t>7/25/2025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Strategies</a:t>
            </a:r>
            <a:r>
              <a:rPr spc="-175" dirty="0"/>
              <a:t> </a:t>
            </a:r>
            <a:r>
              <a:rPr dirty="0"/>
              <a:t>for</a:t>
            </a:r>
            <a:r>
              <a:rPr spc="-175" dirty="0"/>
              <a:t> </a:t>
            </a:r>
            <a:r>
              <a:rPr spc="-10" dirty="0"/>
              <a:t>Storage</a:t>
            </a:r>
            <a:r>
              <a:rPr spc="-180" dirty="0"/>
              <a:t> </a:t>
            </a:r>
            <a:r>
              <a:rPr spc="-10" dirty="0"/>
              <a:t>Allocation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391795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Static</a:t>
            </a:r>
            <a:r>
              <a:rPr spc="-55" dirty="0"/>
              <a:t> </a:t>
            </a:r>
            <a:r>
              <a:rPr dirty="0"/>
              <a:t>allocation</a:t>
            </a:r>
            <a:r>
              <a:rPr spc="-5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Lay</a:t>
            </a:r>
            <a:r>
              <a:rPr spc="-35" dirty="0"/>
              <a:t> </a:t>
            </a:r>
            <a:r>
              <a:rPr dirty="0"/>
              <a:t>out</a:t>
            </a:r>
            <a:r>
              <a:rPr spc="-45" dirty="0"/>
              <a:t> </a:t>
            </a:r>
            <a:r>
              <a:rPr spc="-10" dirty="0"/>
              <a:t>storage</a:t>
            </a:r>
            <a:r>
              <a:rPr spc="-55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dirty="0"/>
              <a:t>compile</a:t>
            </a:r>
            <a:r>
              <a:rPr spc="-50" dirty="0"/>
              <a:t> </a:t>
            </a:r>
            <a:r>
              <a:rPr dirty="0"/>
              <a:t>time</a:t>
            </a:r>
            <a:r>
              <a:rPr spc="-45" dirty="0"/>
              <a:t> </a:t>
            </a:r>
            <a:r>
              <a:rPr dirty="0"/>
              <a:t>only</a:t>
            </a:r>
            <a:r>
              <a:rPr spc="-45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spc="-10" dirty="0"/>
              <a:t>studying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program</a:t>
            </a:r>
            <a:r>
              <a:rPr spc="-65" dirty="0"/>
              <a:t> </a:t>
            </a:r>
            <a:r>
              <a:rPr spc="-20" dirty="0"/>
              <a:t>text</a:t>
            </a: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allocated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compile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Dynamic</a:t>
            </a:r>
            <a:r>
              <a:rPr spc="-65" dirty="0"/>
              <a:t> </a:t>
            </a:r>
            <a:r>
              <a:rPr dirty="0"/>
              <a:t>allocation</a:t>
            </a:r>
            <a:r>
              <a:rPr spc="-7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Storage</a:t>
            </a:r>
            <a:r>
              <a:rPr spc="-70" dirty="0"/>
              <a:t> </a:t>
            </a:r>
            <a:r>
              <a:rPr dirty="0"/>
              <a:t>allocation</a:t>
            </a:r>
            <a:r>
              <a:rPr spc="-65" dirty="0"/>
              <a:t> </a:t>
            </a:r>
            <a:r>
              <a:rPr dirty="0"/>
              <a:t>decisions</a:t>
            </a:r>
            <a:r>
              <a:rPr spc="-45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made</a:t>
            </a:r>
            <a:r>
              <a:rPr spc="-50" dirty="0"/>
              <a:t> </a:t>
            </a:r>
            <a:r>
              <a:rPr dirty="0"/>
              <a:t>when</a:t>
            </a:r>
            <a:r>
              <a:rPr spc="-55" dirty="0"/>
              <a:t> </a:t>
            </a:r>
            <a:r>
              <a:rPr spc="-25" dirty="0"/>
              <a:t>the </a:t>
            </a:r>
            <a:r>
              <a:rPr dirty="0"/>
              <a:t>program</a:t>
            </a:r>
            <a:r>
              <a:rPr spc="-85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spc="-10" dirty="0"/>
              <a:t>running</a:t>
            </a: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run-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storage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Local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allocated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stack</a:t>
            </a:r>
            <a:endParaRPr sz="2000">
              <a:latin typeface="Calibri"/>
              <a:cs typeface="Calibri"/>
            </a:endParaRPr>
          </a:p>
          <a:p>
            <a:pPr marL="697230" marR="438784" lvl="1" indent="-227329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deallocation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any 	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reclamation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9F208-EE37-2EA6-F9A2-FCAB329D4E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7127</Words>
  <Application>Microsoft Office PowerPoint</Application>
  <PresentationFormat>Widescreen</PresentationFormat>
  <Paragraphs>1287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 MT</vt:lpstr>
      <vt:lpstr>Calibri</vt:lpstr>
      <vt:lpstr>Calibri Light</vt:lpstr>
      <vt:lpstr>Cambria Math</vt:lpstr>
      <vt:lpstr>Segoe UI Symbol</vt:lpstr>
      <vt:lpstr>Times New Roman</vt:lpstr>
      <vt:lpstr>Trebuchet MS</vt:lpstr>
      <vt:lpstr>Office Theme</vt:lpstr>
      <vt:lpstr> Runtime Environments</vt:lpstr>
      <vt:lpstr>An Overview of Compilation</vt:lpstr>
      <vt:lpstr>Abstraction Spectrum</vt:lpstr>
      <vt:lpstr>Runtime Environment</vt:lpstr>
      <vt:lpstr>Issues Dealt with Runtime Environments</vt:lpstr>
      <vt:lpstr>Storage Organization</vt:lpstr>
      <vt:lpstr>Virtual Address Space</vt:lpstr>
      <vt:lpstr>Program Segments</vt:lpstr>
      <vt:lpstr>Strategies for Storage Allocation</vt:lpstr>
      <vt:lpstr>Static Allocation</vt:lpstr>
      <vt:lpstr>Allocating Arrays Statically</vt:lpstr>
      <vt:lpstr>Stack vs Heap Allocation</vt:lpstr>
      <vt:lpstr>Comparing the Cost of Stack and Heap Allocations</vt:lpstr>
      <vt:lpstr>Static vs Dynamic Allocation</vt:lpstr>
      <vt:lpstr>Procedure Abstraction Activations, calling conventions, accessing local and non-local data</vt:lpstr>
      <vt:lpstr>Procedure Calls</vt:lpstr>
      <vt:lpstr>Control Abstraction</vt:lpstr>
      <vt:lpstr>Procedure Calls</vt:lpstr>
      <vt:lpstr>Activation Tree</vt:lpstr>
      <vt:lpstr>Quicksort Code</vt:lpstr>
      <vt:lpstr>One Possible Activation Tree</vt:lpstr>
      <vt:lpstr>Example of Procedure Activations</vt:lpstr>
      <vt:lpstr>Control Stack</vt:lpstr>
      <vt:lpstr>Is a Stack Sufficient?</vt:lpstr>
      <vt:lpstr>Function Closure</vt:lpstr>
      <vt:lpstr>Environment and State</vt:lpstr>
      <vt:lpstr>Activation Record</vt:lpstr>
      <vt:lpstr>Activation Record</vt:lpstr>
      <vt:lpstr>Sequence of Activation Record Manipulation</vt:lpstr>
      <vt:lpstr>What is in G()’s Activation Record when F() calls G()?</vt:lpstr>
      <vt:lpstr>A Standard Procedure Linkage</vt:lpstr>
      <vt:lpstr>Calling and Return Sequence</vt:lpstr>
      <vt:lpstr>Calling Sequence</vt:lpstr>
      <vt:lpstr>Division of Tasks Between Caller and Callee</vt:lpstr>
      <vt:lpstr>Division of Tasks Between Caller and Callee</vt:lpstr>
      <vt:lpstr>Calling Conventions</vt:lpstr>
      <vt:lpstr>Example Procedure Call</vt:lpstr>
      <vt:lpstr>Example Procedure Call</vt:lpstr>
      <vt:lpstr>Register Saving Conventions</vt:lpstr>
      <vt:lpstr>Use of Callee-Saved Registers</vt:lpstr>
      <vt:lpstr>Division of Tasks Between Caller and Callee</vt:lpstr>
      <vt:lpstr>Data Communication between Procedures</vt:lpstr>
      <vt:lpstr>Call by Value and Call by Reference</vt:lpstr>
      <vt:lpstr>Call by Name</vt:lpstr>
      <vt:lpstr>Challenges with Call by Name</vt:lpstr>
      <vt:lpstr>Name Spaces, and Lexical and Dynamic Scoping</vt:lpstr>
      <vt:lpstr>Nested Lexical Scopes in Pascal</vt:lpstr>
      <vt:lpstr>Lexical and Dynamic Scope</vt:lpstr>
      <vt:lpstr>Lexical and Dynamic Scoping in Perl</vt:lpstr>
      <vt:lpstr>Scoping Rules for C and Java Languages</vt:lpstr>
      <vt:lpstr>Allocating Activation Records</vt:lpstr>
      <vt:lpstr>Variable Length Data on the Stack</vt:lpstr>
      <vt:lpstr>Data Access without Nested Procedures</vt:lpstr>
      <vt:lpstr>Access to Non-local Data in Nested Procedures</vt:lpstr>
      <vt:lpstr>Access Links</vt:lpstr>
      <vt:lpstr>Nesting Depth</vt:lpstr>
      <vt:lpstr>Quicksort in ML using Nested Procedures</vt:lpstr>
      <vt:lpstr>How to find non-local 𝑥?</vt:lpstr>
      <vt:lpstr>Example of Access Links</vt:lpstr>
      <vt:lpstr>Example of Access Links</vt:lpstr>
      <vt:lpstr>Manipulating Access Links</vt:lpstr>
      <vt:lpstr>Manipulating Access Links</vt:lpstr>
      <vt:lpstr>Manipulating Access Links</vt:lpstr>
      <vt:lpstr>Manipulating Access Links</vt:lpstr>
      <vt:lpstr>Displays</vt:lpstr>
      <vt:lpstr>Insight in Using Displays</vt:lpstr>
      <vt:lpstr>Displays</vt:lpstr>
      <vt:lpstr>Access Links vs Displays</vt:lpstr>
      <vt:lpstr>Heap Management</vt:lpstr>
      <vt:lpstr>Heap Management</vt:lpstr>
      <vt:lpstr>First-fit Allocation</vt:lpstr>
      <vt:lpstr>Reducing Fragmentation</vt:lpstr>
      <vt:lpstr>Problems with Manual Deallocation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Sanjit Setua</dc:creator>
  <cp:lastModifiedBy>Sanjit Setua</cp:lastModifiedBy>
  <cp:revision>2</cp:revision>
  <dcterms:created xsi:type="dcterms:W3CDTF">2025-07-25T04:43:40Z</dcterms:created>
  <dcterms:modified xsi:type="dcterms:W3CDTF">2025-07-25T05:19:10Z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2025-07-25T00:00:00Z</vt:filetime>
  </property>
  <property fmtid="{D5CDD505-2E9C-101B-9397-08002B2CF9AE}" pid="5" name="Producer">
    <vt:lpwstr>Microsoft® PowerPoint® 2019</vt:lpwstr>
  </property>
</Properties>
</file>