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0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C3FD2-F561-4157-970C-D319600CD578}" type="datetimeFigureOut">
              <a:rPr lang="en-IN" smtClean="0"/>
              <a:t>17-09-2025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AF702-C3D9-4A9B-BAD4-E90D6AA4C6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4157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C3FD2-F561-4157-970C-D319600CD578}" type="datetimeFigureOut">
              <a:rPr lang="en-IN" smtClean="0"/>
              <a:t>17-09-2025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AF702-C3D9-4A9B-BAD4-E90D6AA4C6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1340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C3FD2-F561-4157-970C-D319600CD578}" type="datetimeFigureOut">
              <a:rPr lang="en-IN" smtClean="0"/>
              <a:t>17-09-2025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AF702-C3D9-4A9B-BAD4-E90D6AA4C6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8888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C3FD2-F561-4157-970C-D319600CD578}" type="datetimeFigureOut">
              <a:rPr lang="en-IN" smtClean="0"/>
              <a:t>17-09-2025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AF702-C3D9-4A9B-BAD4-E90D6AA4C6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3880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C3FD2-F561-4157-970C-D319600CD578}" type="datetimeFigureOut">
              <a:rPr lang="en-IN" smtClean="0"/>
              <a:t>17-09-2025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AF702-C3D9-4A9B-BAD4-E90D6AA4C6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2587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C3FD2-F561-4157-970C-D319600CD578}" type="datetimeFigureOut">
              <a:rPr lang="en-IN" smtClean="0"/>
              <a:t>17-09-2025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AF702-C3D9-4A9B-BAD4-E90D6AA4C6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0037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C3FD2-F561-4157-970C-D319600CD578}" type="datetimeFigureOut">
              <a:rPr lang="en-IN" smtClean="0"/>
              <a:t>17-09-2025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AF702-C3D9-4A9B-BAD4-E90D6AA4C6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3439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C3FD2-F561-4157-970C-D319600CD578}" type="datetimeFigureOut">
              <a:rPr lang="en-IN" smtClean="0"/>
              <a:t>17-09-2025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AF702-C3D9-4A9B-BAD4-E90D6AA4C6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9974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C3FD2-F561-4157-970C-D319600CD578}" type="datetimeFigureOut">
              <a:rPr lang="en-IN" smtClean="0"/>
              <a:t>17-09-2025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AF702-C3D9-4A9B-BAD4-E90D6AA4C6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8815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C3FD2-F561-4157-970C-D319600CD578}" type="datetimeFigureOut">
              <a:rPr lang="en-IN" smtClean="0"/>
              <a:t>17-09-2025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AF702-C3D9-4A9B-BAD4-E90D6AA4C6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7087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C3FD2-F561-4157-970C-D319600CD578}" type="datetimeFigureOut">
              <a:rPr lang="en-IN" smtClean="0"/>
              <a:t>17-09-2025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AF702-C3D9-4A9B-BAD4-E90D6AA4C6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0320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C3FD2-F561-4157-970C-D319600CD578}" type="datetimeFigureOut">
              <a:rPr lang="en-IN" smtClean="0"/>
              <a:t>17-09-2025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3AF702-C3D9-4A9B-BAD4-E90D6AA4C6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6280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Fast Fourier Transform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err="1" smtClean="0"/>
              <a:t>Prof.</a:t>
            </a:r>
            <a:r>
              <a:rPr lang="en-IN" dirty="0" smtClean="0"/>
              <a:t> </a:t>
            </a:r>
            <a:r>
              <a:rPr lang="en-IN" dirty="0" err="1" smtClean="0"/>
              <a:t>Amlan</a:t>
            </a:r>
            <a:r>
              <a:rPr lang="en-IN" dirty="0" smtClean="0"/>
              <a:t> </a:t>
            </a:r>
            <a:r>
              <a:rPr lang="en-IN" dirty="0" err="1" smtClean="0"/>
              <a:t>Chakrabarti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31770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883" y="446481"/>
            <a:ext cx="7201338" cy="6336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60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308" y="428957"/>
            <a:ext cx="6653655" cy="284363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2750" y="3598155"/>
            <a:ext cx="7254155" cy="2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646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764" y="865782"/>
            <a:ext cx="11968236" cy="2685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18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770" y="2017194"/>
            <a:ext cx="10431331" cy="4305901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FFT?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8956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780" y="967193"/>
            <a:ext cx="8373644" cy="136226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361" y="2657367"/>
            <a:ext cx="10231278" cy="154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770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 Key Idea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456" y="1666150"/>
            <a:ext cx="8792802" cy="519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868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208" y="400688"/>
            <a:ext cx="6697010" cy="162900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947" y="2114040"/>
            <a:ext cx="7249537" cy="4420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68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902" y="320894"/>
            <a:ext cx="8886946" cy="5370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642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648" y="743621"/>
            <a:ext cx="6820852" cy="186716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779" y="2949193"/>
            <a:ext cx="7268589" cy="2133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595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561" y="398440"/>
            <a:ext cx="7259063" cy="583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290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7868748" cy="5277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50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15</Words>
  <Application>Microsoft Office PowerPoint</Application>
  <PresentationFormat>Widescreen</PresentationFormat>
  <Paragraphs>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Fast Fourier Transform</vt:lpstr>
      <vt:lpstr>What is FFT?</vt:lpstr>
      <vt:lpstr>PowerPoint Presentation</vt:lpstr>
      <vt:lpstr>The Key Idea</vt:lpstr>
      <vt:lpstr>PowerPoint Presentation</vt:lpstr>
      <vt:lpstr>PowerPoint Presentation</vt:lpstr>
      <vt:lpstr>PowerPoint Presentation</vt:lpstr>
      <vt:lpstr>PowerPoint Presentation</vt:lpstr>
      <vt:lpstr>Example</vt:lpstr>
      <vt:lpstr>PowerPoint Presentation</vt:lpstr>
      <vt:lpstr>PowerPoint Presentation</vt:lpstr>
      <vt:lpstr>PowerPoint Presentation</vt:lpstr>
    </vt:vector>
  </TitlesOfParts>
  <Company>HP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Fast Fourier Transform</dc:title>
  <dc:creator>Microsoft account</dc:creator>
  <cp:lastModifiedBy>Microsoft account</cp:lastModifiedBy>
  <cp:revision>4</cp:revision>
  <dcterms:created xsi:type="dcterms:W3CDTF">2025-09-17T05:36:57Z</dcterms:created>
  <dcterms:modified xsi:type="dcterms:W3CDTF">2025-09-17T05:43:24Z</dcterms:modified>
</cp:coreProperties>
</file>