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Analytics Dashboard - Employee Attrition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What is the overall attrition rate, and how does it compare across departments?</a:t>
            </a:r>
          </a:p>
          <a:p>
            <a:r>
              <a:t>2. Which department has the highest and lowest attrition rates?</a:t>
            </a:r>
          </a:p>
          <a:p>
            <a:r>
              <a:t>3. How does gender distribution affect attrition trends?</a:t>
            </a:r>
          </a:p>
          <a:p>
            <a:r>
              <a:t>4. What is the correlation between employee age and attrition rate?</a:t>
            </a:r>
          </a:p>
          <a:p>
            <a:r>
              <a:t>5. Does job satisfaction impact attrition? If so, how?</a:t>
            </a:r>
          </a:p>
          <a:p>
            <a:r>
              <a:t>6. What role does education field play in employee retention?</a:t>
            </a:r>
          </a:p>
          <a:p>
            <a:r>
              <a:t>7. Are there specific job roles with significantly higher attrition?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Analytics Dashboard - Work-Life Balance &amp; Overtime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1. How does overtime affect attrition? Is there a clear pattern?</a:t>
            </a:r>
          </a:p>
          <a:p>
            <a:r>
              <a:t>2. Is there a relationship between work-life balance ratings and employee retention?</a:t>
            </a:r>
          </a:p>
          <a:p>
            <a:r>
              <a:t>3. What is the impact of job involvement levels on attrition?</a:t>
            </a:r>
          </a:p>
          <a:p>
            <a:r>
              <a:t>4. Does performance rating influence the likelihood of attrition?</a:t>
            </a:r>
          </a:p>
          <a:p>
            <a:r>
              <a:t>5. How does salary hike percentage relate to employee retention?</a:t>
            </a:r>
          </a:p>
          <a:p>
            <a:r>
              <a:t>6. Are employees with higher stock options more likely to stay?</a:t>
            </a:r>
          </a:p>
          <a:p>
            <a:r>
              <a:t>7. What proactive measures can be taken to reduce attrition based on this analysis?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