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MegaMart 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Questions &amp;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9. What is the distribution of profit across different regions?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10. How do completed, pending, and canceled orders affect revenue?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the total sales and profit trend over time?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2. Which products generate the highest total sales?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Which region contributes the most to total sales and profit?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 How does the order status impact overall sales and profit?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5. Which payment method is most preferred by customers?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6. What is the profit percentage across different product categories?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7. How do sales vary by customer region and category?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8. Which month has the highest total sales and why?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