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 Analysis - Key Metrics &amp;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Key Sales Metrics:</a:t>
            </a:r>
          </a:p>
          <a:p>
            <a:r>
              <a:t>- What is the total sales amount?</a:t>
            </a:r>
          </a:p>
          <a:p>
            <a:r>
              <a:t>- How much profit has been made?</a:t>
            </a:r>
          </a:p>
          <a:p>
            <a:r>
              <a:t>- What is the profit-making percentage?</a:t>
            </a:r>
          </a:p>
          <a:p>
            <a:r>
              <a:t>- What is the average order value?</a:t>
            </a:r>
          </a:p>
          <a:p>
            <a:r>
              <a:t>- How many total quantities were sold?</a:t>
            </a:r>
          </a:p>
          <a:p>
            <a:r>
              <a:t>- Which product category has the highest sales?</a:t>
            </a:r>
          </a:p>
          <a:p>
            <a:r>
              <a:t>- What are the sales figures for different categories?</a:t>
            </a:r>
          </a:p>
          <a:p>
            <a:endParaRPr/>
          </a:p>
          <a:p>
            <a:r>
              <a:t>Performance Trends:</a:t>
            </a:r>
          </a:p>
          <a:p>
            <a:r>
              <a:t>- How has profit changed over time?</a:t>
            </a:r>
          </a:p>
          <a:p>
            <a:r>
              <a:t>- How do sales vary by state?</a:t>
            </a:r>
          </a:p>
          <a:p>
            <a:r>
              <a:t>- How many customers were there in each year?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 Analysis - Customer &amp; Market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Customer &amp; Market Insights:</a:t>
            </a:r>
          </a:p>
          <a:p>
            <a:r>
              <a:t>- Who are the top 5 customers generating the most profit?</a:t>
            </a:r>
          </a:p>
          <a:p>
            <a:r>
              <a:t>- What is the trend of monthly sales?</a:t>
            </a:r>
          </a:p>
          <a:p>
            <a:r>
              <a:t>- Which year had the highest number of customers?</a:t>
            </a:r>
          </a:p>
          <a:p>
            <a:r>
              <a:t>- How do different product categories compare in terms of sales?</a:t>
            </a:r>
          </a:p>
          <a:p>
            <a:r>
              <a:t>- How do different product categories contribute to total profit?</a:t>
            </a:r>
          </a:p>
          <a:p>
            <a:r>
              <a:t>- Which state generated the highest sales?</a:t>
            </a:r>
          </a:p>
          <a:p>
            <a:r>
              <a:t>- How do different years compare in terms of total profit?</a:t>
            </a:r>
          </a:p>
          <a:p>
            <a:r>
              <a:t>- What is the sales distribution across different customer segments?</a:t>
            </a:r>
          </a:p>
          <a:p>
            <a:r>
              <a:t>- What factors might be influencing the variations in monthly sales?</a:t>
            </a:r>
          </a:p>
          <a:p>
            <a:r>
              <a:t>- How does furniture compare to technology and office supplies in terms of sales growth?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Sales Dashboard Analysis - Key Metrics &amp; Trends</vt:lpstr>
      <vt:lpstr>Sales Dashboard Analysis - Customer &amp; Market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Analysis - Key Metrics &amp; Trends</dc:title>
  <dc:subject/>
  <dc:creator>Debipraoshad</dc:creator>
  <cp:keywords/>
  <dc:description>generated using python-pptx</dc:description>
  <cp:lastModifiedBy>Debiproshad chakraborty</cp:lastModifiedBy>
  <cp:revision>1</cp:revision>
  <dcterms:created xsi:type="dcterms:W3CDTF">2013-01-27T09:14:16Z</dcterms:created>
  <dcterms:modified xsi:type="dcterms:W3CDTF">2025-03-23T21:13:49Z</dcterms:modified>
  <cp:category/>
</cp:coreProperties>
</file>