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6172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8017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824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7914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860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4440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6162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30555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8425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46680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11/27/2020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8913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11/27/2020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793389064"/>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18" r:id="rId6"/>
    <p:sldLayoutId id="2147483814" r:id="rId7"/>
    <p:sldLayoutId id="2147483815" r:id="rId8"/>
    <p:sldLayoutId id="2147483816" r:id="rId9"/>
    <p:sldLayoutId id="2147483817"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6" name="Picture 3">
            <a:extLst>
              <a:ext uri="{FF2B5EF4-FFF2-40B4-BE49-F238E27FC236}">
                <a16:creationId xmlns:a16="http://schemas.microsoft.com/office/drawing/2014/main" id="{E7BCDC81-340E-47B6-A649-8A118AD2049A}"/>
              </a:ext>
            </a:extLst>
          </p:cNvPr>
          <p:cNvPicPr>
            <a:picLocks noChangeAspect="1"/>
          </p:cNvPicPr>
          <p:nvPr/>
        </p:nvPicPr>
        <p:blipFill rotWithShape="1">
          <a:blip r:embed="rId2"/>
          <a:srcRect t="12578" b="12422"/>
          <a:stretch/>
        </p:blipFill>
        <p:spPr>
          <a:xfrm>
            <a:off x="20" y="-1"/>
            <a:ext cx="12191979" cy="6858001"/>
          </a:xfrm>
          <a:custGeom>
            <a:avLst/>
            <a:gdLst/>
            <a:ahLst/>
            <a:cxnLst/>
            <a:rect l="l" t="t" r="r" b="b"/>
            <a:pathLst>
              <a:path w="12192000" h="6858000">
                <a:moveTo>
                  <a:pt x="0" y="0"/>
                </a:moveTo>
                <a:lnTo>
                  <a:pt x="12192000" y="0"/>
                </a:lnTo>
                <a:lnTo>
                  <a:pt x="12192000" y="529223"/>
                </a:lnTo>
                <a:lnTo>
                  <a:pt x="11953979" y="541759"/>
                </a:lnTo>
                <a:cubicBezTo>
                  <a:pt x="11205478" y="591203"/>
                  <a:pt x="10431054" y="699982"/>
                  <a:pt x="9651089" y="827627"/>
                </a:cubicBezTo>
                <a:cubicBezTo>
                  <a:pt x="7233991" y="1222984"/>
                  <a:pt x="6590499" y="2476708"/>
                  <a:pt x="6133345" y="3948664"/>
                </a:cubicBezTo>
                <a:cubicBezTo>
                  <a:pt x="5827390" y="4934281"/>
                  <a:pt x="5572190" y="5830059"/>
                  <a:pt x="6876220" y="6551721"/>
                </a:cubicBezTo>
                <a:cubicBezTo>
                  <a:pt x="7059065" y="6652933"/>
                  <a:pt x="7253882" y="6741181"/>
                  <a:pt x="7457481" y="6819371"/>
                </a:cubicBezTo>
                <a:lnTo>
                  <a:pt x="7563875" y="6858000"/>
                </a:lnTo>
                <a:lnTo>
                  <a:pt x="0" y="6858000"/>
                </a:lnTo>
                <a:close/>
              </a:path>
            </a:pathLst>
          </a:custGeom>
        </p:spPr>
      </p:pic>
      <p:sp>
        <p:nvSpPr>
          <p:cNvPr id="17"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886451"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1608" y="311727"/>
            <a:ext cx="6130391" cy="6546274"/>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DF561125-6100-40FE-8DF5-86E2E78D1779}"/>
              </a:ext>
            </a:extLst>
          </p:cNvPr>
          <p:cNvSpPr>
            <a:spLocks noGrp="1"/>
          </p:cNvSpPr>
          <p:nvPr>
            <p:ph type="subTitle" idx="1"/>
          </p:nvPr>
        </p:nvSpPr>
        <p:spPr>
          <a:xfrm>
            <a:off x="7620000" y="4571999"/>
            <a:ext cx="3810000" cy="1524000"/>
          </a:xfrm>
        </p:spPr>
        <p:txBody>
          <a:bodyPr anchor="b">
            <a:normAutofit/>
          </a:bodyPr>
          <a:lstStyle/>
          <a:p>
            <a:pPr algn="l"/>
            <a:endParaRPr lang="en-US"/>
          </a:p>
        </p:txBody>
      </p:sp>
      <p:sp>
        <p:nvSpPr>
          <p:cNvPr id="2" name="Title 1">
            <a:extLst>
              <a:ext uri="{FF2B5EF4-FFF2-40B4-BE49-F238E27FC236}">
                <a16:creationId xmlns:a16="http://schemas.microsoft.com/office/drawing/2014/main" id="{B6E4FBAC-35EB-4717-B92C-9C7741707D04}"/>
              </a:ext>
            </a:extLst>
          </p:cNvPr>
          <p:cNvSpPr>
            <a:spLocks noGrp="1"/>
          </p:cNvSpPr>
          <p:nvPr>
            <p:ph type="ctrTitle"/>
          </p:nvPr>
        </p:nvSpPr>
        <p:spPr>
          <a:xfrm>
            <a:off x="7620000" y="2299787"/>
            <a:ext cx="3810000" cy="2286000"/>
          </a:xfrm>
        </p:spPr>
        <p:txBody>
          <a:bodyPr>
            <a:normAutofit/>
          </a:bodyPr>
          <a:lstStyle/>
          <a:p>
            <a:pPr algn="l"/>
            <a:r>
              <a:rPr lang="en-US" sz="4400" dirty="0"/>
              <a:t>Lorem Ipsum text	</a:t>
            </a:r>
          </a:p>
        </p:txBody>
      </p:sp>
    </p:spTree>
    <p:extLst>
      <p:ext uri="{BB962C8B-B14F-4D97-AF65-F5344CB8AC3E}">
        <p14:creationId xmlns:p14="http://schemas.microsoft.com/office/powerpoint/2010/main" val="116830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0155D783-ECC8-499C-94E8-56ECCD0A5B75}"/>
              </a:ext>
            </a:extLst>
          </p:cNvPr>
          <p:cNvSpPr>
            <a:spLocks noGrp="1"/>
          </p:cNvSpPr>
          <p:nvPr>
            <p:ph idx="1"/>
          </p:nvPr>
        </p:nvSpPr>
        <p:spPr>
          <a:xfrm>
            <a:off x="6096000" y="2286000"/>
            <a:ext cx="5334000" cy="3810001"/>
          </a:xfrm>
        </p:spPr>
        <p:txBody>
          <a:bodyPr>
            <a:normAutofit/>
          </a:bodyPr>
          <a:lstStyle/>
          <a:p>
            <a:pPr>
              <a:lnSpc>
                <a:spcPct val="115000"/>
              </a:lnSpc>
            </a:pPr>
            <a:r>
              <a:rPr lang="en-US" sz="2000">
                <a:effectLst/>
                <a:latin typeface="Calibri" panose="020F0502020204030204" pitchFamily="34" charset="0"/>
                <a:ea typeface="Calibri" panose="020F0502020204030204" pitchFamily="34" charset="0"/>
                <a:cs typeface="Times New Roman" panose="02020603050405020304" pitchFamily="18"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a:lnSpc>
                <a:spcPct val="115000"/>
              </a:lnSpc>
            </a:pPr>
            <a:endParaRPr lang="en-US" sz="2000"/>
          </a:p>
        </p:txBody>
      </p:sp>
    </p:spTree>
    <p:extLst>
      <p:ext uri="{BB962C8B-B14F-4D97-AF65-F5344CB8AC3E}">
        <p14:creationId xmlns:p14="http://schemas.microsoft.com/office/powerpoint/2010/main" val="2775500607"/>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3A3621"/>
      </a:dk2>
      <a:lt2>
        <a:srgbClr val="E7E8E2"/>
      </a:lt2>
      <a:accent1>
        <a:srgbClr val="9D94C8"/>
      </a:accent1>
      <a:accent2>
        <a:srgbClr val="7C8CBC"/>
      </a:accent2>
      <a:accent3>
        <a:srgbClr val="81AABF"/>
      </a:accent3>
      <a:accent4>
        <a:srgbClr val="72ADA9"/>
      </a:accent4>
      <a:accent5>
        <a:srgbClr val="80AE98"/>
      </a:accent5>
      <a:accent6>
        <a:srgbClr val="75B17A"/>
      </a:accent6>
      <a:hlink>
        <a:srgbClr val="7E8752"/>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0</TotalTime>
  <Words>81</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Avenir Next LT Pro</vt:lpstr>
      <vt:lpstr>Avenir Next LT Pro Light</vt:lpstr>
      <vt:lpstr>Calibri</vt:lpstr>
      <vt:lpstr>Sitka Subheading</vt:lpstr>
      <vt:lpstr>PebbleVTI</vt:lpstr>
      <vt:lpstr>Lorem Ipsum text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text </dc:title>
  <dc:creator>Jyoti Singh</dc:creator>
  <cp:lastModifiedBy>Jyoti Singh</cp:lastModifiedBy>
  <cp:revision>1</cp:revision>
  <dcterms:created xsi:type="dcterms:W3CDTF">2020-11-27T06:33:17Z</dcterms:created>
  <dcterms:modified xsi:type="dcterms:W3CDTF">2020-11-27T06:33:20Z</dcterms:modified>
</cp:coreProperties>
</file>