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3B6A-3BAF-9D5C-3D9E-C3366D458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8B75D-28A6-05D3-9376-9CD58B140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92EEC-EE6C-BD77-C729-6D8A226F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9D45-D632-D7EC-ACD7-2946472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69ED-73EB-EF64-D7C9-89ACEC3C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3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96FA-9F54-917A-2F79-6584C1E2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27DF8-8CDF-FC4D-5810-EFA747E9B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8D98-E0D0-CAAD-6466-204D76BC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3AF5B-DBF0-E764-5C4A-32DB78FE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3EB7E-2B23-41A2-3450-DCE4B015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1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ABD1E-09F7-1566-B91F-746F43F3A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FE1B9-3B13-78AE-E293-A7642473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7FAAE-8344-D32F-EFBD-96854DAE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9249-8415-5527-0572-B7C8D58B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42A1-94ED-7E23-3FB9-98D0E268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1D3A5-0085-001B-B42A-5E8D2D09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23DF-70C1-0D1B-CE99-994B3C5E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5162-5B0D-670F-5E3A-8526D995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87FF-9A6F-606F-5121-CD37E5BD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4DE8-2AA1-B9CC-36E0-8EABF400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8784-6EFA-24E5-604E-D6CA54C4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E4D14-6195-9628-6598-55572E1D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0A826-D473-8608-8512-DFC88C94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F70F7-8035-A7E6-BC88-E3D1A435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AF51-FA06-FCFE-F22C-A642A5ED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9579-082B-60A8-FE08-EAB6EDA3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A5D1-6032-45C3-D0DE-FD2169FEC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A23AE-781E-E623-2B85-65FE9C986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2FECF-6A45-56FA-5305-6357919A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E513C-CA39-9931-AFCA-5E1D5E67E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A6B78-37FC-DB7B-94C2-52AF9A87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8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0ECB-37F3-A52F-2EA7-01795F72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892B4-8BBB-0AF7-00AF-1C93C824E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D6526-561C-92C7-BFAE-732245C3B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62D17-31A1-BBE6-47A6-CFA4C222B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ACB22-D7AC-3969-8E9C-65B76DC67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26147-B23C-A499-FBCE-199CCC90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EDA3E-92F8-99D4-E4AD-23B7AEB7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E3F235-1929-F769-9AB4-48D0FE13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0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855EE-4C60-2982-6AC0-5835F42E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7C704-078A-DCF7-C5D4-0BEA3A35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046FC-5EE9-69A7-74FB-F1ACB52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0FE84-C2E6-CEC3-67FA-38D2BB5D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7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631DA-B5BD-0638-7844-90F17A91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4AC97-3354-2613-8C37-596DA930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1B3F8-CD49-700B-B195-D533AB78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90C-247F-C235-168C-93061FE1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C57C-B762-F4E4-950F-9EA11963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4BB60-B00F-2CB7-AE72-BB2E84ADB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2D8DA-987F-D766-E89A-8D2CA007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DDCD-EA27-403B-24F3-5967588C3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4224-476C-3591-68F1-AA7BC742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6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2FEC-3E75-48B9-A5C1-30A1269C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04EF-F6F9-8391-0A93-37D240D18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4A1B7-32FA-CF52-9B93-390EA499E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8C4B-E69C-C487-D8A3-680F615F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7F4D2-AB3B-F26D-9BEE-A0E409C4E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82AD9-B50D-CF66-EC28-33BD2F76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4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81423-2307-E23E-4944-8C9EED40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074B8-CE2F-B032-37D6-E9FC867B7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F7518-3DB0-6DDB-BE12-64C0DF47D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681D2-51F2-4523-BA3A-FE2644DF6579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BCD4C-59DB-DF7D-38D4-D0EB92D9D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0DF22-54E3-499B-718C-E50585CB7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07116-12FE-4899-8B8F-34DA54AB5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8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66323D-F360-2922-A45F-E21D9882F197}"/>
              </a:ext>
            </a:extLst>
          </p:cNvPr>
          <p:cNvSpPr txBox="1"/>
          <p:nvPr/>
        </p:nvSpPr>
        <p:spPr>
          <a:xfrm>
            <a:off x="323444" y="190648"/>
            <a:ext cx="60943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Debra Elkins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Build an Interactive Dashboard with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Plotly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&amp; Dash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TASK 1: Add a Launch Site Drop-down Input Component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2BCC69-0C44-5C75-9A0F-6C2CA0FF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44" y="1910937"/>
            <a:ext cx="8035791" cy="41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6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2D57C-4E03-415B-F36B-77394695F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714A1-D75F-D0FF-4F36-736D33586E58}"/>
              </a:ext>
            </a:extLst>
          </p:cNvPr>
          <p:cNvSpPr txBox="1"/>
          <p:nvPr/>
        </p:nvSpPr>
        <p:spPr>
          <a:xfrm>
            <a:off x="323444" y="190648"/>
            <a:ext cx="609437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Debra Elkins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Build an Interactive Dashboard with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Plotly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&amp; Dash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TASK 2: Add a callback function to render </a:t>
            </a:r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success-pie-chart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based on selected site dropdown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5F419-8F70-EBF7-186B-42955A29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" y="1698753"/>
            <a:ext cx="5459624" cy="287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312294-3E52-7E63-4B5E-A7E470CA6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97818"/>
            <a:ext cx="5293359" cy="266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7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D8DFA-FB0C-2628-DE66-ADC4B4D4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CA9078-2515-F0ED-0CD4-F3765AE9699C}"/>
              </a:ext>
            </a:extLst>
          </p:cNvPr>
          <p:cNvSpPr txBox="1"/>
          <p:nvPr/>
        </p:nvSpPr>
        <p:spPr>
          <a:xfrm>
            <a:off x="323444" y="190648"/>
            <a:ext cx="60943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Debra Elkins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Build an Interactive Dashboard with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Plotly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&amp; Dash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TASK 3: Add a Range Slider to Select Payload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07B8F-E187-F9A3-F648-D8ACE409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12" y="2510793"/>
            <a:ext cx="10326139" cy="15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4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60E29-4D5D-489E-33F1-05853F9C3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D11EE9-D4FE-6875-0822-11770DEBEAE1}"/>
              </a:ext>
            </a:extLst>
          </p:cNvPr>
          <p:cNvSpPr txBox="1"/>
          <p:nvPr/>
        </p:nvSpPr>
        <p:spPr>
          <a:xfrm>
            <a:off x="323444" y="190648"/>
            <a:ext cx="609437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Debra Elkins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Build an Interactive Dashboard with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</a:rPr>
              <a:t>Plotly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 &amp; Dash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TASK 4: Add a callback function to render the </a:t>
            </a:r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success-payload-scatter-chart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scatter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F84E1-72E3-692D-0C40-72A108BED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1" y="1822022"/>
            <a:ext cx="9653081" cy="44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96FD2-D2ED-BE88-C0F1-ED4502EF8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D93A84-5B07-7D71-D54A-0972662DFD21}"/>
              </a:ext>
            </a:extLst>
          </p:cNvPr>
          <p:cNvSpPr txBox="1"/>
          <p:nvPr/>
        </p:nvSpPr>
        <p:spPr>
          <a:xfrm>
            <a:off x="517996" y="291591"/>
            <a:ext cx="115832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Debra Elkins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Visual Analysis using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&amp; Dash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Which site has the largest successful launches?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ANSWER: </a:t>
            </a:r>
          </a:p>
          <a:p>
            <a:pPr algn="l">
              <a:spcAft>
                <a:spcPts val="1200"/>
              </a:spcAft>
            </a:pP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</a:rPr>
              <a:t>VAFB SLC-4E has the 3 successful “largest” launches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with payloads of 5200 kg, 5300 kg and 9600 kg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AD977D-E95C-D80D-B9CF-8448D4C8B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43" y="2962438"/>
            <a:ext cx="9419211" cy="360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5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4E3F6-475C-4883-EF8D-97E66CAA1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15C2A-E4FC-2923-DBB9-E2A8B015494F}"/>
              </a:ext>
            </a:extLst>
          </p:cNvPr>
          <p:cNvSpPr txBox="1"/>
          <p:nvPr/>
        </p:nvSpPr>
        <p:spPr>
          <a:xfrm>
            <a:off x="410993" y="247498"/>
            <a:ext cx="1009634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Debra Elkins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Visual Analysis using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&amp; Dash</a:t>
            </a:r>
            <a:endParaRPr lang="en-US" b="1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Which site has the highest launch success rate?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ANSWER:</a:t>
            </a:r>
          </a:p>
          <a:p>
            <a:pPr algn="l">
              <a:spcAft>
                <a:spcPts val="1200"/>
              </a:spcAft>
            </a:pP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KSC LC-39A has the highest launch success rate with 10 out of 13 launches = 76.9%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BC89C-AE61-B304-BFAA-F2CD955DF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96" y="2533015"/>
            <a:ext cx="10421566" cy="396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5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06D2C-8F78-A99C-F265-E23AB71CD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2686E-DF22-8443-728D-097D15131A60}"/>
              </a:ext>
            </a:extLst>
          </p:cNvPr>
          <p:cNvSpPr txBox="1"/>
          <p:nvPr/>
        </p:nvSpPr>
        <p:spPr>
          <a:xfrm>
            <a:off x="547180" y="122547"/>
            <a:ext cx="898916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Debra Elkins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Visual Analysis using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&amp; Dash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Which payload range(s) has the highest launch success rate?</a:t>
            </a:r>
          </a:p>
          <a:p>
            <a:pPr algn="l">
              <a:spcAft>
                <a:spcPts val="1200"/>
              </a:spcAft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ANSWER: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3000 kg to 4000 kg yields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 successful launches to 3 failed launches = 7/10 = 70% success rate</a:t>
            </a:r>
          </a:p>
          <a:p>
            <a:pPr algn="l">
              <a:spcAft>
                <a:spcPts val="1200"/>
              </a:spcAft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0BA43-4DC0-2EF4-84FC-76710DE25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9" y="3272064"/>
            <a:ext cx="8826230" cy="346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0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0280B-58A3-4C16-2D57-27D408C4F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5C7CC-37EC-5EE4-3E1A-E2FC01D9A3F4}"/>
              </a:ext>
            </a:extLst>
          </p:cNvPr>
          <p:cNvSpPr txBox="1"/>
          <p:nvPr/>
        </p:nvSpPr>
        <p:spPr>
          <a:xfrm>
            <a:off x="449902" y="291591"/>
            <a:ext cx="8528727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Debra Elkins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Visual Analysis using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&amp; Dash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Which payload range(s) has the lowest launch success rate?</a:t>
            </a:r>
          </a:p>
          <a:p>
            <a:pPr algn="l">
              <a:spcAft>
                <a:spcPts val="1200"/>
              </a:spcAft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ANSWER: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0 kg to 1500 kg  has 2 successes, and 7 failures = 22% success rate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5000 kg to 8000 kg also has 2 successes and 7 failures = 22 % success rate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2D5DF-B5A7-41E1-1B4D-EBABB9BE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89" y="3339394"/>
            <a:ext cx="5943011" cy="3518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9C53D5-CDA2-F15C-2F72-EA91175C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27" y="3611755"/>
            <a:ext cx="5952373" cy="285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57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2DF68-D307-3653-435C-2FA7DC11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4DC4C-5704-56CB-8E37-49D773315629}"/>
              </a:ext>
            </a:extLst>
          </p:cNvPr>
          <p:cNvSpPr txBox="1"/>
          <p:nvPr/>
        </p:nvSpPr>
        <p:spPr>
          <a:xfrm>
            <a:off x="547180" y="291591"/>
            <a:ext cx="1041589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Debra Elkins</a:t>
            </a: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Visual Analysis using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&amp; Dash</a:t>
            </a: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5. Which F9 Booster version (</a:t>
            </a:r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v1.0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v1.1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FT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B4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B5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etc.) has the highest launch success rate?</a:t>
            </a:r>
          </a:p>
          <a:p>
            <a:pPr algn="l">
              <a:spcAft>
                <a:spcPts val="1200"/>
              </a:spcAft>
            </a:pPr>
            <a:endParaRPr lang="en-US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l">
              <a:spcAft>
                <a:spcPts val="1200"/>
              </a:spcAft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ANSWER:</a:t>
            </a:r>
          </a:p>
          <a:p>
            <a:pPr algn="l">
              <a:spcAft>
                <a:spcPts val="1200"/>
              </a:spcAft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FT has 13 successful launches to 6 failures = 68% success rate</a:t>
            </a:r>
          </a:p>
          <a:p>
            <a:pPr algn="l">
              <a:spcAft>
                <a:spcPts val="1200"/>
              </a:spcAft>
            </a:pP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64B90-E48A-1C14-FCC0-501FC6960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0" y="2915443"/>
            <a:ext cx="9406648" cy="38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319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Debra Elkins</dc:creator>
  <cp:lastModifiedBy>Debra Elkins</cp:lastModifiedBy>
  <cp:revision>5</cp:revision>
  <dcterms:created xsi:type="dcterms:W3CDTF">2025-10-11T19:19:43Z</dcterms:created>
  <dcterms:modified xsi:type="dcterms:W3CDTF">2025-10-12T03:19:40Z</dcterms:modified>
</cp:coreProperties>
</file>