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5"/>
  </p:notesMasterIdLst>
  <p:sldIdLst>
    <p:sldId id="283" r:id="rId3"/>
    <p:sldId id="284" r:id="rId4"/>
    <p:sldId id="285" r:id="rId5"/>
    <p:sldId id="261" r:id="rId6"/>
    <p:sldId id="287" r:id="rId7"/>
    <p:sldId id="299" r:id="rId8"/>
    <p:sldId id="288" r:id="rId9"/>
    <p:sldId id="304" r:id="rId10"/>
    <p:sldId id="305" r:id="rId11"/>
    <p:sldId id="306" r:id="rId12"/>
    <p:sldId id="307" r:id="rId13"/>
    <p:sldId id="295" r:id="rId1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6"/>
    <p:restoredTop sz="93602"/>
  </p:normalViewPr>
  <p:slideViewPr>
    <p:cSldViewPr snapToGrid="0" snapToObjects="1">
      <p:cViewPr varScale="1">
        <p:scale>
          <a:sx n="83" d="100"/>
          <a:sy n="83" d="100"/>
        </p:scale>
        <p:origin x="835" y="82"/>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2017/3/27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页">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7"/>
          <p:cNvSpPr>
            <a:spLocks noGrp="1"/>
          </p:cNvSpPr>
          <p:nvPr>
            <p:ph type="body" sz="quarter" idx="10"/>
          </p:nvPr>
        </p:nvSpPr>
        <p:spPr>
          <a:xfrm>
            <a:off x="2448653" y="1496680"/>
            <a:ext cx="7294694" cy="739809"/>
          </a:xfrm>
          <a:prstGeom prst="rect">
            <a:avLst/>
          </a:prstGeom>
          <a:ln w="12700" cmpd="sng">
            <a:noFill/>
          </a:ln>
        </p:spPr>
        <p:txBody>
          <a:bodyPr vert="horz" anchor="ctr"/>
          <a:lstStyle>
            <a:lvl1pPr marL="0" indent="0" algn="ctr">
              <a:buNone/>
              <a:defRPr sz="4800" b="1">
                <a:solidFill>
                  <a:schemeClr val="accent1"/>
                </a:solidFill>
                <a:latin typeface="Microsoft YaHei" charset="0"/>
                <a:ea typeface="Microsoft YaHei" charset="0"/>
                <a:cs typeface="Microsoft YaHei" charset="0"/>
              </a:defRPr>
            </a:lvl1pPr>
          </a:lstStyle>
          <a:p>
            <a:pPr lvl="0"/>
            <a:endParaRPr kumimoji="1" lang="zh-CN" altLang="en-US" dirty="0"/>
          </a:p>
        </p:txBody>
      </p:sp>
      <p:sp>
        <p:nvSpPr>
          <p:cNvPr id="21" name="文本占位符 7"/>
          <p:cNvSpPr>
            <a:spLocks noGrp="1"/>
          </p:cNvSpPr>
          <p:nvPr>
            <p:ph type="body" sz="quarter" idx="11"/>
          </p:nvPr>
        </p:nvSpPr>
        <p:spPr>
          <a:xfrm>
            <a:off x="2448653" y="2236489"/>
            <a:ext cx="7294694" cy="1434423"/>
          </a:xfrm>
          <a:prstGeom prst="rect">
            <a:avLst/>
          </a:prstGeom>
          <a:solidFill>
            <a:schemeClr val="accent4"/>
          </a:solidFill>
          <a:ln w="12700" cmpd="sng">
            <a:noFill/>
          </a:ln>
        </p:spPr>
        <p:txBody>
          <a:bodyPr vert="horz" anchor="ctr"/>
          <a:lstStyle>
            <a:lvl1pPr marL="0" indent="0" algn="ctr">
              <a:buNone/>
              <a:defRPr sz="66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22" name="文本占位符 7"/>
          <p:cNvSpPr>
            <a:spLocks noGrp="1"/>
          </p:cNvSpPr>
          <p:nvPr>
            <p:ph type="body" sz="quarter" idx="12"/>
          </p:nvPr>
        </p:nvSpPr>
        <p:spPr>
          <a:xfrm>
            <a:off x="2448653" y="3666358"/>
            <a:ext cx="7294694" cy="589613"/>
          </a:xfrm>
          <a:prstGeom prst="rect">
            <a:avLst/>
          </a:prstGeom>
          <a:ln w="12700" cmpd="sng">
            <a:noFill/>
          </a:ln>
        </p:spPr>
        <p:txBody>
          <a:bodyPr vert="horz" anchor="ctr"/>
          <a:lstStyle>
            <a:lvl1pPr marL="0" indent="0" algn="ctr">
              <a:buNone/>
              <a:defRPr sz="2800" b="1">
                <a:solidFill>
                  <a:schemeClr val="accent1"/>
                </a:solidFill>
                <a:latin typeface="Microsoft YaHei" charset="0"/>
                <a:ea typeface="Microsoft YaHei" charset="0"/>
                <a:cs typeface="Microsoft YaHei" charset="0"/>
              </a:defRPr>
            </a:lvl1pPr>
          </a:lstStyle>
          <a:p>
            <a:pPr lvl="0"/>
            <a:endParaRPr kumimoji="1" lang="zh-CN" altLang="en-US" dirty="0"/>
          </a:p>
        </p:txBody>
      </p:sp>
      <p:sp>
        <p:nvSpPr>
          <p:cNvPr id="23" name="文本占位符 7"/>
          <p:cNvSpPr>
            <a:spLocks noGrp="1"/>
          </p:cNvSpPr>
          <p:nvPr>
            <p:ph type="body" sz="quarter" idx="13"/>
          </p:nvPr>
        </p:nvSpPr>
        <p:spPr>
          <a:xfrm>
            <a:off x="2448653" y="4255971"/>
            <a:ext cx="7294694" cy="461665"/>
          </a:xfrm>
          <a:prstGeom prst="rect">
            <a:avLst/>
          </a:prstGeom>
          <a:noFill/>
        </p:spPr>
        <p:txBody>
          <a:bodyPr wrap="square" rtlCol="0">
            <a:spAutoFit/>
          </a:bodyPr>
          <a:lstStyle>
            <a:lvl1pPr>
              <a:defRPr lang="zh-CN" altLang="en-US" sz="1600" b="1" dirty="0">
                <a:solidFill>
                  <a:schemeClr val="tx1">
                    <a:lumMod val="50000"/>
                    <a:lumOff val="50000"/>
                  </a:schemeClr>
                </a:solidFill>
                <a:latin typeface="微软雅黑" charset="0"/>
                <a:ea typeface="微软雅黑" charset="0"/>
              </a:defRPr>
            </a:lvl1pPr>
          </a:lstStyle>
          <a:p>
            <a:pPr marL="285750" lvl="0" indent="-285750" algn="ctr">
              <a:lnSpc>
                <a:spcPct val="150000"/>
              </a:lnSpc>
              <a:buFont typeface="Wingdings" charset="2"/>
              <a:buChar char="n"/>
            </a:pPr>
            <a:endParaRPr kumimoji="1" lang="zh-CN" altLang="en-US" dirty="0"/>
          </a:p>
        </p:txBody>
      </p:sp>
    </p:spTree>
    <p:extLst>
      <p:ext uri="{BB962C8B-B14F-4D97-AF65-F5344CB8AC3E}">
        <p14:creationId xmlns:p14="http://schemas.microsoft.com/office/powerpoint/2010/main" val="152919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solidFill>
        <a:effectLst/>
      </p:bgPr>
    </p:bg>
    <p:spTree>
      <p:nvGrpSpPr>
        <p:cNvPr id="1" name=""/>
        <p:cNvGrpSpPr/>
        <p:nvPr/>
      </p:nvGrpSpPr>
      <p:grpSpPr>
        <a:xfrm>
          <a:off x="0" y="0"/>
          <a:ext cx="0" cy="0"/>
          <a:chOff x="0" y="0"/>
          <a:chExt cx="0" cy="0"/>
        </a:xfrm>
      </p:grpSpPr>
      <p:sp>
        <p:nvSpPr>
          <p:cNvPr id="15" name="文本占位符 7"/>
          <p:cNvSpPr>
            <a:spLocks noGrp="1"/>
          </p:cNvSpPr>
          <p:nvPr>
            <p:ph type="body" sz="quarter" idx="10" hasCustomPrompt="1"/>
          </p:nvPr>
        </p:nvSpPr>
        <p:spPr>
          <a:xfrm>
            <a:off x="394188" y="236936"/>
            <a:ext cx="5601366" cy="529569"/>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6048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3"/>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941970" y="2172089"/>
            <a:ext cx="3453384" cy="1714111"/>
          </a:xfrm>
          <a:prstGeom prst="rect">
            <a:avLst/>
          </a:prstGeom>
          <a:ln w="12700" cmpd="sng">
            <a:noFill/>
          </a:ln>
        </p:spPr>
        <p:txBody>
          <a:bodyPr vert="horz" anchor="ctr"/>
          <a:lstStyle>
            <a:lvl1pPr marL="0" indent="0" algn="ctr">
              <a:buNone/>
              <a:defRPr sz="11500" b="1">
                <a:solidFill>
                  <a:schemeClr val="bg1"/>
                </a:solidFill>
                <a:latin typeface="Microsoft YaHei" charset="0"/>
                <a:ea typeface="Microsoft YaHei" charset="0"/>
                <a:cs typeface="Microsoft YaHei" charset="0"/>
              </a:defRPr>
            </a:lvl1pPr>
          </a:lstStyle>
          <a:p>
            <a:pPr lvl="0"/>
            <a:r>
              <a:rPr kumimoji="1" lang="zh-CN" altLang="en-US" dirty="0"/>
              <a:t>目录</a:t>
            </a:r>
          </a:p>
        </p:txBody>
      </p:sp>
      <p:sp>
        <p:nvSpPr>
          <p:cNvPr id="4" name="文本占位符 7"/>
          <p:cNvSpPr>
            <a:spLocks noGrp="1"/>
          </p:cNvSpPr>
          <p:nvPr>
            <p:ph type="body" sz="quarter" idx="11" hasCustomPrompt="1"/>
          </p:nvPr>
        </p:nvSpPr>
        <p:spPr>
          <a:xfrm>
            <a:off x="941970" y="3886200"/>
            <a:ext cx="3453384" cy="665018"/>
          </a:xfrm>
          <a:prstGeom prst="rect">
            <a:avLst/>
          </a:prstGeom>
          <a:ln w="12700" cmpd="sng">
            <a:noFill/>
          </a:ln>
        </p:spPr>
        <p:txBody>
          <a:bodyPr vert="horz" anchor="ctr"/>
          <a:lstStyle>
            <a:lvl1pPr marL="0" indent="0" algn="ctr">
              <a:buNone/>
              <a:defRPr sz="4000" b="1">
                <a:solidFill>
                  <a:schemeClr val="bg1"/>
                </a:solidFill>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5" name="文本占位符 7"/>
          <p:cNvSpPr>
            <a:spLocks noGrp="1"/>
          </p:cNvSpPr>
          <p:nvPr>
            <p:ph type="body" sz="quarter" idx="12"/>
          </p:nvPr>
        </p:nvSpPr>
        <p:spPr>
          <a:xfrm>
            <a:off x="6726241" y="1377380"/>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3"/>
          </p:nvPr>
        </p:nvSpPr>
        <p:spPr>
          <a:xfrm>
            <a:off x="6726241" y="1714502"/>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4"/>
          </p:nvPr>
        </p:nvSpPr>
        <p:spPr>
          <a:xfrm>
            <a:off x="6726241" y="2795738"/>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5"/>
          </p:nvPr>
        </p:nvSpPr>
        <p:spPr>
          <a:xfrm>
            <a:off x="6726241" y="3132860"/>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9" name="文本占位符 7"/>
          <p:cNvSpPr>
            <a:spLocks noGrp="1"/>
          </p:cNvSpPr>
          <p:nvPr>
            <p:ph type="body" sz="quarter" idx="16"/>
          </p:nvPr>
        </p:nvSpPr>
        <p:spPr>
          <a:xfrm>
            <a:off x="6726241" y="4214096"/>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7"/>
          </p:nvPr>
        </p:nvSpPr>
        <p:spPr>
          <a:xfrm>
            <a:off x="6726241" y="4551218"/>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10748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3"/>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941970" y="2172089"/>
            <a:ext cx="3453384" cy="1714111"/>
          </a:xfrm>
          <a:prstGeom prst="rect">
            <a:avLst/>
          </a:prstGeom>
          <a:ln w="12700" cmpd="sng">
            <a:noFill/>
          </a:ln>
        </p:spPr>
        <p:txBody>
          <a:bodyPr vert="horz" anchor="ctr"/>
          <a:lstStyle>
            <a:lvl1pPr marL="0" indent="0" algn="ctr">
              <a:buNone/>
              <a:defRPr sz="11500" b="1">
                <a:solidFill>
                  <a:schemeClr val="bg1"/>
                </a:solidFill>
                <a:latin typeface="Microsoft YaHei" charset="0"/>
                <a:ea typeface="Microsoft YaHei" charset="0"/>
                <a:cs typeface="Microsoft YaHei" charset="0"/>
              </a:defRPr>
            </a:lvl1pPr>
          </a:lstStyle>
          <a:p>
            <a:pPr lvl="0"/>
            <a:r>
              <a:rPr kumimoji="1" lang="zh-CN" altLang="en-US" dirty="0"/>
              <a:t>目录</a:t>
            </a:r>
          </a:p>
        </p:txBody>
      </p:sp>
      <p:sp>
        <p:nvSpPr>
          <p:cNvPr id="4" name="文本占位符 7"/>
          <p:cNvSpPr>
            <a:spLocks noGrp="1"/>
          </p:cNvSpPr>
          <p:nvPr>
            <p:ph type="body" sz="quarter" idx="11" hasCustomPrompt="1"/>
          </p:nvPr>
        </p:nvSpPr>
        <p:spPr>
          <a:xfrm>
            <a:off x="941970" y="3886200"/>
            <a:ext cx="3453384" cy="665018"/>
          </a:xfrm>
          <a:prstGeom prst="rect">
            <a:avLst/>
          </a:prstGeom>
          <a:ln w="12700" cmpd="sng">
            <a:noFill/>
          </a:ln>
        </p:spPr>
        <p:txBody>
          <a:bodyPr vert="horz" anchor="ctr"/>
          <a:lstStyle>
            <a:lvl1pPr marL="0" indent="0" algn="ctr">
              <a:buNone/>
              <a:defRPr sz="4000" b="1">
                <a:solidFill>
                  <a:schemeClr val="bg1"/>
                </a:solidFill>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5" name="文本占位符 7"/>
          <p:cNvSpPr>
            <a:spLocks noGrp="1"/>
          </p:cNvSpPr>
          <p:nvPr>
            <p:ph type="body" sz="quarter" idx="12"/>
          </p:nvPr>
        </p:nvSpPr>
        <p:spPr>
          <a:xfrm>
            <a:off x="6726241" y="1377380"/>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3"/>
          </p:nvPr>
        </p:nvSpPr>
        <p:spPr>
          <a:xfrm>
            <a:off x="6726241" y="1714502"/>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4"/>
          </p:nvPr>
        </p:nvSpPr>
        <p:spPr>
          <a:xfrm>
            <a:off x="6726241" y="2497928"/>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5"/>
          </p:nvPr>
        </p:nvSpPr>
        <p:spPr>
          <a:xfrm>
            <a:off x="6726241" y="2835050"/>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9" name="文本占位符 7"/>
          <p:cNvSpPr>
            <a:spLocks noGrp="1"/>
          </p:cNvSpPr>
          <p:nvPr>
            <p:ph type="body" sz="quarter" idx="16"/>
          </p:nvPr>
        </p:nvSpPr>
        <p:spPr>
          <a:xfrm>
            <a:off x="6726241" y="3618477"/>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7"/>
          </p:nvPr>
        </p:nvSpPr>
        <p:spPr>
          <a:xfrm>
            <a:off x="6726241" y="3955599"/>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3" name="文本占位符 7"/>
          <p:cNvSpPr>
            <a:spLocks noGrp="1"/>
          </p:cNvSpPr>
          <p:nvPr>
            <p:ph type="body" sz="quarter" idx="20"/>
          </p:nvPr>
        </p:nvSpPr>
        <p:spPr>
          <a:xfrm>
            <a:off x="6726241" y="4737564"/>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4" name="文本占位符 7"/>
          <p:cNvSpPr>
            <a:spLocks noGrp="1"/>
          </p:cNvSpPr>
          <p:nvPr>
            <p:ph type="body" sz="quarter" idx="21"/>
          </p:nvPr>
        </p:nvSpPr>
        <p:spPr>
          <a:xfrm>
            <a:off x="6726241" y="5074686"/>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96607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目录页_五项目录">
    <p:bg>
      <p:bgPr>
        <a:solidFill>
          <a:schemeClr val="accent3"/>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941970" y="2172089"/>
            <a:ext cx="3453384" cy="1714111"/>
          </a:xfrm>
          <a:prstGeom prst="rect">
            <a:avLst/>
          </a:prstGeom>
          <a:ln w="12700" cmpd="sng">
            <a:noFill/>
          </a:ln>
        </p:spPr>
        <p:txBody>
          <a:bodyPr vert="horz" anchor="ctr"/>
          <a:lstStyle>
            <a:lvl1pPr marL="0" indent="0" algn="ctr">
              <a:buNone/>
              <a:defRPr sz="11500" b="1">
                <a:solidFill>
                  <a:schemeClr val="bg1"/>
                </a:solidFill>
                <a:latin typeface="Microsoft YaHei" charset="0"/>
                <a:ea typeface="Microsoft YaHei" charset="0"/>
                <a:cs typeface="Microsoft YaHei" charset="0"/>
              </a:defRPr>
            </a:lvl1pPr>
          </a:lstStyle>
          <a:p>
            <a:pPr lvl="0"/>
            <a:r>
              <a:rPr kumimoji="1" lang="zh-CN" altLang="en-US" dirty="0"/>
              <a:t>目录</a:t>
            </a:r>
          </a:p>
        </p:txBody>
      </p:sp>
      <p:sp>
        <p:nvSpPr>
          <p:cNvPr id="4" name="文本占位符 7"/>
          <p:cNvSpPr>
            <a:spLocks noGrp="1"/>
          </p:cNvSpPr>
          <p:nvPr>
            <p:ph type="body" sz="quarter" idx="11" hasCustomPrompt="1"/>
          </p:nvPr>
        </p:nvSpPr>
        <p:spPr>
          <a:xfrm>
            <a:off x="941970" y="3886200"/>
            <a:ext cx="3453384" cy="665018"/>
          </a:xfrm>
          <a:prstGeom prst="rect">
            <a:avLst/>
          </a:prstGeom>
          <a:ln w="12700" cmpd="sng">
            <a:noFill/>
          </a:ln>
        </p:spPr>
        <p:txBody>
          <a:bodyPr vert="horz" anchor="ctr"/>
          <a:lstStyle>
            <a:lvl1pPr marL="0" indent="0" algn="ctr">
              <a:buNone/>
              <a:defRPr sz="4000" b="1">
                <a:solidFill>
                  <a:schemeClr val="bg1"/>
                </a:solidFill>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5" name="文本占位符 7"/>
          <p:cNvSpPr>
            <a:spLocks noGrp="1"/>
          </p:cNvSpPr>
          <p:nvPr>
            <p:ph type="body" sz="quarter" idx="12"/>
          </p:nvPr>
        </p:nvSpPr>
        <p:spPr>
          <a:xfrm>
            <a:off x="6726241" y="1377380"/>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3"/>
          </p:nvPr>
        </p:nvSpPr>
        <p:spPr>
          <a:xfrm>
            <a:off x="6726241" y="1714502"/>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4"/>
          </p:nvPr>
        </p:nvSpPr>
        <p:spPr>
          <a:xfrm>
            <a:off x="6726241" y="2183063"/>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5"/>
          </p:nvPr>
        </p:nvSpPr>
        <p:spPr>
          <a:xfrm>
            <a:off x="6726241" y="2520185"/>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9" name="文本占位符 7"/>
          <p:cNvSpPr>
            <a:spLocks noGrp="1"/>
          </p:cNvSpPr>
          <p:nvPr>
            <p:ph type="body" sz="quarter" idx="16"/>
          </p:nvPr>
        </p:nvSpPr>
        <p:spPr>
          <a:xfrm>
            <a:off x="6726241" y="3057243"/>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7"/>
          </p:nvPr>
        </p:nvSpPr>
        <p:spPr>
          <a:xfrm>
            <a:off x="6726241" y="3394365"/>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1" name="文本占位符 7"/>
          <p:cNvSpPr>
            <a:spLocks noGrp="1"/>
          </p:cNvSpPr>
          <p:nvPr>
            <p:ph type="body" sz="quarter" idx="18"/>
          </p:nvPr>
        </p:nvSpPr>
        <p:spPr>
          <a:xfrm>
            <a:off x="6726241" y="3991258"/>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2" name="文本占位符 7"/>
          <p:cNvSpPr>
            <a:spLocks noGrp="1"/>
          </p:cNvSpPr>
          <p:nvPr>
            <p:ph type="body" sz="quarter" idx="19"/>
          </p:nvPr>
        </p:nvSpPr>
        <p:spPr>
          <a:xfrm>
            <a:off x="6726241" y="4328380"/>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3" name="文本占位符 7"/>
          <p:cNvSpPr>
            <a:spLocks noGrp="1"/>
          </p:cNvSpPr>
          <p:nvPr>
            <p:ph type="body" sz="quarter" idx="20"/>
          </p:nvPr>
        </p:nvSpPr>
        <p:spPr>
          <a:xfrm>
            <a:off x="6726241" y="4796941"/>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4" name="文本占位符 7"/>
          <p:cNvSpPr>
            <a:spLocks noGrp="1"/>
          </p:cNvSpPr>
          <p:nvPr>
            <p:ph type="body" sz="quarter" idx="21"/>
          </p:nvPr>
        </p:nvSpPr>
        <p:spPr>
          <a:xfrm>
            <a:off x="6726241" y="5134063"/>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8775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3"/>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941970" y="2172089"/>
            <a:ext cx="3453384" cy="1714111"/>
          </a:xfrm>
          <a:prstGeom prst="rect">
            <a:avLst/>
          </a:prstGeom>
          <a:ln w="12700" cmpd="sng">
            <a:noFill/>
          </a:ln>
        </p:spPr>
        <p:txBody>
          <a:bodyPr vert="horz" anchor="ctr"/>
          <a:lstStyle>
            <a:lvl1pPr marL="0" indent="0" algn="ctr">
              <a:buNone/>
              <a:defRPr sz="11500" b="1">
                <a:solidFill>
                  <a:schemeClr val="bg1"/>
                </a:solidFill>
                <a:latin typeface="Microsoft YaHei" charset="0"/>
                <a:ea typeface="Microsoft YaHei" charset="0"/>
                <a:cs typeface="Microsoft YaHei" charset="0"/>
              </a:defRPr>
            </a:lvl1pPr>
          </a:lstStyle>
          <a:p>
            <a:pPr lvl="0"/>
            <a:r>
              <a:rPr kumimoji="1" lang="zh-CN" altLang="en-US" dirty="0"/>
              <a:t>目录</a:t>
            </a:r>
          </a:p>
        </p:txBody>
      </p:sp>
      <p:sp>
        <p:nvSpPr>
          <p:cNvPr id="4" name="文本占位符 7"/>
          <p:cNvSpPr>
            <a:spLocks noGrp="1"/>
          </p:cNvSpPr>
          <p:nvPr>
            <p:ph type="body" sz="quarter" idx="11" hasCustomPrompt="1"/>
          </p:nvPr>
        </p:nvSpPr>
        <p:spPr>
          <a:xfrm>
            <a:off x="941970" y="3886200"/>
            <a:ext cx="3453384" cy="665018"/>
          </a:xfrm>
          <a:prstGeom prst="rect">
            <a:avLst/>
          </a:prstGeom>
          <a:ln w="12700" cmpd="sng">
            <a:noFill/>
          </a:ln>
        </p:spPr>
        <p:txBody>
          <a:bodyPr vert="horz" anchor="ctr"/>
          <a:lstStyle>
            <a:lvl1pPr marL="0" indent="0" algn="ctr">
              <a:buNone/>
              <a:defRPr sz="4000" b="1">
                <a:solidFill>
                  <a:schemeClr val="bg1"/>
                </a:solidFill>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5" name="文本占位符 7"/>
          <p:cNvSpPr>
            <a:spLocks noGrp="1"/>
          </p:cNvSpPr>
          <p:nvPr>
            <p:ph type="body" sz="quarter" idx="12"/>
          </p:nvPr>
        </p:nvSpPr>
        <p:spPr>
          <a:xfrm>
            <a:off x="6726241" y="997370"/>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3"/>
          </p:nvPr>
        </p:nvSpPr>
        <p:spPr>
          <a:xfrm>
            <a:off x="6726241" y="1334492"/>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4"/>
          </p:nvPr>
        </p:nvSpPr>
        <p:spPr>
          <a:xfrm>
            <a:off x="6726241" y="1803053"/>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5"/>
          </p:nvPr>
        </p:nvSpPr>
        <p:spPr>
          <a:xfrm>
            <a:off x="6726241" y="2140175"/>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9" name="文本占位符 7"/>
          <p:cNvSpPr>
            <a:spLocks noGrp="1"/>
          </p:cNvSpPr>
          <p:nvPr>
            <p:ph type="body" sz="quarter" idx="16"/>
          </p:nvPr>
        </p:nvSpPr>
        <p:spPr>
          <a:xfrm>
            <a:off x="6726241" y="2677233"/>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7"/>
          </p:nvPr>
        </p:nvSpPr>
        <p:spPr>
          <a:xfrm>
            <a:off x="6726241" y="3014355"/>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1" name="文本占位符 7"/>
          <p:cNvSpPr>
            <a:spLocks noGrp="1"/>
          </p:cNvSpPr>
          <p:nvPr>
            <p:ph type="body" sz="quarter" idx="18"/>
          </p:nvPr>
        </p:nvSpPr>
        <p:spPr>
          <a:xfrm>
            <a:off x="6726241" y="3611248"/>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2" name="文本占位符 7"/>
          <p:cNvSpPr>
            <a:spLocks noGrp="1"/>
          </p:cNvSpPr>
          <p:nvPr>
            <p:ph type="body" sz="quarter" idx="19"/>
          </p:nvPr>
        </p:nvSpPr>
        <p:spPr>
          <a:xfrm>
            <a:off x="6726241" y="3948370"/>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3" name="文本占位符 7"/>
          <p:cNvSpPr>
            <a:spLocks noGrp="1"/>
          </p:cNvSpPr>
          <p:nvPr>
            <p:ph type="body" sz="quarter" idx="20"/>
          </p:nvPr>
        </p:nvSpPr>
        <p:spPr>
          <a:xfrm>
            <a:off x="6726241" y="4416931"/>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4" name="文本占位符 7"/>
          <p:cNvSpPr>
            <a:spLocks noGrp="1"/>
          </p:cNvSpPr>
          <p:nvPr>
            <p:ph type="body" sz="quarter" idx="21"/>
          </p:nvPr>
        </p:nvSpPr>
        <p:spPr>
          <a:xfrm>
            <a:off x="6726241" y="4754053"/>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5" name="文本占位符 7"/>
          <p:cNvSpPr>
            <a:spLocks noGrp="1"/>
          </p:cNvSpPr>
          <p:nvPr>
            <p:ph type="body" sz="quarter" idx="22"/>
          </p:nvPr>
        </p:nvSpPr>
        <p:spPr>
          <a:xfrm>
            <a:off x="6726241" y="5350946"/>
            <a:ext cx="3778967" cy="337122"/>
          </a:xfrm>
          <a:prstGeom prst="rect">
            <a:avLst/>
          </a:prstGeom>
          <a:ln w="12700" cmpd="sng">
            <a:noFill/>
          </a:ln>
        </p:spPr>
        <p:txBody>
          <a:bodyPr vert="horz" anchor="ctr"/>
          <a:lstStyle>
            <a:lvl1pPr marL="0" indent="0" algn="l">
              <a:buNone/>
              <a:defRPr sz="1800" b="1">
                <a:solidFill>
                  <a:schemeClr val="bg1"/>
                </a:solidFill>
                <a:latin typeface="Microsoft YaHei" charset="0"/>
                <a:ea typeface="Microsoft YaHei" charset="0"/>
                <a:cs typeface="Microsoft YaHei" charset="0"/>
              </a:defRPr>
            </a:lvl1pPr>
          </a:lstStyle>
          <a:p>
            <a:pPr lvl="0"/>
            <a:endParaRPr kumimoji="1" lang="zh-CN" altLang="en-US" dirty="0"/>
          </a:p>
        </p:txBody>
      </p:sp>
      <p:sp>
        <p:nvSpPr>
          <p:cNvPr id="16" name="文本占位符 7"/>
          <p:cNvSpPr>
            <a:spLocks noGrp="1"/>
          </p:cNvSpPr>
          <p:nvPr>
            <p:ph type="body" sz="quarter" idx="23"/>
          </p:nvPr>
        </p:nvSpPr>
        <p:spPr>
          <a:xfrm>
            <a:off x="6726241" y="5688068"/>
            <a:ext cx="3778967" cy="259771"/>
          </a:xfrm>
          <a:prstGeom prst="rect">
            <a:avLst/>
          </a:prstGeom>
          <a:ln w="12700" cmpd="sng">
            <a:noFill/>
          </a:ln>
        </p:spPr>
        <p:txBody>
          <a:bodyPr vert="horz" anchor="ctr"/>
          <a:lstStyle>
            <a:lvl1pPr marL="0" indent="0" algn="l">
              <a:buNone/>
              <a:defRPr sz="1200" b="0">
                <a:solidFill>
                  <a:schemeClr val="bg1"/>
                </a:solidFill>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7731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副标题页">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占位符 7"/>
          <p:cNvSpPr>
            <a:spLocks noGrp="1"/>
          </p:cNvSpPr>
          <p:nvPr>
            <p:ph type="body" sz="quarter" idx="10" hasCustomPrompt="1"/>
          </p:nvPr>
        </p:nvSpPr>
        <p:spPr>
          <a:xfrm>
            <a:off x="4898200" y="2283751"/>
            <a:ext cx="1866282" cy="2934263"/>
          </a:xfrm>
          <a:prstGeom prst="rect">
            <a:avLst/>
          </a:prstGeom>
          <a:ln w="12700" cmpd="sng">
            <a:noFill/>
          </a:ln>
        </p:spPr>
        <p:txBody>
          <a:bodyPr vert="horz" anchor="ctr"/>
          <a:lstStyle>
            <a:lvl1pPr marL="0" indent="0" algn="ctr">
              <a:buNone/>
              <a:defRPr sz="24000" b="1">
                <a:solidFill>
                  <a:schemeClr val="bg1"/>
                </a:solidFill>
                <a:latin typeface="+mn-lt"/>
                <a:ea typeface="Microsoft YaHei" charset="0"/>
                <a:cs typeface="Microsoft YaHei" charset="0"/>
              </a:defRPr>
            </a:lvl1pPr>
          </a:lstStyle>
          <a:p>
            <a:pPr lvl="0"/>
            <a:r>
              <a:rPr kumimoji="1" lang="en-US" altLang="zh-CN" dirty="0"/>
              <a:t>0</a:t>
            </a:r>
            <a:endParaRPr kumimoji="1" lang="zh-CN" altLang="en-US" dirty="0"/>
          </a:p>
        </p:txBody>
      </p:sp>
      <p:sp>
        <p:nvSpPr>
          <p:cNvPr id="18" name="文本占位符 7"/>
          <p:cNvSpPr>
            <a:spLocks noGrp="1"/>
          </p:cNvSpPr>
          <p:nvPr>
            <p:ph type="body" sz="quarter" idx="12" hasCustomPrompt="1"/>
          </p:nvPr>
        </p:nvSpPr>
        <p:spPr>
          <a:xfrm>
            <a:off x="4898201" y="1925216"/>
            <a:ext cx="1866282" cy="337122"/>
          </a:xfrm>
          <a:prstGeom prst="rect">
            <a:avLst/>
          </a:prstGeom>
          <a:ln w="12700" cmpd="sng">
            <a:noFill/>
          </a:ln>
        </p:spPr>
        <p:txBody>
          <a:bodyPr vert="horz" anchor="ctr"/>
          <a:lstStyle>
            <a:lvl1pPr marL="0" indent="0" algn="ctr">
              <a:buNone/>
              <a:defRPr sz="2800" b="0">
                <a:solidFill>
                  <a:schemeClr val="bg1"/>
                </a:solidFill>
                <a:latin typeface="+mn-lt"/>
                <a:ea typeface="Microsoft YaHei" charset="0"/>
                <a:cs typeface="Microsoft YaHei" charset="0"/>
              </a:defRPr>
            </a:lvl1pPr>
          </a:lstStyle>
          <a:p>
            <a:pPr lvl="0"/>
            <a:r>
              <a:rPr kumimoji="1" lang="en-US" altLang="zh-CN" dirty="0"/>
              <a:t>PART</a:t>
            </a:r>
            <a:endParaRPr kumimoji="1" lang="zh-CN" altLang="en-US" dirty="0"/>
          </a:p>
        </p:txBody>
      </p:sp>
      <p:sp>
        <p:nvSpPr>
          <p:cNvPr id="19" name="文本占位符 7"/>
          <p:cNvSpPr>
            <a:spLocks noGrp="1"/>
          </p:cNvSpPr>
          <p:nvPr>
            <p:ph type="body" sz="quarter" idx="13"/>
          </p:nvPr>
        </p:nvSpPr>
        <p:spPr>
          <a:xfrm>
            <a:off x="7242528" y="2817380"/>
            <a:ext cx="3778967" cy="1940875"/>
          </a:xfrm>
          <a:prstGeom prst="rect">
            <a:avLst/>
          </a:prstGeom>
          <a:ln w="12700" cmpd="sng">
            <a:noFill/>
          </a:ln>
        </p:spPr>
        <p:txBody>
          <a:bodyPr vert="horz" anchor="t"/>
          <a:lstStyle>
            <a:lvl1pPr marL="0" indent="0" algn="l">
              <a:buNone/>
              <a:defRPr sz="6600" b="1">
                <a:solidFill>
                  <a:schemeClr val="accent4">
                    <a:alpha val="50000"/>
                  </a:schemeClr>
                </a:solidFill>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49461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内容页_2">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9647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页_3">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4681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容页_4">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3424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7" r:id="rId1"/>
    <p:sldLayoutId id="2147483700" r:id="rId2"/>
    <p:sldLayoutId id="2147483699" r:id="rId3"/>
    <p:sldLayoutId id="2147483688" r:id="rId4"/>
    <p:sldLayoutId id="2147483698" r:id="rId5"/>
    <p:sldLayoutId id="2147483689" r:id="rId6"/>
    <p:sldLayoutId id="2147483691" r:id="rId7"/>
    <p:sldLayoutId id="2147483692" r:id="rId8"/>
    <p:sldLayoutId id="2147483693" r:id="rId9"/>
    <p:sldLayoutId id="2147483697"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College Of Software </a:t>
            </a:r>
            <a:endParaRPr kumimoji="1" lang="zh-CN" altLang="en-US" dirty="0"/>
          </a:p>
        </p:txBody>
      </p:sp>
      <p:sp>
        <p:nvSpPr>
          <p:cNvPr id="3" name="文本占位符 2"/>
          <p:cNvSpPr>
            <a:spLocks noGrp="1"/>
          </p:cNvSpPr>
          <p:nvPr>
            <p:ph type="body" sz="quarter" idx="11"/>
          </p:nvPr>
        </p:nvSpPr>
        <p:spPr>
          <a:xfrm>
            <a:off x="3249976" y="2236489"/>
            <a:ext cx="5692048" cy="1434423"/>
          </a:xfrm>
        </p:spPr>
        <p:txBody>
          <a:bodyPr/>
          <a:lstStyle/>
          <a:p>
            <a:r>
              <a:rPr kumimoji="1" lang="en-US" altLang="zh-CN" dirty="0"/>
              <a:t>Android </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a:t>
            </a:r>
            <a:r>
              <a:rPr kumimoji="1" lang="en-US" altLang="zh-CN" dirty="0" err="1"/>
              <a:t>SlimDiary</a:t>
            </a:r>
            <a:r>
              <a:rPr kumimoji="1" lang="en-US" altLang="zh-CN" dirty="0"/>
              <a:t>》</a:t>
            </a:r>
            <a:endParaRPr kumimoji="1" lang="zh-CN" altLang="en-US" dirty="0">
              <a:solidFill>
                <a:schemeClr val="accent2"/>
              </a:solidFill>
            </a:endParaRPr>
          </a:p>
        </p:txBody>
      </p:sp>
      <p:sp>
        <p:nvSpPr>
          <p:cNvPr id="5" name="文本占位符 4"/>
          <p:cNvSpPr>
            <a:spLocks noGrp="1"/>
          </p:cNvSpPr>
          <p:nvPr>
            <p:ph type="body" sz="quarter" idx="13"/>
          </p:nvPr>
        </p:nvSpPr>
        <p:spPr>
          <a:xfrm>
            <a:off x="2448653" y="4255971"/>
            <a:ext cx="7294694" cy="1456809"/>
          </a:xfrm>
        </p:spPr>
        <p:txBody>
          <a:bodyPr/>
          <a:lstStyle/>
          <a:p>
            <a:pPr marL="285750" indent="-285750" algn="ctr">
              <a:lnSpc>
                <a:spcPct val="150000"/>
              </a:lnSpc>
              <a:buFont typeface="Wingdings" charset="2"/>
              <a:buChar char="n"/>
            </a:pPr>
            <a:r>
              <a:rPr lang="en-US" altLang="zh-CN" dirty="0"/>
              <a:t>School Name</a:t>
            </a:r>
            <a:r>
              <a:rPr lang="zh-CN" altLang="en-US" dirty="0"/>
              <a:t>：</a:t>
            </a:r>
            <a:r>
              <a:rPr lang="en-US" altLang="zh-CN" dirty="0"/>
              <a:t>Chongqing University</a:t>
            </a:r>
            <a:endParaRPr lang="zh-CN" altLang="en-US" dirty="0"/>
          </a:p>
          <a:p>
            <a:pPr marL="285750" indent="-285750" algn="ctr">
              <a:lnSpc>
                <a:spcPct val="150000"/>
              </a:lnSpc>
              <a:buFont typeface="Wingdings" charset="2"/>
              <a:buChar char="n"/>
            </a:pPr>
            <a:r>
              <a:rPr lang="en-US" altLang="zh-CN" dirty="0"/>
              <a:t>Instructor</a:t>
            </a:r>
            <a:r>
              <a:rPr lang="zh-CN" altLang="en-US" dirty="0"/>
              <a:t>：</a:t>
            </a:r>
            <a:r>
              <a:rPr lang="en-US" altLang="zh-CN" dirty="0"/>
              <a:t>Feno</a:t>
            </a:r>
            <a:endParaRPr lang="zh-CN" altLang="en-US" dirty="0"/>
          </a:p>
          <a:p>
            <a:pPr marL="285750" indent="-285750" algn="ctr">
              <a:lnSpc>
                <a:spcPct val="150000"/>
              </a:lnSpc>
              <a:buFont typeface="Wingdings" charset="2"/>
              <a:buChar char="n"/>
            </a:pPr>
            <a:r>
              <a:rPr lang="en-US" altLang="zh-CN" dirty="0"/>
              <a:t>Reporter</a:t>
            </a:r>
            <a:r>
              <a:rPr lang="zh-CN" altLang="en-US" dirty="0"/>
              <a:t>：</a:t>
            </a:r>
            <a:r>
              <a:rPr lang="en-US" altLang="zh-CN" dirty="0"/>
              <a:t>Debra He</a:t>
            </a:r>
            <a:endParaRPr lang="zh-CN" altLang="en-US" dirty="0"/>
          </a:p>
        </p:txBody>
      </p:sp>
    </p:spTree>
    <p:extLst>
      <p:ext uri="{BB962C8B-B14F-4D97-AF65-F5344CB8AC3E}">
        <p14:creationId xmlns:p14="http://schemas.microsoft.com/office/powerpoint/2010/main" val="14787054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PART</a:t>
            </a:r>
            <a:endParaRPr kumimoji="1" lang="zh-CN" altLang="en-US" dirty="0"/>
          </a:p>
        </p:txBody>
      </p:sp>
      <p:sp>
        <p:nvSpPr>
          <p:cNvPr id="4" name="文本占位符 3"/>
          <p:cNvSpPr>
            <a:spLocks noGrp="1"/>
          </p:cNvSpPr>
          <p:nvPr>
            <p:ph type="body" sz="quarter" idx="13"/>
          </p:nvPr>
        </p:nvSpPr>
        <p:spPr>
          <a:xfrm>
            <a:off x="7242528" y="2817380"/>
            <a:ext cx="4502629" cy="1940875"/>
          </a:xfrm>
        </p:spPr>
        <p:txBody>
          <a:bodyPr/>
          <a:lstStyle/>
          <a:p>
            <a:r>
              <a:rPr kumimoji="1" lang="en-US" altLang="zh-CN" dirty="0"/>
              <a:t>Summary</a:t>
            </a:r>
          </a:p>
        </p:txBody>
      </p:sp>
    </p:spTree>
    <p:extLst>
      <p:ext uri="{BB962C8B-B14F-4D97-AF65-F5344CB8AC3E}">
        <p14:creationId xmlns:p14="http://schemas.microsoft.com/office/powerpoint/2010/main" val="27347908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Limitations and improvements</a:t>
            </a:r>
          </a:p>
        </p:txBody>
      </p:sp>
      <p:sp>
        <p:nvSpPr>
          <p:cNvPr id="5" name="空心弧 4"/>
          <p:cNvSpPr/>
          <p:nvPr/>
        </p:nvSpPr>
        <p:spPr>
          <a:xfrm>
            <a:off x="-4094981" y="-217744"/>
            <a:ext cx="7293488" cy="7293488"/>
          </a:xfrm>
          <a:prstGeom prst="blockArc">
            <a:avLst>
              <a:gd name="adj1" fmla="val 18900000"/>
              <a:gd name="adj2" fmla="val 2700000"/>
              <a:gd name="adj3" fmla="val 296"/>
            </a:avLst>
          </a:prstGeom>
          <a:ln>
            <a:solidFill>
              <a:schemeClr val="accent2">
                <a:lumMod val="90000"/>
              </a:schemeClr>
            </a:solidFill>
          </a:ln>
        </p:spPr>
        <p:style>
          <a:lnRef idx="2">
            <a:schemeClr val="accent2">
              <a:hueOff val="0"/>
              <a:satOff val="0"/>
              <a:lumOff val="0"/>
              <a:alphaOff val="0"/>
            </a:schemeClr>
          </a:lnRef>
          <a:fillRef idx="0">
            <a:schemeClr val="accent3">
              <a:tint val="90000"/>
              <a:hueOff val="0"/>
              <a:satOff val="0"/>
              <a:lumOff val="0"/>
              <a:alphaOff val="0"/>
            </a:schemeClr>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6" name="任意形状 5"/>
          <p:cNvSpPr/>
          <p:nvPr/>
        </p:nvSpPr>
        <p:spPr>
          <a:xfrm>
            <a:off x="2642504" y="1136253"/>
            <a:ext cx="7710664"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a:solidFill>
            <a:schemeClr val="accent2">
              <a:lumMod val="9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endParaRPr lang="zh-CN" altLang="en-US" sz="4300" kern="1200"/>
          </a:p>
        </p:txBody>
      </p:sp>
      <p:sp>
        <p:nvSpPr>
          <p:cNvPr id="7" name="椭圆 6"/>
          <p:cNvSpPr/>
          <p:nvPr/>
        </p:nvSpPr>
        <p:spPr>
          <a:xfrm>
            <a:off x="2121500" y="1032052"/>
            <a:ext cx="1042009" cy="1042009"/>
          </a:xfrm>
          <a:prstGeom prst="ellipse">
            <a:avLst/>
          </a:prstGeom>
          <a:ln>
            <a:solidFill>
              <a:schemeClr val="accent2">
                <a:lumMod val="90000"/>
              </a:schemeClr>
            </a:solidFill>
          </a:ln>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任意形状 7"/>
          <p:cNvSpPr/>
          <p:nvPr/>
        </p:nvSpPr>
        <p:spPr>
          <a:xfrm>
            <a:off x="3120430" y="2386881"/>
            <a:ext cx="7215411" cy="833607"/>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endParaRPr lang="zh-CN" altLang="en-US" sz="4300" kern="1200"/>
          </a:p>
        </p:txBody>
      </p:sp>
      <p:sp>
        <p:nvSpPr>
          <p:cNvPr id="9" name="椭圆 8"/>
          <p:cNvSpPr/>
          <p:nvPr/>
        </p:nvSpPr>
        <p:spPr>
          <a:xfrm>
            <a:off x="2599426" y="2282680"/>
            <a:ext cx="1042009" cy="1042009"/>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任意形状 9"/>
          <p:cNvSpPr/>
          <p:nvPr/>
        </p:nvSpPr>
        <p:spPr>
          <a:xfrm>
            <a:off x="3120430" y="3637509"/>
            <a:ext cx="7215411" cy="833607"/>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endParaRPr lang="zh-CN" altLang="en-US" sz="4300" kern="1200"/>
          </a:p>
        </p:txBody>
      </p:sp>
      <p:sp>
        <p:nvSpPr>
          <p:cNvPr id="11" name="椭圆 10"/>
          <p:cNvSpPr/>
          <p:nvPr/>
        </p:nvSpPr>
        <p:spPr>
          <a:xfrm>
            <a:off x="2599426" y="3533308"/>
            <a:ext cx="1042009" cy="1042009"/>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任意形状 11"/>
          <p:cNvSpPr/>
          <p:nvPr/>
        </p:nvSpPr>
        <p:spPr>
          <a:xfrm>
            <a:off x="2642504" y="4888138"/>
            <a:ext cx="7710664"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endParaRPr lang="zh-CN" altLang="en-US" sz="4300" kern="1200"/>
          </a:p>
        </p:txBody>
      </p:sp>
      <p:sp>
        <p:nvSpPr>
          <p:cNvPr id="13" name="椭圆 12"/>
          <p:cNvSpPr/>
          <p:nvPr/>
        </p:nvSpPr>
        <p:spPr>
          <a:xfrm>
            <a:off x="2121500" y="4783937"/>
            <a:ext cx="1042009" cy="1042009"/>
          </a:xfrm>
          <a:prstGeom prst="ellipse">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Freeform 5"/>
          <p:cNvSpPr>
            <a:spLocks noEditPoints="1"/>
          </p:cNvSpPr>
          <p:nvPr/>
        </p:nvSpPr>
        <p:spPr bwMode="auto">
          <a:xfrm>
            <a:off x="2421404" y="1444394"/>
            <a:ext cx="506403" cy="217324"/>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accent2">
              <a:lumMod val="9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5" name="组合 20"/>
          <p:cNvGrpSpPr/>
          <p:nvPr/>
        </p:nvGrpSpPr>
        <p:grpSpPr>
          <a:xfrm>
            <a:off x="2478738" y="5051739"/>
            <a:ext cx="327531" cy="506403"/>
            <a:chOff x="6257925" y="-9525"/>
            <a:chExt cx="1514475" cy="2341563"/>
          </a:xfrm>
          <a:solidFill>
            <a:schemeClr val="accent5"/>
          </a:solidFill>
        </p:grpSpPr>
        <p:sp>
          <p:nvSpPr>
            <p:cNvPr id="16"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22"/>
          <p:cNvGrpSpPr/>
          <p:nvPr/>
        </p:nvGrpSpPr>
        <p:grpSpPr>
          <a:xfrm>
            <a:off x="2919070" y="3897076"/>
            <a:ext cx="402376" cy="315858"/>
            <a:chOff x="3654425" y="5089525"/>
            <a:chExt cx="1860550" cy="1460500"/>
          </a:xfrm>
          <a:solidFill>
            <a:schemeClr val="accent4"/>
          </a:solidFill>
        </p:grpSpPr>
        <p:sp>
          <p:nvSpPr>
            <p:cNvPr id="2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3"/>
          <p:cNvGrpSpPr/>
          <p:nvPr/>
        </p:nvGrpSpPr>
        <p:grpSpPr>
          <a:xfrm>
            <a:off x="2936923" y="2620520"/>
            <a:ext cx="367014" cy="366328"/>
            <a:chOff x="6262688" y="5170488"/>
            <a:chExt cx="1697038" cy="1693863"/>
          </a:xfrm>
          <a:solidFill>
            <a:schemeClr val="accent3"/>
          </a:solidFill>
        </p:grpSpPr>
        <p:sp>
          <p:nvSpPr>
            <p:cNvPr id="28"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0" name="文本框 29"/>
          <p:cNvSpPr txBox="1"/>
          <p:nvPr/>
        </p:nvSpPr>
        <p:spPr>
          <a:xfrm>
            <a:off x="3384609" y="1259829"/>
            <a:ext cx="6675006" cy="5906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585">
              <a:lnSpc>
                <a:spcPct val="130000"/>
              </a:lnSpc>
            </a:pPr>
            <a:r>
              <a:rPr lang="en-US" altLang="zh-CN" sz="2800" b="1" dirty="0">
                <a:solidFill>
                  <a:schemeClr val="bg1"/>
                </a:solidFill>
                <a:ea typeface="微软雅黑" charset="0"/>
              </a:rPr>
              <a:t>Multi language</a:t>
            </a:r>
          </a:p>
        </p:txBody>
      </p:sp>
      <p:sp>
        <p:nvSpPr>
          <p:cNvPr id="31" name="文本框 30"/>
          <p:cNvSpPr txBox="1"/>
          <p:nvPr/>
        </p:nvSpPr>
        <p:spPr>
          <a:xfrm>
            <a:off x="3978932" y="2509335"/>
            <a:ext cx="6080682" cy="5965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2800" b="1" dirty="0">
                <a:solidFill>
                  <a:schemeClr val="bg1"/>
                </a:solidFill>
                <a:ea typeface="微软雅黑" charset="0"/>
              </a:rPr>
              <a:t>IM</a:t>
            </a:r>
            <a:endParaRPr lang="zh-CN" altLang="en-US" sz="2800" b="1" dirty="0">
              <a:solidFill>
                <a:schemeClr val="bg1"/>
              </a:solidFill>
              <a:ea typeface="微软雅黑" charset="0"/>
            </a:endParaRPr>
          </a:p>
        </p:txBody>
      </p:sp>
      <p:sp>
        <p:nvSpPr>
          <p:cNvPr id="32" name="文本框 31"/>
          <p:cNvSpPr txBox="1"/>
          <p:nvPr/>
        </p:nvSpPr>
        <p:spPr>
          <a:xfrm>
            <a:off x="3978932" y="3794706"/>
            <a:ext cx="6080682" cy="5979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2800" b="1" dirty="0">
                <a:solidFill>
                  <a:schemeClr val="bg1"/>
                </a:solidFill>
                <a:latin typeface="微软雅黑" charset="0"/>
                <a:ea typeface="微软雅黑" charset="0"/>
              </a:rPr>
              <a:t>Time class e.g. today ,yesterday</a:t>
            </a:r>
            <a:endParaRPr lang="zh-CN" altLang="en-US" sz="2800" b="1" dirty="0">
              <a:solidFill>
                <a:schemeClr val="bg1"/>
              </a:solidFill>
              <a:latin typeface="微软雅黑" charset="0"/>
              <a:ea typeface="微软雅黑" charset="0"/>
            </a:endParaRPr>
          </a:p>
        </p:txBody>
      </p:sp>
      <p:sp>
        <p:nvSpPr>
          <p:cNvPr id="33" name="文本框 32"/>
          <p:cNvSpPr txBox="1"/>
          <p:nvPr/>
        </p:nvSpPr>
        <p:spPr>
          <a:xfrm>
            <a:off x="3384609" y="5065472"/>
            <a:ext cx="6675006" cy="5979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2800" b="1" dirty="0">
                <a:solidFill>
                  <a:schemeClr val="bg1"/>
                </a:solidFill>
                <a:latin typeface="微软雅黑" charset="0"/>
                <a:ea typeface="微软雅黑" charset="0"/>
              </a:rPr>
              <a:t>Add picture and video </a:t>
            </a:r>
            <a:endParaRPr lang="zh-CN" altLang="en-US" sz="2800" b="1" dirty="0">
              <a:solidFill>
                <a:schemeClr val="bg1"/>
              </a:solidFill>
              <a:latin typeface="微软雅黑" charset="0"/>
              <a:ea typeface="微软雅黑" charset="0"/>
            </a:endParaRPr>
          </a:p>
        </p:txBody>
      </p:sp>
    </p:spTree>
    <p:extLst>
      <p:ext uri="{BB962C8B-B14F-4D97-AF65-F5344CB8AC3E}">
        <p14:creationId xmlns:p14="http://schemas.microsoft.com/office/powerpoint/2010/main" val="34557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THANK</a:t>
            </a:r>
            <a:r>
              <a:rPr kumimoji="1" lang="zh-CN" altLang="en-US" dirty="0"/>
              <a:t> </a:t>
            </a:r>
            <a:r>
              <a:rPr kumimoji="1" lang="en-US" altLang="zh-CN" dirty="0"/>
              <a:t>YOU!</a:t>
            </a:r>
            <a:endParaRPr kumimoji="1" lang="zh-CN" altLang="en-US" dirty="0"/>
          </a:p>
        </p:txBody>
      </p:sp>
      <p:sp>
        <p:nvSpPr>
          <p:cNvPr id="3" name="文本占位符 2"/>
          <p:cNvSpPr>
            <a:spLocks noGrp="1"/>
          </p:cNvSpPr>
          <p:nvPr>
            <p:ph type="body" sz="quarter" idx="11"/>
          </p:nvPr>
        </p:nvSpPr>
        <p:spPr>
          <a:xfrm>
            <a:off x="3278972" y="2192275"/>
            <a:ext cx="5634055" cy="1434423"/>
          </a:xfrm>
        </p:spPr>
        <p:txBody>
          <a:bodyPr/>
          <a:lstStyle/>
          <a:p>
            <a:r>
              <a:rPr kumimoji="1" lang="en-US" altLang="zh-CN" dirty="0"/>
              <a:t>For listening</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a:t>
            </a:r>
            <a:r>
              <a:rPr kumimoji="1" lang="en-US" altLang="zh-CN" dirty="0" err="1"/>
              <a:t>SlimDiary</a:t>
            </a:r>
            <a:r>
              <a:rPr kumimoji="1" lang="en-US" altLang="zh-CN" dirty="0"/>
              <a:t>》</a:t>
            </a:r>
            <a:endParaRPr kumimoji="1" lang="zh-CN" altLang="en-US" dirty="0">
              <a:solidFill>
                <a:schemeClr val="accent2"/>
              </a:solidFill>
            </a:endParaRPr>
          </a:p>
        </p:txBody>
      </p:sp>
      <p:sp>
        <p:nvSpPr>
          <p:cNvPr id="8" name="文本占位符 4"/>
          <p:cNvSpPr txBox="1">
            <a:spLocks/>
          </p:cNvSpPr>
          <p:nvPr/>
        </p:nvSpPr>
        <p:spPr>
          <a:xfrm>
            <a:off x="2448653" y="4295631"/>
            <a:ext cx="7294694" cy="1456809"/>
          </a:xfrm>
          <a:prstGeom prst="rect">
            <a:avLst/>
          </a:prstGeom>
          <a:noFill/>
        </p:spPr>
        <p:txBody>
          <a:bodyPr wrap="square"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600" b="1" kern="1200" dirty="0">
                <a:solidFill>
                  <a:schemeClr val="tx1">
                    <a:lumMod val="50000"/>
                    <a:lumOff val="50000"/>
                  </a:schemeClr>
                </a:solidFill>
                <a:latin typeface="微软雅黑" charset="0"/>
                <a:ea typeface="微软雅黑"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en-US" altLang="zh-CN" dirty="0"/>
              <a:t>School Name </a:t>
            </a:r>
            <a:r>
              <a:rPr lang="en-US" dirty="0"/>
              <a:t>：</a:t>
            </a:r>
            <a:r>
              <a:rPr lang="en-US" altLang="zh-CN" dirty="0"/>
              <a:t>Chongqing University</a:t>
            </a:r>
            <a:endParaRPr lang="en-US" dirty="0"/>
          </a:p>
          <a:p>
            <a:pPr marL="285750" indent="-285750" algn="ctr">
              <a:lnSpc>
                <a:spcPct val="150000"/>
              </a:lnSpc>
              <a:buFont typeface="Wingdings" charset="2"/>
              <a:buChar char="n"/>
            </a:pPr>
            <a:r>
              <a:rPr lang="en-US" altLang="zh-CN" dirty="0"/>
              <a:t>Instructor </a:t>
            </a:r>
            <a:r>
              <a:rPr lang="en-US" dirty="0"/>
              <a:t>：</a:t>
            </a:r>
            <a:r>
              <a:rPr lang="en-US" altLang="zh-CN" dirty="0"/>
              <a:t>Feno</a:t>
            </a:r>
            <a:endParaRPr lang="en-US" dirty="0"/>
          </a:p>
          <a:p>
            <a:pPr marL="285750" indent="-285750" algn="ctr">
              <a:lnSpc>
                <a:spcPct val="150000"/>
              </a:lnSpc>
              <a:buFont typeface="Wingdings" charset="2"/>
              <a:buChar char="n"/>
            </a:pPr>
            <a:r>
              <a:rPr lang="en-US" altLang="zh-CN" dirty="0"/>
              <a:t>Reporter </a:t>
            </a:r>
            <a:r>
              <a:rPr lang="en-US" dirty="0"/>
              <a:t>：</a:t>
            </a:r>
            <a:r>
              <a:rPr lang="en-US" altLang="zh-CN" dirty="0"/>
              <a:t>Debra He</a:t>
            </a:r>
            <a:endParaRPr lang="en-US" dirty="0"/>
          </a:p>
        </p:txBody>
      </p:sp>
    </p:spTree>
    <p:extLst>
      <p:ext uri="{BB962C8B-B14F-4D97-AF65-F5344CB8AC3E}">
        <p14:creationId xmlns:p14="http://schemas.microsoft.com/office/powerpoint/2010/main" val="17172954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377695" y="3119319"/>
            <a:ext cx="5643557" cy="665018"/>
          </a:xfrm>
        </p:spPr>
        <p:txBody>
          <a:bodyPr/>
          <a:lstStyle/>
          <a:p>
            <a:r>
              <a:rPr kumimoji="1" lang="en-US" altLang="zh-CN" sz="7200" dirty="0"/>
              <a:t>CONTENTS</a:t>
            </a:r>
            <a:endParaRPr kumimoji="1" lang="zh-CN" altLang="en-US" sz="7200" dirty="0"/>
          </a:p>
        </p:txBody>
      </p:sp>
      <p:sp>
        <p:nvSpPr>
          <p:cNvPr id="4" name="文本占位符 3"/>
          <p:cNvSpPr>
            <a:spLocks noGrp="1"/>
          </p:cNvSpPr>
          <p:nvPr>
            <p:ph type="body" sz="quarter" idx="12"/>
          </p:nvPr>
        </p:nvSpPr>
        <p:spPr>
          <a:xfrm>
            <a:off x="7451598" y="1569291"/>
            <a:ext cx="3778967" cy="337122"/>
          </a:xfrm>
        </p:spPr>
        <p:txBody>
          <a:bodyPr/>
          <a:lstStyle/>
          <a:p>
            <a:pPr lvl="0"/>
            <a:r>
              <a:rPr kumimoji="1" lang="en-US" altLang="zh-CN" kern="0" dirty="0">
                <a:solidFill>
                  <a:srgbClr val="FFFFFF"/>
                </a:solidFill>
                <a:ea typeface="微软雅黑" charset="0"/>
              </a:rPr>
              <a:t>Purpose</a:t>
            </a:r>
            <a:endParaRPr kumimoji="1" lang="zh-CN" altLang="en-US" kern="0" dirty="0">
              <a:solidFill>
                <a:srgbClr val="FFFFFF"/>
              </a:solidFill>
              <a:ea typeface="微软雅黑" charset="0"/>
            </a:endParaRPr>
          </a:p>
        </p:txBody>
      </p:sp>
      <p:sp>
        <p:nvSpPr>
          <p:cNvPr id="5" name="文本占位符 4"/>
          <p:cNvSpPr>
            <a:spLocks noGrp="1"/>
          </p:cNvSpPr>
          <p:nvPr>
            <p:ph type="body" sz="quarter" idx="13"/>
          </p:nvPr>
        </p:nvSpPr>
        <p:spPr>
          <a:xfrm>
            <a:off x="7451598" y="1906413"/>
            <a:ext cx="3778967" cy="259771"/>
          </a:xfrm>
        </p:spPr>
        <p:txBody>
          <a:bodyPr/>
          <a:lstStyle/>
          <a:p>
            <a:pPr lvl="0"/>
            <a:r>
              <a:rPr lang="en-US" altLang="zh-CN" kern="0" dirty="0">
                <a:solidFill>
                  <a:srgbClr val="FFFFFF"/>
                </a:solidFill>
                <a:ea typeface="微软雅黑" charset="0"/>
              </a:rPr>
              <a:t>Why I decided to work on this application?</a:t>
            </a:r>
            <a:endParaRPr lang="zh-CN" altLang="en-US" kern="0" dirty="0">
              <a:solidFill>
                <a:srgbClr val="FFFFFF"/>
              </a:solidFill>
              <a:ea typeface="微软雅黑" charset="0"/>
            </a:endParaRPr>
          </a:p>
        </p:txBody>
      </p:sp>
      <p:sp>
        <p:nvSpPr>
          <p:cNvPr id="6" name="文本占位符 5"/>
          <p:cNvSpPr>
            <a:spLocks noGrp="1"/>
          </p:cNvSpPr>
          <p:nvPr>
            <p:ph type="body" sz="quarter" idx="14"/>
          </p:nvPr>
        </p:nvSpPr>
        <p:spPr>
          <a:xfrm>
            <a:off x="7451598" y="2374974"/>
            <a:ext cx="3778967" cy="337122"/>
          </a:xfrm>
        </p:spPr>
        <p:txBody>
          <a:bodyPr/>
          <a:lstStyle/>
          <a:p>
            <a:pPr lvl="0"/>
            <a:r>
              <a:rPr kumimoji="1" lang="en-US" altLang="zh-CN" kern="0" dirty="0">
                <a:solidFill>
                  <a:srgbClr val="FFFFFF"/>
                </a:solidFill>
                <a:ea typeface="微软雅黑" charset="0"/>
              </a:rPr>
              <a:t>Overview</a:t>
            </a:r>
            <a:endParaRPr kumimoji="1" lang="zh-CN" altLang="en-US" kern="0" dirty="0">
              <a:solidFill>
                <a:srgbClr val="FFFFFF"/>
              </a:solidFill>
              <a:ea typeface="微软雅黑" charset="0"/>
            </a:endParaRPr>
          </a:p>
        </p:txBody>
      </p:sp>
      <p:sp>
        <p:nvSpPr>
          <p:cNvPr id="7" name="文本占位符 6"/>
          <p:cNvSpPr>
            <a:spLocks noGrp="1"/>
          </p:cNvSpPr>
          <p:nvPr>
            <p:ph type="body" sz="quarter" idx="15"/>
          </p:nvPr>
        </p:nvSpPr>
        <p:spPr>
          <a:xfrm>
            <a:off x="7451598" y="2712096"/>
            <a:ext cx="3778967" cy="259771"/>
          </a:xfrm>
        </p:spPr>
        <p:txBody>
          <a:bodyPr/>
          <a:lstStyle/>
          <a:p>
            <a:pPr lvl="0"/>
            <a:r>
              <a:rPr lang="en-US" altLang="zh-CN" kern="0" dirty="0">
                <a:solidFill>
                  <a:srgbClr val="FFFFFF"/>
                </a:solidFill>
                <a:ea typeface="微软雅黑" charset="0"/>
              </a:rPr>
              <a:t>C</a:t>
            </a:r>
            <a:r>
              <a:rPr lang="en-US" altLang="zh-CN" kern="0" dirty="0">
                <a:solidFill>
                  <a:srgbClr val="FFFFFF"/>
                </a:solidFill>
                <a:ea typeface="微软雅黑" charset="0"/>
              </a:rPr>
              <a:t>omponents I have used</a:t>
            </a:r>
            <a:endParaRPr lang="zh-CN" altLang="en-US" kern="0" dirty="0">
              <a:solidFill>
                <a:srgbClr val="FFFFFF"/>
              </a:solidFill>
              <a:ea typeface="微软雅黑" charset="0"/>
            </a:endParaRPr>
          </a:p>
        </p:txBody>
      </p:sp>
      <p:sp>
        <p:nvSpPr>
          <p:cNvPr id="8" name="文本占位符 7"/>
          <p:cNvSpPr>
            <a:spLocks noGrp="1"/>
          </p:cNvSpPr>
          <p:nvPr>
            <p:ph type="body" sz="quarter" idx="16"/>
          </p:nvPr>
        </p:nvSpPr>
        <p:spPr>
          <a:xfrm>
            <a:off x="7451598" y="3249154"/>
            <a:ext cx="3778967" cy="337122"/>
          </a:xfrm>
        </p:spPr>
        <p:txBody>
          <a:bodyPr/>
          <a:lstStyle/>
          <a:p>
            <a:pPr lvl="0"/>
            <a:r>
              <a:rPr lang="en-US" altLang="zh-CN" kern="0" dirty="0">
                <a:solidFill>
                  <a:srgbClr val="FFFFFF"/>
                </a:solidFill>
                <a:ea typeface="微软雅黑" charset="0"/>
              </a:rPr>
              <a:t>Challenge</a:t>
            </a:r>
            <a:endParaRPr kumimoji="1" lang="zh-CN" altLang="en-US" kern="0" dirty="0">
              <a:solidFill>
                <a:srgbClr val="FFFFFF"/>
              </a:solidFill>
              <a:ea typeface="微软雅黑" charset="0"/>
            </a:endParaRPr>
          </a:p>
        </p:txBody>
      </p:sp>
      <p:sp>
        <p:nvSpPr>
          <p:cNvPr id="9" name="文本占位符 8"/>
          <p:cNvSpPr>
            <a:spLocks noGrp="1"/>
          </p:cNvSpPr>
          <p:nvPr>
            <p:ph type="body" sz="quarter" idx="17"/>
          </p:nvPr>
        </p:nvSpPr>
        <p:spPr>
          <a:xfrm>
            <a:off x="7451598" y="3586276"/>
            <a:ext cx="3778967" cy="259771"/>
          </a:xfrm>
        </p:spPr>
        <p:txBody>
          <a:bodyPr/>
          <a:lstStyle/>
          <a:p>
            <a:pPr lvl="0"/>
            <a:r>
              <a:rPr lang="en-US" altLang="zh-CN" kern="0" dirty="0">
                <a:solidFill>
                  <a:srgbClr val="FFFFFF"/>
                </a:solidFill>
                <a:ea typeface="微软雅黑" charset="0"/>
              </a:rPr>
              <a:t>Technical challenges</a:t>
            </a:r>
            <a:endParaRPr lang="zh-CN" altLang="en-US" kern="0" dirty="0">
              <a:solidFill>
                <a:srgbClr val="FFFFFF"/>
              </a:solidFill>
              <a:ea typeface="微软雅黑" charset="0"/>
            </a:endParaRPr>
          </a:p>
        </p:txBody>
      </p:sp>
      <p:sp>
        <p:nvSpPr>
          <p:cNvPr id="10" name="文本占位符 9"/>
          <p:cNvSpPr>
            <a:spLocks noGrp="1"/>
          </p:cNvSpPr>
          <p:nvPr>
            <p:ph type="body" sz="quarter" idx="18"/>
          </p:nvPr>
        </p:nvSpPr>
        <p:spPr>
          <a:xfrm>
            <a:off x="7451598" y="4183169"/>
            <a:ext cx="3778967" cy="337122"/>
          </a:xfrm>
        </p:spPr>
        <p:txBody>
          <a:bodyPr/>
          <a:lstStyle/>
          <a:p>
            <a:pPr lvl="0"/>
            <a:r>
              <a:rPr kumimoji="1" lang="en-US" altLang="zh-CN" kern="0" dirty="0">
                <a:solidFill>
                  <a:srgbClr val="FFFFFF"/>
                </a:solidFill>
                <a:ea typeface="微软雅黑" charset="0"/>
              </a:rPr>
              <a:t>Show</a:t>
            </a:r>
            <a:endParaRPr kumimoji="1" lang="zh-CN" altLang="en-US" kern="0" dirty="0">
              <a:solidFill>
                <a:srgbClr val="FFFFFF"/>
              </a:solidFill>
              <a:ea typeface="微软雅黑" charset="0"/>
            </a:endParaRPr>
          </a:p>
        </p:txBody>
      </p:sp>
      <p:sp>
        <p:nvSpPr>
          <p:cNvPr id="11" name="文本占位符 10"/>
          <p:cNvSpPr>
            <a:spLocks noGrp="1"/>
          </p:cNvSpPr>
          <p:nvPr>
            <p:ph type="body" sz="quarter" idx="19"/>
          </p:nvPr>
        </p:nvSpPr>
        <p:spPr>
          <a:xfrm>
            <a:off x="7451598" y="4520291"/>
            <a:ext cx="3778967" cy="259771"/>
          </a:xfrm>
        </p:spPr>
        <p:txBody>
          <a:bodyPr/>
          <a:lstStyle/>
          <a:p>
            <a:pPr lvl="0"/>
            <a:r>
              <a:rPr lang="en-US" altLang="zh-CN" kern="0" dirty="0">
                <a:solidFill>
                  <a:srgbClr val="FFFFFF"/>
                </a:solidFill>
                <a:ea typeface="微软雅黑" charset="0"/>
              </a:rPr>
              <a:t>A video demo</a:t>
            </a:r>
            <a:endParaRPr lang="zh-CN" altLang="en-US" kern="0" dirty="0">
              <a:solidFill>
                <a:srgbClr val="FFFFFF"/>
              </a:solidFill>
              <a:ea typeface="微软雅黑" charset="0"/>
            </a:endParaRPr>
          </a:p>
        </p:txBody>
      </p:sp>
      <p:sp>
        <p:nvSpPr>
          <p:cNvPr id="12" name="文本占位符 11"/>
          <p:cNvSpPr>
            <a:spLocks noGrp="1"/>
          </p:cNvSpPr>
          <p:nvPr>
            <p:ph type="body" sz="quarter" idx="20"/>
          </p:nvPr>
        </p:nvSpPr>
        <p:spPr>
          <a:xfrm>
            <a:off x="7451598" y="4988852"/>
            <a:ext cx="3778967" cy="337122"/>
          </a:xfrm>
        </p:spPr>
        <p:txBody>
          <a:bodyPr/>
          <a:lstStyle/>
          <a:p>
            <a:pPr lvl="0"/>
            <a:r>
              <a:rPr kumimoji="1" lang="en-US" altLang="zh-CN" kern="0" dirty="0">
                <a:solidFill>
                  <a:srgbClr val="FFFFFF"/>
                </a:solidFill>
                <a:ea typeface="微软雅黑" charset="0"/>
              </a:rPr>
              <a:t>Summary</a:t>
            </a:r>
            <a:endParaRPr kumimoji="1" lang="zh-CN" altLang="en-US" kern="0" dirty="0">
              <a:solidFill>
                <a:srgbClr val="FFFFFF"/>
              </a:solidFill>
              <a:ea typeface="微软雅黑" charset="0"/>
            </a:endParaRPr>
          </a:p>
        </p:txBody>
      </p:sp>
      <p:sp>
        <p:nvSpPr>
          <p:cNvPr id="13" name="文本占位符 12"/>
          <p:cNvSpPr>
            <a:spLocks noGrp="1"/>
          </p:cNvSpPr>
          <p:nvPr>
            <p:ph type="body" sz="quarter" idx="21"/>
          </p:nvPr>
        </p:nvSpPr>
        <p:spPr>
          <a:xfrm>
            <a:off x="7451598" y="5325974"/>
            <a:ext cx="3778967" cy="259771"/>
          </a:xfrm>
        </p:spPr>
        <p:txBody>
          <a:bodyPr/>
          <a:lstStyle/>
          <a:p>
            <a:pPr lvl="0"/>
            <a:r>
              <a:rPr lang="en-US" altLang="zh-CN" kern="0" dirty="0">
                <a:solidFill>
                  <a:srgbClr val="FFFFFF"/>
                </a:solidFill>
                <a:ea typeface="微软雅黑" charset="0"/>
              </a:rPr>
              <a:t>Limitations and improvements</a:t>
            </a:r>
            <a:endParaRPr lang="zh-CN" altLang="en-US" kern="0" dirty="0">
              <a:solidFill>
                <a:srgbClr val="FFFFFF"/>
              </a:solidFill>
              <a:ea typeface="微软雅黑" charset="0"/>
            </a:endParaRPr>
          </a:p>
        </p:txBody>
      </p:sp>
      <p:sp>
        <p:nvSpPr>
          <p:cNvPr id="14" name="椭圆 13"/>
          <p:cNvSpPr/>
          <p:nvPr/>
        </p:nvSpPr>
        <p:spPr>
          <a:xfrm>
            <a:off x="6566353" y="1487935"/>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5" name="椭圆 14"/>
          <p:cNvSpPr/>
          <p:nvPr/>
        </p:nvSpPr>
        <p:spPr>
          <a:xfrm>
            <a:off x="6566353" y="2345646"/>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6" name="椭圆 15"/>
          <p:cNvSpPr/>
          <p:nvPr/>
        </p:nvSpPr>
        <p:spPr>
          <a:xfrm>
            <a:off x="6566353" y="3203357"/>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7" name="椭圆 16"/>
          <p:cNvSpPr/>
          <p:nvPr/>
        </p:nvSpPr>
        <p:spPr>
          <a:xfrm>
            <a:off x="6566353" y="406106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8" name="椭圆 17"/>
          <p:cNvSpPr/>
          <p:nvPr/>
        </p:nvSpPr>
        <p:spPr>
          <a:xfrm>
            <a:off x="6566353" y="491877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5</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Tree>
    <p:extLst>
      <p:ext uri="{BB962C8B-B14F-4D97-AF65-F5344CB8AC3E}">
        <p14:creationId xmlns:p14="http://schemas.microsoft.com/office/powerpoint/2010/main" val="117952912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PART</a:t>
            </a:r>
            <a:endParaRPr kumimoji="1" lang="zh-CN" altLang="en-US" dirty="0"/>
          </a:p>
        </p:txBody>
      </p:sp>
      <p:sp>
        <p:nvSpPr>
          <p:cNvPr id="4" name="文本占位符 3"/>
          <p:cNvSpPr>
            <a:spLocks noGrp="1"/>
          </p:cNvSpPr>
          <p:nvPr>
            <p:ph type="body" sz="quarter" idx="13"/>
          </p:nvPr>
        </p:nvSpPr>
        <p:spPr/>
        <p:txBody>
          <a:bodyPr/>
          <a:lstStyle/>
          <a:p>
            <a:r>
              <a:rPr kumimoji="1" lang="en-US" altLang="zh-CN" dirty="0"/>
              <a:t>Purpose</a:t>
            </a:r>
          </a:p>
        </p:txBody>
      </p:sp>
    </p:spTree>
    <p:extLst>
      <p:ext uri="{BB962C8B-B14F-4D97-AF65-F5344CB8AC3E}">
        <p14:creationId xmlns:p14="http://schemas.microsoft.com/office/powerpoint/2010/main" val="3741386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Purpose</a:t>
            </a:r>
          </a:p>
        </p:txBody>
      </p:sp>
      <p:sp>
        <p:nvSpPr>
          <p:cNvPr id="3" name="文本框 8"/>
          <p:cNvSpPr txBox="1"/>
          <p:nvPr/>
        </p:nvSpPr>
        <p:spPr>
          <a:xfrm>
            <a:off x="775446" y="2836706"/>
            <a:ext cx="4145411" cy="27330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u="sng" dirty="0">
                <a:solidFill>
                  <a:schemeClr val="tx1">
                    <a:lumMod val="65000"/>
                    <a:lumOff val="35000"/>
                  </a:schemeClr>
                </a:solidFill>
                <a:latin typeface="微软雅黑" charset="0"/>
                <a:ea typeface="微软雅黑" charset="0"/>
              </a:rPr>
              <a:t>To l</a:t>
            </a:r>
            <a:r>
              <a:rPr lang="en-US" altLang="zh-CN" sz="1200" u="sng" dirty="0">
                <a:solidFill>
                  <a:schemeClr val="tx1">
                    <a:lumMod val="65000"/>
                    <a:lumOff val="35000"/>
                  </a:schemeClr>
                </a:solidFill>
                <a:latin typeface="微软雅黑" charset="0"/>
                <a:ea typeface="微软雅黑" charset="0"/>
              </a:rPr>
              <a:t>ose weight is not an easy issue. For the sake of being patient , I would like to build an application named Slim Diary. This app can record your process to lose weight and send it to the Internet. Many people can see this process and encourage you to continue your efforts. Meanwhile, you can also see how others lose weight, and to encourage them to continue to work hard. For example, your food that eats daily, as well as what kind of exercise you take can be seen by every person. It is an app that encourage not only yourself but also others to lose weight. </a:t>
            </a:r>
            <a:endParaRPr lang="zh-CN" altLang="en-US" sz="1200" dirty="0">
              <a:solidFill>
                <a:schemeClr val="tx1">
                  <a:lumMod val="65000"/>
                  <a:lumOff val="35000"/>
                </a:schemeClr>
              </a:solidFill>
              <a:latin typeface="微软雅黑" charset="0"/>
              <a:ea typeface="微软雅黑" charset="0"/>
            </a:endParaRPr>
          </a:p>
        </p:txBody>
      </p:sp>
      <p:sp>
        <p:nvSpPr>
          <p:cNvPr id="4" name="矩形 3"/>
          <p:cNvSpPr/>
          <p:nvPr/>
        </p:nvSpPr>
        <p:spPr>
          <a:xfrm>
            <a:off x="775446" y="2172581"/>
            <a:ext cx="3978974" cy="448328"/>
          </a:xfrm>
          <a:prstGeom prst="rect">
            <a:avLst/>
          </a:prstGeom>
        </p:spPr>
        <p:txBody>
          <a:bodyPr wrap="none">
            <a:spAutoFit/>
          </a:bodyPr>
          <a:lstStyle/>
          <a:p>
            <a:pPr defTabSz="609585">
              <a:lnSpc>
                <a:spcPct val="130000"/>
              </a:lnSpc>
            </a:pPr>
            <a:r>
              <a:rPr lang="en-US" altLang="zh-CN" sz="2000" b="1" dirty="0">
                <a:solidFill>
                  <a:schemeClr val="tx1">
                    <a:lumMod val="65000"/>
                    <a:lumOff val="35000"/>
                  </a:schemeClr>
                </a:solidFill>
                <a:ea typeface="微软雅黑" charset="0"/>
              </a:rPr>
              <a:t>Patience and </a:t>
            </a:r>
            <a:r>
              <a:rPr lang="en-US" altLang="zh-CN" sz="2000" b="1" dirty="0">
                <a:solidFill>
                  <a:schemeClr val="tx1">
                    <a:lumMod val="65000"/>
                    <a:lumOff val="35000"/>
                  </a:schemeClr>
                </a:solidFill>
                <a:ea typeface="微软雅黑" charset="0"/>
              </a:rPr>
              <a:t>Encouragement</a:t>
            </a:r>
            <a:r>
              <a:rPr lang="en-US" altLang="zh-CN" sz="2000" b="1" dirty="0">
                <a:solidFill>
                  <a:schemeClr val="tx1">
                    <a:lumMod val="65000"/>
                    <a:lumOff val="35000"/>
                  </a:schemeClr>
                </a:solidFill>
                <a:ea typeface="微软雅黑" charset="0"/>
              </a:rPr>
              <a:t> </a:t>
            </a:r>
          </a:p>
        </p:txBody>
      </p:sp>
    </p:spTree>
    <p:extLst>
      <p:ext uri="{BB962C8B-B14F-4D97-AF65-F5344CB8AC3E}">
        <p14:creationId xmlns:p14="http://schemas.microsoft.com/office/powerpoint/2010/main" val="156922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PART</a:t>
            </a:r>
            <a:endParaRPr kumimoji="1" lang="zh-CN" altLang="en-US" dirty="0"/>
          </a:p>
        </p:txBody>
      </p:sp>
      <p:sp>
        <p:nvSpPr>
          <p:cNvPr id="4" name="文本占位符 3"/>
          <p:cNvSpPr>
            <a:spLocks noGrp="1"/>
          </p:cNvSpPr>
          <p:nvPr>
            <p:ph type="body" sz="quarter" idx="13"/>
          </p:nvPr>
        </p:nvSpPr>
        <p:spPr>
          <a:xfrm>
            <a:off x="7242528" y="2817380"/>
            <a:ext cx="4724571" cy="1940875"/>
          </a:xfrm>
        </p:spPr>
        <p:txBody>
          <a:bodyPr/>
          <a:lstStyle/>
          <a:p>
            <a:r>
              <a:rPr kumimoji="1" lang="en-US" altLang="zh-CN" dirty="0"/>
              <a:t>Overview</a:t>
            </a:r>
          </a:p>
        </p:txBody>
      </p:sp>
    </p:spTree>
    <p:extLst>
      <p:ext uri="{BB962C8B-B14F-4D97-AF65-F5344CB8AC3E}">
        <p14:creationId xmlns:p14="http://schemas.microsoft.com/office/powerpoint/2010/main" val="1387007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43725" y="3264989"/>
            <a:ext cx="2317250" cy="35930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t>Components</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1068207" y="1103992"/>
            <a:ext cx="2068286" cy="2068286"/>
          </a:xfrm>
          <a:prstGeom prst="ellipse">
            <a:avLst/>
          </a:prstGeom>
          <a:effectLst>
            <a:outerShdw blurRad="63500" sx="102000" sy="102000" algn="ctr" rotWithShape="0">
              <a:prstClr val="black">
                <a:alpha val="20000"/>
              </a:prstClr>
            </a:outerShdw>
          </a:effectLst>
        </p:spPr>
      </p:pic>
      <p:grpSp>
        <p:nvGrpSpPr>
          <p:cNvPr id="6" name="组 5"/>
          <p:cNvGrpSpPr/>
          <p:nvPr/>
        </p:nvGrpSpPr>
        <p:grpSpPr>
          <a:xfrm>
            <a:off x="1887796" y="3036389"/>
            <a:ext cx="429108" cy="429108"/>
            <a:chOff x="1770335" y="2906486"/>
            <a:chExt cx="733908" cy="733908"/>
          </a:xfrm>
        </p:grpSpPr>
        <p:sp>
          <p:nvSpPr>
            <p:cNvPr id="3" name="椭圆 2"/>
            <p:cNvSpPr/>
            <p:nvPr/>
          </p:nvSpPr>
          <p:spPr>
            <a:xfrm>
              <a:off x="1770335" y="2906486"/>
              <a:ext cx="733908" cy="733908"/>
            </a:xfrm>
            <a:prstGeom prst="ellipse">
              <a:avLst/>
            </a:prstGeom>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L 形 4"/>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p:cNvSpPr/>
          <p:nvPr/>
        </p:nvSpPr>
        <p:spPr>
          <a:xfrm>
            <a:off x="3619926" y="0"/>
            <a:ext cx="2317250" cy="359301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3828873" y="3685580"/>
            <a:ext cx="2068286" cy="2068286"/>
          </a:xfrm>
          <a:prstGeom prst="ellipse">
            <a:avLst/>
          </a:prstGeom>
          <a:effectLst>
            <a:outerShdw blurRad="63500" sx="102000" sy="102000" algn="ctr" rotWithShape="0">
              <a:prstClr val="black">
                <a:alpha val="20000"/>
              </a:prstClr>
            </a:outerShdw>
          </a:effectLst>
        </p:spPr>
      </p:pic>
      <p:grpSp>
        <p:nvGrpSpPr>
          <p:cNvPr id="10" name="组 9"/>
          <p:cNvGrpSpPr/>
          <p:nvPr/>
        </p:nvGrpSpPr>
        <p:grpSpPr>
          <a:xfrm>
            <a:off x="4648462" y="3471026"/>
            <a:ext cx="429108" cy="429108"/>
            <a:chOff x="1770335" y="2906486"/>
            <a:chExt cx="733908" cy="733908"/>
          </a:xfrm>
        </p:grpSpPr>
        <p:sp>
          <p:nvSpPr>
            <p:cNvPr id="11" name="椭圆 10"/>
            <p:cNvSpPr/>
            <p:nvPr/>
          </p:nvSpPr>
          <p:spPr>
            <a:xfrm>
              <a:off x="1770335" y="2906486"/>
              <a:ext cx="733908" cy="733908"/>
            </a:xfrm>
            <a:prstGeom prst="ellipse">
              <a:avLst/>
            </a:prstGeom>
            <a:solidFill>
              <a:schemeClr val="accent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L 形 11"/>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7" name="矩形 16"/>
          <p:cNvSpPr/>
          <p:nvPr/>
        </p:nvSpPr>
        <p:spPr>
          <a:xfrm>
            <a:off x="6290889" y="3264989"/>
            <a:ext cx="2317250" cy="3593011"/>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6415371" y="1103992"/>
            <a:ext cx="2068286" cy="2068286"/>
          </a:xfrm>
          <a:prstGeom prst="ellipse">
            <a:avLst/>
          </a:prstGeom>
          <a:effectLst>
            <a:outerShdw blurRad="63500" sx="102000" sy="102000" algn="ctr" rotWithShape="0">
              <a:prstClr val="black">
                <a:alpha val="20000"/>
              </a:prstClr>
            </a:outerShdw>
          </a:effectLst>
        </p:spPr>
      </p:pic>
      <p:grpSp>
        <p:nvGrpSpPr>
          <p:cNvPr id="19" name="组 18"/>
          <p:cNvGrpSpPr/>
          <p:nvPr/>
        </p:nvGrpSpPr>
        <p:grpSpPr>
          <a:xfrm>
            <a:off x="7234960" y="3036389"/>
            <a:ext cx="429108" cy="429108"/>
            <a:chOff x="1770335" y="2906486"/>
            <a:chExt cx="733908" cy="733908"/>
          </a:xfrm>
        </p:grpSpPr>
        <p:sp>
          <p:nvSpPr>
            <p:cNvPr id="20" name="椭圆 19"/>
            <p:cNvSpPr/>
            <p:nvPr/>
          </p:nvSpPr>
          <p:spPr>
            <a:xfrm>
              <a:off x="1770335" y="2906486"/>
              <a:ext cx="733908" cy="733908"/>
            </a:xfrm>
            <a:prstGeom prst="ellipse">
              <a:avLst/>
            </a:prstGeom>
            <a:solidFill>
              <a:schemeClr val="accent5"/>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L 形 20"/>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矩形 21"/>
          <p:cNvSpPr/>
          <p:nvPr/>
        </p:nvSpPr>
        <p:spPr>
          <a:xfrm>
            <a:off x="8967090" y="0"/>
            <a:ext cx="2317250" cy="3593011"/>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3" name="图片 22"/>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9176037" y="3685580"/>
            <a:ext cx="2068286" cy="2068286"/>
          </a:xfrm>
          <a:prstGeom prst="ellipse">
            <a:avLst/>
          </a:prstGeom>
          <a:effectLst>
            <a:outerShdw blurRad="63500" sx="102000" sy="102000" algn="ctr" rotWithShape="0">
              <a:prstClr val="black">
                <a:alpha val="20000"/>
              </a:prstClr>
            </a:outerShdw>
          </a:effectLst>
        </p:spPr>
      </p:pic>
      <p:grpSp>
        <p:nvGrpSpPr>
          <p:cNvPr id="24" name="组 23"/>
          <p:cNvGrpSpPr/>
          <p:nvPr/>
        </p:nvGrpSpPr>
        <p:grpSpPr>
          <a:xfrm>
            <a:off x="9995626" y="3471026"/>
            <a:ext cx="429108" cy="429108"/>
            <a:chOff x="1770335" y="2906486"/>
            <a:chExt cx="733908" cy="733908"/>
          </a:xfrm>
        </p:grpSpPr>
        <p:sp>
          <p:nvSpPr>
            <p:cNvPr id="25" name="椭圆 24"/>
            <p:cNvSpPr/>
            <p:nvPr/>
          </p:nvSpPr>
          <p:spPr>
            <a:xfrm>
              <a:off x="1770335" y="2906486"/>
              <a:ext cx="733908" cy="733908"/>
            </a:xfrm>
            <a:prstGeom prst="ellipse">
              <a:avLst/>
            </a:prstGeom>
            <a:solidFill>
              <a:schemeClr val="accent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L 形 2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8" name="矩形 27"/>
          <p:cNvSpPr/>
          <p:nvPr/>
        </p:nvSpPr>
        <p:spPr>
          <a:xfrm>
            <a:off x="1275040" y="1215821"/>
            <a:ext cx="1654620" cy="661912"/>
          </a:xfrm>
          <a:prstGeom prst="rect">
            <a:avLst/>
          </a:prstGeom>
        </p:spPr>
        <p:txBody>
          <a:bodyPr wrap="none">
            <a:spAutoFit/>
          </a:bodyPr>
          <a:lstStyle/>
          <a:p>
            <a:pPr defTabSz="609585">
              <a:lnSpc>
                <a:spcPct val="130000"/>
              </a:lnSpc>
            </a:pPr>
            <a:r>
              <a:rPr lang="en-US" altLang="zh-CN" sz="3200" b="1" dirty="0">
                <a:ea typeface="微软雅黑" charset="0"/>
              </a:rPr>
              <a:t>Toolbar</a:t>
            </a:r>
          </a:p>
        </p:txBody>
      </p:sp>
      <p:pic>
        <p:nvPicPr>
          <p:cNvPr id="33" name="图片 32"/>
          <p:cNvPicPr>
            <a:picLocks noChangeAspect="1"/>
          </p:cNvPicPr>
          <p:nvPr/>
        </p:nvPicPr>
        <p:blipFill>
          <a:blip r:embed="rId3"/>
          <a:stretch>
            <a:fillRect/>
          </a:stretch>
        </p:blipFill>
        <p:spPr>
          <a:xfrm>
            <a:off x="1109645" y="3529038"/>
            <a:ext cx="1941078" cy="3450805"/>
          </a:xfrm>
          <a:prstGeom prst="rect">
            <a:avLst/>
          </a:prstGeom>
        </p:spPr>
      </p:pic>
      <p:sp>
        <p:nvSpPr>
          <p:cNvPr id="35" name="矩形 34"/>
          <p:cNvSpPr/>
          <p:nvPr/>
        </p:nvSpPr>
        <p:spPr>
          <a:xfrm>
            <a:off x="644473" y="1676389"/>
            <a:ext cx="2920992" cy="661912"/>
          </a:xfrm>
          <a:prstGeom prst="rect">
            <a:avLst/>
          </a:prstGeom>
        </p:spPr>
        <p:txBody>
          <a:bodyPr wrap="none">
            <a:spAutoFit/>
          </a:bodyPr>
          <a:lstStyle/>
          <a:p>
            <a:pPr defTabSz="609585">
              <a:lnSpc>
                <a:spcPct val="130000"/>
              </a:lnSpc>
            </a:pPr>
            <a:r>
              <a:rPr lang="en-US" altLang="zh-CN" sz="3200" b="1" dirty="0" err="1">
                <a:ea typeface="微软雅黑" charset="0"/>
              </a:rPr>
              <a:t>DrawerLayout</a:t>
            </a:r>
            <a:endParaRPr lang="en-US" altLang="zh-CN" sz="3200" b="1" dirty="0">
              <a:ea typeface="微软雅黑" charset="0"/>
            </a:endParaRPr>
          </a:p>
        </p:txBody>
      </p:sp>
      <p:sp>
        <p:nvSpPr>
          <p:cNvPr id="36" name="矩形 35"/>
          <p:cNvSpPr/>
          <p:nvPr/>
        </p:nvSpPr>
        <p:spPr>
          <a:xfrm>
            <a:off x="3691523" y="4153324"/>
            <a:ext cx="2358338" cy="1302088"/>
          </a:xfrm>
          <a:prstGeom prst="rect">
            <a:avLst/>
          </a:prstGeom>
        </p:spPr>
        <p:txBody>
          <a:bodyPr wrap="none">
            <a:spAutoFit/>
          </a:bodyPr>
          <a:lstStyle/>
          <a:p>
            <a:pPr defTabSz="609585">
              <a:lnSpc>
                <a:spcPct val="130000"/>
              </a:lnSpc>
            </a:pPr>
            <a:r>
              <a:rPr lang="en-US" altLang="zh-CN" sz="3200" b="1" dirty="0">
                <a:ea typeface="微软雅黑" charset="0"/>
              </a:rPr>
              <a:t>Navigation</a:t>
            </a:r>
          </a:p>
          <a:p>
            <a:pPr defTabSz="609585">
              <a:lnSpc>
                <a:spcPct val="130000"/>
              </a:lnSpc>
            </a:pPr>
            <a:r>
              <a:rPr lang="en-US" altLang="zh-CN" sz="3200" b="1" dirty="0">
                <a:ea typeface="微软雅黑" charset="0"/>
              </a:rPr>
              <a:t>     View</a:t>
            </a:r>
          </a:p>
        </p:txBody>
      </p:sp>
      <p:pic>
        <p:nvPicPr>
          <p:cNvPr id="38" name="图片 37"/>
          <p:cNvPicPr>
            <a:picLocks noChangeAspect="1"/>
          </p:cNvPicPr>
          <p:nvPr/>
        </p:nvPicPr>
        <p:blipFill>
          <a:blip r:embed="rId4"/>
          <a:stretch>
            <a:fillRect/>
          </a:stretch>
        </p:blipFill>
        <p:spPr>
          <a:xfrm>
            <a:off x="3883163" y="26493"/>
            <a:ext cx="1856133" cy="3299792"/>
          </a:xfrm>
          <a:prstGeom prst="rect">
            <a:avLst/>
          </a:prstGeom>
        </p:spPr>
      </p:pic>
      <p:sp>
        <p:nvSpPr>
          <p:cNvPr id="39" name="矩形 38"/>
          <p:cNvSpPr/>
          <p:nvPr/>
        </p:nvSpPr>
        <p:spPr>
          <a:xfrm>
            <a:off x="-43430" y="2236702"/>
            <a:ext cx="4291559" cy="661912"/>
          </a:xfrm>
          <a:prstGeom prst="rect">
            <a:avLst/>
          </a:prstGeom>
        </p:spPr>
        <p:txBody>
          <a:bodyPr wrap="none">
            <a:spAutoFit/>
          </a:bodyPr>
          <a:lstStyle/>
          <a:p>
            <a:pPr defTabSz="609585">
              <a:lnSpc>
                <a:spcPct val="130000"/>
              </a:lnSpc>
            </a:pPr>
            <a:r>
              <a:rPr lang="en-US" altLang="zh-CN" sz="3200" b="1" dirty="0" err="1">
                <a:ea typeface="微软雅黑" charset="0"/>
              </a:rPr>
              <a:t>FloatingActionButton</a:t>
            </a:r>
            <a:endParaRPr lang="en-US" altLang="zh-CN" sz="3200" b="1" dirty="0">
              <a:ea typeface="微软雅黑" charset="0"/>
            </a:endParaRPr>
          </a:p>
        </p:txBody>
      </p:sp>
      <p:pic>
        <p:nvPicPr>
          <p:cNvPr id="41" name="图片 40"/>
          <p:cNvPicPr>
            <a:picLocks noChangeAspect="1"/>
          </p:cNvPicPr>
          <p:nvPr/>
        </p:nvPicPr>
        <p:blipFill>
          <a:blip r:embed="rId5"/>
          <a:stretch>
            <a:fillRect/>
          </a:stretch>
        </p:blipFill>
        <p:spPr>
          <a:xfrm>
            <a:off x="6575378" y="3504696"/>
            <a:ext cx="1784486" cy="3172420"/>
          </a:xfrm>
          <a:prstGeom prst="rect">
            <a:avLst/>
          </a:prstGeom>
        </p:spPr>
      </p:pic>
      <p:sp>
        <p:nvSpPr>
          <p:cNvPr id="42" name="矩形 41"/>
          <p:cNvSpPr/>
          <p:nvPr/>
        </p:nvSpPr>
        <p:spPr>
          <a:xfrm>
            <a:off x="5946452" y="1476520"/>
            <a:ext cx="3098925" cy="1372683"/>
          </a:xfrm>
          <a:prstGeom prst="rect">
            <a:avLst/>
          </a:prstGeom>
        </p:spPr>
        <p:txBody>
          <a:bodyPr wrap="none">
            <a:spAutoFit/>
          </a:bodyPr>
          <a:lstStyle/>
          <a:p>
            <a:pPr defTabSz="609585">
              <a:lnSpc>
                <a:spcPct val="130000"/>
              </a:lnSpc>
            </a:pPr>
            <a:r>
              <a:rPr lang="en-US" altLang="zh-CN" sz="3200" b="1" dirty="0" err="1">
                <a:ea typeface="微软雅黑" charset="0"/>
              </a:rPr>
              <a:t>CollapsingTool</a:t>
            </a:r>
            <a:endParaRPr lang="en-US" altLang="zh-CN" sz="3200" b="1" dirty="0">
              <a:ea typeface="微软雅黑" charset="0"/>
            </a:endParaRPr>
          </a:p>
          <a:p>
            <a:pPr defTabSz="609585">
              <a:lnSpc>
                <a:spcPct val="130000"/>
              </a:lnSpc>
            </a:pPr>
            <a:r>
              <a:rPr lang="en-US" altLang="zh-CN" sz="3200" b="1" dirty="0">
                <a:ea typeface="微软雅黑" charset="0"/>
              </a:rPr>
              <a:t>    </a:t>
            </a:r>
            <a:r>
              <a:rPr lang="en-US" altLang="zh-CN" sz="3200" b="1" dirty="0" err="1">
                <a:ea typeface="微软雅黑" charset="0"/>
              </a:rPr>
              <a:t>barLayout</a:t>
            </a:r>
            <a:endParaRPr lang="en-US" altLang="zh-CN" sz="3200" b="1" dirty="0">
              <a:ea typeface="微软雅黑" charset="0"/>
            </a:endParaRPr>
          </a:p>
        </p:txBody>
      </p:sp>
      <p:pic>
        <p:nvPicPr>
          <p:cNvPr id="44" name="图片 43"/>
          <p:cNvPicPr>
            <a:picLocks noChangeAspect="1"/>
          </p:cNvPicPr>
          <p:nvPr/>
        </p:nvPicPr>
        <p:blipFill>
          <a:blip r:embed="rId3"/>
          <a:stretch>
            <a:fillRect/>
          </a:stretch>
        </p:blipFill>
        <p:spPr>
          <a:xfrm>
            <a:off x="9194319" y="26493"/>
            <a:ext cx="1941078" cy="3450805"/>
          </a:xfrm>
          <a:prstGeom prst="rect">
            <a:avLst/>
          </a:prstGeom>
        </p:spPr>
      </p:pic>
      <p:sp>
        <p:nvSpPr>
          <p:cNvPr id="45" name="矩形 44"/>
          <p:cNvSpPr/>
          <p:nvPr/>
        </p:nvSpPr>
        <p:spPr>
          <a:xfrm>
            <a:off x="9079775" y="4385855"/>
            <a:ext cx="2326278" cy="661912"/>
          </a:xfrm>
          <a:prstGeom prst="rect">
            <a:avLst/>
          </a:prstGeom>
        </p:spPr>
        <p:txBody>
          <a:bodyPr wrap="none">
            <a:spAutoFit/>
          </a:bodyPr>
          <a:lstStyle/>
          <a:p>
            <a:pPr defTabSz="609585">
              <a:lnSpc>
                <a:spcPct val="130000"/>
              </a:lnSpc>
            </a:pPr>
            <a:r>
              <a:rPr lang="en-US" altLang="zh-CN" sz="3200" b="1" dirty="0" err="1">
                <a:ea typeface="微软雅黑" charset="0"/>
              </a:rPr>
              <a:t>ViewPager</a:t>
            </a:r>
            <a:endParaRPr lang="en-US" altLang="zh-CN" sz="3200" b="1" dirty="0">
              <a:ea typeface="微软雅黑" charset="0"/>
            </a:endParaRPr>
          </a:p>
        </p:txBody>
      </p:sp>
    </p:spTree>
    <p:extLst>
      <p:ext uri="{BB962C8B-B14F-4D97-AF65-F5344CB8AC3E}">
        <p14:creationId xmlns:p14="http://schemas.microsoft.com/office/powerpoint/2010/main" val="340600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PART</a:t>
            </a:r>
            <a:endParaRPr kumimoji="1" lang="zh-CN" altLang="en-US" dirty="0"/>
          </a:p>
        </p:txBody>
      </p:sp>
      <p:sp>
        <p:nvSpPr>
          <p:cNvPr id="4" name="文本占位符 3"/>
          <p:cNvSpPr>
            <a:spLocks noGrp="1"/>
          </p:cNvSpPr>
          <p:nvPr>
            <p:ph type="body" sz="quarter" idx="13"/>
          </p:nvPr>
        </p:nvSpPr>
        <p:spPr>
          <a:xfrm>
            <a:off x="7242528" y="2817380"/>
            <a:ext cx="4949472" cy="1940875"/>
          </a:xfrm>
        </p:spPr>
        <p:txBody>
          <a:bodyPr/>
          <a:lstStyle/>
          <a:p>
            <a:r>
              <a:rPr kumimoji="1" lang="en-US" altLang="zh-CN" dirty="0"/>
              <a:t>Challenge</a:t>
            </a:r>
          </a:p>
        </p:txBody>
      </p:sp>
    </p:spTree>
    <p:extLst>
      <p:ext uri="{BB962C8B-B14F-4D97-AF65-F5344CB8AC3E}">
        <p14:creationId xmlns:p14="http://schemas.microsoft.com/office/powerpoint/2010/main" val="3723152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Technical challenges</a:t>
            </a:r>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a:t>A</a:t>
            </a:r>
            <a:endParaRPr kumimoji="1" lang="zh-CN" altLang="en-US" sz="3600" b="1" dirty="0"/>
          </a:p>
        </p:txBody>
      </p:sp>
      <p:sp>
        <p:nvSpPr>
          <p:cNvPr id="5" name="文本框 8"/>
          <p:cNvSpPr txBox="1"/>
          <p:nvPr/>
        </p:nvSpPr>
        <p:spPr>
          <a:xfrm>
            <a:off x="2702491" y="1686318"/>
            <a:ext cx="3173374" cy="308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chemeClr val="bg1"/>
                </a:solidFill>
                <a:latin typeface="微软雅黑" charset="0"/>
                <a:ea typeface="微软雅黑" charset="0"/>
              </a:rPr>
              <a:t>Used MOB to solve it.</a:t>
            </a:r>
            <a:endParaRPr lang="zh-CN" altLang="en-US" sz="1200" dirty="0">
              <a:solidFill>
                <a:schemeClr val="bg1"/>
              </a:solidFill>
              <a:latin typeface="微软雅黑" charset="0"/>
              <a:ea typeface="微软雅黑" charset="0"/>
            </a:endParaRPr>
          </a:p>
        </p:txBody>
      </p:sp>
      <p:sp>
        <p:nvSpPr>
          <p:cNvPr id="6" name="矩形 5"/>
          <p:cNvSpPr/>
          <p:nvPr/>
        </p:nvSpPr>
        <p:spPr>
          <a:xfrm>
            <a:off x="2702490" y="1168401"/>
            <a:ext cx="2125903" cy="448328"/>
          </a:xfrm>
          <a:prstGeom prst="rect">
            <a:avLst/>
          </a:prstGeom>
        </p:spPr>
        <p:txBody>
          <a:bodyPr wrap="none">
            <a:spAutoFit/>
          </a:bodyPr>
          <a:lstStyle/>
          <a:p>
            <a:pPr defTabSz="609585">
              <a:lnSpc>
                <a:spcPct val="130000"/>
              </a:lnSpc>
            </a:pPr>
            <a:r>
              <a:rPr lang="en-US" altLang="zh-CN" sz="2000" b="1" dirty="0">
                <a:solidFill>
                  <a:schemeClr val="bg1"/>
                </a:solidFill>
                <a:ea typeface="微软雅黑" charset="0"/>
              </a:rPr>
              <a:t>SMS verification</a:t>
            </a:r>
            <a:endParaRPr lang="en-US" altLang="zh-CN" sz="2000" b="1" dirty="0">
              <a:solidFill>
                <a:schemeClr val="bg1"/>
              </a:solidFill>
              <a:ea typeface="微软雅黑" charset="0"/>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B</a:t>
            </a:r>
            <a:endParaRPr kumimoji="1" lang="zh-CN" altLang="en-US" sz="3600" b="1" dirty="0"/>
          </a:p>
        </p:txBody>
      </p:sp>
      <p:sp>
        <p:nvSpPr>
          <p:cNvPr id="11" name="文本框 8"/>
          <p:cNvSpPr txBox="1"/>
          <p:nvPr/>
        </p:nvSpPr>
        <p:spPr>
          <a:xfrm>
            <a:off x="7354113" y="1684149"/>
            <a:ext cx="3173374" cy="308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chemeClr val="bg1"/>
                </a:solidFill>
                <a:latin typeface="微软雅黑" charset="0"/>
                <a:ea typeface="微软雅黑" charset="0"/>
              </a:rPr>
              <a:t>Used BMOB to solve it.</a:t>
            </a:r>
            <a:endParaRPr lang="zh-CN" altLang="en-US" sz="1200" dirty="0">
              <a:solidFill>
                <a:schemeClr val="bg1"/>
              </a:solidFill>
              <a:latin typeface="微软雅黑" charset="0"/>
              <a:ea typeface="微软雅黑" charset="0"/>
            </a:endParaRPr>
          </a:p>
        </p:txBody>
      </p:sp>
      <p:sp>
        <p:nvSpPr>
          <p:cNvPr id="12" name="矩形 11"/>
          <p:cNvSpPr/>
          <p:nvPr/>
        </p:nvSpPr>
        <p:spPr>
          <a:xfrm>
            <a:off x="7354112" y="1166232"/>
            <a:ext cx="1733167" cy="448328"/>
          </a:xfrm>
          <a:prstGeom prst="rect">
            <a:avLst/>
          </a:prstGeom>
        </p:spPr>
        <p:txBody>
          <a:bodyPr wrap="none">
            <a:spAutoFit/>
          </a:bodyPr>
          <a:lstStyle/>
          <a:p>
            <a:pPr defTabSz="609585">
              <a:lnSpc>
                <a:spcPct val="130000"/>
              </a:lnSpc>
            </a:pPr>
            <a:r>
              <a:rPr lang="en-US" altLang="zh-CN" sz="2000" b="1" dirty="0">
                <a:solidFill>
                  <a:schemeClr val="bg1"/>
                </a:solidFill>
                <a:ea typeface="微软雅黑" charset="0"/>
              </a:rPr>
              <a:t>Data service</a:t>
            </a:r>
            <a:endParaRPr lang="en-US" altLang="zh-CN" sz="2000" b="1" dirty="0">
              <a:solidFill>
                <a:schemeClr val="bg1"/>
              </a:solidFill>
              <a:ea typeface="微软雅黑" charset="0"/>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C</a:t>
            </a:r>
            <a:endParaRPr kumimoji="1" lang="zh-CN" altLang="en-US" sz="3600" b="1" dirty="0"/>
          </a:p>
        </p:txBody>
      </p:sp>
      <p:sp>
        <p:nvSpPr>
          <p:cNvPr id="16" name="文本框 8"/>
          <p:cNvSpPr txBox="1"/>
          <p:nvPr/>
        </p:nvSpPr>
        <p:spPr>
          <a:xfrm>
            <a:off x="1329098" y="4328635"/>
            <a:ext cx="3173374" cy="308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chemeClr val="bg1"/>
                </a:solidFill>
                <a:latin typeface="微软雅黑" charset="0"/>
                <a:ea typeface="微软雅黑" charset="0"/>
              </a:rPr>
              <a:t>Used Volley to solve it.</a:t>
            </a:r>
            <a:endParaRPr lang="zh-CN" altLang="en-US" sz="1200" dirty="0">
              <a:solidFill>
                <a:schemeClr val="bg1"/>
              </a:solidFill>
              <a:latin typeface="微软雅黑" charset="0"/>
              <a:ea typeface="微软雅黑" charset="0"/>
            </a:endParaRPr>
          </a:p>
        </p:txBody>
      </p:sp>
      <p:sp>
        <p:nvSpPr>
          <p:cNvPr id="17" name="矩形 16"/>
          <p:cNvSpPr/>
          <p:nvPr/>
        </p:nvSpPr>
        <p:spPr>
          <a:xfrm>
            <a:off x="1329097" y="3810718"/>
            <a:ext cx="1882247" cy="448328"/>
          </a:xfrm>
          <a:prstGeom prst="rect">
            <a:avLst/>
          </a:prstGeom>
        </p:spPr>
        <p:txBody>
          <a:bodyPr wrap="none">
            <a:spAutoFit/>
          </a:bodyPr>
          <a:lstStyle/>
          <a:p>
            <a:pPr defTabSz="609585">
              <a:lnSpc>
                <a:spcPct val="130000"/>
              </a:lnSpc>
            </a:pPr>
            <a:r>
              <a:rPr lang="en-US" altLang="zh-CN" sz="2000" b="1" dirty="0">
                <a:solidFill>
                  <a:schemeClr val="bg1"/>
                </a:solidFill>
                <a:ea typeface="微软雅黑" charset="0"/>
              </a:rPr>
              <a:t>Image loader</a:t>
            </a:r>
            <a:endParaRPr lang="en-US" altLang="zh-CN" sz="2000" b="1" dirty="0">
              <a:solidFill>
                <a:schemeClr val="bg1"/>
              </a:solidFill>
              <a:ea typeface="微软雅黑" charset="0"/>
            </a:endParaRPr>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D</a:t>
            </a:r>
            <a:endParaRPr kumimoji="1" lang="zh-CN" altLang="en-US" sz="3600" b="1" dirty="0"/>
          </a:p>
        </p:txBody>
      </p:sp>
      <p:sp>
        <p:nvSpPr>
          <p:cNvPr id="21" name="文本框 8"/>
          <p:cNvSpPr txBox="1"/>
          <p:nvPr/>
        </p:nvSpPr>
        <p:spPr>
          <a:xfrm>
            <a:off x="5820584" y="4259046"/>
            <a:ext cx="3920234"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chemeClr val="bg1"/>
                </a:solidFill>
                <a:latin typeface="微软雅黑" charset="0"/>
                <a:ea typeface="微软雅黑" charset="0"/>
              </a:rPr>
              <a:t>Handler </a:t>
            </a:r>
            <a:r>
              <a:rPr lang="en-US" altLang="zh-CN" sz="1200" dirty="0" err="1">
                <a:solidFill>
                  <a:schemeClr val="bg1"/>
                </a:solidFill>
                <a:latin typeface="微软雅黑" charset="0"/>
                <a:ea typeface="微软雅黑" charset="0"/>
              </a:rPr>
              <a:t>handler</a:t>
            </a:r>
            <a:r>
              <a:rPr lang="en-US" altLang="zh-CN" sz="1200" dirty="0">
                <a:solidFill>
                  <a:schemeClr val="bg1"/>
                </a:solidFill>
                <a:latin typeface="微软雅黑" charset="0"/>
                <a:ea typeface="微软雅黑" charset="0"/>
              </a:rPr>
              <a:t>;</a:t>
            </a:r>
            <a:endParaRPr lang="en-US" altLang="zh-CN" sz="1200" dirty="0">
              <a:solidFill>
                <a:schemeClr val="bg1"/>
              </a:solidFill>
              <a:latin typeface="微软雅黑" charset="0"/>
              <a:ea typeface="微软雅黑" charset="0"/>
            </a:endParaRPr>
          </a:p>
          <a:p>
            <a:pPr>
              <a:lnSpc>
                <a:spcPct val="130000"/>
              </a:lnSpc>
            </a:pPr>
            <a:r>
              <a:rPr lang="en-US" altLang="zh-CN" sz="1200" dirty="0">
                <a:solidFill>
                  <a:schemeClr val="bg1"/>
                </a:solidFill>
                <a:latin typeface="微软雅黑" charset="0"/>
                <a:ea typeface="微软雅黑" charset="0"/>
              </a:rPr>
              <a:t>Message </a:t>
            </a:r>
            <a:r>
              <a:rPr lang="en-US" altLang="zh-CN" sz="1200" dirty="0" err="1">
                <a:solidFill>
                  <a:schemeClr val="bg1"/>
                </a:solidFill>
                <a:latin typeface="微软雅黑" charset="0"/>
                <a:ea typeface="微软雅黑" charset="0"/>
              </a:rPr>
              <a:t>message</a:t>
            </a:r>
            <a:r>
              <a:rPr lang="en-US" altLang="zh-CN" sz="1200" dirty="0">
                <a:solidFill>
                  <a:schemeClr val="bg1"/>
                </a:solidFill>
                <a:latin typeface="微软雅黑" charset="0"/>
                <a:ea typeface="微软雅黑" charset="0"/>
              </a:rPr>
              <a:t> = </a:t>
            </a:r>
            <a:r>
              <a:rPr lang="en-US" altLang="zh-CN" sz="1200" dirty="0" err="1">
                <a:solidFill>
                  <a:schemeClr val="bg1"/>
                </a:solidFill>
                <a:latin typeface="微软雅黑" charset="0"/>
                <a:ea typeface="微软雅黑" charset="0"/>
              </a:rPr>
              <a:t>handler.obtainMessage</a:t>
            </a:r>
            <a:r>
              <a:rPr lang="en-US" altLang="zh-CN" sz="1200" dirty="0">
                <a:solidFill>
                  <a:schemeClr val="bg1"/>
                </a:solidFill>
                <a:latin typeface="微软雅黑" charset="0"/>
                <a:ea typeface="微软雅黑" charset="0"/>
              </a:rPr>
              <a:t>();</a:t>
            </a:r>
          </a:p>
          <a:p>
            <a:pPr>
              <a:lnSpc>
                <a:spcPct val="130000"/>
              </a:lnSpc>
            </a:pPr>
            <a:r>
              <a:rPr lang="en-US" altLang="zh-CN" sz="1200" dirty="0" err="1">
                <a:solidFill>
                  <a:schemeClr val="bg1"/>
                </a:solidFill>
                <a:latin typeface="微软雅黑" charset="0"/>
                <a:ea typeface="微软雅黑" charset="0"/>
              </a:rPr>
              <a:t>message.what</a:t>
            </a:r>
            <a:r>
              <a:rPr lang="en-US" altLang="zh-CN" sz="1200" dirty="0">
                <a:solidFill>
                  <a:schemeClr val="bg1"/>
                </a:solidFill>
                <a:latin typeface="微软雅黑" charset="0"/>
                <a:ea typeface="微软雅黑" charset="0"/>
              </a:rPr>
              <a:t> = 0;</a:t>
            </a:r>
          </a:p>
          <a:p>
            <a:pPr>
              <a:lnSpc>
                <a:spcPct val="130000"/>
              </a:lnSpc>
            </a:pPr>
            <a:r>
              <a:rPr lang="en-US" altLang="zh-CN" sz="1200" dirty="0">
                <a:solidFill>
                  <a:schemeClr val="bg1"/>
                </a:solidFill>
                <a:latin typeface="微软雅黑" charset="0"/>
                <a:ea typeface="微软雅黑" charset="0"/>
              </a:rPr>
              <a:t>message.obj = 1;</a:t>
            </a:r>
            <a:r>
              <a:rPr lang="zh-CN" altLang="en-US" sz="1200" dirty="0">
                <a:solidFill>
                  <a:schemeClr val="bg1"/>
                </a:solidFill>
                <a:latin typeface="微软雅黑" charset="0"/>
                <a:ea typeface="微软雅黑" charset="0"/>
              </a:rPr>
              <a:t>                                                        </a:t>
            </a:r>
            <a:r>
              <a:rPr lang="en-US" altLang="zh-CN" sz="1200" dirty="0" err="1">
                <a:solidFill>
                  <a:schemeClr val="bg1"/>
                </a:solidFill>
                <a:latin typeface="微软雅黑" charset="0"/>
                <a:ea typeface="微软雅黑" charset="0"/>
              </a:rPr>
              <a:t>handler.sendMessage</a:t>
            </a:r>
            <a:r>
              <a:rPr lang="en-US" altLang="zh-CN" sz="1200" dirty="0">
                <a:solidFill>
                  <a:schemeClr val="bg1"/>
                </a:solidFill>
                <a:latin typeface="微软雅黑" charset="0"/>
                <a:ea typeface="微软雅黑" charset="0"/>
              </a:rPr>
              <a:t>(message);</a:t>
            </a:r>
            <a:endParaRPr lang="zh-CN" altLang="en-US" sz="1200" dirty="0">
              <a:solidFill>
                <a:schemeClr val="bg1"/>
              </a:solidFill>
              <a:latin typeface="微软雅黑" charset="0"/>
              <a:ea typeface="微软雅黑" charset="0"/>
            </a:endParaRPr>
          </a:p>
        </p:txBody>
      </p:sp>
      <p:sp>
        <p:nvSpPr>
          <p:cNvPr id="22" name="矩形 21"/>
          <p:cNvSpPr/>
          <p:nvPr/>
        </p:nvSpPr>
        <p:spPr>
          <a:xfrm>
            <a:off x="5980719" y="3808549"/>
            <a:ext cx="2956259" cy="448328"/>
          </a:xfrm>
          <a:prstGeom prst="rect">
            <a:avLst/>
          </a:prstGeom>
        </p:spPr>
        <p:txBody>
          <a:bodyPr wrap="none">
            <a:spAutoFit/>
          </a:bodyPr>
          <a:lstStyle/>
          <a:p>
            <a:pPr defTabSz="609585">
              <a:lnSpc>
                <a:spcPct val="130000"/>
              </a:lnSpc>
            </a:pPr>
            <a:r>
              <a:rPr lang="en-US" altLang="zh-CN" sz="2000" b="1" dirty="0">
                <a:solidFill>
                  <a:schemeClr val="bg1"/>
                </a:solidFill>
                <a:ea typeface="微软雅黑" charset="0"/>
              </a:rPr>
              <a:t>Asynchronous loading</a:t>
            </a:r>
            <a:endParaRPr lang="en-US" altLang="zh-CN" sz="2000" b="1" dirty="0">
              <a:solidFill>
                <a:schemeClr val="bg1"/>
              </a:solidFill>
              <a:ea typeface="微软雅黑" charset="0"/>
            </a:endParaRPr>
          </a:p>
        </p:txBody>
      </p:sp>
    </p:spTree>
    <p:extLst>
      <p:ext uri="{BB962C8B-B14F-4D97-AF65-F5344CB8AC3E}">
        <p14:creationId xmlns:p14="http://schemas.microsoft.com/office/powerpoint/2010/main" val="394659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PART</a:t>
            </a:r>
            <a:endParaRPr kumimoji="1" lang="zh-CN" altLang="en-US" dirty="0"/>
          </a:p>
        </p:txBody>
      </p:sp>
      <p:sp>
        <p:nvSpPr>
          <p:cNvPr id="4" name="文本占位符 3"/>
          <p:cNvSpPr>
            <a:spLocks noGrp="1"/>
          </p:cNvSpPr>
          <p:nvPr>
            <p:ph type="body" sz="quarter" idx="13"/>
          </p:nvPr>
        </p:nvSpPr>
        <p:spPr/>
        <p:txBody>
          <a:bodyPr/>
          <a:lstStyle/>
          <a:p>
            <a:r>
              <a:rPr kumimoji="1" lang="en-US" altLang="zh-CN" dirty="0"/>
              <a:t>Show</a:t>
            </a:r>
          </a:p>
        </p:txBody>
      </p:sp>
    </p:spTree>
    <p:extLst>
      <p:ext uri="{BB962C8B-B14F-4D97-AF65-F5344CB8AC3E}">
        <p14:creationId xmlns:p14="http://schemas.microsoft.com/office/powerpoint/2010/main" val="156662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模板页面">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TotalTime>
  <Words>299</Words>
  <Application>Microsoft Office PowerPoint</Application>
  <PresentationFormat>宽屏</PresentationFormat>
  <Paragraphs>76</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vt:i4>
      </vt:variant>
    </vt:vector>
  </HeadingPairs>
  <TitlesOfParts>
    <vt:vector size="22" baseType="lpstr">
      <vt:lpstr>宋体</vt:lpstr>
      <vt:lpstr>微软雅黑</vt:lpstr>
      <vt:lpstr>微软雅黑</vt:lpstr>
      <vt:lpstr>Arial</vt:lpstr>
      <vt:lpstr>Calibri</vt:lpstr>
      <vt:lpstr>Century Gothic</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Joseph Morgan</cp:lastModifiedBy>
  <cp:revision>67</cp:revision>
  <dcterms:created xsi:type="dcterms:W3CDTF">2015-08-18T02:51:41Z</dcterms:created>
  <dcterms:modified xsi:type="dcterms:W3CDTF">2017-03-27T17:13:02Z</dcterms:modified>
  <cp:category/>
</cp:coreProperties>
</file>