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C0E8-C0AD-4145-8C5A-1396B7ED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0F78-12DF-4BCF-9913-78A62EBE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E554B-0042-4B17-B3C2-A10F8B0B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01D1B-986B-45B4-9827-3B7A9A02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291A6-89A7-4505-8AF0-3BFACF9A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7D57-A315-402A-BD37-71CFDEA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A792C8-A5C6-4E47-93FB-3A96EB7A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4C2DF-B55E-4608-A8D7-DB906515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A91BF-F682-469F-AE42-675CF45C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5ECC4-8C58-4246-9219-00F7F36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6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20676-3D89-4619-8325-7A9FF1D25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FF2A95-D59C-4148-89D6-75348541A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F714E-7CBD-4E30-BF1D-F125D12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15F37-63B3-4375-8BCF-F3C2810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75EA3-AEDC-4E89-B0A6-BFB7A98B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1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D051E-5B7D-43F1-8019-6FCE94D6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E6CC-357A-4323-8E6B-FCFF90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5D046-CE57-4A88-A413-82826D31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2F45F-7ADD-473D-8AB5-F035F987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BD631-5217-4E39-B368-F867645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5F9C4-7754-4A6A-B88F-25277C4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DB1D9-1CEB-4FA3-BC16-A1D9477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31AC7-83F6-4822-8AAE-BC637DD7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8B6C4-8A79-4CA0-BDFE-98C6F44A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4381A-2F24-4AB8-8AE2-71E9D21E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A8A14-65B1-4359-B2D6-096624A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E1FE5-86E5-413B-9F6F-6F183DE6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B033B-7383-46C6-AED2-A1A82409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294DF-5585-4358-A8E5-8EAE31E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045F-0456-4D27-B41C-6D744BA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647E1-A081-441F-9F1F-87F20E2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3C13F-8978-463C-959D-3940FB1D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F7103-3FEE-46DB-9598-0AE543A0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6A728E-0C22-4487-B470-63DBA838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D8FDA8-1A6D-4ABF-A8C3-0021077F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C8F6AF-ABE1-426E-BDC4-F41A2964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C77996-B670-4D8E-B209-F2DD2909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BE83F4-7C0E-429C-B48D-90CB9D7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CDB826-932E-4895-91A0-92D7605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98BA3-8AC5-4173-A86D-B8AA0C38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BFF6F-295C-4009-B67D-F35E58B2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B1F3E5-9772-4824-9235-49AFDA0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D1876E-640D-4ACC-BF3B-E2ECE58B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FB8890-6F09-4D5F-91B7-5D66E75F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049187-3A17-47A6-9384-0303E26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CEDC5-4B79-4364-9698-79579DA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60EA0-9D6D-4730-9A52-F05C2D4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613FA-B486-4B9F-9888-5B6CB4C0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CD96F-AE70-4DA9-A218-2E8AA66F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A99C3C-568A-45A3-9D75-55F4125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598DC-2C77-42F4-8D01-2492C40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58AF7-A7BC-44FB-BCBE-259AD08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C95-A9D8-4145-9652-AFB98489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C9423-0BEA-4F3D-A47F-6F2F699D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E7106-06EB-462B-8EEC-23C0455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9D194-80CA-4C92-BFBD-B87382C9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F1605-1030-47B4-B4CE-CA4AC871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CFB1BD-DE47-40B6-9693-E04724D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5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3A384-9814-41A4-B4EC-4258A27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716DE-6697-4C26-978F-918DE18C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BB661-D1BE-4D8A-B682-82805309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D5F6-7523-445C-B617-FA44BA703ABD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2501A-D76A-4B5B-B950-0363D868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0257A-396C-4B03-9F8F-41AAF1C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4E5BF-027C-44BB-8945-E851F23E5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ACS Music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13360F-1F2F-4C29-BDFC-2CFE5BAB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technique HTML des écrans</a:t>
            </a:r>
          </a:p>
        </p:txBody>
      </p:sp>
    </p:spTree>
    <p:extLst>
      <p:ext uri="{BB962C8B-B14F-4D97-AF65-F5344CB8AC3E}">
        <p14:creationId xmlns:p14="http://schemas.microsoft.com/office/powerpoint/2010/main" val="4213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Ecran d’accueil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Couleur de fond + image</a:t>
            </a:r>
          </a:p>
          <a:p>
            <a:r>
              <a:rPr lang="fr-FR" dirty="0"/>
              <a:t>Bouton </a:t>
            </a:r>
            <a:r>
              <a:rPr lang="fr-FR" dirty="0" err="1"/>
              <a:t>Sign</a:t>
            </a:r>
            <a:r>
              <a:rPr lang="fr-FR" dirty="0"/>
              <a:t> in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C35743-CF00-4945-A1B4-E7D9EC54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6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Up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3 champs Input avec label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 : apparait sur le focus de l’input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E86BB3-1EFE-411E-90CB-E61061A4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1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In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2 champs Input avec label</a:t>
            </a:r>
          </a:p>
          <a:p>
            <a:r>
              <a:rPr lang="fr-FR" dirty="0"/>
              <a:t>1 message d’erreur (P) : en rouge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013788-34E5-4BF8-9DF4-6BE85EF70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87" y="72887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Song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Une barre de recherche (Input) + label </a:t>
            </a:r>
            <a:r>
              <a:rPr lang="fr-FR" dirty="0" err="1"/>
              <a:t>search</a:t>
            </a:r>
            <a:endParaRPr lang="fr-FR" dirty="0"/>
          </a:p>
          <a:p>
            <a:r>
              <a:rPr lang="fr-FR" dirty="0"/>
              <a:t>1 scrolling d’image (DIV&gt;IMG)</a:t>
            </a:r>
          </a:p>
          <a:p>
            <a:endParaRPr lang="fr-FR" dirty="0"/>
          </a:p>
          <a:p>
            <a:r>
              <a:rPr lang="fr-FR" dirty="0"/>
              <a:t>1 titre (h4)</a:t>
            </a:r>
          </a:p>
          <a:p>
            <a:endParaRPr lang="fr-FR" dirty="0"/>
          </a:p>
          <a:p>
            <a:r>
              <a:rPr lang="fr-FR" dirty="0"/>
              <a:t>Un block de 6 images (div&gt;</a:t>
            </a:r>
            <a:r>
              <a:rPr lang="fr-FR" dirty="0" err="1"/>
              <a:t>img</a:t>
            </a:r>
            <a:r>
              <a:rPr lang="fr-FR" dirty="0"/>
              <a:t> *6)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B51E5-7460-481C-A2B3-9F456958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35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</a:t>
            </a:r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song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image</a:t>
            </a:r>
          </a:p>
          <a:p>
            <a:r>
              <a:rPr lang="fr-FR" dirty="0"/>
              <a:t>1 titre (h2)</a:t>
            </a:r>
          </a:p>
          <a:p>
            <a:r>
              <a:rPr lang="fr-FR" dirty="0"/>
              <a:t>Texte p</a:t>
            </a:r>
          </a:p>
          <a:p>
            <a:endParaRPr lang="fr-FR" dirty="0"/>
          </a:p>
          <a:p>
            <a:r>
              <a:rPr lang="fr-FR" dirty="0"/>
              <a:t>Une barre de progression de lecture</a:t>
            </a:r>
          </a:p>
          <a:p>
            <a:r>
              <a:rPr lang="fr-FR" dirty="0"/>
              <a:t>Une barre de gestion de lecture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539DE8-AEB6-4016-AA02-9EEBB393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0" y="6626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Album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 texte (p)</a:t>
            </a:r>
          </a:p>
          <a:p>
            <a:r>
              <a:rPr lang="fr-FR" dirty="0"/>
              <a:t>1 image (</a:t>
            </a:r>
            <a:r>
              <a:rPr lang="fr-FR" dirty="0" err="1"/>
              <a:t>img</a:t>
            </a:r>
            <a:r>
              <a:rPr lang="fr-FR" dirty="0"/>
              <a:t>)</a:t>
            </a:r>
          </a:p>
          <a:p>
            <a:r>
              <a:rPr lang="fr-FR" dirty="0"/>
              <a:t>6 lignes de texte (</a:t>
            </a:r>
            <a:r>
              <a:rPr lang="fr-FR" dirty="0" err="1"/>
              <a:t>ul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244C70-B6FF-4FAB-8CF0-0FD4EFEC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34" y="92765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46C6-CAA4-4909-A7B5-9F61AF45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56" y="689181"/>
            <a:ext cx="3932237" cy="599661"/>
          </a:xfrm>
        </p:spPr>
        <p:txBody>
          <a:bodyPr/>
          <a:lstStyle/>
          <a:p>
            <a:r>
              <a:rPr lang="fr-FR" dirty="0"/>
              <a:t>FONT / fond d’écran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75A65D-3A89-448F-AD17-94580481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056" y="1332705"/>
            <a:ext cx="3932237" cy="5121103"/>
          </a:xfrm>
        </p:spPr>
        <p:txBody>
          <a:bodyPr/>
          <a:lstStyle/>
          <a:p>
            <a:r>
              <a:rPr lang="fr-FR" dirty="0"/>
              <a:t>Police ROBOTO </a:t>
            </a:r>
          </a:p>
          <a:p>
            <a:r>
              <a:rPr lang="fr-FR" dirty="0"/>
              <a:t>BOLD, MEDIUM et REGULAR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Chaque page à un fond d’écran personnalisé (1 couleur différente)</a:t>
            </a:r>
          </a:p>
          <a:p>
            <a:endParaRPr lang="fr-FR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8D34698-A8B7-45AE-A87B-12C44DEA03A5}"/>
              </a:ext>
            </a:extLst>
          </p:cNvPr>
          <p:cNvSpPr txBox="1">
            <a:spLocks/>
          </p:cNvSpPr>
          <p:nvPr/>
        </p:nvSpPr>
        <p:spPr>
          <a:xfrm>
            <a:off x="6215270" y="19580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Charte graphique &amp; kit UI : Adeline &amp; Emilie</a:t>
            </a:r>
          </a:p>
          <a:p>
            <a:r>
              <a:rPr lang="fr-FR" dirty="0"/>
              <a:t>HTM : Tous</a:t>
            </a:r>
          </a:p>
          <a:p>
            <a:r>
              <a:rPr lang="fr-FR" dirty="0"/>
              <a:t>SASS :</a:t>
            </a:r>
          </a:p>
          <a:p>
            <a:r>
              <a:rPr lang="fr-FR" dirty="0"/>
              <a:t>_vars : Adeline &amp; Emilie (variables et font)</a:t>
            </a:r>
          </a:p>
          <a:p>
            <a:r>
              <a:rPr lang="fr-FR" dirty="0"/>
              <a:t>_NAV : Martine</a:t>
            </a:r>
          </a:p>
          <a:p>
            <a:r>
              <a:rPr lang="fr-FR" dirty="0"/>
              <a:t>Vérification formulaire : Mathieu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E7F07-7711-47C1-91BE-B40F64CD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6" y="2103783"/>
            <a:ext cx="3695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ACS Music</vt:lpstr>
      <vt:lpstr>Page : Ecran d’accueil</vt:lpstr>
      <vt:lpstr>Page : Sign Up</vt:lpstr>
      <vt:lpstr>Page : Sign In</vt:lpstr>
      <vt:lpstr>Page : Song</vt:lpstr>
      <vt:lpstr>Page :Title of the song</vt:lpstr>
      <vt:lpstr>Page : Album name</vt:lpstr>
      <vt:lpstr>FONT / fond d’écran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Music</dc:title>
  <dc:creator>Acs</dc:creator>
  <cp:lastModifiedBy>Acs</cp:lastModifiedBy>
  <cp:revision>4</cp:revision>
  <dcterms:created xsi:type="dcterms:W3CDTF">2021-08-30T09:44:10Z</dcterms:created>
  <dcterms:modified xsi:type="dcterms:W3CDTF">2021-08-31T12:49:45Z</dcterms:modified>
</cp:coreProperties>
</file>