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9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B49D0-75C6-41C0-85FA-8FB094483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Grillades Oncle SAMMY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46B917-EE56-48C3-8901-C8DE4F307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6000" dirty="0"/>
              <a:t>Tendances &amp; choix techniques</a:t>
            </a:r>
            <a:endParaRPr lang="fr-FR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4679BE-9B1F-405B-B57A-7A3C769B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39" y="570483"/>
            <a:ext cx="1412922" cy="14129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E8D4C4-3FD1-4A36-B2C7-CD6B6CB4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687" y="4646515"/>
            <a:ext cx="1378633" cy="17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C4D05-D16A-4C94-B64A-2FA512A1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Présentation de l’entreprise (présentation de l’équipe)</a:t>
            </a:r>
          </a:p>
          <a:p>
            <a:r>
              <a:rPr lang="fr-FR" sz="2200" strike="sngStrike" dirty="0"/>
              <a:t>Galerie d’images </a:t>
            </a:r>
            <a:r>
              <a:rPr lang="fr-FR" sz="2200" dirty="0"/>
              <a:t>nous avons présentés les produits sous forme d’articles</a:t>
            </a:r>
          </a:p>
          <a:p>
            <a:r>
              <a:rPr lang="fr-FR" sz="2200" dirty="0"/>
              <a:t>Formulaire de contact</a:t>
            </a:r>
          </a:p>
          <a:p>
            <a:r>
              <a:rPr lang="fr-FR" sz="2200" dirty="0"/>
              <a:t>Pas d’espace de vente</a:t>
            </a:r>
          </a:p>
          <a:p>
            <a:r>
              <a:rPr lang="fr-FR" sz="2200" strike="sngStrike" dirty="0"/>
              <a:t>De préférence « one-page » </a:t>
            </a:r>
          </a:p>
          <a:p>
            <a:r>
              <a:rPr lang="fr-FR" sz="2200" dirty="0"/>
              <a:t>Jours et horaires d’ouverture</a:t>
            </a:r>
          </a:p>
          <a:p>
            <a:r>
              <a:rPr lang="fr-FR" sz="2200" dirty="0"/>
              <a:t>Services offerts (vins, fêtes…)</a:t>
            </a:r>
          </a:p>
          <a:p>
            <a:endParaRPr lang="fr-FR" sz="2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A10FEAC-E581-4DFB-B401-8450DD23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Oncle Sammy : Un site vitrine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529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u="sng" dirty="0"/>
              <a:t>Livraison et vente à emporter (non demandé)</a:t>
            </a:r>
          </a:p>
          <a:p>
            <a:r>
              <a:rPr lang="fr-FR" sz="2000" dirty="0"/>
              <a:t>La technologie (sans contact, QR code pour le menu (non retenu))</a:t>
            </a:r>
          </a:p>
          <a:p>
            <a:r>
              <a:rPr lang="fr-FR" sz="2000" dirty="0"/>
              <a:t>Restaurants comme lieux de nouvelles expériences (découverte de vins de Bourgogne)</a:t>
            </a:r>
          </a:p>
          <a:p>
            <a:r>
              <a:rPr lang="fr-FR" sz="2000" dirty="0"/>
              <a:t>Lutte anti-gaspillage (engagement producteurs locaux (éco </a:t>
            </a:r>
            <a:r>
              <a:rPr lang="fr-FR" sz="2000" dirty="0" err="1"/>
              <a:t>carbonne</a:t>
            </a:r>
            <a:r>
              <a:rPr lang="fr-FR" sz="2000" dirty="0"/>
              <a:t>), repartez avec ce que vous n’avez pas mangé (non retenu))</a:t>
            </a:r>
          </a:p>
          <a:p>
            <a:r>
              <a:rPr lang="fr-FR" sz="2000" dirty="0"/>
              <a:t>Espaces </a:t>
            </a:r>
            <a:r>
              <a:rPr lang="fr-FR" sz="2000" dirty="0" err="1"/>
              <a:t>multi-fonctionnels</a:t>
            </a:r>
            <a:r>
              <a:rPr lang="fr-FR" sz="2000" dirty="0"/>
              <a:t> (déjeuner d’affaires)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7B0B3C8-6F31-48A3-A2F1-A048BFFB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tendances de la restauration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0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thèmes de référence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Blossom Recette (orange sur blanc)</a:t>
            </a:r>
          </a:p>
          <a:p>
            <a:pPr lvl="1"/>
            <a:r>
              <a:rPr lang="fr-FR" sz="1800" dirty="0"/>
              <a:t>+ couleurs cohérentes avec le logo </a:t>
            </a:r>
          </a:p>
          <a:p>
            <a:pPr lvl="1"/>
            <a:r>
              <a:rPr lang="fr-FR" sz="1800" dirty="0"/>
              <a:t>- fond blanc</a:t>
            </a:r>
          </a:p>
          <a:p>
            <a:r>
              <a:rPr lang="fr-FR" sz="1800" dirty="0"/>
              <a:t>« </a:t>
            </a:r>
            <a:r>
              <a:rPr lang="fr-FR" sz="1800" dirty="0" err="1"/>
              <a:t>Classic</a:t>
            </a:r>
            <a:r>
              <a:rPr lang="fr-FR" sz="1800" dirty="0"/>
              <a:t> Restaurant » (orange sur noir)</a:t>
            </a:r>
          </a:p>
          <a:p>
            <a:pPr lvl="1"/>
            <a:r>
              <a:rPr lang="fr-FR" sz="1800" dirty="0"/>
              <a:t>+ couleurs orange sur fond noir </a:t>
            </a:r>
          </a:p>
          <a:p>
            <a:pPr lvl="1"/>
            <a:r>
              <a:rPr lang="fr-FR" sz="1800" dirty="0"/>
              <a:t>- architecturé autour des articles sur la page d’accueil</a:t>
            </a:r>
          </a:p>
          <a:p>
            <a:r>
              <a:rPr lang="fr-FR" sz="1800" dirty="0"/>
              <a:t>Astra</a:t>
            </a:r>
          </a:p>
          <a:p>
            <a:pPr lvl="1"/>
            <a:r>
              <a:rPr lang="fr-FR" sz="1800" dirty="0"/>
              <a:t>simple donc facilement modifiable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489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 thème Oncle Sammy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Une combinaison des </a:t>
            </a:r>
            <a:r>
              <a:rPr lang="fr-FR" sz="1800" dirty="0" err="1"/>
              <a:t>templates</a:t>
            </a:r>
            <a:r>
              <a:rPr lang="fr-FR" sz="1800" dirty="0"/>
              <a:t> « </a:t>
            </a:r>
            <a:r>
              <a:rPr lang="fr-FR" sz="1800" dirty="0" err="1"/>
              <a:t>Classic</a:t>
            </a:r>
            <a:r>
              <a:rPr lang="fr-FR" sz="1800" dirty="0"/>
              <a:t> Restaurant » et « Astra »</a:t>
            </a:r>
          </a:p>
          <a:p>
            <a:r>
              <a:rPr lang="fr-FR" sz="1800" dirty="0"/>
              <a:t>Le thème de fond inspiré du </a:t>
            </a:r>
            <a:r>
              <a:rPr lang="fr-FR" sz="1800" dirty="0" err="1"/>
              <a:t>template</a:t>
            </a:r>
            <a:r>
              <a:rPr lang="fr-FR" sz="1800" dirty="0"/>
              <a:t> « </a:t>
            </a:r>
            <a:r>
              <a:rPr lang="fr-FR" sz="1800" dirty="0" err="1"/>
              <a:t>Classic</a:t>
            </a:r>
            <a:r>
              <a:rPr lang="fr-FR" sz="1800" dirty="0"/>
              <a:t> Restaurant » a été retenu mais éclairci</a:t>
            </a:r>
          </a:p>
          <a:p>
            <a:r>
              <a:rPr lang="fr-FR" sz="1800" dirty="0"/>
              <a:t>Nous n’avons pas retenu la structure « Article »  de la page d’accueil du </a:t>
            </a:r>
            <a:r>
              <a:rPr lang="fr-FR" sz="1800" dirty="0" err="1"/>
              <a:t>template</a:t>
            </a:r>
            <a:r>
              <a:rPr lang="fr-FR" sz="1800" dirty="0"/>
              <a:t> « </a:t>
            </a:r>
            <a:r>
              <a:rPr lang="fr-FR" sz="1800" dirty="0" err="1"/>
              <a:t>Classis</a:t>
            </a:r>
            <a:r>
              <a:rPr lang="fr-FR" sz="1800" dirty="0"/>
              <a:t> Restaurant ». </a:t>
            </a:r>
          </a:p>
          <a:p>
            <a:r>
              <a:rPr lang="fr-FR" sz="1800" dirty="0"/>
              <a:t>La simplicité du thème « Astra » permet de présenter la page d’accueil en une page déroulante qui donne accès à la page des produits présentés en articles modifiables sans dev supplémentaires</a:t>
            </a:r>
          </a:p>
          <a:p>
            <a:r>
              <a:rPr lang="fr-FR" sz="1800" dirty="0"/>
              <a:t>La page contact est accessible à tout moment via le menu</a:t>
            </a:r>
          </a:p>
          <a:p>
            <a:r>
              <a:rPr lang="fr-FR" sz="1800" dirty="0"/>
              <a:t>Les couleurs Orange,  Rouge, Blanc et Noir sont celles du logo</a:t>
            </a:r>
          </a:p>
        </p:txBody>
      </p:sp>
    </p:spTree>
    <p:extLst>
      <p:ext uri="{BB962C8B-B14F-4D97-AF65-F5344CB8AC3E}">
        <p14:creationId xmlns:p14="http://schemas.microsoft.com/office/powerpoint/2010/main" val="28492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plug-in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Contact </a:t>
            </a:r>
            <a:r>
              <a:rPr lang="fr-FR" sz="1800" i="0" dirty="0" err="1">
                <a:solidFill>
                  <a:schemeClr val="tx1"/>
                </a:solidFill>
                <a:effectLst/>
              </a:rPr>
              <a:t>Form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 7 / Contact </a:t>
            </a:r>
            <a:r>
              <a:rPr lang="fr-FR" sz="1800" i="0" dirty="0" err="1">
                <a:solidFill>
                  <a:schemeClr val="tx1"/>
                </a:solidFill>
                <a:effectLst/>
              </a:rPr>
              <a:t>Form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 CFDB7</a:t>
            </a:r>
            <a:endParaRPr lang="fr-FR" sz="1800" dirty="0">
              <a:solidFill>
                <a:schemeClr val="tx1"/>
              </a:solidFill>
            </a:endParaRP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Custom Fonts (Police Bernadette)</a:t>
            </a: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WordPress Importer</a:t>
            </a: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Beaver Builder Plugin (Lite Version)</a:t>
            </a:r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9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comptes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1800" dirty="0">
                <a:solidFill>
                  <a:schemeClr val="tx1"/>
                </a:solidFill>
              </a:rPr>
              <a:t>Directrice Service Client : </a:t>
            </a:r>
            <a:r>
              <a:rPr lang="fr-FR" sz="1800" dirty="0" err="1">
                <a:solidFill>
                  <a:schemeClr val="tx1"/>
                </a:solidFill>
              </a:rPr>
              <a:t>adminDIR</a:t>
            </a:r>
            <a:endParaRPr lang="fr-FR" sz="1800" dirty="0">
              <a:solidFill>
                <a:schemeClr val="tx1"/>
              </a:solidFill>
            </a:endParaRP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Editeurs : Editeur1, Editeur2</a:t>
            </a:r>
          </a:p>
          <a:p>
            <a:pPr lvl="1"/>
            <a:r>
              <a:rPr lang="fr-FR" sz="1800" dirty="0" err="1">
                <a:solidFill>
                  <a:schemeClr val="tx1"/>
                </a:solidFill>
              </a:rPr>
              <a:t>AdminOS</a:t>
            </a:r>
            <a:endParaRPr lang="fr-FR" sz="1800" dirty="0">
              <a:solidFill>
                <a:schemeClr val="tx1"/>
              </a:solidFill>
            </a:endParaRPr>
          </a:p>
          <a:p>
            <a:pPr lvl="1"/>
            <a:r>
              <a:rPr lang="fr-FR" sz="1800" i="0" dirty="0" err="1">
                <a:solidFill>
                  <a:schemeClr val="tx1"/>
                </a:solidFill>
                <a:effectLst/>
              </a:rPr>
              <a:t>AdminFM</a:t>
            </a:r>
            <a:endParaRPr lang="fr-FR" sz="180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415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couleurs / les polices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solidFill>
                  <a:srgbClr val="FE8800"/>
                </a:solidFill>
              </a:rPr>
              <a:t>couleurs</a:t>
            </a:r>
          </a:p>
          <a:p>
            <a:pPr lvl="1"/>
            <a:r>
              <a:rPr lang="fr-FR" sz="2100" dirty="0"/>
              <a:t>orange #fe8800</a:t>
            </a:r>
          </a:p>
          <a:p>
            <a:pPr lvl="1"/>
            <a:r>
              <a:rPr lang="fr-FR" sz="2100" dirty="0"/>
              <a:t>rouge #fc260a</a:t>
            </a:r>
          </a:p>
          <a:p>
            <a:pPr lvl="1"/>
            <a:r>
              <a:rPr lang="fr-FR" sz="2100" dirty="0"/>
              <a:t>gris #f5f5f5</a:t>
            </a:r>
          </a:p>
          <a:p>
            <a:pPr lvl="1"/>
            <a:r>
              <a:rPr lang="fr-FR" sz="2100" dirty="0"/>
              <a:t>noir #000000</a:t>
            </a:r>
          </a:p>
          <a:p>
            <a:pPr lvl="1"/>
            <a:r>
              <a:rPr lang="fr-FR" sz="2100" dirty="0"/>
              <a:t>Blanc #ffffff</a:t>
            </a:r>
          </a:p>
          <a:p>
            <a:endParaRPr lang="fr-FR" dirty="0"/>
          </a:p>
          <a:p>
            <a:r>
              <a:rPr lang="fr-FR" dirty="0">
                <a:solidFill>
                  <a:srgbClr val="FE8800"/>
                </a:solidFill>
              </a:rPr>
              <a:t>font</a:t>
            </a:r>
          </a:p>
          <a:p>
            <a:pPr lvl="1"/>
            <a:r>
              <a:rPr lang="fr-FR" sz="2100" dirty="0"/>
              <a:t>Parisienne, Bernadette, Open Sans</a:t>
            </a:r>
          </a:p>
        </p:txBody>
      </p:sp>
    </p:spTree>
    <p:extLst>
      <p:ext uri="{BB962C8B-B14F-4D97-AF65-F5344CB8AC3E}">
        <p14:creationId xmlns:p14="http://schemas.microsoft.com/office/powerpoint/2010/main" val="1855628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387</TotalTime>
  <Words>346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Organique</vt:lpstr>
      <vt:lpstr>Grillades Oncle SAMMY</vt:lpstr>
      <vt:lpstr>Oncle Sammy : Un site vitrine</vt:lpstr>
      <vt:lpstr>Les tendances de la restauration</vt:lpstr>
      <vt:lpstr>Les thèmes de référence</vt:lpstr>
      <vt:lpstr>Le thème Oncle Sammy</vt:lpstr>
      <vt:lpstr>Les plug-in</vt:lpstr>
      <vt:lpstr>Les comptes</vt:lpstr>
      <vt:lpstr>Les couleurs / les polices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Grillades Oncle SAMMY</dc:title>
  <dc:creator>Acs</dc:creator>
  <cp:lastModifiedBy>Acs</cp:lastModifiedBy>
  <cp:revision>5</cp:revision>
  <dcterms:created xsi:type="dcterms:W3CDTF">2021-10-03T16:24:45Z</dcterms:created>
  <dcterms:modified xsi:type="dcterms:W3CDTF">2021-10-04T18:57:03Z</dcterms:modified>
</cp:coreProperties>
</file>