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D2261-CCA4-4202-8895-B4653AA09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7111B9-D14A-425B-9BCF-13FCE9CED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B3C4A4-CBC9-4416-B16E-16A5F2E9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A500E-438F-4F5A-8B8A-CAC49B57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56550-4199-4EB7-BDA7-907FC947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F20A2-068D-4DCD-B0B4-5CEF5D32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C07926-2C48-4185-986A-D8DA410F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386AA-1212-4468-84A7-296F2204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43520-C284-4900-96CA-7D1DDE10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E0779B-56AA-40E6-BD9F-94FF5D59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745721-0A15-40DC-8E87-E69A9479C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6EA5CB-5E2F-4D98-AB74-9B1F1DC3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B6B737-4A3D-4E20-BEFF-16312DF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48F6E-39A2-441F-8978-A703781B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32E34-06EF-4120-9BD6-628FC002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79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53EBC-78C5-4EE8-90C0-5C3B629E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F55769-0F36-48C6-BEC1-EA2A9ADF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15096-4C8C-4733-9156-5F8219A6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7599FF-0D0E-4FBF-B552-37CB741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C197F-3EAE-466A-B51A-38195EF7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A2F5E-A0CB-4F7C-9934-6298BCCD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DEA01-A2BC-454E-92EE-25C3BC7E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63B7E-789B-4354-8C9A-840F1CBD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FA899A-0176-4FBC-AEAE-80CC3174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110C3-7DBE-48DD-8BE1-0F029810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8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C2BF4-7C6E-434C-8608-A6C68B80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3B8865-5E8F-4E41-9585-C12776C6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6A3FD0-B870-44B3-B0B5-81DFE233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63AEF4-25E4-4F32-9273-83F80FA4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E87542-6BDF-4372-8CEA-F0769438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29D89-2CDB-46EB-8A3F-EBC01F2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A13ED-471C-4304-A725-D81B6401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47B5F-406F-4B51-9D96-CF7E63F75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AC40DF-C0BA-485F-A805-7A33EEBC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097254-C41F-41CC-9650-AE1F0B05C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F87D02-EBC9-4932-843C-20BA23969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18DD62-1ACF-4B3D-852D-D288D9F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0021EA-F79A-4DAC-B0D2-D5839715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F13B6D-A308-4A4C-BB1B-517EE06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1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D34C8-69AD-4558-AA26-97238880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98B12D-CF67-4695-A0FA-1925088C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781FE3-F0EC-4CE8-BFD4-F79AFB90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1BF665-06C1-42FA-8B1A-AD607C6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35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ADFE8C-0F23-4AA5-9C78-5B6D1B6F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95F9D6-3FB7-427F-ABF2-F9747BB2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6171E-19BD-4B88-922B-086E819B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59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89D8F-D49D-4240-A319-32DA5063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F0B03-158E-4FCD-A817-C01A558C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46AE14-C0F2-4F66-9B6C-B0F907201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19A287-E6C3-42F9-A225-601A616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330BC9-D15E-4576-BC6B-16A63605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AD84B1-84DA-485D-8912-E5D4D49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47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E73AC-8FE8-423C-9F37-B7FF5A69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05AB31-578B-43A3-BDA2-C91D1257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F63055-E023-49BD-9726-E0E0A0140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42D5D1-3EE5-4A8A-8F2F-B7C210C0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7A87D-CFB7-461B-8345-C3C67A12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24423-3279-449B-9AEB-0D2F598E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8C9B7C-6B14-4721-907D-D8D3398D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2F9C73-B614-42B0-9B20-E9E10E05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D50D5-0D03-4A4C-BBA2-278BD9B7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1CC0-2971-4222-8625-FBCC82F4F0A0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79FAE-36B4-46F1-82CD-8A7598FB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CC768-2841-4BAF-8665-72BCB573C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07D7-154B-4774-BE9A-2470D1AC4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7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nclesam.test/wp-admin/setup-config.php" TargetMode="External"/><Relationship Id="rId2" Type="http://schemas.openxmlformats.org/officeDocument/2006/relationships/hyperlink" Target="https://github.com/DebrayM/Oncle-Sammy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nclesam.test/wp-login.php?loggedout=true&amp;wp_lang=fr_F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brayM/Oncle-Sammy.gi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9A75A-0659-400B-AFD7-10D0ECE2F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Oncle Sammy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2DE15A-91EF-4B3F-B820-9F288B1D1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restaurant de grillades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0D061C-031E-45ED-8742-4D956EB02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2" y="435757"/>
            <a:ext cx="3209193" cy="3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28492-353E-4200-9F2E-269FD399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</p:spPr>
        <p:txBody>
          <a:bodyPr/>
          <a:lstStyle/>
          <a:p>
            <a:r>
              <a:rPr lang="fr-FR" dirty="0"/>
              <a:t>GIT – </a:t>
            </a:r>
            <a:r>
              <a:rPr lang="fr-FR" dirty="0" err="1"/>
              <a:t>Laragon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63AE9-682A-40CC-9803-0023D8C3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46043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hlinkClick r:id="rId2"/>
              </a:rPr>
              <a:t>https://github.com/DebrayM/Oncle-Sammy.git</a:t>
            </a:r>
            <a:endParaRPr lang="fr-FR" dirty="0"/>
          </a:p>
          <a:p>
            <a:r>
              <a:rPr lang="fr-FR" dirty="0"/>
              <a:t>C:\laragon\www\onclesam</a:t>
            </a:r>
          </a:p>
          <a:p>
            <a:r>
              <a:rPr lang="fr-FR" dirty="0"/>
              <a:t>Base de données : </a:t>
            </a:r>
            <a:r>
              <a:rPr lang="fr-FR" dirty="0" err="1"/>
              <a:t>onclesam</a:t>
            </a:r>
            <a:endParaRPr lang="fr-FR" dirty="0"/>
          </a:p>
          <a:p>
            <a:r>
              <a:rPr lang="en-US" dirty="0">
                <a:hlinkClick r:id="rId3"/>
              </a:rPr>
              <a:t>WordPress › Setup Configuration File (</a:t>
            </a:r>
            <a:r>
              <a:rPr lang="en-US" dirty="0" err="1">
                <a:hlinkClick r:id="rId3"/>
              </a:rPr>
              <a:t>onclesam.test</a:t>
            </a:r>
            <a:r>
              <a:rPr lang="en-US" dirty="0">
                <a:hlinkClick r:id="rId3"/>
              </a:rPr>
              <a:t>)</a:t>
            </a:r>
            <a:endParaRPr lang="en-US" dirty="0"/>
          </a:p>
          <a:p>
            <a:pPr lvl="1"/>
            <a:r>
              <a:rPr lang="en-US" dirty="0" err="1"/>
              <a:t>Français</a:t>
            </a:r>
            <a:endParaRPr lang="en-US" dirty="0"/>
          </a:p>
          <a:p>
            <a:pPr lvl="1"/>
            <a:r>
              <a:rPr lang="fr-FR" dirty="0"/>
              <a:t>Configuration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CF8625-B0CD-48F3-8626-9C47D7DA3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22990"/>
            <a:ext cx="67818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DC82D-F18D-4533-81D6-91820099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Wordpress : </a:t>
            </a:r>
            <a:r>
              <a:rPr lang="en-US" sz="2400" dirty="0">
                <a:hlinkClick r:id="rId2"/>
              </a:rPr>
              <a:t>Se connecter ‹ </a:t>
            </a:r>
            <a:r>
              <a:rPr lang="en-US" sz="2400" dirty="0" err="1">
                <a:hlinkClick r:id="rId2"/>
              </a:rPr>
              <a:t>Oncle</a:t>
            </a:r>
            <a:r>
              <a:rPr lang="en-US" sz="2400" dirty="0">
                <a:hlinkClick r:id="rId2"/>
              </a:rPr>
              <a:t> Sam — WordPress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0D5D4-6544-4868-A626-0BA0CAAA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79" cy="1916381"/>
          </a:xfrm>
        </p:spPr>
        <p:txBody>
          <a:bodyPr>
            <a:normAutofit/>
          </a:bodyPr>
          <a:lstStyle/>
          <a:p>
            <a:r>
              <a:rPr lang="fr-FR" dirty="0"/>
              <a:t>Wordpress pour la base « </a:t>
            </a:r>
            <a:r>
              <a:rPr lang="fr-FR" dirty="0" err="1"/>
              <a:t>onclesam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adminOS</a:t>
            </a:r>
            <a:endParaRPr lang="fr-FR" dirty="0"/>
          </a:p>
          <a:p>
            <a:pPr lvl="1"/>
            <a:r>
              <a:rPr lang="fr-FR" dirty="0"/>
              <a:t>wnHvu$euWZ9YL$Zst6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E4627A9-2DFE-4E69-8FE6-898E4812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12" y="2152454"/>
            <a:ext cx="5865297" cy="38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079F013-BC16-4807-8638-6C67EBE3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GIT : </a:t>
            </a:r>
            <a:r>
              <a:rPr lang="fr-FR" sz="3600" dirty="0">
                <a:hlinkClick r:id="rId2"/>
              </a:rPr>
              <a:t>https://github.com/DebrayM/Oncle-Sammy.git</a:t>
            </a:r>
            <a:endParaRPr lang="fr-FR" sz="36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240B8E-7F8F-4079-81E9-1B0D39B46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802B99-4355-4F07-AAF4-29A0736C89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La branche main contient le dev lorsqu’il est testé.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78D5B90-944C-4EDB-8E54-5936AD5C0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dev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A4BF549-7ACC-4AEF-BBB9-4CE4EC36EC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La branche dev est prévue pour créer les sous-branches pour le dev.</a:t>
            </a:r>
          </a:p>
          <a:p>
            <a:r>
              <a:rPr lang="fr-FR" dirty="0"/>
              <a:t>Les sous-branche sont temporaires. Elles sont « mergées » vers la branche dev et supprimées.</a:t>
            </a:r>
          </a:p>
        </p:txBody>
      </p:sp>
    </p:spTree>
    <p:extLst>
      <p:ext uri="{BB962C8B-B14F-4D97-AF65-F5344CB8AC3E}">
        <p14:creationId xmlns:p14="http://schemas.microsoft.com/office/powerpoint/2010/main" val="14137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C088B-495C-4CF2-8499-C8C43A8F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E09A4-2094-4377-9FC9-587845AE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018"/>
          </a:xfrm>
        </p:spPr>
        <p:txBody>
          <a:bodyPr/>
          <a:lstStyle/>
          <a:p>
            <a:r>
              <a:rPr lang="fr-FR" dirty="0"/>
              <a:t>Copie de l’environnement « </a:t>
            </a:r>
            <a:r>
              <a:rPr lang="fr-FR" dirty="0" err="1"/>
              <a:t>onclesam</a:t>
            </a:r>
            <a:r>
              <a:rPr lang="fr-FR" dirty="0"/>
              <a:t> » dans le git : main</a:t>
            </a:r>
          </a:p>
        </p:txBody>
      </p:sp>
    </p:spTree>
    <p:extLst>
      <p:ext uri="{BB962C8B-B14F-4D97-AF65-F5344CB8AC3E}">
        <p14:creationId xmlns:p14="http://schemas.microsoft.com/office/powerpoint/2010/main" val="352192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134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Oncle Sammy</vt:lpstr>
      <vt:lpstr>GIT – Laragon</vt:lpstr>
      <vt:lpstr>Wordpress : Se connecter ‹ Oncle Sam — WordPress</vt:lpstr>
      <vt:lpstr>GIT : https://github.com/DebrayM/Oncle-Sammy.git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Oncle Sammy</dc:title>
  <dc:creator>Acs</dc:creator>
  <cp:lastModifiedBy>Acs</cp:lastModifiedBy>
  <cp:revision>1</cp:revision>
  <dcterms:created xsi:type="dcterms:W3CDTF">2021-09-21T18:05:54Z</dcterms:created>
  <dcterms:modified xsi:type="dcterms:W3CDTF">2021-09-21T18:58:02Z</dcterms:modified>
</cp:coreProperties>
</file>