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00"/>
    <a:srgbClr val="FC2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9CF018A-AD86-4598-AE06-DD793CF64A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6FC439-3F4C-4B6B-81CB-9C3C65EE98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D42BA-E925-4A9A-8DF9-CACAFFC21328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26FF63-A635-4B2C-BB42-CCEB554008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3652AF-8430-4577-8CF5-4BECF0C38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A2498-3B85-40B4-9B34-6946E41E6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531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1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58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72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29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236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912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776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55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81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44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54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63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8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49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69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0082-91CD-46E3-8AB4-248A047E927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7FE1E7-D8CA-4E05-BBCB-17EDDA098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65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x.com/blog/2019/05/27/exemples-sites-vitrines/" TargetMode="External"/><Relationship Id="rId2" Type="http://schemas.openxmlformats.org/officeDocument/2006/relationships/hyperlink" Target="https://fr.wix.com/blog/2017/02/28/seo-comment-bien-referencer-son-site-wi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1556F-9153-4EC2-BA85-9EAD61E4E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E8800"/>
                </a:solidFill>
              </a:rPr>
              <a:t>Oncle Sammy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1EF784-B780-4FFE-AC5D-4CE2F1419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solidFill>
                  <a:srgbClr val="FC260A"/>
                </a:solidFill>
              </a:rPr>
              <a:t>Site vitrine</a:t>
            </a:r>
          </a:p>
        </p:txBody>
      </p:sp>
    </p:spTree>
    <p:extLst>
      <p:ext uri="{BB962C8B-B14F-4D97-AF65-F5344CB8AC3E}">
        <p14:creationId xmlns:p14="http://schemas.microsoft.com/office/powerpoint/2010/main" val="312662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C5855-806D-4AAB-8676-AA5B1E07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E8800"/>
                </a:solidFill>
              </a:rPr>
              <a:t>Nos choix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9512D-9A7A-4D85-877C-D32F0E9F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rgbClr val="FE8800"/>
                </a:solidFill>
              </a:rPr>
              <a:t>Plugs_in</a:t>
            </a:r>
            <a:endParaRPr lang="fr-FR" dirty="0">
              <a:solidFill>
                <a:srgbClr val="FE8800"/>
              </a:solidFill>
            </a:endParaRPr>
          </a:p>
          <a:p>
            <a:pPr lvl="1"/>
            <a:r>
              <a:rPr lang="fr-FR" b="1" i="0" dirty="0">
                <a:solidFill>
                  <a:schemeClr val="tx1"/>
                </a:solidFill>
                <a:effectLst/>
                <a:latin typeface="-apple-system"/>
              </a:rPr>
              <a:t>Contact </a:t>
            </a:r>
            <a:r>
              <a:rPr lang="fr-FR" b="1" i="0" dirty="0" err="1">
                <a:solidFill>
                  <a:schemeClr val="tx1"/>
                </a:solidFill>
                <a:effectLst/>
                <a:latin typeface="-apple-system"/>
              </a:rPr>
              <a:t>Form</a:t>
            </a:r>
            <a:r>
              <a:rPr lang="fr-FR" b="1" i="0" dirty="0">
                <a:solidFill>
                  <a:schemeClr val="tx1"/>
                </a:solidFill>
                <a:effectLst/>
                <a:latin typeface="-apple-system"/>
              </a:rPr>
              <a:t> 7 / Contact </a:t>
            </a:r>
            <a:r>
              <a:rPr lang="fr-FR" b="1" i="0" dirty="0" err="1">
                <a:solidFill>
                  <a:schemeClr val="tx1"/>
                </a:solidFill>
                <a:effectLst/>
                <a:latin typeface="-apple-system"/>
              </a:rPr>
              <a:t>Form</a:t>
            </a:r>
            <a:r>
              <a:rPr lang="fr-FR" b="1" i="0" dirty="0">
                <a:solidFill>
                  <a:schemeClr val="tx1"/>
                </a:solidFill>
                <a:effectLst/>
                <a:latin typeface="-apple-system"/>
              </a:rPr>
              <a:t> CFDB7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b="1" i="0" dirty="0">
                <a:solidFill>
                  <a:schemeClr val="tx1"/>
                </a:solidFill>
                <a:effectLst/>
                <a:latin typeface="-apple-system"/>
              </a:rPr>
              <a:t>Custom Fonts </a:t>
            </a:r>
          </a:p>
          <a:p>
            <a:pPr lvl="1"/>
            <a:r>
              <a:rPr lang="fr-FR" b="1" i="0" dirty="0">
                <a:solidFill>
                  <a:schemeClr val="tx1"/>
                </a:solidFill>
                <a:effectLst/>
                <a:latin typeface="-apple-system"/>
              </a:rPr>
              <a:t>WordPress Importer</a:t>
            </a:r>
          </a:p>
          <a:p>
            <a:pPr lvl="1"/>
            <a:r>
              <a:rPr lang="fr-FR" b="1" i="0" dirty="0">
                <a:solidFill>
                  <a:schemeClr val="tx1"/>
                </a:solidFill>
                <a:effectLst/>
                <a:latin typeface="-apple-system"/>
              </a:rPr>
              <a:t>Beaver Builder Plugin (Lite Version)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77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EB690DC-49CA-40F1-AFD1-8369C2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8016"/>
            <a:ext cx="3854528" cy="1278466"/>
          </a:xfrm>
        </p:spPr>
        <p:txBody>
          <a:bodyPr/>
          <a:lstStyle/>
          <a:p>
            <a:r>
              <a:rPr lang="fr-FR" dirty="0">
                <a:solidFill>
                  <a:srgbClr val="FE8800"/>
                </a:solidFill>
              </a:rPr>
              <a:t>Site vitrine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5648FE5-9C30-4F2D-ADA5-F80032A12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021556"/>
            <a:ext cx="4513262" cy="4513262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716E2CA-07A7-45A5-B485-E3528640C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85962"/>
            <a:ext cx="3854528" cy="2584449"/>
          </a:xfrm>
        </p:spPr>
        <p:txBody>
          <a:bodyPr/>
          <a:lstStyle/>
          <a:p>
            <a:r>
              <a:rPr lang="fr-FR" dirty="0"/>
              <a:t>Présentation de l’entreprise</a:t>
            </a:r>
          </a:p>
          <a:p>
            <a:r>
              <a:rPr lang="fr-FR" dirty="0"/>
              <a:t>Galerie d’images</a:t>
            </a:r>
          </a:p>
          <a:p>
            <a:r>
              <a:rPr lang="fr-FR" dirty="0"/>
              <a:t>Formulaire de contact</a:t>
            </a:r>
          </a:p>
          <a:p>
            <a:r>
              <a:rPr lang="fr-FR" dirty="0"/>
              <a:t>Pas d’espace de vente</a:t>
            </a:r>
          </a:p>
          <a:p>
            <a:r>
              <a:rPr lang="fr-FR" dirty="0"/>
              <a:t>De préférence « one-page »</a:t>
            </a:r>
          </a:p>
        </p:txBody>
      </p:sp>
    </p:spTree>
    <p:extLst>
      <p:ext uri="{BB962C8B-B14F-4D97-AF65-F5344CB8AC3E}">
        <p14:creationId xmlns:p14="http://schemas.microsoft.com/office/powerpoint/2010/main" val="246187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CA0C-4ACC-4CB4-BE31-1B1C2B00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278466"/>
          </a:xfrm>
        </p:spPr>
        <p:txBody>
          <a:bodyPr/>
          <a:lstStyle/>
          <a:p>
            <a:r>
              <a:rPr lang="fr-FR" dirty="0">
                <a:solidFill>
                  <a:srgbClr val="FE8800"/>
                </a:solidFill>
              </a:rPr>
              <a:t>Les informations importantes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541CDC-3200-45D0-9D27-B2559359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EA3904-EBC4-4D89-A14E-882B29985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326903"/>
            <a:ext cx="3854528" cy="2584449"/>
          </a:xfrm>
        </p:spPr>
        <p:txBody>
          <a:bodyPr/>
          <a:lstStyle/>
          <a:p>
            <a:r>
              <a:rPr lang="fr-FR" dirty="0"/>
              <a:t>Jours et horaires d’ouverture</a:t>
            </a:r>
          </a:p>
          <a:p>
            <a:r>
              <a:rPr lang="fr-FR" dirty="0"/>
              <a:t>Services offerts (vins, séminaires, fêtes…)</a:t>
            </a:r>
          </a:p>
        </p:txBody>
      </p:sp>
    </p:spTree>
    <p:extLst>
      <p:ext uri="{BB962C8B-B14F-4D97-AF65-F5344CB8AC3E}">
        <p14:creationId xmlns:p14="http://schemas.microsoft.com/office/powerpoint/2010/main" val="72135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5C1BD-EC12-4DD6-A17A-455C4B3D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34" y="514924"/>
            <a:ext cx="5862384" cy="1278466"/>
          </a:xfrm>
        </p:spPr>
        <p:txBody>
          <a:bodyPr/>
          <a:lstStyle/>
          <a:p>
            <a:r>
              <a:rPr lang="fr-FR" dirty="0">
                <a:solidFill>
                  <a:srgbClr val="FE8800"/>
                </a:solidFill>
              </a:rPr>
              <a:t>Référencement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985116-7439-4CA7-9BAA-3EEE4416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634" y="1989278"/>
            <a:ext cx="6228144" cy="375033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Référencement naturel</a:t>
            </a:r>
          </a:p>
          <a:p>
            <a:pPr lvl="1" fontAlgn="base">
              <a:buFont typeface="+mj-lt"/>
              <a:buAutoNum type="arabicPeriod"/>
            </a:pPr>
            <a:r>
              <a:rPr lang="fr-FR" b="0" i="0" dirty="0">
                <a:solidFill>
                  <a:schemeClr val="tx1"/>
                </a:solidFill>
                <a:effectLst/>
                <a:latin typeface="var(--ricos-custom-p-font-family, unset)"/>
              </a:rPr>
              <a:t>Les balises méta</a:t>
            </a:r>
          </a:p>
          <a:p>
            <a:pPr lvl="1" fontAlgn="base">
              <a:buFont typeface="+mj-lt"/>
              <a:buAutoNum type="arabicPeriod"/>
            </a:pPr>
            <a:r>
              <a:rPr lang="fr-FR" b="0" i="0" dirty="0">
                <a:solidFill>
                  <a:schemeClr val="tx1"/>
                </a:solidFill>
                <a:effectLst/>
                <a:latin typeface="var(--ricos-custom-p-font-family, unset)"/>
              </a:rPr>
              <a:t>L'URL</a:t>
            </a:r>
          </a:p>
          <a:p>
            <a:pPr lvl="1" fontAlgn="base">
              <a:buFont typeface="+mj-lt"/>
              <a:buAutoNum type="arabicPeriod"/>
            </a:pPr>
            <a:r>
              <a:rPr lang="fr-FR" b="0" i="0" dirty="0">
                <a:solidFill>
                  <a:schemeClr val="tx1"/>
                </a:solidFill>
                <a:effectLst/>
                <a:latin typeface="var(--ricos-custom-p-font-family, unset)"/>
              </a:rPr>
              <a:t>Les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var(--ricos-custom-p-font-family, unset)"/>
              </a:rPr>
              <a:t>batises</a:t>
            </a:r>
            <a:r>
              <a:rPr lang="fr-FR" b="0" i="0" dirty="0">
                <a:solidFill>
                  <a:schemeClr val="tx1"/>
                </a:solidFill>
                <a:effectLst/>
                <a:latin typeface="var(--ricos-custom-p-font-family, unset)"/>
              </a:rPr>
              <a:t> entête</a:t>
            </a:r>
          </a:p>
          <a:p>
            <a:pPr lvl="1" fontAlgn="base">
              <a:buFont typeface="+mj-lt"/>
              <a:buAutoNum type="arabicPeriod"/>
            </a:pPr>
            <a:r>
              <a:rPr lang="fr-FR" b="0" i="0" dirty="0">
                <a:solidFill>
                  <a:schemeClr val="tx1"/>
                </a:solidFill>
                <a:effectLst/>
                <a:latin typeface="var(--ricos-custom-p-font-family, unset)"/>
              </a:rPr>
              <a:t>Les mots clés</a:t>
            </a:r>
          </a:p>
          <a:p>
            <a:pPr lvl="1" fontAlgn="base">
              <a:buFont typeface="+mj-lt"/>
              <a:buAutoNum type="arabicPeriod"/>
            </a:pPr>
            <a:r>
              <a:rPr lang="fr-FR" b="0" i="0" dirty="0">
                <a:solidFill>
                  <a:schemeClr val="tx1"/>
                </a:solidFill>
                <a:effectLst/>
                <a:latin typeface="var(--ricos-custom-p-font-family, unset)"/>
              </a:rPr>
              <a:t>Les liens ancrés</a:t>
            </a:r>
          </a:p>
          <a:p>
            <a:pPr lvl="1" fontAlgn="base">
              <a:buFont typeface="+mj-lt"/>
              <a:buAutoNum type="arabicPeriod"/>
            </a:pPr>
            <a:r>
              <a:rPr lang="fr-FR" b="0" i="0" dirty="0">
                <a:solidFill>
                  <a:schemeClr val="tx1"/>
                </a:solidFill>
                <a:effectLst/>
                <a:latin typeface="var(--ricos-custom-p-font-family, unset)"/>
              </a:rPr>
              <a:t>L'Alt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var(--ricos-custom-p-font-family, unset)"/>
              </a:rPr>
              <a:t>Text</a:t>
            </a:r>
            <a:endParaRPr lang="fr-FR" b="0" i="0" dirty="0">
              <a:solidFill>
                <a:schemeClr val="tx1"/>
              </a:solidFill>
              <a:effectLst/>
              <a:latin typeface="var(--ricos-custom-p-font-family, unset)"/>
            </a:endParaRPr>
          </a:p>
          <a:p>
            <a:pPr lvl="1" fontAlgn="base">
              <a:buFont typeface="+mj-lt"/>
              <a:buAutoNum type="arabicPeriod"/>
            </a:pPr>
            <a:r>
              <a:rPr lang="fr-FR" b="0" i="0" dirty="0">
                <a:solidFill>
                  <a:schemeClr val="tx1"/>
                </a:solidFill>
                <a:effectLst/>
                <a:latin typeface="var(--ricos-custom-p-font-family, unset)"/>
              </a:rPr>
              <a:t>Les petits écrans</a:t>
            </a:r>
          </a:p>
          <a:p>
            <a:pPr lvl="1" fontAlgn="base">
              <a:buFont typeface="+mj-lt"/>
              <a:buAutoNum type="arabicPeriod"/>
            </a:pPr>
            <a:r>
              <a:rPr lang="fr-FR" b="0" i="0" dirty="0">
                <a:solidFill>
                  <a:schemeClr val="tx1"/>
                </a:solidFill>
                <a:effectLst/>
                <a:latin typeface="var(--ricos-custom-p-font-family, unset)"/>
              </a:rPr>
              <a:t>Le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var(--ricos-custom-p-font-family, unset)"/>
              </a:rPr>
              <a:t>Wix</a:t>
            </a:r>
            <a:r>
              <a:rPr lang="fr-FR" b="0" i="0" dirty="0">
                <a:solidFill>
                  <a:schemeClr val="tx1"/>
                </a:solidFill>
                <a:effectLst/>
                <a:latin typeface="var(--ricos-custom-p-font-family, unset)"/>
              </a:rPr>
              <a:t> SEO</a:t>
            </a:r>
          </a:p>
          <a:p>
            <a:pPr lvl="1" fontAlgn="base">
              <a:buFont typeface="+mj-lt"/>
              <a:buAutoNum type="arabicPeriod"/>
            </a:pPr>
            <a:r>
              <a:rPr lang="fr-FR" b="0" i="0" dirty="0">
                <a:solidFill>
                  <a:schemeClr val="tx1"/>
                </a:solidFill>
                <a:effectLst/>
                <a:latin typeface="var(--ricos-custom-p-font-family, unset)"/>
              </a:rPr>
              <a:t>Les applications</a:t>
            </a:r>
          </a:p>
          <a:p>
            <a:pPr lvl="1" fontAlgn="base">
              <a:buFont typeface="+mj-lt"/>
              <a:buAutoNum type="arabicPeriod"/>
            </a:pPr>
            <a:r>
              <a:rPr lang="fr-FR" b="0" i="0" dirty="0">
                <a:solidFill>
                  <a:schemeClr val="tx1"/>
                </a:solidFill>
                <a:effectLst/>
                <a:latin typeface="var(--ricos-custom-p-font-family, unset)"/>
              </a:rPr>
              <a:t>Le centre d'assistance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var(--ricos-custom-p-font-family, unset)"/>
              </a:rPr>
              <a:t>Wix</a:t>
            </a:r>
            <a:endParaRPr lang="fr-FR" b="0" i="0" dirty="0">
              <a:solidFill>
                <a:schemeClr val="tx1"/>
              </a:solidFill>
              <a:effectLst/>
              <a:latin typeface="var(--ricos-custom-p-font-family, unset)"/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Réseaux sociaux</a:t>
            </a:r>
          </a:p>
        </p:txBody>
      </p:sp>
    </p:spTree>
    <p:extLst>
      <p:ext uri="{BB962C8B-B14F-4D97-AF65-F5344CB8AC3E}">
        <p14:creationId xmlns:p14="http://schemas.microsoft.com/office/powerpoint/2010/main" val="375002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54C87-85BF-41E5-8CE6-7A06331C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777"/>
            <a:ext cx="3854528" cy="1278466"/>
          </a:xfrm>
        </p:spPr>
        <p:txBody>
          <a:bodyPr/>
          <a:lstStyle/>
          <a:p>
            <a:r>
              <a:rPr lang="fr-FR" dirty="0">
                <a:solidFill>
                  <a:srgbClr val="FE8800"/>
                </a:solidFill>
              </a:rPr>
              <a:t>Enoncé de mission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9733B02-A967-46F3-924E-806620D6F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1215" y="451069"/>
            <a:ext cx="5657850" cy="2886075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C2B636-E825-457F-9821-C384879B6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051050"/>
            <a:ext cx="3854528" cy="2584449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var(--ricos-custom-p-font-family, unset)"/>
              </a:rPr>
              <a:t>Valeurs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var(--ricos-custom-p-font-family, unset)"/>
              </a:rPr>
              <a:t>Inspiration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var(--ricos-custom-p-font-family, unset)"/>
              </a:rPr>
              <a:t>Crédibilité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var(--ricos-custom-p-font-family, unset)"/>
              </a:rPr>
              <a:t>Spécificité</a:t>
            </a:r>
          </a:p>
          <a:p>
            <a:r>
              <a:rPr lang="fr-FR" b="1" i="0" dirty="0" err="1">
                <a:solidFill>
                  <a:schemeClr val="tx1"/>
                </a:solidFill>
                <a:effectLst/>
                <a:latin typeface="madefor-text"/>
              </a:rPr>
              <a:t>Posez-vous</a:t>
            </a:r>
            <a:r>
              <a:rPr lang="fr-FR" b="1" i="0" dirty="0">
                <a:solidFill>
                  <a:schemeClr val="tx1"/>
                </a:solidFill>
                <a:effectLst/>
                <a:latin typeface="madefor-text"/>
              </a:rPr>
              <a:t> des questions existentielles :</a:t>
            </a:r>
            <a:r>
              <a:rPr lang="fr-FR" b="0" i="0" dirty="0">
                <a:solidFill>
                  <a:schemeClr val="tx1"/>
                </a:solidFill>
                <a:effectLst/>
                <a:latin typeface="madefor-text"/>
              </a:rPr>
              <a:t> que fait votre entreprise ? Comment ? Pourquoi ?</a:t>
            </a:r>
          </a:p>
          <a:p>
            <a:r>
              <a:rPr lang="fr-FR" b="0" i="0" dirty="0">
                <a:solidFill>
                  <a:schemeClr val="tx1"/>
                </a:solidFill>
                <a:effectLst/>
                <a:latin typeface="madefor-text"/>
              </a:rPr>
              <a:t>ce que vous apportez à votre public cible?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307C7194-C5B0-4620-BF37-08E79FA24A90}"/>
              </a:ext>
            </a:extLst>
          </p:cNvPr>
          <p:cNvSpPr txBox="1">
            <a:spLocks/>
          </p:cNvSpPr>
          <p:nvPr/>
        </p:nvSpPr>
        <p:spPr>
          <a:xfrm>
            <a:off x="5468499" y="3520856"/>
            <a:ext cx="5883713" cy="2348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dirty="0"/>
              <a:t>Exemple :</a:t>
            </a:r>
          </a:p>
          <a:p>
            <a:pPr algn="l" rtl="0" fontAlgn="base"/>
            <a:r>
              <a:rPr lang="fr-FR" b="1" i="0" dirty="0">
                <a:effectLst/>
                <a:latin typeface="inherit"/>
              </a:rPr>
              <a:t>LVMH</a:t>
            </a:r>
            <a:r>
              <a:rPr lang="fr-FR" b="0" i="0" dirty="0">
                <a:effectLst/>
                <a:latin typeface="var(--ricos-custom-p-font-family, unset)"/>
              </a:rPr>
              <a:t> - LVMH réunit des Maisons d'exception. Chacune d'entre elles crée des produits porteurs d’un savoir-faire maîtrisé, d’un héritage préservé et d’un ancrage dans la modernité. C’est à travers eux qu’elles sont les ambassadeurs d’un art de vivre raffiné.</a:t>
            </a:r>
          </a:p>
          <a:p>
            <a:pPr algn="l" rtl="0" fontAlgn="base"/>
            <a:r>
              <a:rPr lang="fr-FR" b="0" i="0" dirty="0">
                <a:effectLst/>
                <a:latin typeface="var(--ricos-custom-p-font-family, unset)"/>
              </a:rPr>
              <a:t>Innocent - Nous faisons des boissons saines, délicieuses et naturelle pour aider les gens à vivre mieux et à mourir vieux.</a:t>
            </a:r>
          </a:p>
          <a:p>
            <a:pPr algn="l" rtl="0" fontAlgn="base"/>
            <a:br>
              <a:rPr lang="fr-FR" b="0" i="0" dirty="0">
                <a:effectLst/>
                <a:latin typeface="var(--ricos-custom-p-font-family, unset)"/>
              </a:rPr>
            </a:br>
            <a:endParaRPr lang="fr-FR" b="0" i="0" dirty="0">
              <a:effectLst/>
              <a:latin typeface="var(--ricos-custom-p-font-family, unset)"/>
            </a:endParaRPr>
          </a:p>
          <a:p>
            <a:pPr algn="l" rtl="0" fontAlgn="base"/>
            <a:r>
              <a:rPr lang="fr-FR" b="1" i="0" dirty="0">
                <a:effectLst/>
                <a:latin typeface="inherit"/>
              </a:rPr>
              <a:t>Décathlon</a:t>
            </a:r>
            <a:r>
              <a:rPr lang="fr-FR" b="0" i="0" dirty="0">
                <a:effectLst/>
                <a:latin typeface="var(--ricos-custom-p-font-family, unset)"/>
              </a:rPr>
              <a:t> – Notre sens à nous, c’est de rendre durablement le plaisir et les bienfaits de la pratique des sports accessibles au plus grand nombre.</a:t>
            </a:r>
          </a:p>
          <a:p>
            <a:pPr fontAlgn="base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6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5DB3574-BC27-49BF-AD5B-BAB8A744D77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fr-FR" dirty="0">
                <a:solidFill>
                  <a:srgbClr val="FE8800"/>
                </a:solidFill>
              </a:rPr>
              <a:t>Références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36CA2B-B3DD-4F0A-A2BC-1EC5FCDC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E88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SEO : Comment bien référencer son site avec </a:t>
            </a:r>
            <a:r>
              <a:rPr lang="fr-FR" dirty="0" err="1">
                <a:solidFill>
                  <a:srgbClr val="FE88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Wix</a:t>
            </a:r>
            <a:r>
              <a:rPr lang="fr-FR" dirty="0">
                <a:solidFill>
                  <a:srgbClr val="FE88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? - Wix.com</a:t>
            </a:r>
            <a:endParaRPr lang="fr-FR" dirty="0">
              <a:solidFill>
                <a:srgbClr val="FE8800"/>
              </a:solidFill>
            </a:endParaRPr>
          </a:p>
          <a:p>
            <a:r>
              <a:rPr lang="fr-FR" dirty="0">
                <a:solidFill>
                  <a:srgbClr val="FE88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 exemples de sites vitrines réussis et comment créer le vôtre (wix.com)</a:t>
            </a:r>
            <a:endParaRPr lang="fr-FR" dirty="0">
              <a:solidFill>
                <a:srgbClr val="FE88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356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90597-F843-46E3-9EE7-963554CE840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E8800"/>
            </a:solidFill>
          </a:ln>
        </p:spPr>
        <p:txBody>
          <a:bodyPr/>
          <a:lstStyle/>
          <a:p>
            <a:r>
              <a:rPr lang="fr-FR" dirty="0">
                <a:solidFill>
                  <a:srgbClr val="FE8800"/>
                </a:solidFill>
              </a:rPr>
              <a:t>Les thèmes de référence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7AE37-7221-4E36-A643-2A58C8E1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Blossom Recette (orange sur blanc)</a:t>
            </a:r>
          </a:p>
          <a:p>
            <a:r>
              <a:rPr lang="fr-FR" dirty="0"/>
              <a:t>SEOS Restaurant</a:t>
            </a:r>
          </a:p>
          <a:p>
            <a:r>
              <a:rPr lang="fr-FR" dirty="0" err="1"/>
              <a:t>Classic</a:t>
            </a:r>
            <a:r>
              <a:rPr lang="fr-FR" dirty="0"/>
              <a:t> Restaurant (orange sur noir mais architecturé autour des articles)</a:t>
            </a:r>
          </a:p>
          <a:p>
            <a:r>
              <a:rPr lang="fr-FR" dirty="0"/>
              <a:t>Astra</a:t>
            </a:r>
          </a:p>
        </p:txBody>
      </p:sp>
    </p:spTree>
    <p:extLst>
      <p:ext uri="{BB962C8B-B14F-4D97-AF65-F5344CB8AC3E}">
        <p14:creationId xmlns:p14="http://schemas.microsoft.com/office/powerpoint/2010/main" val="249440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E2DCC-BAFC-445B-9EAD-D83D6D2B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E8800"/>
                </a:solidFill>
              </a:rPr>
              <a:t>Le thème Oncle Sammy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C74E97-B8A6-459D-9647-D4C66810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combinaison des </a:t>
            </a:r>
            <a:r>
              <a:rPr lang="fr-FR" dirty="0" err="1"/>
              <a:t>templates</a:t>
            </a:r>
            <a:r>
              <a:rPr lang="fr-FR" dirty="0"/>
              <a:t> « </a:t>
            </a:r>
            <a:r>
              <a:rPr lang="fr-FR" dirty="0" err="1"/>
              <a:t>Classic</a:t>
            </a:r>
            <a:r>
              <a:rPr lang="fr-FR" dirty="0"/>
              <a:t> Restaurant » et « Astra »</a:t>
            </a:r>
          </a:p>
          <a:p>
            <a:r>
              <a:rPr lang="fr-FR" dirty="0"/>
              <a:t>Le thème de fond du </a:t>
            </a:r>
            <a:r>
              <a:rPr lang="fr-FR" dirty="0" err="1"/>
              <a:t>template</a:t>
            </a:r>
            <a:r>
              <a:rPr lang="fr-FR" dirty="0"/>
              <a:t> « </a:t>
            </a:r>
            <a:r>
              <a:rPr lang="fr-FR" dirty="0" err="1"/>
              <a:t>Classic</a:t>
            </a:r>
            <a:r>
              <a:rPr lang="fr-FR" dirty="0"/>
              <a:t> Restaurant » pour son ambiance</a:t>
            </a:r>
          </a:p>
          <a:p>
            <a:r>
              <a:rPr lang="fr-FR" dirty="0"/>
              <a:t>Les couleurs Orange et Rouge sont celles du logo</a:t>
            </a:r>
          </a:p>
          <a:p>
            <a:r>
              <a:rPr lang="fr-FR" dirty="0"/>
              <a:t>La simplicité du thème « Astra » permet d’adapter facilement le thème de fond retenu, les couleurs du logo et l’architecture des pages que l’on souhaite présenter.</a:t>
            </a:r>
          </a:p>
          <a:p>
            <a:r>
              <a:rPr lang="fr-FR" dirty="0"/>
              <a:t>Nous n’avons pas retenu la structure « Article » du </a:t>
            </a:r>
            <a:r>
              <a:rPr lang="fr-FR" dirty="0" err="1"/>
              <a:t>template</a:t>
            </a:r>
            <a:r>
              <a:rPr lang="fr-FR" dirty="0"/>
              <a:t> « </a:t>
            </a:r>
            <a:r>
              <a:rPr lang="fr-FR" dirty="0" err="1"/>
              <a:t>Classis</a:t>
            </a:r>
            <a:r>
              <a:rPr lang="fr-FR" dirty="0"/>
              <a:t> Restaurant ». Choix du changement de </a:t>
            </a:r>
            <a:r>
              <a:rPr lang="fr-FR" dirty="0" err="1"/>
              <a:t>template</a:t>
            </a:r>
            <a:r>
              <a:rPr lang="fr-FR" dirty="0"/>
              <a:t> plutôt que de modifier la structure HTML.</a:t>
            </a:r>
          </a:p>
        </p:txBody>
      </p:sp>
    </p:spTree>
    <p:extLst>
      <p:ext uri="{BB962C8B-B14F-4D97-AF65-F5344CB8AC3E}">
        <p14:creationId xmlns:p14="http://schemas.microsoft.com/office/powerpoint/2010/main" val="189893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C5855-806D-4AAB-8676-AA5B1E07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E8800"/>
                </a:solidFill>
              </a:rPr>
              <a:t>Nos choix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9512D-9A7A-4D85-877C-D32F0E9FF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361"/>
            <a:ext cx="8596668" cy="4685002"/>
          </a:xfrm>
        </p:spPr>
        <p:txBody>
          <a:bodyPr>
            <a:normAutofit fontScale="77500" lnSpcReduction="20000"/>
          </a:bodyPr>
          <a:lstStyle/>
          <a:p>
            <a:r>
              <a:rPr lang="fr-FR" dirty="0">
                <a:solidFill>
                  <a:srgbClr val="FE8800"/>
                </a:solidFill>
              </a:rPr>
              <a:t>couleurs</a:t>
            </a:r>
          </a:p>
          <a:p>
            <a:pPr lvl="1"/>
            <a:r>
              <a:rPr lang="fr-FR" dirty="0"/>
              <a:t>orange #fe8800</a:t>
            </a:r>
          </a:p>
          <a:p>
            <a:pPr lvl="1"/>
            <a:r>
              <a:rPr lang="fr-FR" dirty="0"/>
              <a:t>rouge #fc260a</a:t>
            </a:r>
          </a:p>
          <a:p>
            <a:pPr lvl="1"/>
            <a:r>
              <a:rPr lang="fr-FR" dirty="0"/>
              <a:t>gris #f5f5f5</a:t>
            </a:r>
          </a:p>
          <a:p>
            <a:pPr lvl="1"/>
            <a:r>
              <a:rPr lang="fr-FR" dirty="0"/>
              <a:t>noir #000000</a:t>
            </a:r>
          </a:p>
          <a:p>
            <a:endParaRPr lang="fr-FR" dirty="0"/>
          </a:p>
          <a:p>
            <a:r>
              <a:rPr lang="fr-FR" dirty="0">
                <a:solidFill>
                  <a:srgbClr val="FE8800"/>
                </a:solidFill>
              </a:rPr>
              <a:t>font</a:t>
            </a:r>
          </a:p>
          <a:p>
            <a:pPr lvl="1"/>
            <a:r>
              <a:rPr lang="fr-FR" dirty="0"/>
              <a:t>system-</a:t>
            </a:r>
            <a:r>
              <a:rPr lang="fr-FR" dirty="0" err="1"/>
              <a:t>ui</a:t>
            </a:r>
            <a:endParaRPr lang="fr-FR" dirty="0"/>
          </a:p>
          <a:p>
            <a:pPr lvl="1"/>
            <a:r>
              <a:rPr lang="fr-FR" dirty="0"/>
              <a:t>Bernadette</a:t>
            </a:r>
          </a:p>
          <a:p>
            <a:endParaRPr lang="fr-FR" dirty="0"/>
          </a:p>
          <a:p>
            <a:r>
              <a:rPr lang="fr-FR" dirty="0" err="1">
                <a:solidFill>
                  <a:srgbClr val="FE8800"/>
                </a:solidFill>
              </a:rPr>
              <a:t>Text</a:t>
            </a:r>
            <a:r>
              <a:rPr lang="fr-FR" dirty="0">
                <a:solidFill>
                  <a:srgbClr val="FE8800"/>
                </a:solidFill>
              </a:rPr>
              <a:t> </a:t>
            </a:r>
            <a:r>
              <a:rPr lang="fr-FR" dirty="0" err="1">
                <a:solidFill>
                  <a:srgbClr val="FE8800"/>
                </a:solidFill>
              </a:rPr>
              <a:t>Transform</a:t>
            </a:r>
            <a:endParaRPr lang="fr-FR" dirty="0">
              <a:solidFill>
                <a:srgbClr val="FE8800"/>
              </a:solidFill>
            </a:endParaRPr>
          </a:p>
          <a:p>
            <a:pPr lvl="1"/>
            <a:r>
              <a:rPr lang="fr-FR" dirty="0" err="1"/>
              <a:t>inherit</a:t>
            </a:r>
            <a:endParaRPr lang="fr-FR" dirty="0"/>
          </a:p>
          <a:p>
            <a:endParaRPr lang="fr-FR" dirty="0"/>
          </a:p>
          <a:p>
            <a:r>
              <a:rPr lang="fr-FR" dirty="0"/>
              <a:t>&lt;</a:t>
            </a:r>
            <a:r>
              <a:rPr lang="fr-FR" dirty="0" err="1"/>
              <a:t>pre</a:t>
            </a:r>
            <a:r>
              <a:rPr lang="fr-FR" dirty="0"/>
              <a:t> class="</a:t>
            </a:r>
            <a:r>
              <a:rPr lang="fr-FR" dirty="0" err="1"/>
              <a:t>themefond</a:t>
            </a:r>
            <a:r>
              <a:rPr lang="fr-FR" dirty="0"/>
              <a:t>"&gt;&lt;</a:t>
            </a:r>
            <a:r>
              <a:rPr lang="fr-FR" dirty="0" err="1"/>
              <a:t>span</a:t>
            </a:r>
            <a:r>
              <a:rPr lang="fr-FR" dirty="0"/>
              <a:t> class="</a:t>
            </a:r>
            <a:r>
              <a:rPr lang="fr-FR" dirty="0" err="1"/>
              <a:t>onclesammy</a:t>
            </a:r>
            <a:r>
              <a:rPr lang="fr-FR" dirty="0"/>
              <a:t>" style="font-size: 18px;"&gt;Prix : 11,90€&lt;/</a:t>
            </a:r>
            <a:r>
              <a:rPr lang="fr-FR" dirty="0" err="1"/>
              <a:t>span</a:t>
            </a:r>
            <a:r>
              <a:rPr lang="fr-FR" dirty="0"/>
              <a:t>&gt;&lt;/</a:t>
            </a:r>
            <a:r>
              <a:rPr lang="fr-FR" dirty="0" err="1"/>
              <a:t>pre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strong</a:t>
            </a:r>
            <a:r>
              <a:rPr lang="fr-FR" dirty="0"/>
              <a:t> class="</a:t>
            </a:r>
            <a:r>
              <a:rPr lang="fr-FR" dirty="0" err="1"/>
              <a:t>onclesammy</a:t>
            </a:r>
            <a:r>
              <a:rPr lang="fr-FR" dirty="0"/>
              <a:t>"&gt;&lt;/</a:t>
            </a:r>
            <a:r>
              <a:rPr lang="fr-FR" dirty="0" err="1"/>
              <a:t>strong</a:t>
            </a:r>
            <a:r>
              <a:rPr lang="fr-F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334542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erre de lai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427</Words>
  <Application>Microsoft Office PowerPoint</Application>
  <PresentationFormat>Grand écran</PresentationFormat>
  <Paragraphs>73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Calibri</vt:lpstr>
      <vt:lpstr>inherit</vt:lpstr>
      <vt:lpstr>madefor-text</vt:lpstr>
      <vt:lpstr>Times New Roman</vt:lpstr>
      <vt:lpstr>var(--ricos-custom-p-font-family, unset)</vt:lpstr>
      <vt:lpstr>Wingdings 3</vt:lpstr>
      <vt:lpstr>Facette</vt:lpstr>
      <vt:lpstr>Oncle Sammy</vt:lpstr>
      <vt:lpstr>Site vitrine</vt:lpstr>
      <vt:lpstr>Les informations importantes</vt:lpstr>
      <vt:lpstr>Référencement</vt:lpstr>
      <vt:lpstr>Enoncé de mission</vt:lpstr>
      <vt:lpstr>Références</vt:lpstr>
      <vt:lpstr>Les thèmes de référence</vt:lpstr>
      <vt:lpstr>Le thème Oncle Sammy</vt:lpstr>
      <vt:lpstr>Nos choix</vt:lpstr>
      <vt:lpstr>Nos choix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Oncle Sammy</dc:title>
  <dc:creator>Acs</dc:creator>
  <cp:lastModifiedBy>Acs</cp:lastModifiedBy>
  <cp:revision>5</cp:revision>
  <dcterms:created xsi:type="dcterms:W3CDTF">2021-09-28T10:44:34Z</dcterms:created>
  <dcterms:modified xsi:type="dcterms:W3CDTF">2021-09-30T13:06:49Z</dcterms:modified>
</cp:coreProperties>
</file>