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69" r:id="rId4"/>
    <p:sldId id="272" r:id="rId5"/>
    <p:sldId id="277" r:id="rId6"/>
    <p:sldId id="278" r:id="rId7"/>
    <p:sldId id="279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B49D0-75C6-41C0-85FA-8FB094483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Grillades Oncle SAMMY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46B917-EE56-48C3-8901-C8DE4F307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sz="6000" dirty="0"/>
              <a:t>Tendances &amp; choix techniques</a:t>
            </a:r>
            <a:endParaRPr lang="fr-FR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4679BE-9B1F-405B-B57A-7A3C769B5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539" y="570483"/>
            <a:ext cx="1412922" cy="14129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E8D4C4-3FD1-4A36-B2C7-CD6B6CB40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687" y="4646515"/>
            <a:ext cx="1378633" cy="17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32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F59CB-05C6-405A-96FC-50A347E0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E8800"/>
                </a:solidFill>
              </a:rPr>
              <a:t>Les comptes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AB3C35-F865-4BA6-A33E-802714B5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sz="1800" dirty="0">
                <a:solidFill>
                  <a:schemeClr val="tx1"/>
                </a:solidFill>
              </a:rPr>
              <a:t>Directrice Service Client : </a:t>
            </a:r>
            <a:r>
              <a:rPr lang="fr-FR" sz="1800" dirty="0" err="1">
                <a:solidFill>
                  <a:schemeClr val="tx1"/>
                </a:solidFill>
              </a:rPr>
              <a:t>adminDIR</a:t>
            </a:r>
            <a:r>
              <a:rPr lang="fr-FR" sz="1800" dirty="0">
                <a:solidFill>
                  <a:schemeClr val="tx1"/>
                </a:solidFill>
              </a:rPr>
              <a:t>, </a:t>
            </a:r>
            <a:r>
              <a:rPr lang="fr-FR" sz="1800" dirty="0" err="1">
                <a:solidFill>
                  <a:schemeClr val="tx1"/>
                </a:solidFill>
              </a:rPr>
              <a:t>sarah</a:t>
            </a:r>
            <a:endParaRPr lang="fr-FR" sz="1800" dirty="0">
              <a:solidFill>
                <a:schemeClr val="tx1"/>
              </a:solidFill>
            </a:endParaRPr>
          </a:p>
          <a:p>
            <a:pPr lvl="1"/>
            <a:r>
              <a:rPr lang="fr-FR" sz="1800" i="0" dirty="0">
                <a:solidFill>
                  <a:schemeClr val="tx1"/>
                </a:solidFill>
                <a:effectLst/>
              </a:rPr>
              <a:t>Editeurs : Editeur1, editeur1 / Editeur2, editeur2</a:t>
            </a:r>
          </a:p>
          <a:p>
            <a:pPr lvl="1"/>
            <a:r>
              <a:rPr lang="fr-FR" sz="1800" dirty="0" err="1">
                <a:solidFill>
                  <a:schemeClr val="tx1"/>
                </a:solidFill>
              </a:rPr>
              <a:t>AdminOS</a:t>
            </a:r>
            <a:r>
              <a:rPr lang="fr-FR" sz="1800" dirty="0">
                <a:solidFill>
                  <a:schemeClr val="tx1"/>
                </a:solidFill>
              </a:rPr>
              <a:t> (compte temporaire utilisé pour la conception du site)</a:t>
            </a:r>
          </a:p>
          <a:p>
            <a:pPr lvl="1"/>
            <a:r>
              <a:rPr lang="fr-FR" sz="1800" i="0" dirty="0" err="1">
                <a:solidFill>
                  <a:schemeClr val="tx1"/>
                </a:solidFill>
                <a:effectLst/>
              </a:rPr>
              <a:t>AdminFM</a:t>
            </a:r>
            <a:r>
              <a:rPr lang="fr-FR" sz="1800" i="0" dirty="0">
                <a:solidFill>
                  <a:schemeClr val="tx1"/>
                </a:solidFill>
                <a:effectLst/>
              </a:rPr>
              <a:t> </a:t>
            </a:r>
            <a:r>
              <a:rPr lang="fr-FR" sz="1800" dirty="0">
                <a:solidFill>
                  <a:schemeClr val="tx1"/>
                </a:solidFill>
              </a:rPr>
              <a:t>(compte temporaire utilisé pour la conception du site)</a:t>
            </a:r>
          </a:p>
        </p:txBody>
      </p:sp>
    </p:spTree>
    <p:extLst>
      <p:ext uri="{BB962C8B-B14F-4D97-AF65-F5344CB8AC3E}">
        <p14:creationId xmlns:p14="http://schemas.microsoft.com/office/powerpoint/2010/main" val="178415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EC4D05-D16A-4C94-B64A-2FA512A1A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200" dirty="0"/>
              <a:t>Présentation de l’entreprise (présentation de l’équipe)</a:t>
            </a:r>
          </a:p>
          <a:p>
            <a:r>
              <a:rPr lang="fr-FR" sz="2200" strike="sngStrike" dirty="0"/>
              <a:t>Galerie d’images </a:t>
            </a:r>
            <a:r>
              <a:rPr lang="fr-FR" sz="2200" dirty="0"/>
              <a:t>nous avons présentés les produits sous forme d’articles</a:t>
            </a:r>
          </a:p>
          <a:p>
            <a:r>
              <a:rPr lang="fr-FR" sz="2200" dirty="0"/>
              <a:t>Formulaire de contact</a:t>
            </a:r>
          </a:p>
          <a:p>
            <a:r>
              <a:rPr lang="fr-FR" sz="2200" dirty="0"/>
              <a:t>Pas d’espace de vente</a:t>
            </a:r>
          </a:p>
          <a:p>
            <a:r>
              <a:rPr lang="fr-FR" sz="2200" strike="sngStrike" dirty="0"/>
              <a:t>De préférence « one-page » </a:t>
            </a:r>
            <a:r>
              <a:rPr lang="fr-FR" sz="2200" dirty="0"/>
              <a:t>(page vitrine + page contact + page des articles)</a:t>
            </a:r>
          </a:p>
          <a:p>
            <a:r>
              <a:rPr lang="fr-FR" sz="2200" dirty="0"/>
              <a:t>Jours et horaires d’ouverture</a:t>
            </a:r>
          </a:p>
          <a:p>
            <a:r>
              <a:rPr lang="fr-FR" sz="2200" dirty="0"/>
              <a:t>Services offerts (vins, fêtes…)</a:t>
            </a:r>
          </a:p>
          <a:p>
            <a:endParaRPr lang="fr-FR" sz="24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A10FEAC-E581-4DFB-B401-8450DD23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E8800"/>
                </a:solidFill>
              </a:rPr>
              <a:t>Oncle Sammy : Un site vitrine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529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AB3C35-F865-4BA6-A33E-802714B5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u="sng" dirty="0"/>
              <a:t>Livraison et vente à emporter (non demandé)</a:t>
            </a:r>
          </a:p>
          <a:p>
            <a:r>
              <a:rPr lang="fr-FR" sz="2000" dirty="0"/>
              <a:t>La technologie (sans contact, QR code pour le menu (non retenu))</a:t>
            </a:r>
          </a:p>
          <a:p>
            <a:r>
              <a:rPr lang="fr-FR" sz="2000" dirty="0"/>
              <a:t>Restaurants comme lieux de nouvelles expériences (découverte de vins de Bourgogne)</a:t>
            </a:r>
          </a:p>
          <a:p>
            <a:r>
              <a:rPr lang="fr-FR" sz="2000" dirty="0"/>
              <a:t>Lutte anti-gaspillage (engagement producteurs locaux (éco-carbone), repartez avec ce que vous n’avez pas mangé (non retenu))</a:t>
            </a:r>
          </a:p>
          <a:p>
            <a:r>
              <a:rPr lang="fr-FR" sz="2000" dirty="0"/>
              <a:t>Espaces </a:t>
            </a:r>
            <a:r>
              <a:rPr lang="fr-FR" sz="2000" dirty="0" err="1"/>
              <a:t>multi-fonctionnels</a:t>
            </a:r>
            <a:r>
              <a:rPr lang="fr-FR" sz="2000" dirty="0"/>
              <a:t> (déjeuner d’affaires, Wifi gratuit)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7B0B3C8-6F31-48A3-A2F1-A048BFFB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E8800"/>
                </a:solidFill>
              </a:rPr>
              <a:t>Les tendances de la restauration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03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F59CB-05C6-405A-96FC-50A347E0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E8800"/>
                </a:solidFill>
              </a:rPr>
              <a:t>Les thèmes de référence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AB3C35-F865-4BA6-A33E-802714B5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Blossom Recette </a:t>
            </a:r>
          </a:p>
          <a:p>
            <a:r>
              <a:rPr lang="fr-FR" sz="1800" dirty="0"/>
              <a:t>« </a:t>
            </a:r>
            <a:r>
              <a:rPr lang="fr-FR" sz="1800" dirty="0" err="1"/>
              <a:t>Classic</a:t>
            </a:r>
            <a:r>
              <a:rPr lang="fr-FR" sz="1800" dirty="0"/>
              <a:t> Restaurant » </a:t>
            </a:r>
          </a:p>
          <a:p>
            <a:r>
              <a:rPr lang="fr-FR" sz="1800" dirty="0"/>
              <a:t>Astra</a:t>
            </a:r>
          </a:p>
        </p:txBody>
      </p:sp>
    </p:spTree>
    <p:extLst>
      <p:ext uri="{BB962C8B-B14F-4D97-AF65-F5344CB8AC3E}">
        <p14:creationId xmlns:p14="http://schemas.microsoft.com/office/powerpoint/2010/main" val="114890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F59CB-05C6-405A-96FC-50A347E0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E8800"/>
                </a:solidFill>
              </a:rPr>
              <a:t>Les thèmes de référence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AB3C35-F865-4BA6-A33E-802714B5B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5818462" cy="3318936"/>
          </a:xfrm>
        </p:spPr>
        <p:txBody>
          <a:bodyPr>
            <a:normAutofit/>
          </a:bodyPr>
          <a:lstStyle/>
          <a:p>
            <a:r>
              <a:rPr lang="fr-FR" sz="1800" dirty="0"/>
              <a:t>Blossom Recette</a:t>
            </a:r>
          </a:p>
          <a:p>
            <a:pPr lvl="1"/>
            <a:r>
              <a:rPr lang="fr-FR" sz="1400" dirty="0"/>
              <a:t>- galerie d’image sur la page d’accueil (non retenu)</a:t>
            </a:r>
          </a:p>
          <a:p>
            <a:pPr lvl="1"/>
            <a:r>
              <a:rPr lang="fr-FR" sz="1400" dirty="0"/>
              <a:t>- défilement des articles en bas de la page d’accueil</a:t>
            </a:r>
          </a:p>
          <a:p>
            <a:pPr lvl="1"/>
            <a:r>
              <a:rPr lang="fr-FR" sz="1400" dirty="0"/>
              <a:t>+ le visuel attire l’œil et aiguise l’appétit dès la page d’accueil (retenu)</a:t>
            </a:r>
          </a:p>
          <a:p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0449D1-471E-4903-BF18-14C75C46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095" y="2556932"/>
            <a:ext cx="2278859" cy="189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9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F59CB-05C6-405A-96FC-50A347E0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E8800"/>
                </a:solidFill>
              </a:rPr>
              <a:t>Les thèmes de référence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AB3C35-F865-4BA6-A33E-802714B5B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222845" cy="3318936"/>
          </a:xfrm>
        </p:spPr>
        <p:txBody>
          <a:bodyPr>
            <a:normAutofit/>
          </a:bodyPr>
          <a:lstStyle/>
          <a:p>
            <a:r>
              <a:rPr lang="fr-FR" sz="1800" dirty="0"/>
              <a:t>« </a:t>
            </a:r>
            <a:r>
              <a:rPr lang="fr-FR" sz="1800" dirty="0" err="1"/>
              <a:t>Classic</a:t>
            </a:r>
            <a:r>
              <a:rPr lang="fr-FR" sz="1800" dirty="0"/>
              <a:t> Restaurant »</a:t>
            </a:r>
          </a:p>
          <a:p>
            <a:pPr lvl="1"/>
            <a:r>
              <a:rPr lang="fr-FR" sz="1400" dirty="0"/>
              <a:t>+ le fond de page foncé et l’ambiance « Restaurant </a:t>
            </a:r>
            <a:r>
              <a:rPr lang="fr-FR" sz="1400" dirty="0" err="1"/>
              <a:t>classic</a:t>
            </a:r>
            <a:r>
              <a:rPr lang="fr-FR" sz="1400" dirty="0"/>
              <a:t> »</a:t>
            </a:r>
          </a:p>
          <a:p>
            <a:pPr lvl="1"/>
            <a:r>
              <a:rPr lang="fr-FR" sz="1400" dirty="0"/>
              <a:t>- architecturé autour des articles sur la page d’accueil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028865-E9F7-40D7-9578-9F09BAA1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423" y="2556932"/>
            <a:ext cx="2606449" cy="21588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6B8E757-7C47-4281-A549-F15CF3C0B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356" y="4196157"/>
            <a:ext cx="3414319" cy="160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8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F59CB-05C6-405A-96FC-50A347E0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E8800"/>
                </a:solidFill>
              </a:rPr>
              <a:t>Les thèmes de référence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AB3C35-F865-4BA6-A33E-802714B5B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533238" cy="1553674"/>
          </a:xfrm>
        </p:spPr>
        <p:txBody>
          <a:bodyPr>
            <a:normAutofit/>
          </a:bodyPr>
          <a:lstStyle/>
          <a:p>
            <a:r>
              <a:rPr lang="fr-FR" sz="1800" dirty="0"/>
              <a:t>Astra</a:t>
            </a:r>
          </a:p>
          <a:p>
            <a:pPr lvl="1"/>
            <a:r>
              <a:rPr lang="fr-FR" sz="1400" dirty="0"/>
              <a:t>+ moins contraignant dans la mise en page </a:t>
            </a:r>
          </a:p>
          <a:p>
            <a:pPr lvl="1"/>
            <a:r>
              <a:rPr lang="fr-FR" sz="1400" dirty="0"/>
              <a:t>+ permet d’implémenter les + des autres thèmes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5A6BEC-A971-49DE-9767-3CCBE4C26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60" y="2485503"/>
            <a:ext cx="2361533" cy="1625103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E4422A8-EDAE-4F8B-A295-8B07130CCFDD}"/>
              </a:ext>
            </a:extLst>
          </p:cNvPr>
          <p:cNvSpPr txBox="1">
            <a:spLocks/>
          </p:cNvSpPr>
          <p:nvPr/>
        </p:nvSpPr>
        <p:spPr>
          <a:xfrm>
            <a:off x="1295401" y="3877547"/>
            <a:ext cx="5533238" cy="1553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Oncle Sammy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1FEE3F-325B-4B03-B50C-E31D012B3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845" y="4110606"/>
            <a:ext cx="4588778" cy="19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1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F59CB-05C6-405A-96FC-50A347E0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E8800"/>
                </a:solidFill>
              </a:rPr>
              <a:t>Le thème Oncle Sammy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AB3C35-F865-4BA6-A33E-802714B5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Une combinaison de visuel repris dans le thème personnalisé « Oncle Sammy »</a:t>
            </a:r>
          </a:p>
          <a:p>
            <a:r>
              <a:rPr lang="fr-FR" sz="1800" dirty="0"/>
              <a:t>Des articles modifiables sans développement complémentaires, accessibles à l’équipe d’éditeurs et d’administrateurs</a:t>
            </a:r>
          </a:p>
          <a:p>
            <a:r>
              <a:rPr lang="fr-FR" sz="1800" dirty="0"/>
              <a:t>La page contact est accessible à tout moment via le menu</a:t>
            </a:r>
          </a:p>
          <a:p>
            <a:r>
              <a:rPr lang="fr-FR" sz="1800" dirty="0"/>
              <a:t>Les couleurs Orange,  Rouge, Blanc et Noir sont celles du logo</a:t>
            </a:r>
          </a:p>
        </p:txBody>
      </p:sp>
    </p:spTree>
    <p:extLst>
      <p:ext uri="{BB962C8B-B14F-4D97-AF65-F5344CB8AC3E}">
        <p14:creationId xmlns:p14="http://schemas.microsoft.com/office/powerpoint/2010/main" val="28492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F59CB-05C6-405A-96FC-50A347E0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E8800"/>
                </a:solidFill>
              </a:rPr>
              <a:t>Les plug-in de WordPress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AB3C35-F865-4BA6-A33E-802714B5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sz="1800" i="0" dirty="0">
                <a:solidFill>
                  <a:schemeClr val="tx1"/>
                </a:solidFill>
                <a:effectLst/>
              </a:rPr>
              <a:t>Contact </a:t>
            </a:r>
            <a:r>
              <a:rPr lang="fr-FR" sz="1800" i="0" dirty="0" err="1">
                <a:solidFill>
                  <a:schemeClr val="tx1"/>
                </a:solidFill>
                <a:effectLst/>
              </a:rPr>
              <a:t>Form</a:t>
            </a:r>
            <a:r>
              <a:rPr lang="fr-FR" sz="1800" i="0" dirty="0">
                <a:solidFill>
                  <a:schemeClr val="tx1"/>
                </a:solidFill>
                <a:effectLst/>
              </a:rPr>
              <a:t> 7 / Contact </a:t>
            </a:r>
            <a:r>
              <a:rPr lang="fr-FR" sz="1800" i="0" dirty="0" err="1">
                <a:solidFill>
                  <a:schemeClr val="tx1"/>
                </a:solidFill>
                <a:effectLst/>
              </a:rPr>
              <a:t>Form</a:t>
            </a:r>
            <a:r>
              <a:rPr lang="fr-FR" sz="1800" i="0" dirty="0">
                <a:solidFill>
                  <a:schemeClr val="tx1"/>
                </a:solidFill>
                <a:effectLst/>
              </a:rPr>
              <a:t> CFDB7</a:t>
            </a:r>
            <a:endParaRPr lang="fr-FR" sz="1800" dirty="0">
              <a:solidFill>
                <a:schemeClr val="tx1"/>
              </a:solidFill>
            </a:endParaRPr>
          </a:p>
          <a:p>
            <a:pPr lvl="1"/>
            <a:r>
              <a:rPr lang="fr-FR" sz="1800" i="0" dirty="0">
                <a:solidFill>
                  <a:schemeClr val="tx1"/>
                </a:solidFill>
                <a:effectLst/>
              </a:rPr>
              <a:t>Custom Fonts (Police Bernadette)</a:t>
            </a:r>
          </a:p>
          <a:p>
            <a:pPr lvl="1"/>
            <a:r>
              <a:rPr lang="fr-FR" sz="1800" i="0" dirty="0">
                <a:solidFill>
                  <a:schemeClr val="tx1"/>
                </a:solidFill>
                <a:effectLst/>
              </a:rPr>
              <a:t>WordPress Importer</a:t>
            </a:r>
          </a:p>
          <a:p>
            <a:pPr lvl="1"/>
            <a:r>
              <a:rPr lang="fr-FR" sz="1800" i="0" dirty="0">
                <a:solidFill>
                  <a:schemeClr val="tx1"/>
                </a:solidFill>
                <a:effectLst/>
              </a:rPr>
              <a:t>Beaver Builder Plugin (Lite Version)</a:t>
            </a:r>
          </a:p>
          <a:p>
            <a:pPr lvl="1"/>
            <a:r>
              <a:rPr lang="fr-FR" sz="1800" dirty="0">
                <a:solidFill>
                  <a:schemeClr val="tx1"/>
                </a:solidFill>
              </a:rPr>
              <a:t>Timeline Bloc</a:t>
            </a:r>
          </a:p>
        </p:txBody>
      </p:sp>
    </p:spTree>
    <p:extLst>
      <p:ext uri="{BB962C8B-B14F-4D97-AF65-F5344CB8AC3E}">
        <p14:creationId xmlns:p14="http://schemas.microsoft.com/office/powerpoint/2010/main" val="4149491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448</TotalTime>
  <Words>364</Words>
  <Application>Microsoft Office PowerPoint</Application>
  <PresentationFormat>Grand écran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Organique</vt:lpstr>
      <vt:lpstr>Grillades Oncle SAMMY</vt:lpstr>
      <vt:lpstr>Oncle Sammy : Un site vitrine</vt:lpstr>
      <vt:lpstr>Les tendances de la restauration</vt:lpstr>
      <vt:lpstr>Les thèmes de référence</vt:lpstr>
      <vt:lpstr>Les thèmes de référence</vt:lpstr>
      <vt:lpstr>Les thèmes de référence</vt:lpstr>
      <vt:lpstr>Les thèmes de référence</vt:lpstr>
      <vt:lpstr>Le thème Oncle Sammy</vt:lpstr>
      <vt:lpstr>Les plug-in de WordPress</vt:lpstr>
      <vt:lpstr>Les comptes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Grillades Oncle SAMMY</dc:title>
  <dc:creator>Acs</dc:creator>
  <cp:lastModifiedBy>Acs</cp:lastModifiedBy>
  <cp:revision>6</cp:revision>
  <dcterms:created xsi:type="dcterms:W3CDTF">2021-10-03T16:24:45Z</dcterms:created>
  <dcterms:modified xsi:type="dcterms:W3CDTF">2021-10-05T07:21:20Z</dcterms:modified>
</cp:coreProperties>
</file>