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81DE63-4129-45A7-BD85-1603199466B8}" type="datetimeFigureOut">
              <a:rPr lang="uk-UA" smtClean="0"/>
              <a:t>10.06.2018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E7A8A3-633E-4E8B-BBC9-3D21BC89DFF9}" type="slidenum">
              <a:rPr lang="uk-UA" smtClean="0"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Курсовая работа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ru-RU" sz="4400" dirty="0" smtClean="0"/>
              <a:t>Клиент-серверное приложение «Отдел кадров» с частичным доступом к данным через </a:t>
            </a:r>
            <a:r>
              <a:rPr lang="ru-RU" sz="4400" dirty="0" err="1" smtClean="0"/>
              <a:t>веб-ресурс</a:t>
            </a:r>
            <a:endParaRPr lang="uk-UA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ПО: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Серверное приложение(</a:t>
            </a:r>
            <a:r>
              <a:rPr lang="ru-RU" dirty="0" smtClean="0"/>
              <a:t>п</a:t>
            </a:r>
            <a:r>
              <a:rPr lang="ru-RU" dirty="0" smtClean="0"/>
              <a:t>апка </a:t>
            </a:r>
            <a:r>
              <a:rPr lang="en-US" dirty="0" smtClean="0"/>
              <a:t>Server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Клиентское приложение(папка </a:t>
            </a:r>
            <a:r>
              <a:rPr lang="en-US" dirty="0" smtClean="0"/>
              <a:t>Staff</a:t>
            </a:r>
            <a:r>
              <a:rPr lang="ru-RU" dirty="0" smtClean="0"/>
              <a:t>)</a:t>
            </a:r>
          </a:p>
          <a:p>
            <a:r>
              <a:rPr lang="ru-RU" dirty="0" smtClean="0"/>
              <a:t>Библиотека </a:t>
            </a:r>
            <a:r>
              <a:rPr lang="ru-RU" dirty="0" err="1" smtClean="0"/>
              <a:t>веб-сервиса</a:t>
            </a:r>
            <a:r>
              <a:rPr lang="ru-RU" dirty="0" smtClean="0"/>
              <a:t>(папка </a:t>
            </a:r>
            <a:r>
              <a:rPr lang="en-US" dirty="0" smtClean="0"/>
              <a:t>HostService1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Веб-страница</a:t>
            </a:r>
            <a:r>
              <a:rPr lang="ru-RU" dirty="0" smtClean="0"/>
              <a:t> сервиса(папка </a:t>
            </a:r>
            <a:r>
              <a:rPr lang="en-US" dirty="0" err="1" smtClean="0"/>
              <a:t>WebClient</a:t>
            </a:r>
            <a:r>
              <a:rPr lang="ru-RU" dirty="0" smtClean="0"/>
              <a:t>)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Серверное приложение</a:t>
            </a:r>
            <a:endParaRPr lang="uk-UA" dirty="0"/>
          </a:p>
        </p:txBody>
      </p:sp>
      <p:pic>
        <p:nvPicPr>
          <p:cNvPr id="4" name="Содержимое 3" descr="Скриншот 2018-06-10 12.52.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Серверное приложение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Предназначено для:</a:t>
            </a:r>
          </a:p>
          <a:p>
            <a:r>
              <a:rPr lang="ru-RU" dirty="0" smtClean="0"/>
              <a:t> запуска </a:t>
            </a:r>
            <a:r>
              <a:rPr lang="ru-RU" dirty="0" err="1" smtClean="0"/>
              <a:t>веб-сервиса</a:t>
            </a:r>
            <a:endParaRPr lang="ru-RU" dirty="0" smtClean="0"/>
          </a:p>
          <a:p>
            <a:r>
              <a:rPr lang="ru-RU" dirty="0" smtClean="0"/>
              <a:t>отображение диагностической информации в окне программы</a:t>
            </a:r>
          </a:p>
          <a:p>
            <a:r>
              <a:rPr lang="ru-RU" dirty="0" smtClean="0"/>
              <a:t>работы с локальной базой данных 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Клиентское ПО</a:t>
            </a:r>
            <a:endParaRPr lang="uk-UA" dirty="0"/>
          </a:p>
        </p:txBody>
      </p:sp>
      <p:pic>
        <p:nvPicPr>
          <p:cNvPr id="4" name="Содержимое 3" descr="Скриншот 2018-06-10 12.59.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Клиентское ПО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Предназначено для:</a:t>
            </a:r>
          </a:p>
          <a:p>
            <a:r>
              <a:rPr lang="ru-RU" dirty="0" smtClean="0"/>
              <a:t>Внесения в базу нового отдела</a:t>
            </a:r>
          </a:p>
          <a:p>
            <a:r>
              <a:rPr lang="ru-RU" dirty="0" smtClean="0"/>
              <a:t>Внесения в базу </a:t>
            </a:r>
            <a:r>
              <a:rPr lang="ru-RU" dirty="0" smtClean="0"/>
              <a:t>новых должностей</a:t>
            </a:r>
            <a:endParaRPr lang="ru-RU" dirty="0" smtClean="0"/>
          </a:p>
          <a:p>
            <a:r>
              <a:rPr lang="ru-RU" dirty="0" smtClean="0"/>
              <a:t>Внесения в базу нового </a:t>
            </a:r>
            <a:r>
              <a:rPr lang="ru-RU" dirty="0" smtClean="0"/>
              <a:t>персонала</a:t>
            </a:r>
          </a:p>
          <a:p>
            <a:r>
              <a:rPr lang="ru-RU" dirty="0" smtClean="0"/>
              <a:t>Поиск по фамилии</a:t>
            </a:r>
            <a:endParaRPr lang="ru-RU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Веб-сервис</a:t>
            </a:r>
            <a:endParaRPr lang="uk-UA" dirty="0"/>
          </a:p>
        </p:txBody>
      </p:sp>
      <p:pic>
        <p:nvPicPr>
          <p:cNvPr id="4" name="Содержимое 3" descr="Скриншот 2018-06-10 13.03.5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Веб-сервис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Предназначен для поиска информации о персональных данных сотрудников компании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uk-UA" dirty="0"/>
          </a:p>
        </p:txBody>
      </p:sp>
      <p:pic>
        <p:nvPicPr>
          <p:cNvPr id="4" name="Содержимое 3" descr="Скриншот 2018-05-28 11.59.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5180" y="1600200"/>
            <a:ext cx="7533640" cy="47085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</TotalTime>
  <Words>93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Курсовая работа</vt:lpstr>
      <vt:lpstr>Состав ПО:</vt:lpstr>
      <vt:lpstr>Серверное приложение</vt:lpstr>
      <vt:lpstr>Серверное приложение</vt:lpstr>
      <vt:lpstr>Клиентское ПО</vt:lpstr>
      <vt:lpstr>Клиентское ПО</vt:lpstr>
      <vt:lpstr>Веб-сервис</vt:lpstr>
      <vt:lpstr>Веб-сервис</vt:lpstr>
      <vt:lpstr>Структура БД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Bee</dc:creator>
  <cp:lastModifiedBy>Bee</cp:lastModifiedBy>
  <cp:revision>3</cp:revision>
  <dcterms:created xsi:type="dcterms:W3CDTF">2018-06-10T10:08:50Z</dcterms:created>
  <dcterms:modified xsi:type="dcterms:W3CDTF">2018-06-10T10:35:16Z</dcterms:modified>
</cp:coreProperties>
</file>