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175bb57a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175bb57a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175bb57a5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175bb57a5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175bb57a5_1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175bb57a5_1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animated the plan of what we thought would be best to have on the app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175bb57a5_1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175bb57a5_1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1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327675" y="452525"/>
            <a:ext cx="7958100" cy="3167700"/>
          </a:xfrm>
          <a:prstGeom prst="rect">
            <a:avLst/>
          </a:prstGeom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Codeclan Website Performance Project Brief</a:t>
            </a:r>
            <a:endParaRPr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odeClan"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550" y="4041450"/>
            <a:ext cx="2692450" cy="8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249700" y="3807400"/>
            <a:ext cx="38385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Andrew, Debbie, Jack &amp; Nick</a:t>
            </a:r>
            <a:endParaRPr sz="2400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91850"/>
            <a:ext cx="8520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P</a:t>
            </a:r>
            <a:r>
              <a:rPr lang="en-GB" sz="390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roject Brief</a:t>
            </a:r>
            <a:endParaRPr sz="3900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87500" y="764450"/>
            <a:ext cx="8644800" cy="43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u="sng">
                <a:latin typeface="Comfortaa"/>
                <a:ea typeface="Comfortaa"/>
                <a:cs typeface="Comfortaa"/>
                <a:sym typeface="Comfortaa"/>
              </a:rPr>
              <a:t>Project summary</a:t>
            </a:r>
            <a:endParaRPr sz="105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latin typeface="Comfortaa"/>
                <a:ea typeface="Comfortaa"/>
                <a:cs typeface="Comfortaa"/>
                <a:sym typeface="Comfortaa"/>
              </a:rPr>
              <a:t>To help CodeClan marketing Killian McAleese funnel information, breakdown and identify which advert are working on which social media platforms people use to come the CodeClan website.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u="sng">
                <a:latin typeface="Comfortaa"/>
                <a:ea typeface="Comfortaa"/>
                <a:cs typeface="Comfortaa"/>
                <a:sym typeface="Comfortaa"/>
              </a:rPr>
              <a:t>Target audience</a:t>
            </a:r>
            <a:endParaRPr sz="105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latin typeface="Comfortaa"/>
                <a:ea typeface="Comfortaa"/>
                <a:cs typeface="Comfortaa"/>
                <a:sym typeface="Comfortaa"/>
              </a:rPr>
              <a:t>To allow allow the CodeClan marketing department be able to quickly, simply and easily illustrate to exec eg Melinda Matthews without having additional information which could be distracting additional information/ noise.</a:t>
            </a:r>
            <a:endParaRPr sz="105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u="sng">
                <a:latin typeface="Comfortaa"/>
                <a:ea typeface="Comfortaa"/>
                <a:cs typeface="Comfortaa"/>
                <a:sym typeface="Comfortaa"/>
              </a:rPr>
              <a:t>Problem </a:t>
            </a:r>
            <a:endParaRPr sz="105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latin typeface="Comfortaa"/>
                <a:ea typeface="Comfortaa"/>
                <a:cs typeface="Comfortaa"/>
                <a:sym typeface="Comfortaa"/>
              </a:rPr>
              <a:t>We would like to better understand how CodeClan’s website users are navigating the site, with a focus on driving visitors to sign up for events and information sessions.</a:t>
            </a:r>
            <a:endParaRPr sz="105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latin typeface="Comfortaa"/>
                <a:ea typeface="Comfortaa"/>
                <a:cs typeface="Comfortaa"/>
                <a:sym typeface="Comfortaa"/>
              </a:rPr>
              <a:t>The website sees roughly 9000 visitors per month. However, only a small number of these visitors - about 100 per month - use the website book an event.</a:t>
            </a:r>
            <a:endParaRPr sz="105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latin typeface="Comfortaa"/>
                <a:ea typeface="Comfortaa"/>
                <a:cs typeface="Comfortaa"/>
                <a:sym typeface="Comfortaa"/>
              </a:rPr>
              <a:t>We would like to understand:</a:t>
            </a:r>
            <a:endParaRPr sz="1050">
              <a:latin typeface="Comfortaa"/>
              <a:ea typeface="Comfortaa"/>
              <a:cs typeface="Comfortaa"/>
              <a:sym typeface="Comfortaa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50"/>
              <a:buFont typeface="Comfortaa"/>
              <a:buChar char="●"/>
            </a:pPr>
            <a:r>
              <a:rPr lang="en-GB" sz="1050">
                <a:latin typeface="Comfortaa"/>
                <a:ea typeface="Comfortaa"/>
                <a:cs typeface="Comfortaa"/>
                <a:sym typeface="Comfortaa"/>
              </a:rPr>
              <a:t>The journey users take</a:t>
            </a:r>
            <a:endParaRPr sz="1050">
              <a:latin typeface="Comfortaa"/>
              <a:ea typeface="Comfortaa"/>
              <a:cs typeface="Comfortaa"/>
              <a:sym typeface="Comfortaa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Comfortaa"/>
              <a:buChar char="●"/>
            </a:pPr>
            <a:r>
              <a:rPr lang="en-GB" sz="1050">
                <a:latin typeface="Comfortaa"/>
                <a:ea typeface="Comfortaa"/>
                <a:cs typeface="Comfortaa"/>
                <a:sym typeface="Comfortaa"/>
              </a:rPr>
              <a:t>How they arrive on the site</a:t>
            </a:r>
            <a:endParaRPr sz="1050" strike="sngStrike">
              <a:latin typeface="Comfortaa"/>
              <a:ea typeface="Comfortaa"/>
              <a:cs typeface="Comfortaa"/>
              <a:sym typeface="Comfortaa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Comfortaa"/>
              <a:buChar char="●"/>
            </a:pPr>
            <a:r>
              <a:rPr lang="en-GB" sz="1050">
                <a:latin typeface="Comfortaa"/>
                <a:ea typeface="Comfortaa"/>
                <a:cs typeface="Comfortaa"/>
                <a:sym typeface="Comfortaa"/>
              </a:rPr>
              <a:t>Where they drop off?</a:t>
            </a:r>
            <a:endParaRPr sz="105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21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0" y="0"/>
            <a:ext cx="9144000" cy="50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Are there any problems with the journey and is there anything we can do to support event  bookings?</a:t>
            </a:r>
            <a:endParaRPr sz="105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Can we increase event booking to 200 per month? If so, what changes would be recommended and how could these be monitored?</a:t>
            </a:r>
            <a:endParaRPr sz="105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Goal</a:t>
            </a:r>
            <a:endParaRPr sz="1100" u="sng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As a group create a dashboard that:</a:t>
            </a:r>
            <a:endParaRPr sz="105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mfortaa"/>
              <a:buChar char="●"/>
            </a:pPr>
            <a:r>
              <a:rPr lang="en-GB" sz="105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Extracts data from CodeClan’s Google Analytics account</a:t>
            </a:r>
            <a:endParaRPr sz="105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mfortaa"/>
              <a:buChar char="●"/>
            </a:pPr>
            <a:r>
              <a:rPr lang="en-GB" sz="105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Displays relevant data clearly</a:t>
            </a:r>
            <a:endParaRPr sz="105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mfortaa"/>
              <a:buChar char="●"/>
            </a:pPr>
            <a:r>
              <a:rPr lang="en-GB" sz="105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Is designed to address the business problem</a:t>
            </a:r>
            <a:endParaRPr sz="105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mfortaa"/>
              <a:buChar char="●"/>
            </a:pPr>
            <a:r>
              <a:rPr lang="en-GB" sz="105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Enables the user to see what is happening at a glance</a:t>
            </a:r>
            <a:endParaRPr sz="105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mfortaa"/>
              <a:buChar char="●"/>
            </a:pPr>
            <a:r>
              <a:rPr lang="en-GB" sz="105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Is supported by documentation that contains definitions and assumption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165100" lvl="0" marL="177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KPI</a:t>
            </a:r>
            <a:endParaRPr sz="1100" u="sng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16510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Simplicity is key</a:t>
            </a:r>
            <a:endParaRPr sz="105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16510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Assumptions</a:t>
            </a:r>
            <a:endParaRPr sz="1100" u="sng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16510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Dates - March 2020- present</a:t>
            </a:r>
            <a:endParaRPr sz="105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 side by side graphic comparison might be helpful</a:t>
            </a:r>
            <a:endParaRPr sz="105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16510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Timeline</a:t>
            </a:r>
            <a:endParaRPr sz="1100" u="sng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16510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21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93625"/>
            <a:ext cx="8520600" cy="4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3694" l="11638" r="2598" t="11574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479175" y="153100"/>
            <a:ext cx="56955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Project planning- MURAL</a:t>
            </a:r>
            <a:endParaRPr sz="2800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6600"/>
            <a:ext cx="9144002" cy="425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1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