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0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9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012AA7-0247-432D-BF0F-48D9C3C58E37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3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7D6A-1D57-4DC3-AE4C-0E6038E9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1"/>
            <a:ext cx="6293689" cy="2966720"/>
          </a:xfrm>
        </p:spPr>
        <p:txBody>
          <a:bodyPr anchor="b">
            <a:normAutofit/>
          </a:bodyPr>
          <a:lstStyle/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Hotel Booking</a:t>
            </a: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4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618A-D5A9-44CB-9A81-BDC5E588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8134" y="3246121"/>
            <a:ext cx="6280299" cy="1457960"/>
          </a:xfrm>
        </p:spPr>
        <p:txBody>
          <a:bodyPr anchor="t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Cancellations Prediction Study </a:t>
            </a:r>
          </a:p>
          <a:p>
            <a:r>
              <a:rPr lang="en-GB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</a:t>
            </a:r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DA72F863-100F-470E-BA61-E468C61E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8CD84D-B45B-44F0-90E8-518B4B0EB1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84F27-3952-43F1-868D-FBE58BFE6F18}"/>
              </a:ext>
            </a:extLst>
          </p:cNvPr>
          <p:cNvSpPr txBox="1"/>
          <p:nvPr/>
        </p:nvSpPr>
        <p:spPr>
          <a:xfrm>
            <a:off x="7712765" y="585216"/>
            <a:ext cx="280946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business goals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nosso</a:t>
            </a:r>
            <a:r>
              <a:rPr lang="en-GB" dirty="0">
                <a:solidFill>
                  <a:schemeClr val="bg1"/>
                </a:solidFill>
              </a:rPr>
              <a:t> challenge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overview do business</a:t>
            </a:r>
          </a:p>
        </p:txBody>
      </p:sp>
    </p:spTree>
    <p:extLst>
      <p:ext uri="{BB962C8B-B14F-4D97-AF65-F5344CB8AC3E}">
        <p14:creationId xmlns:p14="http://schemas.microsoft.com/office/powerpoint/2010/main" val="356695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F55A6-762E-4CE0-8C7B-415072614C1C}"/>
              </a:ext>
            </a:extLst>
          </p:cNvPr>
          <p:cNvSpPr txBox="1"/>
          <p:nvPr/>
        </p:nvSpPr>
        <p:spPr>
          <a:xfrm>
            <a:off x="7712765" y="585216"/>
            <a:ext cx="2809461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o que </a:t>
            </a:r>
            <a:r>
              <a:rPr lang="en-GB" dirty="0" err="1">
                <a:solidFill>
                  <a:schemeClr val="bg1"/>
                </a:solidFill>
              </a:rPr>
              <a:t>encontramos</a:t>
            </a:r>
            <a:r>
              <a:rPr lang="en-GB" dirty="0">
                <a:solidFill>
                  <a:schemeClr val="bg1"/>
                </a:solidFill>
              </a:rPr>
              <a:t> (in terms of data)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importancia</a:t>
            </a:r>
            <a:r>
              <a:rPr lang="en-GB" dirty="0">
                <a:solidFill>
                  <a:schemeClr val="bg1"/>
                </a:solidFill>
              </a:rPr>
              <a:t> do que </a:t>
            </a:r>
            <a:r>
              <a:rPr lang="en-GB" dirty="0" err="1">
                <a:solidFill>
                  <a:schemeClr val="bg1"/>
                </a:solidFill>
              </a:rPr>
              <a:t>encontramos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1 </a:t>
            </a:r>
            <a:r>
              <a:rPr lang="en-GB" dirty="0" err="1">
                <a:solidFill>
                  <a:schemeClr val="bg1"/>
                </a:solidFill>
              </a:rPr>
              <a:t>ou</a:t>
            </a:r>
            <a:r>
              <a:rPr lang="en-GB" dirty="0">
                <a:solidFill>
                  <a:schemeClr val="bg1"/>
                </a:solidFill>
              </a:rPr>
              <a:t> 2 </a:t>
            </a:r>
            <a:r>
              <a:rPr lang="en-GB" dirty="0" err="1">
                <a:solidFill>
                  <a:schemeClr val="bg1"/>
                </a:solidFill>
              </a:rPr>
              <a:t>visualizacoes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main variables</a:t>
            </a:r>
          </a:p>
        </p:txBody>
      </p:sp>
    </p:spTree>
    <p:extLst>
      <p:ext uri="{BB962C8B-B14F-4D97-AF65-F5344CB8AC3E}">
        <p14:creationId xmlns:p14="http://schemas.microsoft.com/office/powerpoint/2010/main" val="148462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4485E-5106-4CB6-BCB3-ADAF963F9A57}"/>
              </a:ext>
            </a:extLst>
          </p:cNvPr>
          <p:cNvSpPr txBox="1"/>
          <p:nvPr/>
        </p:nvSpPr>
        <p:spPr>
          <a:xfrm>
            <a:off x="7712765" y="585216"/>
            <a:ext cx="280946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algoritmos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utilizados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main variables</a:t>
            </a:r>
          </a:p>
        </p:txBody>
      </p:sp>
    </p:spTree>
    <p:extLst>
      <p:ext uri="{BB962C8B-B14F-4D97-AF65-F5344CB8AC3E}">
        <p14:creationId xmlns:p14="http://schemas.microsoft.com/office/powerpoint/2010/main" val="278934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 </a:t>
            </a:r>
            <a:r>
              <a:rPr lang="en-GB" dirty="0" err="1"/>
              <a:t>aways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AB109-6D42-45E9-B0D2-0FFACDDC377E}"/>
              </a:ext>
            </a:extLst>
          </p:cNvPr>
          <p:cNvSpPr txBox="1"/>
          <p:nvPr/>
        </p:nvSpPr>
        <p:spPr>
          <a:xfrm>
            <a:off x="7712765" y="585216"/>
            <a:ext cx="280946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4 or so main conclusions</a:t>
            </a:r>
          </a:p>
        </p:txBody>
      </p:sp>
    </p:spTree>
    <p:extLst>
      <p:ext uri="{BB962C8B-B14F-4D97-AF65-F5344CB8AC3E}">
        <p14:creationId xmlns:p14="http://schemas.microsoft.com/office/powerpoint/2010/main" val="81225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C541B7-2A14-4DFA-AFE0-C6E8A236F57D}"/>
              </a:ext>
            </a:extLst>
          </p:cNvPr>
          <p:cNvSpPr txBox="1">
            <a:spLocks/>
          </p:cNvSpPr>
          <p:nvPr/>
        </p:nvSpPr>
        <p:spPr>
          <a:xfrm>
            <a:off x="5258134" y="640081"/>
            <a:ext cx="6293689" cy="2966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Thank you!</a:t>
            </a:r>
            <a:endParaRPr lang="en-GB" sz="4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D8B4E-BDCC-4468-A88E-6E292244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76960-1F20-460F-A064-3655B1A3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7F3FBD-1292-48AA-BE68-4AB970A5D1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3680F-0423-4F85-98BE-76E0781D3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3CC29-C962-47DE-9631-1913A3DED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33" b="91011" l="2703" r="94895">
                        <a14:foregroundMark x1="3013" y1="39326" x2="3303" y2="70787"/>
                        <a14:foregroundMark x1="22994" y1="13192" x2="24645" y2="13921"/>
                        <a14:foregroundMark x1="6309" y1="5822" x2="21548" y2="12553"/>
                        <a14:foregroundMark x1="26943" y1="41981" x2="26964" y2="42271"/>
                        <a14:foregroundMark x1="26680" y1="38342" x2="26729" y2="39027"/>
                        <a14:foregroundMark x1="7332" y1="43508" x2="6907" y2="43258"/>
                        <a14:foregroundMark x1="6907" y1="43258" x2="6309" y2="35055"/>
                        <a14:foregroundMark x1="4204" y1="69663" x2="16896" y2="67190"/>
                        <a14:foregroundMark x1="29614" y1="41529" x2="31231" y2="38202"/>
                        <a14:foregroundMark x1="16216" y1="69101" x2="16604" y2="68302"/>
                        <a14:foregroundMark x1="28984" y1="28687" x2="25526" y2="14045"/>
                        <a14:foregroundMark x1="31231" y1="38202" x2="28986" y2="28697"/>
                        <a14:foregroundMark x1="30931" y1="39888" x2="30075" y2="41929"/>
                        <a14:foregroundMark x1="23374" y1="64064" x2="26250" y2="60253"/>
                        <a14:foregroundMark x1="21778" y1="66178" x2="23242" y2="64238"/>
                        <a14:foregroundMark x1="29730" y1="29775" x2="27628" y2="23034"/>
                        <a14:foregroundMark x1="28737" y1="30512" x2="28829" y2="31461"/>
                        <a14:foregroundMark x1="28228" y1="25281" x2="28706" y2="30192"/>
                        <a14:foregroundMark x1="25526" y1="17416" x2="27628" y2="24157"/>
                        <a14:foregroundMark x1="27928" y1="25281" x2="27628" y2="25281"/>
                        <a14:foregroundMark x1="27928" y1="25843" x2="27327" y2="23034"/>
                        <a14:foregroundMark x1="73694" y1="14045" x2="74775" y2="69663"/>
                        <a14:foregroundMark x1="73683" y1="13483" x2="73694" y2="14045"/>
                        <a14:foregroundMark x1="73672" y1="12921" x2="73683" y2="13483"/>
                        <a14:foregroundMark x1="73574" y1="7865" x2="73672" y2="12921"/>
                        <a14:foregroundMark x1="89483" y1="30337" x2="90991" y2="32584"/>
                        <a14:foregroundMark x1="89106" y1="29775" x2="89483" y2="30337"/>
                        <a14:foregroundMark x1="88868" y1="29421" x2="89106" y2="29775"/>
                        <a14:foregroundMark x1="78546" y1="14045" x2="78613" y2="14145"/>
                        <a14:foregroundMark x1="78169" y1="13483" x2="78546" y2="14045"/>
                        <a14:foregroundMark x1="77792" y1="12921" x2="78169" y2="13483"/>
                        <a14:foregroundMark x1="74775" y1="8427" x2="77792" y2="12921"/>
                        <a14:foregroundMark x1="86844" y1="37139" x2="87387" y2="37079"/>
                        <a14:foregroundMark x1="77177" y1="38202" x2="86193" y2="37210"/>
                        <a14:foregroundMark x1="83428" y1="9318" x2="88288" y2="9551"/>
                        <a14:foregroundMark x1="76577" y1="8989" x2="81123" y2="9207"/>
                        <a14:foregroundMark x1="88589" y1="8989" x2="93694" y2="20225"/>
                        <a14:foregroundMark x1="92710" y1="48876" x2="95195" y2="55618"/>
                        <a14:foregroundMark x1="92296" y1="47753" x2="92710" y2="48876"/>
                        <a14:foregroundMark x1="91881" y1="46629" x2="92296" y2="47753"/>
                        <a14:foregroundMark x1="91674" y1="46067" x2="91881" y2="46629"/>
                        <a14:foregroundMark x1="91260" y1="44944" x2="91674" y2="46067"/>
                        <a14:foregroundMark x1="91053" y1="44382" x2="91260" y2="44944"/>
                        <a14:foregroundMark x1="90432" y1="42697" x2="91053" y2="44382"/>
                        <a14:foregroundMark x1="89189" y1="39326" x2="90432" y2="42697"/>
                        <a14:foregroundMark x1="51652" y1="41011" x2="51652" y2="41011"/>
                        <a14:foregroundMark x1="4204" y1="83146" x2="4204" y2="83146"/>
                        <a14:foregroundMark x1="4204" y1="81461" x2="4204" y2="81461"/>
                        <a14:foregroundMark x1="5405" y1="80899" x2="5405" y2="80899"/>
                        <a14:foregroundMark x1="7808" y1="80337" x2="7808" y2="80337"/>
                        <a14:foregroundMark x1="4204" y1="84270" x2="4204" y2="84270"/>
                        <a14:foregroundMark x1="3904" y1="86517" x2="3904" y2="86517"/>
                        <a14:foregroundMark x1="3904" y1="89326" x2="3904" y2="89326"/>
                        <a14:foregroundMark x1="6306" y1="91011" x2="6306" y2="91011"/>
                        <a14:foregroundMark x1="15015" y1="88764" x2="15015" y2="88764"/>
                        <a14:foregroundMark x1="27628" y1="84831" x2="27628" y2="84831"/>
                        <a14:foregroundMark x1="37538" y1="84270" x2="37538" y2="84270"/>
                        <a14:foregroundMark x1="47748" y1="85393" x2="47748" y2="85393"/>
                        <a14:foregroundMark x1="59459" y1="82584" x2="59459" y2="82584"/>
                        <a14:foregroundMark x1="66967" y1="82584" x2="66967" y2="82584"/>
                        <a14:foregroundMark x1="74775" y1="83146" x2="74775" y2="83146"/>
                        <a14:foregroundMark x1="75676" y1="79213" x2="75676" y2="79213"/>
                        <a14:foregroundMark x1="81381" y1="84831" x2="81381" y2="84831"/>
                        <a14:foregroundMark x1="91892" y1="86517" x2="91892" y2="86517"/>
                        <a14:foregroundMark x1="27928" y1="23596" x2="27928" y2="23596"/>
                        <a14:foregroundMark x1="27628" y1="25281" x2="27628" y2="25281"/>
                        <a14:foregroundMark x1="27628" y1="24157" x2="27628" y2="24157"/>
                        <a14:foregroundMark x1="27327" y1="24157" x2="27327" y2="24157"/>
                        <a14:foregroundMark x1="7508" y1="41573" x2="7508" y2="41573"/>
                        <a14:foregroundMark x1="7808" y1="41573" x2="7808" y2="41573"/>
                        <a14:foregroundMark x1="7808" y1="41573" x2="7808" y2="41573"/>
                        <a14:foregroundMark x1="76877" y1="12921" x2="76877" y2="12921"/>
                        <a14:foregroundMark x1="77177" y1="12921" x2="77177" y2="12921"/>
                        <a14:foregroundMark x1="77477" y1="12360" x2="77477" y2="12360"/>
                        <a14:backgroundMark x1="7808" y1="41573" x2="21601" y2="23777"/>
                        <a14:backgroundMark x1="12269" y1="41573" x2="21922" y2="35955"/>
                        <a14:backgroundMark x1="8408" y1="43820" x2="12269" y2="41573"/>
                        <a14:backgroundMark x1="22748" y1="43971" x2="23963" y2="33098"/>
                        <a14:backgroundMark x1="23043" y1="28401" x2="13514" y2="58427"/>
                        <a14:backgroundMark x1="13514" y1="58427" x2="27410" y2="31938"/>
                        <a14:backgroundMark x1="23408" y1="19508" x2="23123" y2="19101"/>
                        <a14:backgroundMark x1="27459" y1="25281" x2="27062" y2="24715"/>
                        <a14:backgroundMark x1="27606" y1="25490" x2="27459" y2="25281"/>
                        <a14:backgroundMark x1="25917" y1="36411" x2="25826" y2="35955"/>
                        <a14:backgroundMark x1="18018" y1="62921" x2="22222" y2="58989"/>
                        <a14:backgroundMark x1="21321" y1="61236" x2="23724" y2="58427"/>
                        <a14:backgroundMark x1="24625" y1="57303" x2="27327" y2="37640"/>
                        <a14:backgroundMark x1="26126" y1="49438" x2="27327" y2="42135"/>
                        <a14:backgroundMark x1="26126" y1="50000" x2="26727" y2="47753"/>
                        <a14:backgroundMark x1="27628" y1="46067" x2="27628" y2="44944"/>
                        <a14:backgroundMark x1="26727" y1="48876" x2="25826" y2="52809"/>
                        <a14:backgroundMark x1="26126" y1="51685" x2="23423" y2="55056"/>
                        <a14:backgroundMark x1="27027" y1="49438" x2="26727" y2="38202"/>
                        <a14:backgroundMark x1="26426" y1="38764" x2="25826" y2="41011"/>
                        <a14:backgroundMark x1="27628" y1="42697" x2="26126" y2="50562"/>
                        <a14:backgroundMark x1="1201" y1="1685" x2="1201" y2="39326"/>
                        <a14:backgroundMark x1="80180" y1="16854" x2="86486" y2="21910"/>
                        <a14:backgroundMark x1="86186" y1="26404" x2="87988" y2="25843"/>
                        <a14:backgroundMark x1="87988" y1="29775" x2="89189" y2="28090"/>
                        <a14:backgroundMark x1="84985" y1="24157" x2="88589" y2="28652"/>
                        <a14:backgroundMark x1="78378" y1="14607" x2="80480" y2="16854"/>
                        <a14:backgroundMark x1="78679" y1="14045" x2="78679" y2="14045"/>
                        <a14:backgroundMark x1="78078" y1="13483" x2="78078" y2="13483"/>
                        <a14:backgroundMark x1="88889" y1="29775" x2="88889" y2="29775"/>
                        <a14:backgroundMark x1="89489" y1="29213" x2="89489" y2="29213"/>
                        <a14:backgroundMark x1="91291" y1="47753" x2="91291" y2="47753"/>
                        <a14:backgroundMark x1="91592" y1="46067" x2="91592" y2="46067"/>
                        <a14:backgroundMark x1="90691" y1="44382" x2="90691" y2="44382"/>
                        <a14:backgroundMark x1="91892" y1="47753" x2="91892" y2="47753"/>
                        <a14:backgroundMark x1="92192" y1="48876" x2="92192" y2="48876"/>
                        <a14:backgroundMark x1="91592" y1="46629" x2="91592" y2="46629"/>
                        <a14:backgroundMark x1="91291" y1="44944" x2="91291" y2="44944"/>
                        <a14:backgroundMark x1="90390" y1="42697" x2="90390" y2="42697"/>
                        <a14:backgroundMark x1="89489" y1="30337" x2="89489" y2="30337"/>
                        <a14:backgroundMark x1="78679" y1="13483" x2="78679" y2="13483"/>
                        <a14:backgroundMark x1="77477" y1="12921" x2="77477" y2="12921"/>
                        <a14:backgroundMark x1="47147" y1="47191" x2="47147" y2="47191"/>
                        <a14:backgroundMark x1="93994" y1="87079" x2="93994" y2="87079"/>
                      </a14:backgroundRemoval>
                    </a14:imgEffect>
                    <a14:imgEffect>
                      <a14:saturation sat="66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33" y="2775696"/>
            <a:ext cx="1620142" cy="866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31FE1-1382-484B-9D44-8DF78269B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66" y="2775696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04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</TotalTime>
  <Words>69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Hotel Booking  </vt:lpstr>
      <vt:lpstr>Background</vt:lpstr>
      <vt:lpstr>Key Findings</vt:lpstr>
      <vt:lpstr>Process</vt:lpstr>
      <vt:lpstr>Key Take aways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Furtado, Diana/LON</dc:creator>
  <cp:lastModifiedBy>Furtado, Diana/LON</cp:lastModifiedBy>
  <cp:revision>5</cp:revision>
  <dcterms:created xsi:type="dcterms:W3CDTF">2021-03-09T18:41:50Z</dcterms:created>
  <dcterms:modified xsi:type="dcterms:W3CDTF">2021-03-09T19:19:06Z</dcterms:modified>
</cp:coreProperties>
</file>