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8" r:id="rId4"/>
    <p:sldId id="362" r:id="rId5"/>
    <p:sldId id="365" r:id="rId6"/>
    <p:sldId id="364" r:id="rId7"/>
    <p:sldId id="363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C3D50-FD42-4BC9-A0FC-8991B7051A87}" v="4" dt="2021-05-03T09:35:00.203"/>
    <p1510:client id="{F3C4CD14-66FD-4F90-BB11-7D9C8561F3F0}" v="52" dt="2021-05-02T22:24:38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6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 Santos" userId="a64d79716d8b1654" providerId="LiveId" clId="{3A3C3D50-FD42-4BC9-A0FC-8991B7051A87}"/>
    <pc:docChg chg="custSel modSld">
      <pc:chgData name="Debora Santos" userId="a64d79716d8b1654" providerId="LiveId" clId="{3A3C3D50-FD42-4BC9-A0FC-8991B7051A87}" dt="2021-05-03T09:35:03.214" v="66" actId="478"/>
      <pc:docMkLst>
        <pc:docMk/>
      </pc:docMkLst>
      <pc:sldChg chg="addSp delSp modSp mod">
        <pc:chgData name="Debora Santos" userId="a64d79716d8b1654" providerId="LiveId" clId="{3A3C3D50-FD42-4BC9-A0FC-8991B7051A87}" dt="2021-05-03T09:35:03.214" v="66" actId="478"/>
        <pc:sldMkLst>
          <pc:docMk/>
          <pc:sldMk cId="3566596741" sldId="363"/>
        </pc:sldMkLst>
        <pc:spChg chg="mod">
          <ac:chgData name="Debora Santos" userId="a64d79716d8b1654" providerId="LiveId" clId="{3A3C3D50-FD42-4BC9-A0FC-8991B7051A87}" dt="2021-05-03T09:33:23.753" v="20" actId="20577"/>
          <ac:spMkLst>
            <pc:docMk/>
            <pc:sldMk cId="3566596741" sldId="363"/>
            <ac:spMk id="16" creationId="{E41DDEF0-A164-4E7E-A30A-30C649DB1364}"/>
          </ac:spMkLst>
        </pc:spChg>
        <pc:spChg chg="del">
          <ac:chgData name="Debora Santos" userId="a64d79716d8b1654" providerId="LiveId" clId="{3A3C3D50-FD42-4BC9-A0FC-8991B7051A87}" dt="2021-05-03T09:35:03.214" v="66" actId="478"/>
          <ac:spMkLst>
            <pc:docMk/>
            <pc:sldMk cId="3566596741" sldId="363"/>
            <ac:spMk id="26" creationId="{A13FA238-4E80-4523-9A53-13F1CD0D5499}"/>
          </ac:spMkLst>
        </pc:spChg>
        <pc:picChg chg="del">
          <ac:chgData name="Debora Santos" userId="a64d79716d8b1654" providerId="LiveId" clId="{3A3C3D50-FD42-4BC9-A0FC-8991B7051A87}" dt="2021-05-03T09:31:54.688" v="3" actId="478"/>
          <ac:picMkLst>
            <pc:docMk/>
            <pc:sldMk cId="3566596741" sldId="363"/>
            <ac:picMk id="6" creationId="{B5922DCE-2681-4535-BB8B-F87516A4CFFE}"/>
          </ac:picMkLst>
        </pc:picChg>
        <pc:picChg chg="add mod">
          <ac:chgData name="Debora Santos" userId="a64d79716d8b1654" providerId="LiveId" clId="{3A3C3D50-FD42-4BC9-A0FC-8991B7051A87}" dt="2021-05-03T09:31:51.481" v="2" actId="1076"/>
          <ac:picMkLst>
            <pc:docMk/>
            <pc:sldMk cId="3566596741" sldId="363"/>
            <ac:picMk id="7" creationId="{18D63875-E315-42BD-9036-D30795C8583C}"/>
          </ac:picMkLst>
        </pc:picChg>
        <pc:picChg chg="del">
          <ac:chgData name="Debora Santos" userId="a64d79716d8b1654" providerId="LiveId" clId="{3A3C3D50-FD42-4BC9-A0FC-8991B7051A87}" dt="2021-05-03T09:31:43.795" v="0" actId="478"/>
          <ac:picMkLst>
            <pc:docMk/>
            <pc:sldMk cId="3566596741" sldId="363"/>
            <ac:picMk id="10" creationId="{7727AE18-A590-41F0-8354-18A3F9C358DA}"/>
          </ac:picMkLst>
        </pc:picChg>
        <pc:picChg chg="add mod">
          <ac:chgData name="Debora Santos" userId="a64d79716d8b1654" providerId="LiveId" clId="{3A3C3D50-FD42-4BC9-A0FC-8991B7051A87}" dt="2021-05-03T09:32:27.640" v="7" actId="1076"/>
          <ac:picMkLst>
            <pc:docMk/>
            <pc:sldMk cId="3566596741" sldId="363"/>
            <ac:picMk id="17" creationId="{879E770E-4511-4300-9FED-A7A8B5272E67}"/>
          </ac:picMkLst>
        </pc:picChg>
        <pc:picChg chg="del">
          <ac:chgData name="Debora Santos" userId="a64d79716d8b1654" providerId="LiveId" clId="{3A3C3D50-FD42-4BC9-A0FC-8991B7051A87}" dt="2021-05-03T09:32:31.095" v="8" actId="478"/>
          <ac:picMkLst>
            <pc:docMk/>
            <pc:sldMk cId="3566596741" sldId="363"/>
            <ac:picMk id="21" creationId="{E3D67533-F5CE-4AC5-8B17-150DC20241B3}"/>
          </ac:picMkLst>
        </pc:picChg>
        <pc:picChg chg="add mod">
          <ac:chgData name="Debora Santos" userId="a64d79716d8b1654" providerId="LiveId" clId="{3A3C3D50-FD42-4BC9-A0FC-8991B7051A87}" dt="2021-05-03T09:33:00.644" v="10" actId="1076"/>
          <ac:picMkLst>
            <pc:docMk/>
            <pc:sldMk cId="3566596741" sldId="363"/>
            <ac:picMk id="23" creationId="{0C284202-2F3A-4881-9B38-1947689FB088}"/>
          </ac:picMkLst>
        </pc:picChg>
        <pc:picChg chg="add mod">
          <ac:chgData name="Debora Santos" userId="a64d79716d8b1654" providerId="LiveId" clId="{3A3C3D50-FD42-4BC9-A0FC-8991B7051A87}" dt="2021-05-03T09:35:00.202" v="65" actId="1076"/>
          <ac:picMkLst>
            <pc:docMk/>
            <pc:sldMk cId="3566596741" sldId="363"/>
            <ac:picMk id="1026" creationId="{BA31E50D-2EC4-4909-B683-F420971C8F3E}"/>
          </ac:picMkLst>
        </pc:picChg>
        <pc:picChg chg="del">
          <ac:chgData name="Debora Santos" userId="a64d79716d8b1654" providerId="LiveId" clId="{3A3C3D50-FD42-4BC9-A0FC-8991B7051A87}" dt="2021-05-03T09:33:10.795" v="11" actId="478"/>
          <ac:picMkLst>
            <pc:docMk/>
            <pc:sldMk cId="3566596741" sldId="363"/>
            <ac:picMk id="1028" creationId="{3DBBDD03-2662-467B-AAF0-3D7051DDB5EB}"/>
          </ac:picMkLst>
        </pc:picChg>
      </pc:sldChg>
      <pc:sldChg chg="modSp mod">
        <pc:chgData name="Debora Santos" userId="a64d79716d8b1654" providerId="LiveId" clId="{3A3C3D50-FD42-4BC9-A0FC-8991B7051A87}" dt="2021-05-03T09:33:58.579" v="62" actId="20577"/>
        <pc:sldMkLst>
          <pc:docMk/>
          <pc:sldMk cId="4023199769" sldId="364"/>
        </pc:sldMkLst>
        <pc:spChg chg="mod">
          <ac:chgData name="Debora Santos" userId="a64d79716d8b1654" providerId="LiveId" clId="{3A3C3D50-FD42-4BC9-A0FC-8991B7051A87}" dt="2021-05-03T09:33:58.579" v="62" actId="20577"/>
          <ac:spMkLst>
            <pc:docMk/>
            <pc:sldMk cId="4023199769" sldId="364"/>
            <ac:spMk id="11" creationId="{767A00EA-6102-4693-B6C0-C2C5969E3358}"/>
          </ac:spMkLst>
        </pc:spChg>
      </pc:sldChg>
    </pc:docChg>
  </pc:docChgLst>
  <pc:docChgLst>
    <pc:chgData name="Debora Santos" userId="a64d79716d8b1654" providerId="LiveId" clId="{F3C4CD14-66FD-4F90-BB11-7D9C8561F3F0}"/>
    <pc:docChg chg="undo custSel delSld modSld sldOrd">
      <pc:chgData name="Debora Santos" userId="a64d79716d8b1654" providerId="LiveId" clId="{F3C4CD14-66FD-4F90-BB11-7D9C8561F3F0}" dt="2021-05-02T22:24:38.677" v="1709" actId="1076"/>
      <pc:docMkLst>
        <pc:docMk/>
      </pc:docMkLst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313758320" sldId="257"/>
        </pc:sldMkLst>
      </pc:sldChg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212682184" sldId="258"/>
        </pc:sldMkLst>
      </pc:sldChg>
      <pc:sldChg chg="del">
        <pc:chgData name="Debora Santos" userId="a64d79716d8b1654" providerId="LiveId" clId="{F3C4CD14-66FD-4F90-BB11-7D9C8561F3F0}" dt="2021-05-02T21:35:36.189" v="393" actId="47"/>
        <pc:sldMkLst>
          <pc:docMk/>
          <pc:sldMk cId="486176497" sldId="259"/>
        </pc:sldMkLst>
      </pc:sldChg>
      <pc:sldChg chg="addSp delSp modSp mod">
        <pc:chgData name="Debora Santos" userId="a64d79716d8b1654" providerId="LiveId" clId="{F3C4CD14-66FD-4F90-BB11-7D9C8561F3F0}" dt="2021-05-02T22:06:11.052" v="1683" actId="1076"/>
        <pc:sldMkLst>
          <pc:docMk/>
          <pc:sldMk cId="1217073578" sldId="362"/>
        </pc:sldMkLst>
        <pc:spChg chg="mod">
          <ac:chgData name="Debora Santos" userId="a64d79716d8b1654" providerId="LiveId" clId="{F3C4CD14-66FD-4F90-BB11-7D9C8561F3F0}" dt="2021-05-02T22:05:34.902" v="1679" actId="1076"/>
          <ac:spMkLst>
            <pc:docMk/>
            <pc:sldMk cId="1217073578" sldId="362"/>
            <ac:spMk id="2" creationId="{95B63C83-B645-4AF9-B968-BB2EB31646E9}"/>
          </ac:spMkLst>
        </pc:spChg>
        <pc:spChg chg="mod">
          <ac:chgData name="Debora Santos" userId="a64d79716d8b1654" providerId="LiveId" clId="{F3C4CD14-66FD-4F90-BB11-7D9C8561F3F0}" dt="2021-05-02T22:05:47.841" v="1680" actId="1076"/>
          <ac:spMkLst>
            <pc:docMk/>
            <pc:sldMk cId="1217073578" sldId="362"/>
            <ac:spMk id="5" creationId="{27E6C788-314F-4A41-9889-C68183A636C9}"/>
          </ac:spMkLst>
        </pc:spChg>
        <pc:spChg chg="del mod">
          <ac:chgData name="Debora Santos" userId="a64d79716d8b1654" providerId="LiveId" clId="{F3C4CD14-66FD-4F90-BB11-7D9C8561F3F0}" dt="2021-05-02T21:37:48.908" v="420" actId="478"/>
          <ac:spMkLst>
            <pc:docMk/>
            <pc:sldMk cId="1217073578" sldId="362"/>
            <ac:spMk id="6" creationId="{DF59E78A-949C-473C-A048-922F370C6538}"/>
          </ac:spMkLst>
        </pc:spChg>
        <pc:spChg chg="add mod">
          <ac:chgData name="Debora Santos" userId="a64d79716d8b1654" providerId="LiveId" clId="{F3C4CD14-66FD-4F90-BB11-7D9C8561F3F0}" dt="2021-05-02T22:06:05.501" v="1682" actId="1076"/>
          <ac:spMkLst>
            <pc:docMk/>
            <pc:sldMk cId="1217073578" sldId="362"/>
            <ac:spMk id="39" creationId="{7100198A-2DE5-4C22-AF49-E9DC82B5B7E3}"/>
          </ac:spMkLst>
        </pc:spChg>
        <pc:spChg chg="add 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0" creationId="{554B4622-6EB3-4297-B302-28328AEE32AB}"/>
          </ac:spMkLst>
        </pc:spChg>
        <pc:spChg chg="add 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1" creationId="{2BDA5871-E8CC-4570-B065-5831C1A0C42D}"/>
          </ac:spMkLst>
        </pc:spChg>
        <pc:spChg chg="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4" creationId="{51DE66FF-24A9-4504-9673-423EC14C1DC6}"/>
          </ac:spMkLst>
        </pc:spChg>
        <pc:spChg chg="mod">
          <ac:chgData name="Debora Santos" userId="a64d79716d8b1654" providerId="LiveId" clId="{F3C4CD14-66FD-4F90-BB11-7D9C8561F3F0}" dt="2021-05-02T21:37:31.645" v="414" actId="571"/>
          <ac:spMkLst>
            <pc:docMk/>
            <pc:sldMk cId="1217073578" sldId="362"/>
            <ac:spMk id="45" creationId="{1A1C5EE4-DC56-4140-B8CB-206F7394A957}"/>
          </ac:spMkLst>
        </pc:spChg>
        <pc:spChg chg="add mod">
          <ac:chgData name="Debora Santos" userId="a64d79716d8b1654" providerId="LiveId" clId="{F3C4CD14-66FD-4F90-BB11-7D9C8561F3F0}" dt="2021-05-02T21:37:40.235" v="417" actId="164"/>
          <ac:spMkLst>
            <pc:docMk/>
            <pc:sldMk cId="1217073578" sldId="362"/>
            <ac:spMk id="46" creationId="{4340F363-BD96-4457-B0CE-23BD00A34D40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48" creationId="{78ECB8A7-1DC0-40AE-9835-9D93139D7C0B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49" creationId="{D0514CC0-8D6B-4B5F-B1EF-24031395BA01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51" creationId="{0D41D70E-774B-46C3-9F9C-1164D9A2B820}"/>
          </ac:spMkLst>
        </pc:spChg>
        <pc:spChg chg="mod">
          <ac:chgData name="Debora Santos" userId="a64d79716d8b1654" providerId="LiveId" clId="{F3C4CD14-66FD-4F90-BB11-7D9C8561F3F0}" dt="2021-05-02T21:37:36.348" v="416" actId="571"/>
          <ac:spMkLst>
            <pc:docMk/>
            <pc:sldMk cId="1217073578" sldId="362"/>
            <ac:spMk id="52" creationId="{FB20D14D-9000-4D9C-8A0E-81D677B0935A}"/>
          </ac:spMkLst>
        </pc:spChg>
        <pc:spChg chg="mod">
          <ac:chgData name="Debora Santos" userId="a64d79716d8b1654" providerId="LiveId" clId="{F3C4CD14-66FD-4F90-BB11-7D9C8561F3F0}" dt="2021-05-02T21:38:30.899" v="455" actId="1076"/>
          <ac:spMkLst>
            <pc:docMk/>
            <pc:sldMk cId="1217073578" sldId="362"/>
            <ac:spMk id="54" creationId="{DA0B5D32-FA28-44F2-8D62-73370AE891CC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7" creationId="{D920AC3D-CE6A-4A51-8ACC-8C582800EC86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8" creationId="{4EF10894-DF31-4DDE-A032-B99F0207D041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59" creationId="{054FDEB8-EEB2-45D8-8C9A-4334C331CE52}"/>
          </ac:spMkLst>
        </pc:spChg>
        <pc:spChg chg="mod">
          <ac:chgData name="Debora Santos" userId="a64d79716d8b1654" providerId="LiveId" clId="{F3C4CD14-66FD-4F90-BB11-7D9C8561F3F0}" dt="2021-05-02T21:38:21.840" v="453"/>
          <ac:spMkLst>
            <pc:docMk/>
            <pc:sldMk cId="1217073578" sldId="362"/>
            <ac:spMk id="60" creationId="{76DB0FFA-BCE2-4907-81E7-CD53DCB81195}"/>
          </ac:spMkLst>
        </pc:spChg>
        <pc:spChg chg="mod">
          <ac:chgData name="Debora Santos" userId="a64d79716d8b1654" providerId="LiveId" clId="{F3C4CD14-66FD-4F90-BB11-7D9C8561F3F0}" dt="2021-05-02T21:39:24.619" v="532" actId="20577"/>
          <ac:spMkLst>
            <pc:docMk/>
            <pc:sldMk cId="1217073578" sldId="362"/>
            <ac:spMk id="62" creationId="{3E8BE123-4D60-40B2-8A7A-8ADF4D72634E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5" creationId="{6FC3EB45-B2FD-41CD-8145-8B12F424A632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6" creationId="{9E99563F-081E-4231-8985-55A25C726A76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7" creationId="{9E6975D8-BA4A-4266-8990-1EE822312DCB}"/>
          </ac:spMkLst>
        </pc:spChg>
        <pc:spChg chg="mod">
          <ac:chgData name="Debora Santos" userId="a64d79716d8b1654" providerId="LiveId" clId="{F3C4CD14-66FD-4F90-BB11-7D9C8561F3F0}" dt="2021-05-02T21:38:40.797" v="457"/>
          <ac:spMkLst>
            <pc:docMk/>
            <pc:sldMk cId="1217073578" sldId="362"/>
            <ac:spMk id="68" creationId="{16552474-72CB-4DA4-8065-C7A062EBE2B2}"/>
          </ac:spMkLst>
        </pc:spChg>
        <pc:grpChg chg="add mod">
          <ac:chgData name="Debora Santos" userId="a64d79716d8b1654" providerId="LiveId" clId="{F3C4CD14-66FD-4F90-BB11-7D9C8561F3F0}" dt="2021-05-02T21:37:31.034" v="413" actId="164"/>
          <ac:grpSpMkLst>
            <pc:docMk/>
            <pc:sldMk cId="1217073578" sldId="362"/>
            <ac:grpSpMk id="7" creationId="{A1CA36B8-24B0-42D5-86BA-15D94F9520D4}"/>
          </ac:grpSpMkLst>
        </pc:grpChg>
        <pc:grpChg chg="add mod">
          <ac:chgData name="Debora Santos" userId="a64d79716d8b1654" providerId="LiveId" clId="{F3C4CD14-66FD-4F90-BB11-7D9C8561F3F0}" dt="2021-05-02T22:05:53.415" v="1681" actId="1076"/>
          <ac:grpSpMkLst>
            <pc:docMk/>
            <pc:sldMk cId="1217073578" sldId="362"/>
            <ac:grpSpMk id="8" creationId="{31FF5756-A627-4102-B0D7-3735ECDC022C}"/>
          </ac:grpSpMkLst>
        </pc:grpChg>
        <pc:grpChg chg="del mod">
          <ac:chgData name="Debora Santos" userId="a64d79716d8b1654" providerId="LiveId" clId="{F3C4CD14-66FD-4F90-BB11-7D9C8561F3F0}" dt="2021-05-02T21:37:51.039" v="421" actId="478"/>
          <ac:grpSpMkLst>
            <pc:docMk/>
            <pc:sldMk cId="1217073578" sldId="362"/>
            <ac:grpSpMk id="9" creationId="{8858EE5D-80D5-440D-8846-73D0BB5108B2}"/>
          </ac:grpSpMkLst>
        </pc:grpChg>
        <pc:grpChg chg="del mod">
          <ac:chgData name="Debora Santos" userId="a64d79716d8b1654" providerId="LiveId" clId="{F3C4CD14-66FD-4F90-BB11-7D9C8561F3F0}" dt="2021-05-02T21:37:52.797" v="422" actId="478"/>
          <ac:grpSpMkLst>
            <pc:docMk/>
            <pc:sldMk cId="1217073578" sldId="362"/>
            <ac:grpSpMk id="12" creationId="{8C05D4B7-1301-4EC9-A311-AF617BB3FAE8}"/>
          </ac:grpSpMkLst>
        </pc:grpChg>
        <pc:grpChg chg="add mod">
          <ac:chgData name="Debora Santos" userId="a64d79716d8b1654" providerId="LiveId" clId="{F3C4CD14-66FD-4F90-BB11-7D9C8561F3F0}" dt="2021-05-02T21:37:31.645" v="414" actId="571"/>
          <ac:grpSpMkLst>
            <pc:docMk/>
            <pc:sldMk cId="1217073578" sldId="362"/>
            <ac:grpSpMk id="42" creationId="{6822D73B-DC59-4272-89F9-F9C671D65491}"/>
          </ac:grpSpMkLst>
        </pc:grpChg>
        <pc:grpChg chg="add mod">
          <ac:chgData name="Debora Santos" userId="a64d79716d8b1654" providerId="LiveId" clId="{F3C4CD14-66FD-4F90-BB11-7D9C8561F3F0}" dt="2021-05-02T21:37:40.235" v="417" actId="164"/>
          <ac:grpSpMkLst>
            <pc:docMk/>
            <pc:sldMk cId="1217073578" sldId="362"/>
            <ac:grpSpMk id="47" creationId="{E7695EE5-E44F-4F64-AD5F-F4851CA49890}"/>
          </ac:grpSpMkLst>
        </pc:grpChg>
        <pc:grpChg chg="add mod">
          <ac:chgData name="Debora Santos" userId="a64d79716d8b1654" providerId="LiveId" clId="{F3C4CD14-66FD-4F90-BB11-7D9C8561F3F0}" dt="2021-05-02T21:37:40.235" v="417" actId="164"/>
          <ac:grpSpMkLst>
            <pc:docMk/>
            <pc:sldMk cId="1217073578" sldId="362"/>
            <ac:grpSpMk id="50" creationId="{10366BBD-D050-4A15-B3AE-80E894649145}"/>
          </ac:grpSpMkLst>
        </pc:grpChg>
        <pc:grpChg chg="add del mod">
          <ac:chgData name="Debora Santos" userId="a64d79716d8b1654" providerId="LiveId" clId="{F3C4CD14-66FD-4F90-BB11-7D9C8561F3F0}" dt="2021-05-02T21:38:31.616" v="456"/>
          <ac:grpSpMkLst>
            <pc:docMk/>
            <pc:sldMk cId="1217073578" sldId="362"/>
            <ac:grpSpMk id="53" creationId="{70937484-BCE8-468A-95AF-E3267B61A170}"/>
          </ac:grpSpMkLst>
        </pc:grpChg>
        <pc:grpChg chg="mod">
          <ac:chgData name="Debora Santos" userId="a64d79716d8b1654" providerId="LiveId" clId="{F3C4CD14-66FD-4F90-BB11-7D9C8561F3F0}" dt="2021-05-02T21:38:21.840" v="453"/>
          <ac:grpSpMkLst>
            <pc:docMk/>
            <pc:sldMk cId="1217073578" sldId="362"/>
            <ac:grpSpMk id="55" creationId="{203D5D37-7CB5-4CD8-8F6D-82DEFAF1A4A8}"/>
          </ac:grpSpMkLst>
        </pc:grpChg>
        <pc:grpChg chg="mod">
          <ac:chgData name="Debora Santos" userId="a64d79716d8b1654" providerId="LiveId" clId="{F3C4CD14-66FD-4F90-BB11-7D9C8561F3F0}" dt="2021-05-02T21:38:21.840" v="453"/>
          <ac:grpSpMkLst>
            <pc:docMk/>
            <pc:sldMk cId="1217073578" sldId="362"/>
            <ac:grpSpMk id="56" creationId="{035F8A33-01C1-43C0-8C7C-A7228E9DF2F8}"/>
          </ac:grpSpMkLst>
        </pc:grpChg>
        <pc:grpChg chg="add mod">
          <ac:chgData name="Debora Santos" userId="a64d79716d8b1654" providerId="LiveId" clId="{F3C4CD14-66FD-4F90-BB11-7D9C8561F3F0}" dt="2021-05-02T22:06:11.052" v="1683" actId="1076"/>
          <ac:grpSpMkLst>
            <pc:docMk/>
            <pc:sldMk cId="1217073578" sldId="362"/>
            <ac:grpSpMk id="61" creationId="{6B10EB28-7DCB-49E9-8739-FB00571B7F99}"/>
          </ac:grpSpMkLst>
        </pc:grpChg>
        <pc:grpChg chg="mod">
          <ac:chgData name="Debora Santos" userId="a64d79716d8b1654" providerId="LiveId" clId="{F3C4CD14-66FD-4F90-BB11-7D9C8561F3F0}" dt="2021-05-02T21:38:40.797" v="457"/>
          <ac:grpSpMkLst>
            <pc:docMk/>
            <pc:sldMk cId="1217073578" sldId="362"/>
            <ac:grpSpMk id="63" creationId="{D9A8DBA6-09BB-4C87-9327-2A9801094F60}"/>
          </ac:grpSpMkLst>
        </pc:grpChg>
        <pc:grpChg chg="mod">
          <ac:chgData name="Debora Santos" userId="a64d79716d8b1654" providerId="LiveId" clId="{F3C4CD14-66FD-4F90-BB11-7D9C8561F3F0}" dt="2021-05-02T21:38:40.797" v="457"/>
          <ac:grpSpMkLst>
            <pc:docMk/>
            <pc:sldMk cId="1217073578" sldId="362"/>
            <ac:grpSpMk id="64" creationId="{4C4E87D8-49AD-4311-8782-7A27B290B28F}"/>
          </ac:grpSpMkLst>
        </pc:grpChg>
      </pc:sldChg>
      <pc:sldChg chg="addSp delSp modSp mod">
        <pc:chgData name="Debora Santos" userId="a64d79716d8b1654" providerId="LiveId" clId="{F3C4CD14-66FD-4F90-BB11-7D9C8561F3F0}" dt="2021-05-02T22:24:38.677" v="1709" actId="1076"/>
        <pc:sldMkLst>
          <pc:docMk/>
          <pc:sldMk cId="3566596741" sldId="363"/>
        </pc:sldMkLst>
        <pc:spChg chg="mod">
          <ac:chgData name="Debora Santos" userId="a64d79716d8b1654" providerId="LiveId" clId="{F3C4CD14-66FD-4F90-BB11-7D9C8561F3F0}" dt="2021-05-02T21:46:51.550" v="776" actId="20577"/>
          <ac:spMkLst>
            <pc:docMk/>
            <pc:sldMk cId="3566596741" sldId="363"/>
            <ac:spMk id="2" creationId="{11D9E90E-C889-4E79-B4CB-A165B09FB779}"/>
          </ac:spMkLst>
        </pc:spChg>
        <pc:spChg chg="add del mod">
          <ac:chgData name="Debora Santos" userId="a64d79716d8b1654" providerId="LiveId" clId="{F3C4CD14-66FD-4F90-BB11-7D9C8561F3F0}" dt="2021-05-02T22:21:16.019" v="1685" actId="478"/>
          <ac:spMkLst>
            <pc:docMk/>
            <pc:sldMk cId="3566596741" sldId="363"/>
            <ac:spMk id="17" creationId="{A0395673-5C9D-49BD-A578-7597DF448C0D}"/>
          </ac:spMkLst>
        </pc:spChg>
        <pc:spChg chg="mod">
          <ac:chgData name="Debora Santos" userId="a64d79716d8b1654" providerId="LiveId" clId="{F3C4CD14-66FD-4F90-BB11-7D9C8561F3F0}" dt="2021-05-02T21:54:00.500" v="996" actId="571"/>
          <ac:spMkLst>
            <pc:docMk/>
            <pc:sldMk cId="3566596741" sldId="363"/>
            <ac:spMk id="19" creationId="{03A43A99-D39B-4743-B697-F1184BEE80EF}"/>
          </ac:spMkLst>
        </pc:spChg>
        <pc:spChg chg="mod">
          <ac:chgData name="Debora Santos" userId="a64d79716d8b1654" providerId="LiveId" clId="{F3C4CD14-66FD-4F90-BB11-7D9C8561F3F0}" dt="2021-05-02T21:54:00.500" v="996" actId="571"/>
          <ac:spMkLst>
            <pc:docMk/>
            <pc:sldMk cId="3566596741" sldId="363"/>
            <ac:spMk id="20" creationId="{DC5FC864-166A-4EBC-B972-522368C0C043}"/>
          </ac:spMkLst>
        </pc:spChg>
        <pc:spChg chg="add del mod">
          <ac:chgData name="Debora Santos" userId="a64d79716d8b1654" providerId="LiveId" clId="{F3C4CD14-66FD-4F90-BB11-7D9C8561F3F0}" dt="2021-05-02T21:55:38.394" v="1023" actId="478"/>
          <ac:spMkLst>
            <pc:docMk/>
            <pc:sldMk cId="3566596741" sldId="363"/>
            <ac:spMk id="21" creationId="{9E97A770-3B40-4949-80C9-24785137B9A9}"/>
          </ac:spMkLst>
        </pc:spChg>
        <pc:spChg chg="mod">
          <ac:chgData name="Debora Santos" userId="a64d79716d8b1654" providerId="LiveId" clId="{F3C4CD14-66FD-4F90-BB11-7D9C8561F3F0}" dt="2021-05-02T21:54:03.182" v="997"/>
          <ac:spMkLst>
            <pc:docMk/>
            <pc:sldMk cId="3566596741" sldId="363"/>
            <ac:spMk id="23" creationId="{BEBD625A-EBE7-40DA-B2F9-83D7ECCA8AE5}"/>
          </ac:spMkLst>
        </pc:spChg>
        <pc:spChg chg="mod">
          <ac:chgData name="Debora Santos" userId="a64d79716d8b1654" providerId="LiveId" clId="{F3C4CD14-66FD-4F90-BB11-7D9C8561F3F0}" dt="2021-05-02T21:54:03.182" v="997"/>
          <ac:spMkLst>
            <pc:docMk/>
            <pc:sldMk cId="3566596741" sldId="363"/>
            <ac:spMk id="24" creationId="{B34A3405-10CD-48E4-B648-05372F447304}"/>
          </ac:spMkLst>
        </pc:spChg>
        <pc:spChg chg="add mod">
          <ac:chgData name="Debora Santos" userId="a64d79716d8b1654" providerId="LiveId" clId="{F3C4CD14-66FD-4F90-BB11-7D9C8561F3F0}" dt="2021-05-02T21:55:32.727" v="1021" actId="164"/>
          <ac:spMkLst>
            <pc:docMk/>
            <pc:sldMk cId="3566596741" sldId="363"/>
            <ac:spMk id="25" creationId="{35F45BCC-7C94-4BFD-A98E-31D074235997}"/>
          </ac:spMkLst>
        </pc:spChg>
        <pc:spChg chg="mod">
          <ac:chgData name="Debora Santos" userId="a64d79716d8b1654" providerId="LiveId" clId="{F3C4CD14-66FD-4F90-BB11-7D9C8561F3F0}" dt="2021-05-02T21:55:10.385" v="1016" actId="571"/>
          <ac:spMkLst>
            <pc:docMk/>
            <pc:sldMk cId="3566596741" sldId="363"/>
            <ac:spMk id="28" creationId="{2F2C90A6-7325-44A5-9C0A-32568D109509}"/>
          </ac:spMkLst>
        </pc:spChg>
        <pc:spChg chg="mod">
          <ac:chgData name="Debora Santos" userId="a64d79716d8b1654" providerId="LiveId" clId="{F3C4CD14-66FD-4F90-BB11-7D9C8561F3F0}" dt="2021-05-02T21:55:10.385" v="1016" actId="571"/>
          <ac:spMkLst>
            <pc:docMk/>
            <pc:sldMk cId="3566596741" sldId="363"/>
            <ac:spMk id="29" creationId="{C3E6346A-E3D9-4F31-9CDB-1E5C68B23226}"/>
          </ac:spMkLst>
        </pc:spChg>
        <pc:spChg chg="add mod">
          <ac:chgData name="Debora Santos" userId="a64d79716d8b1654" providerId="LiveId" clId="{F3C4CD14-66FD-4F90-BB11-7D9C8561F3F0}" dt="2021-05-02T21:56:00.491" v="1046" actId="20577"/>
          <ac:spMkLst>
            <pc:docMk/>
            <pc:sldMk cId="3566596741" sldId="363"/>
            <ac:spMk id="30" creationId="{B0245855-11BF-46BF-8BC8-65091B629DA8}"/>
          </ac:spMkLst>
        </pc:spChg>
        <pc:spChg chg="mod">
          <ac:chgData name="Debora Santos" userId="a64d79716d8b1654" providerId="LiveId" clId="{F3C4CD14-66FD-4F90-BB11-7D9C8561F3F0}" dt="2021-05-02T21:55:12.394" v="1017"/>
          <ac:spMkLst>
            <pc:docMk/>
            <pc:sldMk cId="3566596741" sldId="363"/>
            <ac:spMk id="32" creationId="{32F695ED-86BB-476A-A19A-26532857D7B7}"/>
          </ac:spMkLst>
        </pc:spChg>
        <pc:spChg chg="mod">
          <ac:chgData name="Debora Santos" userId="a64d79716d8b1654" providerId="LiveId" clId="{F3C4CD14-66FD-4F90-BB11-7D9C8561F3F0}" dt="2021-05-02T21:55:12.394" v="1017"/>
          <ac:spMkLst>
            <pc:docMk/>
            <pc:sldMk cId="3566596741" sldId="363"/>
            <ac:spMk id="33" creationId="{AFFEC80E-AED0-4E8A-9CCD-4D5B859FB9F8}"/>
          </ac:spMkLst>
        </pc:spChg>
        <pc:grpChg chg="del">
          <ac:chgData name="Debora Santos" userId="a64d79716d8b1654" providerId="LiveId" clId="{F3C4CD14-66FD-4F90-BB11-7D9C8561F3F0}" dt="2021-05-02T21:53:54.409" v="995" actId="478"/>
          <ac:grpSpMkLst>
            <pc:docMk/>
            <pc:sldMk cId="3566596741" sldId="363"/>
            <ac:grpSpMk id="5" creationId="{3D7DED0A-42DF-411F-A73C-D479E3436D1E}"/>
          </ac:grpSpMkLst>
        </pc:grpChg>
        <pc:grpChg chg="add mod">
          <ac:chgData name="Debora Santos" userId="a64d79716d8b1654" providerId="LiveId" clId="{F3C4CD14-66FD-4F90-BB11-7D9C8561F3F0}" dt="2021-05-02T21:55:35.688" v="1022" actId="1076"/>
          <ac:grpSpMkLst>
            <pc:docMk/>
            <pc:sldMk cId="3566596741" sldId="363"/>
            <ac:grpSpMk id="8" creationId="{64C0393C-2869-4563-87C2-FD7944933B18}"/>
          </ac:grpSpMkLst>
        </pc:grpChg>
        <pc:grpChg chg="add mod">
          <ac:chgData name="Debora Santos" userId="a64d79716d8b1654" providerId="LiveId" clId="{F3C4CD14-66FD-4F90-BB11-7D9C8561F3F0}" dt="2021-05-02T21:55:55.013" v="1029" actId="1076"/>
          <ac:grpSpMkLst>
            <pc:docMk/>
            <pc:sldMk cId="3566596741" sldId="363"/>
            <ac:grpSpMk id="9" creationId="{74A93E77-0F01-4F2F-A66D-DA0FC3B81560}"/>
          </ac:grpSpMkLst>
        </pc:grpChg>
        <pc:grpChg chg="add mod">
          <ac:chgData name="Debora Santos" userId="a64d79716d8b1654" providerId="LiveId" clId="{F3C4CD14-66FD-4F90-BB11-7D9C8561F3F0}" dt="2021-05-02T21:54:00.500" v="996" actId="571"/>
          <ac:grpSpMkLst>
            <pc:docMk/>
            <pc:sldMk cId="3566596741" sldId="363"/>
            <ac:grpSpMk id="18" creationId="{B8588585-5472-4D0D-9793-4F450F34A9E7}"/>
          </ac:grpSpMkLst>
        </pc:grpChg>
        <pc:grpChg chg="add del mod">
          <ac:chgData name="Debora Santos" userId="a64d79716d8b1654" providerId="LiveId" clId="{F3C4CD14-66FD-4F90-BB11-7D9C8561F3F0}" dt="2021-05-02T21:55:40.626" v="1024" actId="478"/>
          <ac:grpSpMkLst>
            <pc:docMk/>
            <pc:sldMk cId="3566596741" sldId="363"/>
            <ac:grpSpMk id="22" creationId="{9CD330CB-BA80-4FAD-B333-95B4F0E78061}"/>
          </ac:grpSpMkLst>
        </pc:grpChg>
        <pc:grpChg chg="add mod">
          <ac:chgData name="Debora Santos" userId="a64d79716d8b1654" providerId="LiveId" clId="{F3C4CD14-66FD-4F90-BB11-7D9C8561F3F0}" dt="2021-05-02T21:55:32.727" v="1021" actId="164"/>
          <ac:grpSpMkLst>
            <pc:docMk/>
            <pc:sldMk cId="3566596741" sldId="363"/>
            <ac:grpSpMk id="27" creationId="{86738370-F986-4DF3-B7AE-6F8B7D9EB598}"/>
          </ac:grpSpMkLst>
        </pc:grpChg>
        <pc:grpChg chg="add mod">
          <ac:chgData name="Debora Santos" userId="a64d79716d8b1654" providerId="LiveId" clId="{F3C4CD14-66FD-4F90-BB11-7D9C8561F3F0}" dt="2021-05-02T21:55:51.690" v="1028" actId="164"/>
          <ac:grpSpMkLst>
            <pc:docMk/>
            <pc:sldMk cId="3566596741" sldId="363"/>
            <ac:grpSpMk id="31" creationId="{A5637F94-4EBC-4BB7-A39A-39A0A162553F}"/>
          </ac:grpSpMkLst>
        </pc:grpChg>
        <pc:picChg chg="add mod">
          <ac:chgData name="Debora Santos" userId="a64d79716d8b1654" providerId="LiveId" clId="{F3C4CD14-66FD-4F90-BB11-7D9C8561F3F0}" dt="2021-05-02T22:24:16.537" v="1702" actId="14100"/>
          <ac:picMkLst>
            <pc:docMk/>
            <pc:sldMk cId="3566596741" sldId="363"/>
            <ac:picMk id="6" creationId="{B5922DCE-2681-4535-BB8B-F87516A4CFFE}"/>
          </ac:picMkLst>
        </pc:picChg>
        <pc:picChg chg="add mod">
          <ac:chgData name="Debora Santos" userId="a64d79716d8b1654" providerId="LiveId" clId="{F3C4CD14-66FD-4F90-BB11-7D9C8561F3F0}" dt="2021-05-02T22:23:54.984" v="1696" actId="1076"/>
          <ac:picMkLst>
            <pc:docMk/>
            <pc:sldMk cId="3566596741" sldId="363"/>
            <ac:picMk id="10" creationId="{7727AE18-A590-41F0-8354-18A3F9C358DA}"/>
          </ac:picMkLst>
        </pc:picChg>
        <pc:picChg chg="add mod">
          <ac:chgData name="Debora Santos" userId="a64d79716d8b1654" providerId="LiveId" clId="{F3C4CD14-66FD-4F90-BB11-7D9C8561F3F0}" dt="2021-05-02T22:23:47.878" v="1693" actId="1076"/>
          <ac:picMkLst>
            <pc:docMk/>
            <pc:sldMk cId="3566596741" sldId="363"/>
            <ac:picMk id="21" creationId="{E3D67533-F5CE-4AC5-8B17-150DC20241B3}"/>
          </ac:picMkLst>
        </pc:picChg>
        <pc:picChg chg="del mod">
          <ac:chgData name="Debora Santos" userId="a64d79716d8b1654" providerId="LiveId" clId="{F3C4CD14-66FD-4F90-BB11-7D9C8561F3F0}" dt="2021-05-02T22:21:36.491" v="1687" actId="478"/>
          <ac:picMkLst>
            <pc:docMk/>
            <pc:sldMk cId="3566596741" sldId="363"/>
            <ac:picMk id="55" creationId="{0C1C832B-C63B-45C9-B9D8-5A572EA33467}"/>
          </ac:picMkLst>
        </pc:picChg>
        <pc:picChg chg="add del mod">
          <ac:chgData name="Debora Santos" userId="a64d79716d8b1654" providerId="LiveId" clId="{F3C4CD14-66FD-4F90-BB11-7D9C8561F3F0}" dt="2021-05-02T22:24:17.569" v="1703"/>
          <ac:picMkLst>
            <pc:docMk/>
            <pc:sldMk cId="3566596741" sldId="363"/>
            <ac:picMk id="1026" creationId="{3B41AD66-A17B-408E-87D2-68FB90063130}"/>
          </ac:picMkLst>
        </pc:picChg>
        <pc:picChg chg="add mod">
          <ac:chgData name="Debora Santos" userId="a64d79716d8b1654" providerId="LiveId" clId="{F3C4CD14-66FD-4F90-BB11-7D9C8561F3F0}" dt="2021-05-02T22:24:38.677" v="1709" actId="1076"/>
          <ac:picMkLst>
            <pc:docMk/>
            <pc:sldMk cId="3566596741" sldId="363"/>
            <ac:picMk id="1028" creationId="{3DBBDD03-2662-467B-AAF0-3D7051DDB5EB}"/>
          </ac:picMkLst>
        </pc:picChg>
      </pc:sldChg>
      <pc:sldChg chg="addSp delSp modSp mod ord">
        <pc:chgData name="Debora Santos" userId="a64d79716d8b1654" providerId="LiveId" clId="{F3C4CD14-66FD-4F90-BB11-7D9C8561F3F0}" dt="2021-05-02T21:53:47.174" v="994" actId="1076"/>
        <pc:sldMkLst>
          <pc:docMk/>
          <pc:sldMk cId="4023199769" sldId="364"/>
        </pc:sldMkLst>
        <pc:spChg chg="add mod">
          <ac:chgData name="Debora Santos" userId="a64d79716d8b1654" providerId="LiveId" clId="{F3C4CD14-66FD-4F90-BB11-7D9C8561F3F0}" dt="2021-05-02T21:53:18.681" v="990" actId="164"/>
          <ac:spMkLst>
            <pc:docMk/>
            <pc:sldMk cId="4023199769" sldId="364"/>
            <ac:spMk id="11" creationId="{767A00EA-6102-4693-B6C0-C2C5969E3358}"/>
          </ac:spMkLst>
        </pc:spChg>
        <pc:spChg chg="mod">
          <ac:chgData name="Debora Santos" userId="a64d79716d8b1654" providerId="LiveId" clId="{F3C4CD14-66FD-4F90-BB11-7D9C8561F3F0}" dt="2021-05-02T21:53:32.993" v="992" actId="1076"/>
          <ac:spMkLst>
            <pc:docMk/>
            <pc:sldMk cId="4023199769" sldId="364"/>
            <ac:spMk id="15" creationId="{69F9C564-2FC2-4DF7-B8A6-3DE017914F07}"/>
          </ac:spMkLst>
        </pc:spChg>
        <pc:spChg chg="mod">
          <ac:chgData name="Debora Santos" userId="a64d79716d8b1654" providerId="LiveId" clId="{F3C4CD14-66FD-4F90-BB11-7D9C8561F3F0}" dt="2021-05-02T21:47:11.088" v="778"/>
          <ac:spMkLst>
            <pc:docMk/>
            <pc:sldMk cId="4023199769" sldId="364"/>
            <ac:spMk id="23" creationId="{2EA36AD6-9EA8-4186-A0AF-3A7A06CC0A06}"/>
          </ac:spMkLst>
        </pc:spChg>
        <pc:spChg chg="mod">
          <ac:chgData name="Debora Santos" userId="a64d79716d8b1654" providerId="LiveId" clId="{F3C4CD14-66FD-4F90-BB11-7D9C8561F3F0}" dt="2021-05-02T21:47:11.088" v="778"/>
          <ac:spMkLst>
            <pc:docMk/>
            <pc:sldMk cId="4023199769" sldId="364"/>
            <ac:spMk id="24" creationId="{5E4A9527-4A0D-495D-851A-9F8C400D6823}"/>
          </ac:spMkLst>
        </pc:spChg>
        <pc:spChg chg="mod">
          <ac:chgData name="Debora Santos" userId="a64d79716d8b1654" providerId="LiveId" clId="{F3C4CD14-66FD-4F90-BB11-7D9C8561F3F0}" dt="2021-05-02T21:52:17.867" v="909"/>
          <ac:spMkLst>
            <pc:docMk/>
            <pc:sldMk cId="4023199769" sldId="364"/>
            <ac:spMk id="26" creationId="{70D2D766-D346-40BA-A811-D382B666D005}"/>
          </ac:spMkLst>
        </pc:spChg>
        <pc:spChg chg="mod">
          <ac:chgData name="Debora Santos" userId="a64d79716d8b1654" providerId="LiveId" clId="{F3C4CD14-66FD-4F90-BB11-7D9C8561F3F0}" dt="2021-05-02T21:52:17.867" v="909"/>
          <ac:spMkLst>
            <pc:docMk/>
            <pc:sldMk cId="4023199769" sldId="364"/>
            <ac:spMk id="28" creationId="{0A3E7847-48EF-4228-A76F-9F62F22ACDB3}"/>
          </ac:spMkLst>
        </pc:spChg>
        <pc:spChg chg="mod">
          <ac:chgData name="Debora Santos" userId="a64d79716d8b1654" providerId="LiveId" clId="{F3C4CD14-66FD-4F90-BB11-7D9C8561F3F0}" dt="2021-05-02T21:52:24.979" v="911"/>
          <ac:spMkLst>
            <pc:docMk/>
            <pc:sldMk cId="4023199769" sldId="364"/>
            <ac:spMk id="31" creationId="{F0650A76-A404-4738-8818-0EE6FC0B1920}"/>
          </ac:spMkLst>
        </pc:spChg>
        <pc:spChg chg="mod">
          <ac:chgData name="Debora Santos" userId="a64d79716d8b1654" providerId="LiveId" clId="{F3C4CD14-66FD-4F90-BB11-7D9C8561F3F0}" dt="2021-05-02T21:52:24.979" v="911"/>
          <ac:spMkLst>
            <pc:docMk/>
            <pc:sldMk cId="4023199769" sldId="364"/>
            <ac:spMk id="32" creationId="{2BCB3409-BFEC-42B1-823D-05ED4F2EC3BB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4" creationId="{53D4B2EB-118D-48CC-AFA2-E5A90590C944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5" creationId="{9DC08682-B7FE-4473-9501-842B03804E49}"/>
          </ac:spMkLst>
        </pc:spChg>
        <pc:spChg chg="add 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6" creationId="{E89CC10C-52A5-4D2E-99CE-4960565E1901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8" creationId="{6D6A12E8-E5E4-4AE2-A462-5FAFF476A939}"/>
          </ac:spMkLst>
        </pc:spChg>
        <pc:spChg chg="mod">
          <ac:chgData name="Debora Santos" userId="a64d79716d8b1654" providerId="LiveId" clId="{F3C4CD14-66FD-4F90-BB11-7D9C8561F3F0}" dt="2021-05-02T21:53:15.719" v="989" actId="571"/>
          <ac:spMkLst>
            <pc:docMk/>
            <pc:sldMk cId="4023199769" sldId="364"/>
            <ac:spMk id="39" creationId="{FBC12EFD-3215-4CC8-9FE1-1A5E8AFCD9A4}"/>
          </ac:spMkLst>
        </pc:spChg>
        <pc:grpChg chg="mod">
          <ac:chgData name="Debora Santos" userId="a64d79716d8b1654" providerId="LiveId" clId="{F3C4CD14-66FD-4F90-BB11-7D9C8561F3F0}" dt="2021-05-02T21:53:29.620" v="991" actId="164"/>
          <ac:grpSpMkLst>
            <pc:docMk/>
            <pc:sldMk cId="4023199769" sldId="364"/>
            <ac:grpSpMk id="5" creationId="{EE8232C7-B9B6-45EF-ADA5-6FDE8B0AD9DC}"/>
          </ac:grpSpMkLst>
        </pc:grpChg>
        <pc:grpChg chg="mod">
          <ac:chgData name="Debora Santos" userId="a64d79716d8b1654" providerId="LiveId" clId="{F3C4CD14-66FD-4F90-BB11-7D9C8561F3F0}" dt="2021-05-02T21:53:29.620" v="991" actId="164"/>
          <ac:grpSpMkLst>
            <pc:docMk/>
            <pc:sldMk cId="4023199769" sldId="364"/>
            <ac:grpSpMk id="8" creationId="{B50D1444-C1B5-4E80-9A04-E6412AB8ED8F}"/>
          </ac:grpSpMkLst>
        </pc:grpChg>
        <pc:grpChg chg="add mod">
          <ac:chgData name="Debora Santos" userId="a64d79716d8b1654" providerId="LiveId" clId="{F3C4CD14-66FD-4F90-BB11-7D9C8561F3F0}" dt="2021-05-02T21:53:47.174" v="994" actId="1076"/>
          <ac:grpSpMkLst>
            <pc:docMk/>
            <pc:sldMk cId="4023199769" sldId="364"/>
            <ac:grpSpMk id="12" creationId="{82365D86-919D-44E2-9B1B-C31E23C460F9}"/>
          </ac:grpSpMkLst>
        </pc:grpChg>
        <pc:grpChg chg="add mod">
          <ac:chgData name="Debora Santos" userId="a64d79716d8b1654" providerId="LiveId" clId="{F3C4CD14-66FD-4F90-BB11-7D9C8561F3F0}" dt="2021-05-02T21:53:40.208" v="993" actId="1076"/>
          <ac:grpSpMkLst>
            <pc:docMk/>
            <pc:sldMk cId="4023199769" sldId="364"/>
            <ac:grpSpMk id="13" creationId="{E4C78533-6300-4086-BF59-CEADBEC70F42}"/>
          </ac:grpSpMkLst>
        </pc:grpChg>
        <pc:grpChg chg="add mod">
          <ac:chgData name="Debora Santos" userId="a64d79716d8b1654" providerId="LiveId" clId="{F3C4CD14-66FD-4F90-BB11-7D9C8561F3F0}" dt="2021-05-02T21:53:18.681" v="990" actId="164"/>
          <ac:grpSpMkLst>
            <pc:docMk/>
            <pc:sldMk cId="4023199769" sldId="364"/>
            <ac:grpSpMk id="18" creationId="{6639A53F-B8D0-4628-9110-8C0C17B7675F}"/>
          </ac:grpSpMkLst>
        </pc:grpChg>
        <pc:grpChg chg="del mod">
          <ac:chgData name="Debora Santos" userId="a64d79716d8b1654" providerId="LiveId" clId="{F3C4CD14-66FD-4F90-BB11-7D9C8561F3F0}" dt="2021-05-02T21:50:16.310" v="854" actId="478"/>
          <ac:grpSpMkLst>
            <pc:docMk/>
            <pc:sldMk cId="4023199769" sldId="364"/>
            <ac:grpSpMk id="20" creationId="{08E39F6F-BA21-4381-818A-DCD51DACB1F6}"/>
          </ac:grpSpMkLst>
        </pc:grpChg>
        <pc:grpChg chg="add mod">
          <ac:chgData name="Debora Santos" userId="a64d79716d8b1654" providerId="LiveId" clId="{F3C4CD14-66FD-4F90-BB11-7D9C8561F3F0}" dt="2021-05-02T21:53:18.681" v="990" actId="164"/>
          <ac:grpSpMkLst>
            <pc:docMk/>
            <pc:sldMk cId="4023199769" sldId="364"/>
            <ac:grpSpMk id="25" creationId="{7B909BD4-8563-4E3A-8F3F-26E75AB3E737}"/>
          </ac:grpSpMkLst>
        </pc:grpChg>
        <pc:grpChg chg="add del mod">
          <ac:chgData name="Debora Santos" userId="a64d79716d8b1654" providerId="LiveId" clId="{F3C4CD14-66FD-4F90-BB11-7D9C8561F3F0}" dt="2021-05-02T21:52:26.507" v="912"/>
          <ac:grpSpMkLst>
            <pc:docMk/>
            <pc:sldMk cId="4023199769" sldId="364"/>
            <ac:grpSpMk id="30" creationId="{6560019D-4AF4-4C7D-A090-C523F7544FC6}"/>
          </ac:grpSpMkLst>
        </pc:grpChg>
        <pc:grpChg chg="add mod">
          <ac:chgData name="Debora Santos" userId="a64d79716d8b1654" providerId="LiveId" clId="{F3C4CD14-66FD-4F90-BB11-7D9C8561F3F0}" dt="2021-05-02T21:53:15.719" v="989" actId="571"/>
          <ac:grpSpMkLst>
            <pc:docMk/>
            <pc:sldMk cId="4023199769" sldId="364"/>
            <ac:grpSpMk id="33" creationId="{845F2DCF-1220-4C27-BFDC-4689612EC605}"/>
          </ac:grpSpMkLst>
        </pc:grpChg>
        <pc:grpChg chg="add mod">
          <ac:chgData name="Debora Santos" userId="a64d79716d8b1654" providerId="LiveId" clId="{F3C4CD14-66FD-4F90-BB11-7D9C8561F3F0}" dt="2021-05-02T21:53:15.719" v="989" actId="571"/>
          <ac:grpSpMkLst>
            <pc:docMk/>
            <pc:sldMk cId="4023199769" sldId="364"/>
            <ac:grpSpMk id="37" creationId="{69928B6A-56EF-4D7D-91CB-9FC283C0EED3}"/>
          </ac:grpSpMkLst>
        </pc:grpChg>
        <pc:graphicFrameChg chg="del">
          <ac:chgData name="Debora Santos" userId="a64d79716d8b1654" providerId="LiveId" clId="{F3C4CD14-66FD-4F90-BB11-7D9C8561F3F0}" dt="2021-05-02T21:31:23.288" v="26" actId="478"/>
          <ac:graphicFrameMkLst>
            <pc:docMk/>
            <pc:sldMk cId="4023199769" sldId="364"/>
            <ac:graphicFrameMk id="19" creationId="{C4ED34A9-E4B7-4846-B30C-3B2C514FA59F}"/>
          </ac:graphicFrameMkLst>
        </pc:graphicFrameChg>
        <pc:picChg chg="mod">
          <ac:chgData name="Debora Santos" userId="a64d79716d8b1654" providerId="LiveId" clId="{F3C4CD14-66FD-4F90-BB11-7D9C8561F3F0}" dt="2021-05-02T21:49:55.299" v="843" actId="1076"/>
          <ac:picMkLst>
            <pc:docMk/>
            <pc:sldMk cId="4023199769" sldId="364"/>
            <ac:picMk id="27" creationId="{E84D4084-87F2-4929-ACED-82ED82965750}"/>
          </ac:picMkLst>
        </pc:picChg>
      </pc:sldChg>
      <pc:sldChg chg="addSp delSp modSp mod ord">
        <pc:chgData name="Debora Santos" userId="a64d79716d8b1654" providerId="LiveId" clId="{F3C4CD14-66FD-4F90-BB11-7D9C8561F3F0}" dt="2021-05-02T21:46:35.086" v="752"/>
        <pc:sldMkLst>
          <pc:docMk/>
          <pc:sldMk cId="1780758872" sldId="365"/>
        </pc:sldMkLst>
        <pc:spChg chg="del">
          <ac:chgData name="Debora Santos" userId="a64d79716d8b1654" providerId="LiveId" clId="{F3C4CD14-66FD-4F90-BB11-7D9C8561F3F0}" dt="2021-05-02T21:40:09.259" v="538" actId="478"/>
          <ac:spMkLst>
            <pc:docMk/>
            <pc:sldMk cId="1780758872" sldId="365"/>
            <ac:spMk id="12" creationId="{5C1F8BEB-A186-4719-BF6D-74BA362DC1F4}"/>
          </ac:spMkLst>
        </pc:spChg>
        <pc:spChg chg="del">
          <ac:chgData name="Debora Santos" userId="a64d79716d8b1654" providerId="LiveId" clId="{F3C4CD14-66FD-4F90-BB11-7D9C8561F3F0}" dt="2021-05-02T21:40:04.934" v="536" actId="478"/>
          <ac:spMkLst>
            <pc:docMk/>
            <pc:sldMk cId="1780758872" sldId="365"/>
            <ac:spMk id="16" creationId="{E41DDEF0-A164-4E7E-A30A-30C649DB1364}"/>
          </ac:spMkLst>
        </pc:spChg>
        <pc:spChg chg="del">
          <ac:chgData name="Debora Santos" userId="a64d79716d8b1654" providerId="LiveId" clId="{F3C4CD14-66FD-4F90-BB11-7D9C8561F3F0}" dt="2021-05-02T21:40:14.009" v="540" actId="478"/>
          <ac:spMkLst>
            <pc:docMk/>
            <pc:sldMk cId="1780758872" sldId="365"/>
            <ac:spMk id="33" creationId="{3D1B7B99-4974-4BF4-B5C5-4C87050A9DF3}"/>
          </ac:spMkLst>
        </pc:spChg>
        <pc:spChg chg="mod">
          <ac:chgData name="Debora Santos" userId="a64d79716d8b1654" providerId="LiveId" clId="{F3C4CD14-66FD-4F90-BB11-7D9C8561F3F0}" dt="2021-05-02T21:46:25.369" v="749" actId="164"/>
          <ac:spMkLst>
            <pc:docMk/>
            <pc:sldMk cId="1780758872" sldId="365"/>
            <ac:spMk id="37" creationId="{4E5CBF8C-4D67-4F07-B8F5-FB20AA0B92AF}"/>
          </ac:spMkLst>
        </pc:spChg>
        <pc:spChg chg="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0" creationId="{AC98019B-D232-43D5-B303-CB767D3805A3}"/>
          </ac:spMkLst>
        </pc:spChg>
        <pc:spChg chg="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2" creationId="{E1658976-0D23-42F5-816A-72011AC0E819}"/>
          </ac:spMkLst>
        </pc:spChg>
        <pc:spChg chg="add mod">
          <ac:chgData name="Debora Santos" userId="a64d79716d8b1654" providerId="LiveId" clId="{F3C4CD14-66FD-4F90-BB11-7D9C8561F3F0}" dt="2021-05-02T21:46:15.057" v="746" actId="571"/>
          <ac:spMkLst>
            <pc:docMk/>
            <pc:sldMk cId="1780758872" sldId="365"/>
            <ac:spMk id="43" creationId="{3F05E2F1-5486-4790-B32D-AD956C1EE65E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5" creationId="{344E7771-5CF0-438E-9925-3A591AA7118A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6" creationId="{7C9E6672-8CCB-4F3F-8AC6-C6A9E9030DB1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8" creationId="{69C51194-0690-44D6-8662-DF2F1B5A1811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49" creationId="{A979A2D3-A6C8-4170-9EDF-86737974798C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1" creationId="{172EC5E8-625B-46C9-AC63-853BCE5D0D57}"/>
          </ac:spMkLst>
        </pc:spChg>
        <pc:spChg chg="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2" creationId="{FFE1E465-F8ED-4018-9506-8CA9C128713E}"/>
          </ac:spMkLst>
        </pc:spChg>
        <pc:spChg chg="add mod">
          <ac:chgData name="Debora Santos" userId="a64d79716d8b1654" providerId="LiveId" clId="{F3C4CD14-66FD-4F90-BB11-7D9C8561F3F0}" dt="2021-05-02T21:46:20.263" v="748" actId="571"/>
          <ac:spMkLst>
            <pc:docMk/>
            <pc:sldMk cId="1780758872" sldId="365"/>
            <ac:spMk id="53" creationId="{B466B04B-61A1-4D72-8E35-38206134CD5E}"/>
          </ac:spMkLst>
        </pc:s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5" creationId="{3D7DED0A-42DF-411F-A73C-D479E3436D1E}"/>
          </ac:grpSpMkLst>
        </pc:gr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8" creationId="{8DB35F9C-2C3B-4187-A8D3-29F73F3170D5}"/>
          </ac:grpSpMkLst>
        </pc:grpChg>
        <pc:grpChg chg="del mod">
          <ac:chgData name="Debora Santos" userId="a64d79716d8b1654" providerId="LiveId" clId="{F3C4CD14-66FD-4F90-BB11-7D9C8561F3F0}" dt="2021-05-02T21:40:11.279" v="539" actId="478"/>
          <ac:grpSpMkLst>
            <pc:docMk/>
            <pc:sldMk cId="1780758872" sldId="365"/>
            <ac:grpSpMk id="13" creationId="{B89F2730-A112-45EB-A693-D3492C018859}"/>
          </ac:grpSpMkLst>
        </pc:grpChg>
        <pc:grpChg chg="mod">
          <ac:chgData name="Debora Santos" userId="a64d79716d8b1654" providerId="LiveId" clId="{F3C4CD14-66FD-4F90-BB11-7D9C8561F3F0}" dt="2021-05-02T21:46:25.369" v="749" actId="164"/>
          <ac:grpSpMkLst>
            <pc:docMk/>
            <pc:sldMk cId="1780758872" sldId="365"/>
            <ac:grpSpMk id="17" creationId="{D002A8E1-65A9-4374-ACDF-058B6818AD0F}"/>
          </ac:grpSpMkLst>
        </pc:grpChg>
        <pc:grpChg chg="add mod">
          <ac:chgData name="Debora Santos" userId="a64d79716d8b1654" providerId="LiveId" clId="{F3C4CD14-66FD-4F90-BB11-7D9C8561F3F0}" dt="2021-05-02T21:46:28.577" v="750" actId="1076"/>
          <ac:grpSpMkLst>
            <pc:docMk/>
            <pc:sldMk cId="1780758872" sldId="365"/>
            <ac:grpSpMk id="25" creationId="{ACEAA705-8A10-4D6E-828C-32A1E737DD0D}"/>
          </ac:grpSpMkLst>
        </pc:grpChg>
        <pc:grpChg chg="del">
          <ac:chgData name="Debora Santos" userId="a64d79716d8b1654" providerId="LiveId" clId="{F3C4CD14-66FD-4F90-BB11-7D9C8561F3F0}" dt="2021-05-02T21:45:20.284" v="712" actId="478"/>
          <ac:grpSpMkLst>
            <pc:docMk/>
            <pc:sldMk cId="1780758872" sldId="365"/>
            <ac:grpSpMk id="27" creationId="{1536590C-4EB5-4A6C-8D8C-70C5DE7F1E5C}"/>
          </ac:grpSpMkLst>
        </pc:grpChg>
        <pc:grpChg chg="del">
          <ac:chgData name="Debora Santos" userId="a64d79716d8b1654" providerId="LiveId" clId="{F3C4CD14-66FD-4F90-BB11-7D9C8561F3F0}" dt="2021-05-02T21:45:22.621" v="713" actId="478"/>
          <ac:grpSpMkLst>
            <pc:docMk/>
            <pc:sldMk cId="1780758872" sldId="365"/>
            <ac:grpSpMk id="30" creationId="{BB3EB46D-68FD-49B6-8EC1-6FB160CEE4C8}"/>
          </ac:grpSpMkLst>
        </pc:grpChg>
        <pc:grpChg chg="del">
          <ac:chgData name="Debora Santos" userId="a64d79716d8b1654" providerId="LiveId" clId="{F3C4CD14-66FD-4F90-BB11-7D9C8561F3F0}" dt="2021-05-02T21:40:15.999" v="541" actId="478"/>
          <ac:grpSpMkLst>
            <pc:docMk/>
            <pc:sldMk cId="1780758872" sldId="365"/>
            <ac:grpSpMk id="34" creationId="{7620B693-BF16-4772-A876-6A2F9A1EC3E9}"/>
          </ac:grpSpMkLst>
        </pc:grpChg>
        <pc:grpChg chg="add mod">
          <ac:chgData name="Debora Santos" userId="a64d79716d8b1654" providerId="LiveId" clId="{F3C4CD14-66FD-4F90-BB11-7D9C8561F3F0}" dt="2021-05-02T21:46:15.057" v="746" actId="571"/>
          <ac:grpSpMkLst>
            <pc:docMk/>
            <pc:sldMk cId="1780758872" sldId="365"/>
            <ac:grpSpMk id="39" creationId="{283DC9DF-39C0-435A-9F38-C34BD59736F7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44" creationId="{8656EE29-CDCC-4022-B80D-B2A35340DA4F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47" creationId="{EEA43548-51F6-4083-AD3F-53B0240C90F5}"/>
          </ac:grpSpMkLst>
        </pc:grpChg>
        <pc:grpChg chg="add mod">
          <ac:chgData name="Debora Santos" userId="a64d79716d8b1654" providerId="LiveId" clId="{F3C4CD14-66FD-4F90-BB11-7D9C8561F3F0}" dt="2021-05-02T21:46:20.263" v="748" actId="571"/>
          <ac:grpSpMkLst>
            <pc:docMk/>
            <pc:sldMk cId="1780758872" sldId="365"/>
            <ac:grpSpMk id="50" creationId="{43F85595-B6F1-4A33-9B7A-69E7099EA9CE}"/>
          </ac:grpSpMkLst>
        </pc:grpChg>
        <pc:picChg chg="del mod">
          <ac:chgData name="Debora Santos" userId="a64d79716d8b1654" providerId="LiveId" clId="{F3C4CD14-66FD-4F90-BB11-7D9C8561F3F0}" dt="2021-05-02T21:39:53.768" v="534" actId="478"/>
          <ac:picMkLst>
            <pc:docMk/>
            <pc:sldMk cId="1780758872" sldId="365"/>
            <ac:picMk id="20" creationId="{14CEE717-AB35-4B6D-A7DF-B14373D616EC}"/>
          </ac:picMkLst>
        </pc:picChg>
        <pc:picChg chg="add mod">
          <ac:chgData name="Debora Santos" userId="a64d79716d8b1654" providerId="LiveId" clId="{F3C4CD14-66FD-4F90-BB11-7D9C8561F3F0}" dt="2021-05-02T21:45:41.512" v="717" actId="1076"/>
          <ac:picMkLst>
            <pc:docMk/>
            <pc:sldMk cId="1780758872" sldId="365"/>
            <ac:picMk id="21" creationId="{EBF8450F-4D23-4C6C-93D1-0C88FC4BD4B0}"/>
          </ac:picMkLst>
        </pc:picChg>
        <pc:picChg chg="del">
          <ac:chgData name="Debora Santos" userId="a64d79716d8b1654" providerId="LiveId" clId="{F3C4CD14-66FD-4F90-BB11-7D9C8561F3F0}" dt="2021-05-02T21:39:55.545" v="535" actId="478"/>
          <ac:picMkLst>
            <pc:docMk/>
            <pc:sldMk cId="1780758872" sldId="365"/>
            <ac:picMk id="22" creationId="{D0E08F4B-CFAC-43BF-95BB-004BD458E22D}"/>
          </ac:picMkLst>
        </pc:picChg>
        <pc:picChg chg="add mod">
          <ac:chgData name="Debora Santos" userId="a64d79716d8b1654" providerId="LiveId" clId="{F3C4CD14-66FD-4F90-BB11-7D9C8561F3F0}" dt="2021-05-02T21:43:16.106" v="610" actId="14100"/>
          <ac:picMkLst>
            <pc:docMk/>
            <pc:sldMk cId="1780758872" sldId="365"/>
            <ac:picMk id="24" creationId="{058FFE16-6001-4A77-A200-C63BE5BDB371}"/>
          </ac:picMkLst>
        </pc:picChg>
        <pc:picChg chg="mod">
          <ac:chgData name="Debora Santos" userId="a64d79716d8b1654" providerId="LiveId" clId="{F3C4CD14-66FD-4F90-BB11-7D9C8561F3F0}" dt="2021-05-02T21:45:37.748" v="716" actId="1076"/>
          <ac:picMkLst>
            <pc:docMk/>
            <pc:sldMk cId="1780758872" sldId="365"/>
            <ac:picMk id="38" creationId="{FB928406-A502-497E-AE36-0286E853B175}"/>
          </ac:picMkLst>
        </pc:picChg>
        <pc:picChg chg="del">
          <ac:chgData name="Debora Santos" userId="a64d79716d8b1654" providerId="LiveId" clId="{F3C4CD14-66FD-4F90-BB11-7D9C8561F3F0}" dt="2021-05-02T21:27:30.602" v="0" actId="478"/>
          <ac:picMkLst>
            <pc:docMk/>
            <pc:sldMk cId="1780758872" sldId="365"/>
            <ac:picMk id="41" creationId="{30F7F546-5E6C-4044-9216-C1DD047810AD}"/>
          </ac:picMkLst>
        </pc:picChg>
      </pc:sldChg>
      <pc:sldChg chg="del">
        <pc:chgData name="Debora Santos" userId="a64d79716d8b1654" providerId="LiveId" clId="{F3C4CD14-66FD-4F90-BB11-7D9C8561F3F0}" dt="2021-05-02T21:35:40.958" v="394" actId="47"/>
        <pc:sldMkLst>
          <pc:docMk/>
          <pc:sldMk cId="2567741127" sldId="366"/>
        </pc:sldMkLst>
      </pc:sldChg>
      <pc:sldChg chg="addSp delSp modSp mod">
        <pc:chgData name="Debora Santos" userId="a64d79716d8b1654" providerId="LiveId" clId="{F3C4CD14-66FD-4F90-BB11-7D9C8561F3F0}" dt="2021-05-02T22:04:00.471" v="1678" actId="1076"/>
        <pc:sldMkLst>
          <pc:docMk/>
          <pc:sldMk cId="916290883" sldId="368"/>
        </pc:sldMkLst>
        <pc:spChg chg="mod">
          <ac:chgData name="Debora Santos" userId="a64d79716d8b1654" providerId="LiveId" clId="{F3C4CD14-66FD-4F90-BB11-7D9C8561F3F0}" dt="2021-05-02T21:58:38.565" v="1227" actId="20577"/>
          <ac:spMkLst>
            <pc:docMk/>
            <pc:sldMk cId="916290883" sldId="368"/>
            <ac:spMk id="2" creationId="{01CC428E-B527-4A42-82DA-C3F594D109E0}"/>
          </ac:spMkLst>
        </pc:spChg>
        <pc:spChg chg="del">
          <ac:chgData name="Debora Santos" userId="a64d79716d8b1654" providerId="LiveId" clId="{F3C4CD14-66FD-4F90-BB11-7D9C8561F3F0}" dt="2021-05-02T21:36:22.060" v="395" actId="478"/>
          <ac:spMkLst>
            <pc:docMk/>
            <pc:sldMk cId="916290883" sldId="368"/>
            <ac:spMk id="4" creationId="{EA5D9B93-31A3-4317-9655-968FDF468FDF}"/>
          </ac:spMkLst>
        </pc:spChg>
        <pc:spChg chg="mod">
          <ac:chgData name="Debora Santos" userId="a64d79716d8b1654" providerId="LiveId" clId="{F3C4CD14-66FD-4F90-BB11-7D9C8561F3F0}" dt="2021-05-02T21:36:23.251" v="396"/>
          <ac:spMkLst>
            <pc:docMk/>
            <pc:sldMk cId="916290883" sldId="368"/>
            <ac:spMk id="7" creationId="{488DA6B4-6B4C-4754-8F70-1B8E95FC5C72}"/>
          </ac:spMkLst>
        </pc:spChg>
        <pc:spChg chg="mod">
          <ac:chgData name="Debora Santos" userId="a64d79716d8b1654" providerId="LiveId" clId="{F3C4CD14-66FD-4F90-BB11-7D9C8561F3F0}" dt="2021-05-02T21:36:23.251" v="396"/>
          <ac:spMkLst>
            <pc:docMk/>
            <pc:sldMk cId="916290883" sldId="368"/>
            <ac:spMk id="8" creationId="{4BE7013D-A081-4A35-A203-122394C474D9}"/>
          </ac:spMkLst>
        </pc:spChg>
        <pc:spChg chg="add del">
          <ac:chgData name="Debora Santos" userId="a64d79716d8b1654" providerId="LiveId" clId="{F3C4CD14-66FD-4F90-BB11-7D9C8561F3F0}" dt="2021-05-02T21:56:43.475" v="1049" actId="478"/>
          <ac:spMkLst>
            <pc:docMk/>
            <pc:sldMk cId="916290883" sldId="368"/>
            <ac:spMk id="10" creationId="{B799336E-AD4D-4427-AD24-7F90D045934F}"/>
          </ac:spMkLst>
        </pc:spChg>
        <pc:spChg chg="add mod">
          <ac:chgData name="Debora Santos" userId="a64d79716d8b1654" providerId="LiveId" clId="{F3C4CD14-66FD-4F90-BB11-7D9C8561F3F0}" dt="2021-05-02T22:03:50.855" v="1675" actId="164"/>
          <ac:spMkLst>
            <pc:docMk/>
            <pc:sldMk cId="916290883" sldId="368"/>
            <ac:spMk id="11" creationId="{5F904B73-BCF3-4113-99F4-6CFD2ED4B220}"/>
          </ac:spMkLst>
        </pc:spChg>
        <pc:spChg chg="mod">
          <ac:chgData name="Debora Santos" userId="a64d79716d8b1654" providerId="LiveId" clId="{F3C4CD14-66FD-4F90-BB11-7D9C8561F3F0}" dt="2021-05-02T21:59:21.969" v="1346"/>
          <ac:spMkLst>
            <pc:docMk/>
            <pc:sldMk cId="916290883" sldId="368"/>
            <ac:spMk id="13" creationId="{870A2CA3-4C5C-4252-A242-5655BD8CEA9F}"/>
          </ac:spMkLst>
        </pc:spChg>
        <pc:spChg chg="mod">
          <ac:chgData name="Debora Santos" userId="a64d79716d8b1654" providerId="LiveId" clId="{F3C4CD14-66FD-4F90-BB11-7D9C8561F3F0}" dt="2021-05-02T21:59:21.969" v="1346"/>
          <ac:spMkLst>
            <pc:docMk/>
            <pc:sldMk cId="916290883" sldId="368"/>
            <ac:spMk id="14" creationId="{807120AD-5836-4DEB-99B8-84DE9F09F16B}"/>
          </ac:spMkLst>
        </pc:spChg>
        <pc:spChg chg="mod">
          <ac:chgData name="Debora Santos" userId="a64d79716d8b1654" providerId="LiveId" clId="{F3C4CD14-66FD-4F90-BB11-7D9C8561F3F0}" dt="2021-05-02T22:00:17.305" v="1439"/>
          <ac:spMkLst>
            <pc:docMk/>
            <pc:sldMk cId="916290883" sldId="368"/>
            <ac:spMk id="16" creationId="{DC90ED3F-6C12-4E3F-BD77-E352B1C34331}"/>
          </ac:spMkLst>
        </pc:spChg>
        <pc:spChg chg="mod">
          <ac:chgData name="Debora Santos" userId="a64d79716d8b1654" providerId="LiveId" clId="{F3C4CD14-66FD-4F90-BB11-7D9C8561F3F0}" dt="2021-05-02T22:00:17.305" v="1439"/>
          <ac:spMkLst>
            <pc:docMk/>
            <pc:sldMk cId="916290883" sldId="368"/>
            <ac:spMk id="17" creationId="{473EFBDC-E503-4E76-8ADA-0EB8E7691763}"/>
          </ac:spMkLst>
        </pc:spChg>
        <pc:spChg chg="mod">
          <ac:chgData name="Debora Santos" userId="a64d79716d8b1654" providerId="LiveId" clId="{F3C4CD14-66FD-4F90-BB11-7D9C8561F3F0}" dt="2021-05-02T22:00:24.590" v="1441"/>
          <ac:spMkLst>
            <pc:docMk/>
            <pc:sldMk cId="916290883" sldId="368"/>
            <ac:spMk id="19" creationId="{921476DE-E7E7-46A6-BD94-F0CC74912CE8}"/>
          </ac:spMkLst>
        </pc:spChg>
        <pc:spChg chg="mod">
          <ac:chgData name="Debora Santos" userId="a64d79716d8b1654" providerId="LiveId" clId="{F3C4CD14-66FD-4F90-BB11-7D9C8561F3F0}" dt="2021-05-02T22:00:24.590" v="1441"/>
          <ac:spMkLst>
            <pc:docMk/>
            <pc:sldMk cId="916290883" sldId="368"/>
            <ac:spMk id="20" creationId="{9B5EB391-19E1-412F-8A58-2CC5BA0265F2}"/>
          </ac:spMkLst>
        </pc:spChg>
        <pc:spChg chg="mod">
          <ac:chgData name="Debora Santos" userId="a64d79716d8b1654" providerId="LiveId" clId="{F3C4CD14-66FD-4F90-BB11-7D9C8561F3F0}" dt="2021-05-02T22:01:06.238" v="1470"/>
          <ac:spMkLst>
            <pc:docMk/>
            <pc:sldMk cId="916290883" sldId="368"/>
            <ac:spMk id="22" creationId="{205D7731-3FF8-4E81-977C-9EF606593329}"/>
          </ac:spMkLst>
        </pc:spChg>
        <pc:spChg chg="mod">
          <ac:chgData name="Debora Santos" userId="a64d79716d8b1654" providerId="LiveId" clId="{F3C4CD14-66FD-4F90-BB11-7D9C8561F3F0}" dt="2021-05-02T22:01:06.238" v="1470"/>
          <ac:spMkLst>
            <pc:docMk/>
            <pc:sldMk cId="916290883" sldId="368"/>
            <ac:spMk id="23" creationId="{50A1CD16-BA4A-4593-8B41-A3461843F690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5" creationId="{8D87780D-9F5D-4F7F-9678-EC3BDA849AC1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6" creationId="{285F5DBC-0A49-4C26-BEF4-8F3E5E436C1C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8" creationId="{CA7D0C64-795E-4E41-A949-2700EE759813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29" creationId="{90A18900-03A3-45CD-9854-BD42A4068D65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1" creationId="{237D25A6-5EFA-49CF-8751-77B475227596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2" creationId="{F5341074-1B45-4315-9C84-1094FEE4F208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4" creationId="{CFB57673-72C4-4F57-9D6D-333D74BC5E66}"/>
          </ac:spMkLst>
        </pc:spChg>
        <pc:spChg chg="mod">
          <ac:chgData name="Debora Santos" userId="a64d79716d8b1654" providerId="LiveId" clId="{F3C4CD14-66FD-4F90-BB11-7D9C8561F3F0}" dt="2021-05-02T22:03:44.205" v="1674" actId="571"/>
          <ac:spMkLst>
            <pc:docMk/>
            <pc:sldMk cId="916290883" sldId="368"/>
            <ac:spMk id="35" creationId="{BC3AC588-90B5-4E16-A01E-E36D42A485AD}"/>
          </ac:spMkLst>
        </pc:s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6" creationId="{4B4AF1EF-3298-46EF-8C52-05DACB15463D}"/>
          </ac:grpSpMkLst>
        </pc:grpChg>
        <pc:grpChg chg="add del mod">
          <ac:chgData name="Debora Santos" userId="a64d79716d8b1654" providerId="LiveId" clId="{F3C4CD14-66FD-4F90-BB11-7D9C8561F3F0}" dt="2021-05-02T22:03:56.145" v="1677" actId="478"/>
          <ac:grpSpMkLst>
            <pc:docMk/>
            <pc:sldMk cId="916290883" sldId="368"/>
            <ac:grpSpMk id="12" creationId="{107D7F1F-36C5-4D6D-A4E3-86E7E9859009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15" creationId="{476BBDCC-92E9-4B41-8941-D658A09B6C73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18" creationId="{6C261B35-5FF7-4D7C-BBCF-4CCA82BB2515}"/>
          </ac:grpSpMkLst>
        </pc:grpChg>
        <pc:grpChg chg="add mod">
          <ac:chgData name="Debora Santos" userId="a64d79716d8b1654" providerId="LiveId" clId="{F3C4CD14-66FD-4F90-BB11-7D9C8561F3F0}" dt="2021-05-02T22:03:50.855" v="1675" actId="164"/>
          <ac:grpSpMkLst>
            <pc:docMk/>
            <pc:sldMk cId="916290883" sldId="368"/>
            <ac:grpSpMk id="21" creationId="{866F3B65-59A4-48FC-9413-13FB855C0AB4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24" creationId="{AE68D5D5-1DB4-40B6-89B3-857B27E96E01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27" creationId="{FE62E4F0-CF38-48F1-B0C9-887E2AC45E53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30" creationId="{578A4C64-4884-4DA4-94D9-44B0E10719EB}"/>
          </ac:grpSpMkLst>
        </pc:grpChg>
        <pc:grpChg chg="add mod">
          <ac:chgData name="Debora Santos" userId="a64d79716d8b1654" providerId="LiveId" clId="{F3C4CD14-66FD-4F90-BB11-7D9C8561F3F0}" dt="2021-05-02T22:03:44.205" v="1674" actId="571"/>
          <ac:grpSpMkLst>
            <pc:docMk/>
            <pc:sldMk cId="916290883" sldId="368"/>
            <ac:grpSpMk id="33" creationId="{92B7B6DE-9C17-4B27-A38D-4A53F8918638}"/>
          </ac:grpSpMkLst>
        </pc:grpChg>
        <pc:grpChg chg="add mod">
          <ac:chgData name="Debora Santos" userId="a64d79716d8b1654" providerId="LiveId" clId="{F3C4CD14-66FD-4F90-BB11-7D9C8561F3F0}" dt="2021-05-02T22:04:00.471" v="1678" actId="1076"/>
          <ac:grpSpMkLst>
            <pc:docMk/>
            <pc:sldMk cId="916290883" sldId="368"/>
            <ac:grpSpMk id="36" creationId="{B72FDEB8-115B-4EC5-94D6-49481C696D15}"/>
          </ac:grpSpMkLst>
        </pc:grpChg>
      </pc:sldChg>
      <pc:sldMasterChg chg="delSldLayout">
        <pc:chgData name="Debora Santos" userId="a64d79716d8b1654" providerId="LiveId" clId="{F3C4CD14-66FD-4F90-BB11-7D9C8561F3F0}" dt="2021-05-02T21:35:36.189" v="393" actId="47"/>
        <pc:sldMasterMkLst>
          <pc:docMk/>
          <pc:sldMasterMk cId="2670174220" sldId="2147483652"/>
        </pc:sldMasterMkLst>
        <pc:sldLayoutChg chg="del">
          <pc:chgData name="Debora Santos" userId="a64d79716d8b1654" providerId="LiveId" clId="{F3C4CD14-66FD-4F90-BB11-7D9C8561F3F0}" dt="2021-05-02T21:35:36.189" v="393" actId="47"/>
          <pc:sldLayoutMkLst>
            <pc:docMk/>
            <pc:sldMasterMk cId="2670174220" sldId="2147483652"/>
            <pc:sldLayoutMk cId="2852074685" sldId="214748373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346866" y="421166"/>
            <a:ext cx="506261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Recommender System Study Case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634099" y="3393836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402056" y="650960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2812808" y="3228771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346866" y="2268143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245549" y="2221047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069618" y="4136839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2801434" y="688995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780414" y="2156767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613425" y="4446362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693547" y="3220894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3950688" y="3272782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5950730" y="1788129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461015" y="3144552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3974718" y="536362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482946" y="5776288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823107" y="2893549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210598" y="4220806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273675" y="2957212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717084" y="754306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5794540" y="1710034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367177" y="4567443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932848" y="3113031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932848" y="2050338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50867" y="4366651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145917" y="3895326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436154" y="4333584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</p:cNvCxnSpPr>
          <p:nvPr/>
        </p:nvCxnSpPr>
        <p:spPr>
          <a:xfrm flipH="1" flipV="1">
            <a:off x="4295370" y="679973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127351" y="841628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5927857" y="941646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235279" y="796923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2801434" y="2050338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445431" y="5201952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3950688" y="4366651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155107" y="5153322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042589" y="3003290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461015" y="2744519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4861641" y="3453231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6904424" y="941646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477733" y="2837139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403122" y="3144552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289241" y="5538531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403122" y="4413330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613425" y="5671848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6918256" y="559563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552055" y="86404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531054" y="265387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906348" y="1626953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73966" y="163791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5872635" y="1866224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30">
            <a:extLst>
              <a:ext uri="{FF2B5EF4-FFF2-40B4-BE49-F238E27FC236}">
                <a16:creationId xmlns:a16="http://schemas.microsoft.com/office/drawing/2014/main" id="{2F3A08CD-0751-44BC-B742-D241D36B387E}"/>
              </a:ext>
            </a:extLst>
          </p:cNvPr>
          <p:cNvSpPr/>
          <p:nvPr/>
        </p:nvSpPr>
        <p:spPr>
          <a:xfrm>
            <a:off x="671192" y="874686"/>
            <a:ext cx="404811" cy="39625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7" name="Smiley Face 12">
            <a:extLst>
              <a:ext uri="{FF2B5EF4-FFF2-40B4-BE49-F238E27FC236}">
                <a16:creationId xmlns:a16="http://schemas.microsoft.com/office/drawing/2014/main" id="{920E06D5-3A2A-4B40-95EB-0BDDEB256E26}"/>
              </a:ext>
            </a:extLst>
          </p:cNvPr>
          <p:cNvSpPr/>
          <p:nvPr/>
        </p:nvSpPr>
        <p:spPr>
          <a:xfrm>
            <a:off x="7059031" y="5671847"/>
            <a:ext cx="378411" cy="31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F9F63EE-5941-4C96-864D-548E1658686C}"/>
              </a:ext>
            </a:extLst>
          </p:cNvPr>
          <p:cNvSpPr/>
          <p:nvPr/>
        </p:nvSpPr>
        <p:spPr>
          <a:xfrm>
            <a:off x="2673834" y="2664787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Smiley Face 14">
            <a:extLst>
              <a:ext uri="{FF2B5EF4-FFF2-40B4-BE49-F238E27FC236}">
                <a16:creationId xmlns:a16="http://schemas.microsoft.com/office/drawing/2014/main" id="{088CE6A7-BA31-429F-9613-E1A3D5132CB9}"/>
              </a:ext>
            </a:extLst>
          </p:cNvPr>
          <p:cNvSpPr/>
          <p:nvPr/>
        </p:nvSpPr>
        <p:spPr>
          <a:xfrm>
            <a:off x="4038804" y="1682300"/>
            <a:ext cx="378411" cy="3263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4" name="Freeform 32">
            <a:extLst>
              <a:ext uri="{FF2B5EF4-FFF2-40B4-BE49-F238E27FC236}">
                <a16:creationId xmlns:a16="http://schemas.microsoft.com/office/drawing/2014/main" id="{B81A9133-6655-4030-B8C1-4DD3196CE88F}"/>
              </a:ext>
            </a:extLst>
          </p:cNvPr>
          <p:cNvSpPr/>
          <p:nvPr/>
        </p:nvSpPr>
        <p:spPr>
          <a:xfrm rot="10503644">
            <a:off x="7034671" y="1674358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5" name="TextBox 319">
            <a:extLst>
              <a:ext uri="{FF2B5EF4-FFF2-40B4-BE49-F238E27FC236}">
                <a16:creationId xmlns:a16="http://schemas.microsoft.com/office/drawing/2014/main" id="{8192F274-7C13-459C-AFE2-E13DC6CB2692}"/>
              </a:ext>
            </a:extLst>
          </p:cNvPr>
          <p:cNvSpPr txBox="1"/>
          <p:nvPr/>
        </p:nvSpPr>
        <p:spPr>
          <a:xfrm>
            <a:off x="8544124" y="5906767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0B3F3D-C9A8-4A4C-BE9B-FDBF78CB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B63C83-B645-4AF9-B968-BB2EB31646E9}"/>
              </a:ext>
            </a:extLst>
          </p:cNvPr>
          <p:cNvSpPr/>
          <p:nvPr/>
        </p:nvSpPr>
        <p:spPr>
          <a:xfrm>
            <a:off x="3930115" y="804165"/>
            <a:ext cx="7903779" cy="518753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85B53DAD-F8D3-47E6-9E71-93C68BEEB6F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7F1B85F-8A88-402A-BF4B-5EDCDB5738DD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27E6C788-314F-4A41-9889-C68183A636C9}"/>
              </a:ext>
            </a:extLst>
          </p:cNvPr>
          <p:cNvSpPr txBox="1">
            <a:spLocks/>
          </p:cNvSpPr>
          <p:nvPr/>
        </p:nvSpPr>
        <p:spPr>
          <a:xfrm>
            <a:off x="6210133" y="1168374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8F667C3F-A4AF-43FB-A791-A83E63DF8A29}"/>
              </a:ext>
            </a:extLst>
          </p:cNvPr>
          <p:cNvGrpSpPr/>
          <p:nvPr/>
        </p:nvGrpSpPr>
        <p:grpSpPr>
          <a:xfrm>
            <a:off x="1534834" y="3194059"/>
            <a:ext cx="1176134" cy="2038755"/>
            <a:chOff x="3688167" y="3417317"/>
            <a:chExt cx="1152686" cy="2202466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4CD38EBB-7091-47A0-82DB-96A0ECF69724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1EC19B3-8F93-4B9D-B6F9-4AEC7E81096B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7F99093A-9AC3-4080-A4E1-1647D3E32D20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AD7489-32C2-4750-BD0C-ED2EC9CDD1DC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7AAA9133-C641-4CA6-9089-5C0D4E4C3D8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208D7E17-88CC-4BFF-89FA-AABA2124C5E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Oval 68">
            <a:extLst>
              <a:ext uri="{FF2B5EF4-FFF2-40B4-BE49-F238E27FC236}">
                <a16:creationId xmlns:a16="http://schemas.microsoft.com/office/drawing/2014/main" id="{A6976E78-363C-45EF-8B11-DA9C2370B3ED}"/>
              </a:ext>
            </a:extLst>
          </p:cNvPr>
          <p:cNvSpPr/>
          <p:nvPr/>
        </p:nvSpPr>
        <p:spPr>
          <a:xfrm rot="205243">
            <a:off x="2804316" y="2498754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68">
            <a:extLst>
              <a:ext uri="{FF2B5EF4-FFF2-40B4-BE49-F238E27FC236}">
                <a16:creationId xmlns:a16="http://schemas.microsoft.com/office/drawing/2014/main" id="{766CC40C-9E8D-47F9-82E7-A866F99BAD39}"/>
              </a:ext>
            </a:extLst>
          </p:cNvPr>
          <p:cNvSpPr/>
          <p:nvPr/>
        </p:nvSpPr>
        <p:spPr>
          <a:xfrm rot="285145" flipV="1">
            <a:off x="2809237" y="3878950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986A1FD3-AD97-4363-A432-864BBCD0BDE0}"/>
              </a:ext>
            </a:extLst>
          </p:cNvPr>
          <p:cNvSpPr/>
          <p:nvPr/>
        </p:nvSpPr>
        <p:spPr>
          <a:xfrm rot="3052891" flipH="1">
            <a:off x="1710966" y="1960650"/>
            <a:ext cx="859386" cy="826071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D0EBC916-E948-48DE-828F-FDCF22F67A1B}"/>
              </a:ext>
            </a:extLst>
          </p:cNvPr>
          <p:cNvSpPr/>
          <p:nvPr/>
        </p:nvSpPr>
        <p:spPr>
          <a:xfrm rot="21302571" flipH="1">
            <a:off x="387058" y="2581776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4EF007FC-2DC0-4995-9CFD-A7A13C2D9D6F}"/>
              </a:ext>
            </a:extLst>
          </p:cNvPr>
          <p:cNvSpPr/>
          <p:nvPr/>
        </p:nvSpPr>
        <p:spPr>
          <a:xfrm rot="726905" flipH="1" flipV="1">
            <a:off x="426201" y="3932125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89488A22-529E-44D6-9A32-45B24C565B3D}"/>
              </a:ext>
            </a:extLst>
          </p:cNvPr>
          <p:cNvGrpSpPr/>
          <p:nvPr/>
        </p:nvGrpSpPr>
        <p:grpSpPr>
          <a:xfrm>
            <a:off x="2252206" y="4375825"/>
            <a:ext cx="1132898" cy="1837659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479FF73B-CC3B-4907-B0FE-7A3178930AE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4C8DB738-1A4F-41E2-9C47-8C33B5DA8476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Marcador de Posição do Texto 1">
            <a:extLst>
              <a:ext uri="{FF2B5EF4-FFF2-40B4-BE49-F238E27FC236}">
                <a16:creationId xmlns:a16="http://schemas.microsoft.com/office/drawing/2014/main" id="{046071D5-B8A2-4667-A6F3-6597C98BCAE5}"/>
              </a:ext>
            </a:extLst>
          </p:cNvPr>
          <p:cNvSpPr txBox="1">
            <a:spLocks/>
          </p:cNvSpPr>
          <p:nvPr/>
        </p:nvSpPr>
        <p:spPr>
          <a:xfrm>
            <a:off x="1555934" y="4045984"/>
            <a:ext cx="1294947" cy="568243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ManyGiftsUK</a:t>
            </a:r>
            <a:endParaRPr lang="pt-PT" sz="11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E732F852-37B4-494E-B7C4-5C0CF2C3916A}"/>
              </a:ext>
            </a:extLst>
          </p:cNvPr>
          <p:cNvSpPr/>
          <p:nvPr/>
        </p:nvSpPr>
        <p:spPr>
          <a:xfrm>
            <a:off x="525741" y="27274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B26E8D5-70FB-4346-9864-AA37C154DD66}"/>
              </a:ext>
            </a:extLst>
          </p:cNvPr>
          <p:cNvSpPr/>
          <p:nvPr/>
        </p:nvSpPr>
        <p:spPr>
          <a:xfrm>
            <a:off x="3211496" y="401963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3ADDF1E-93FB-4BA9-9F47-2901A944256E}"/>
              </a:ext>
            </a:extLst>
          </p:cNvPr>
          <p:cNvSpPr/>
          <p:nvPr/>
        </p:nvSpPr>
        <p:spPr>
          <a:xfrm>
            <a:off x="509289" y="4045984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157A127-06FD-4B16-8DD8-F572C2FE0EEF}"/>
              </a:ext>
            </a:extLst>
          </p:cNvPr>
          <p:cNvSpPr/>
          <p:nvPr/>
        </p:nvSpPr>
        <p:spPr>
          <a:xfrm>
            <a:off x="3090993" y="26699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5247C88-A4C6-410B-A578-6B0DFADF3C9F}"/>
              </a:ext>
            </a:extLst>
          </p:cNvPr>
          <p:cNvSpPr/>
          <p:nvPr/>
        </p:nvSpPr>
        <p:spPr>
          <a:xfrm>
            <a:off x="1818265" y="2010894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BA811CE-1169-40F7-8654-9B20D616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82962"/>
            <a:ext cx="1247857" cy="1247857"/>
          </a:xfrm>
          <a:prstGeom prst="rect">
            <a:avLst/>
          </a:prstGeom>
        </p:spPr>
      </p:pic>
      <p:sp>
        <p:nvSpPr>
          <p:cNvPr id="39" name="Marcador de Posição do Texto 1">
            <a:extLst>
              <a:ext uri="{FF2B5EF4-FFF2-40B4-BE49-F238E27FC236}">
                <a16:creationId xmlns:a16="http://schemas.microsoft.com/office/drawing/2014/main" id="{7100198A-2DE5-4C22-AF49-E9DC82B5B7E3}"/>
              </a:ext>
            </a:extLst>
          </p:cNvPr>
          <p:cNvSpPr txBox="1">
            <a:spLocks/>
          </p:cNvSpPr>
          <p:nvPr/>
        </p:nvSpPr>
        <p:spPr>
          <a:xfrm>
            <a:off x="6348663" y="3510200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SUCESS CRITERIA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FF5756-A627-4102-B0D7-3735ECDC022C}"/>
              </a:ext>
            </a:extLst>
          </p:cNvPr>
          <p:cNvGrpSpPr/>
          <p:nvPr/>
        </p:nvGrpSpPr>
        <p:grpSpPr>
          <a:xfrm>
            <a:off x="5684641" y="1751941"/>
            <a:ext cx="5021256" cy="1985159"/>
            <a:chOff x="5252115" y="2344946"/>
            <a:chExt cx="5021256" cy="1985159"/>
          </a:xfrm>
        </p:grpSpPr>
        <p:sp>
          <p:nvSpPr>
            <p:cNvPr id="46" name="CaixaDeTexto 5">
              <a:extLst>
                <a:ext uri="{FF2B5EF4-FFF2-40B4-BE49-F238E27FC236}">
                  <a16:creationId xmlns:a16="http://schemas.microsoft.com/office/drawing/2014/main" id="{4340F363-BD96-4457-B0CE-23BD00A34D40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a recommender system.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problem: offer relevant products to new customers.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47" name="Group 269">
              <a:extLst>
                <a:ext uri="{FF2B5EF4-FFF2-40B4-BE49-F238E27FC236}">
                  <a16:creationId xmlns:a16="http://schemas.microsoft.com/office/drawing/2014/main" id="{E7695EE5-E44F-4F64-AD5F-F4851CA4989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48" name="Rectangle 270">
                <a:extLst>
                  <a:ext uri="{FF2B5EF4-FFF2-40B4-BE49-F238E27FC236}">
                    <a16:creationId xmlns:a16="http://schemas.microsoft.com/office/drawing/2014/main" id="{78ECB8A7-1DC0-40AE-9835-9D93139D7C0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Freeform: Shape 271">
                <a:extLst>
                  <a:ext uri="{FF2B5EF4-FFF2-40B4-BE49-F238E27FC236}">
                    <a16:creationId xmlns:a16="http://schemas.microsoft.com/office/drawing/2014/main" id="{D0514CC0-8D6B-4B5F-B1EF-24031395BA0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0" name="Group 269">
              <a:extLst>
                <a:ext uri="{FF2B5EF4-FFF2-40B4-BE49-F238E27FC236}">
                  <a16:creationId xmlns:a16="http://schemas.microsoft.com/office/drawing/2014/main" id="{10366BBD-D050-4A15-B3AE-80E894649145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51" name="Rectangle 270">
                <a:extLst>
                  <a:ext uri="{FF2B5EF4-FFF2-40B4-BE49-F238E27FC236}">
                    <a16:creationId xmlns:a16="http://schemas.microsoft.com/office/drawing/2014/main" id="{0D41D70E-774B-46C3-9F9C-1164D9A2B820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reeform: Shape 271">
                <a:extLst>
                  <a:ext uri="{FF2B5EF4-FFF2-40B4-BE49-F238E27FC236}">
                    <a16:creationId xmlns:a16="http://schemas.microsoft.com/office/drawing/2014/main" id="{FB20D14D-9000-4D9C-8A0E-81D677B0935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10EB28-7DCB-49E9-8739-FB00571B7F99}"/>
              </a:ext>
            </a:extLst>
          </p:cNvPr>
          <p:cNvGrpSpPr/>
          <p:nvPr/>
        </p:nvGrpSpPr>
        <p:grpSpPr>
          <a:xfrm>
            <a:off x="5684641" y="4123890"/>
            <a:ext cx="5021256" cy="1708160"/>
            <a:chOff x="5252115" y="2344946"/>
            <a:chExt cx="5021256" cy="1708160"/>
          </a:xfrm>
        </p:grpSpPr>
        <p:sp>
          <p:nvSpPr>
            <p:cNvPr id="62" name="CaixaDeTexto 5">
              <a:extLst>
                <a:ext uri="{FF2B5EF4-FFF2-40B4-BE49-F238E27FC236}">
                  <a16:creationId xmlns:a16="http://schemas.microsoft.com/office/drawing/2014/main" id="{3E8BE123-4D60-40B2-8A7A-8ADF4D72634E}"/>
                </a:ext>
              </a:extLst>
            </p:cNvPr>
            <p:cNvSpPr txBox="1"/>
            <p:nvPr/>
          </p:nvSpPr>
          <p:spPr>
            <a:xfrm>
              <a:off x="5539446" y="2344946"/>
              <a:ext cx="4733925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Increase on sales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Aft>
                  <a:spcPts val="600"/>
                </a:spcAft>
              </a:pP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Higher</a:t>
              </a:r>
              <a:r>
                <a:rPr lang="pt-BR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customer </a:t>
              </a:r>
              <a:r>
                <a:rPr lang="pt-BR" sz="1800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satisfaction</a:t>
              </a:r>
              <a:endParaRPr lang="pt-P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pt-PT" dirty="0"/>
            </a:p>
          </p:txBody>
        </p:sp>
        <p:grpSp>
          <p:nvGrpSpPr>
            <p:cNvPr id="63" name="Group 269">
              <a:extLst>
                <a:ext uri="{FF2B5EF4-FFF2-40B4-BE49-F238E27FC236}">
                  <a16:creationId xmlns:a16="http://schemas.microsoft.com/office/drawing/2014/main" id="{D9A8DBA6-09BB-4C87-9327-2A9801094F60}"/>
                </a:ext>
              </a:extLst>
            </p:cNvPr>
            <p:cNvGrpSpPr/>
            <p:nvPr/>
          </p:nvGrpSpPr>
          <p:grpSpPr>
            <a:xfrm>
              <a:off x="5252115" y="2406058"/>
              <a:ext cx="287331" cy="267883"/>
              <a:chOff x="1481943" y="1694572"/>
              <a:chExt cx="3165229" cy="2803300"/>
            </a:xfrm>
          </p:grpSpPr>
          <p:sp>
            <p:nvSpPr>
              <p:cNvPr id="67" name="Rectangle 270">
                <a:extLst>
                  <a:ext uri="{FF2B5EF4-FFF2-40B4-BE49-F238E27FC236}">
                    <a16:creationId xmlns:a16="http://schemas.microsoft.com/office/drawing/2014/main" id="{9E6975D8-BA4A-4266-8990-1EE822312DCB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271">
                <a:extLst>
                  <a:ext uri="{FF2B5EF4-FFF2-40B4-BE49-F238E27FC236}">
                    <a16:creationId xmlns:a16="http://schemas.microsoft.com/office/drawing/2014/main" id="{16552474-72CB-4DA4-8065-C7A062EBE2B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4" name="Group 269">
              <a:extLst>
                <a:ext uri="{FF2B5EF4-FFF2-40B4-BE49-F238E27FC236}">
                  <a16:creationId xmlns:a16="http://schemas.microsoft.com/office/drawing/2014/main" id="{4C4E87D8-49AD-4311-8782-7A27B290B28F}"/>
                </a:ext>
              </a:extLst>
            </p:cNvPr>
            <p:cNvGrpSpPr/>
            <p:nvPr/>
          </p:nvGrpSpPr>
          <p:grpSpPr>
            <a:xfrm>
              <a:off x="5252115" y="3395943"/>
              <a:ext cx="287331" cy="267883"/>
              <a:chOff x="1481943" y="1694572"/>
              <a:chExt cx="3165229" cy="2803300"/>
            </a:xfrm>
          </p:grpSpPr>
          <p:sp>
            <p:nvSpPr>
              <p:cNvPr id="65" name="Rectangle 270">
                <a:extLst>
                  <a:ext uri="{FF2B5EF4-FFF2-40B4-BE49-F238E27FC236}">
                    <a16:creationId xmlns:a16="http://schemas.microsoft.com/office/drawing/2014/main" id="{6FC3EB45-B2FD-41CD-8145-8B12F424A63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9E99563F-081E-4231-8985-55A25C726A7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0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EAA705-8A10-4D6E-828C-32A1E737DD0D}"/>
              </a:ext>
            </a:extLst>
          </p:cNvPr>
          <p:cNvGrpSpPr/>
          <p:nvPr/>
        </p:nvGrpSpPr>
        <p:grpSpPr>
          <a:xfrm>
            <a:off x="432964" y="1260225"/>
            <a:ext cx="5076774" cy="2339102"/>
            <a:chOff x="432964" y="1327353"/>
            <a:chExt cx="5076774" cy="233910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3D7DED0A-42DF-411F-A73C-D479E3436D1E}"/>
                </a:ext>
              </a:extLst>
            </p:cNvPr>
            <p:cNvGrpSpPr/>
            <p:nvPr/>
          </p:nvGrpSpPr>
          <p:grpSpPr>
            <a:xfrm>
              <a:off x="432964" y="1382719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E2F5E215-318F-4793-89C0-4A5953AB202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929FACA9-C6FB-4441-B433-14A3F9E1B47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8DB35F9C-2C3B-4187-A8D3-29F73F3170D5}"/>
                </a:ext>
              </a:extLst>
            </p:cNvPr>
            <p:cNvGrpSpPr/>
            <p:nvPr/>
          </p:nvGrpSpPr>
          <p:grpSpPr>
            <a:xfrm>
              <a:off x="432964" y="2321109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90E41428-8C40-4269-AD38-66A77E47288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151B3FF9-74E5-4BED-A161-43B5E1997ACE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7" name="Group 269">
              <a:extLst>
                <a:ext uri="{FF2B5EF4-FFF2-40B4-BE49-F238E27FC236}">
                  <a16:creationId xmlns:a16="http://schemas.microsoft.com/office/drawing/2014/main" id="{D002A8E1-65A9-4374-ACDF-058B6818AD0F}"/>
                </a:ext>
              </a:extLst>
            </p:cNvPr>
            <p:cNvGrpSpPr/>
            <p:nvPr/>
          </p:nvGrpSpPr>
          <p:grpSpPr>
            <a:xfrm>
              <a:off x="432964" y="3121846"/>
              <a:ext cx="287331" cy="267883"/>
              <a:chOff x="1481943" y="1694572"/>
              <a:chExt cx="3165229" cy="2803300"/>
            </a:xfrm>
          </p:grpSpPr>
          <p:sp>
            <p:nvSpPr>
              <p:cNvPr id="18" name="Rectangle 270">
                <a:extLst>
                  <a:ext uri="{FF2B5EF4-FFF2-40B4-BE49-F238E27FC236}">
                    <a16:creationId xmlns:a16="http://schemas.microsoft.com/office/drawing/2014/main" id="{BE05D00A-C020-4106-8C3D-C365D37B23A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: Shape 271">
                <a:extLst>
                  <a:ext uri="{FF2B5EF4-FFF2-40B4-BE49-F238E27FC236}">
                    <a16:creationId xmlns:a16="http://schemas.microsoft.com/office/drawing/2014/main" id="{503CA152-941B-45E2-B20F-88857FA52D9A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E5CBF8C-4D67-4F07-B8F5-FB20AA0B92AF}"/>
                </a:ext>
              </a:extLst>
            </p:cNvPr>
            <p:cNvSpPr txBox="1"/>
            <p:nvPr/>
          </p:nvSpPr>
          <p:spPr>
            <a:xfrm>
              <a:off x="956441" y="1327353"/>
              <a:ext cx="455329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period is most selling is from September-November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UK represents more than 80% of sales volume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Most customers buy only one order and few of them bought more than 15 times. </a:t>
              </a:r>
            </a:p>
          </p:txBody>
        </p: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FB928406-A502-497E-AE36-0286E853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33" y="4051816"/>
            <a:ext cx="3596605" cy="25885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F8450F-4D23-4C6C-93D1-0C88FC4B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39" y="4052481"/>
            <a:ext cx="2574828" cy="2588597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58FFE16-6001-4A77-A200-C63BE5BDB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93" y="966952"/>
            <a:ext cx="4846841" cy="25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78533-6300-4086-BF59-CEADBEC70F42}"/>
              </a:ext>
            </a:extLst>
          </p:cNvPr>
          <p:cNvGrpSpPr/>
          <p:nvPr/>
        </p:nvGrpSpPr>
        <p:grpSpPr>
          <a:xfrm>
            <a:off x="471284" y="1126647"/>
            <a:ext cx="5761679" cy="4308872"/>
            <a:chOff x="596532" y="1079201"/>
            <a:chExt cx="5761679" cy="4308872"/>
          </a:xfrm>
        </p:grpSpPr>
        <p:grpSp>
          <p:nvGrpSpPr>
            <p:cNvPr id="5" name="Group 269">
              <a:extLst>
                <a:ext uri="{FF2B5EF4-FFF2-40B4-BE49-F238E27FC236}">
                  <a16:creationId xmlns:a16="http://schemas.microsoft.com/office/drawing/2014/main" id="{EE8232C7-B9B6-45EF-ADA5-6FDE8B0AD9DC}"/>
                </a:ext>
              </a:extLst>
            </p:cNvPr>
            <p:cNvGrpSpPr/>
            <p:nvPr/>
          </p:nvGrpSpPr>
          <p:grpSpPr>
            <a:xfrm>
              <a:off x="596532" y="1126647"/>
              <a:ext cx="287331" cy="267883"/>
              <a:chOff x="1481943" y="1694572"/>
              <a:chExt cx="3165229" cy="2803300"/>
            </a:xfrm>
          </p:grpSpPr>
          <p:sp>
            <p:nvSpPr>
              <p:cNvPr id="6" name="Rectangle 270">
                <a:extLst>
                  <a:ext uri="{FF2B5EF4-FFF2-40B4-BE49-F238E27FC236}">
                    <a16:creationId xmlns:a16="http://schemas.microsoft.com/office/drawing/2014/main" id="{B006E5E5-A588-4E48-ADCB-A4599C33E05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271">
                <a:extLst>
                  <a:ext uri="{FF2B5EF4-FFF2-40B4-BE49-F238E27FC236}">
                    <a16:creationId xmlns:a16="http://schemas.microsoft.com/office/drawing/2014/main" id="{AE496AFC-EFAB-4A63-B3DC-CB90F53C4A1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8" name="Group 269">
              <a:extLst>
                <a:ext uri="{FF2B5EF4-FFF2-40B4-BE49-F238E27FC236}">
                  <a16:creationId xmlns:a16="http://schemas.microsoft.com/office/drawing/2014/main" id="{B50D1444-C1B5-4E80-9A04-E6412AB8ED8F}"/>
                </a:ext>
              </a:extLst>
            </p:cNvPr>
            <p:cNvGrpSpPr/>
            <p:nvPr/>
          </p:nvGrpSpPr>
          <p:grpSpPr>
            <a:xfrm>
              <a:off x="596532" y="3147903"/>
              <a:ext cx="287331" cy="267883"/>
              <a:chOff x="1481943" y="1694572"/>
              <a:chExt cx="3165229" cy="2803300"/>
            </a:xfrm>
          </p:grpSpPr>
          <p:sp>
            <p:nvSpPr>
              <p:cNvPr id="9" name="Rectangle 270">
                <a:extLst>
                  <a:ext uri="{FF2B5EF4-FFF2-40B4-BE49-F238E27FC236}">
                    <a16:creationId xmlns:a16="http://schemas.microsoft.com/office/drawing/2014/main" id="{FC086748-8555-42D5-8890-1A4BDF2700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: Shape 271">
                <a:extLst>
                  <a:ext uri="{FF2B5EF4-FFF2-40B4-BE49-F238E27FC236}">
                    <a16:creationId xmlns:a16="http://schemas.microsoft.com/office/drawing/2014/main" id="{56452866-735C-415A-A3B9-6314BC819441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9F9C564-2FC2-4DF7-B8A6-3DE017914F07}"/>
                </a:ext>
              </a:extLst>
            </p:cNvPr>
            <p:cNvSpPr txBox="1"/>
            <p:nvPr/>
          </p:nvSpPr>
          <p:spPr>
            <a:xfrm>
              <a:off x="955696" y="1079201"/>
              <a:ext cx="5402515" cy="430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Preparation:</a:t>
              </a:r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 duplicates observations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Eliminate </a:t>
              </a:r>
              <a:r>
                <a:rPr lang="en-US" sz="1800" i="1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StockCode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items which didn’t fit the proposed format</a:t>
              </a: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emove items which price were equal 0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2% removed of total data</a:t>
              </a:r>
            </a:p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Engineering:</a:t>
              </a:r>
              <a:r>
                <a:rPr lang="en-US" sz="18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Only one new variable created: Month-Year.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missing </a:t>
              </a:r>
              <a:r>
                <a:rPr lang="pt-PT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there were created a fake customer id number, according the invoice number to analyse the sales. To recommendations, they were treated as a new customer. 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84D4084-87F2-4929-ACED-82ED829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79" y="5064397"/>
            <a:ext cx="2819413" cy="159100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9B81CA7-BFFF-48A3-B809-5785DE85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65D86-919D-44E2-9B1B-C31E23C460F9}"/>
              </a:ext>
            </a:extLst>
          </p:cNvPr>
          <p:cNvGrpSpPr/>
          <p:nvPr/>
        </p:nvGrpSpPr>
        <p:grpSpPr>
          <a:xfrm>
            <a:off x="6758994" y="1082946"/>
            <a:ext cx="4106762" cy="5339923"/>
            <a:chOff x="7035016" y="1079842"/>
            <a:chExt cx="4106762" cy="5339923"/>
          </a:xfrm>
        </p:grpSpPr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639A53F-B8D0-4628-9110-8C0C17B7675F}"/>
                </a:ext>
              </a:extLst>
            </p:cNvPr>
            <p:cNvGrpSpPr/>
            <p:nvPr/>
          </p:nvGrpSpPr>
          <p:grpSpPr>
            <a:xfrm>
              <a:off x="7035016" y="1126647"/>
              <a:ext cx="287331" cy="267883"/>
              <a:chOff x="1481943" y="1694572"/>
              <a:chExt cx="3165229" cy="2803300"/>
            </a:xfrm>
          </p:grpSpPr>
          <p:sp>
            <p:nvSpPr>
              <p:cNvPr id="23" name="Rectangle 270">
                <a:extLst>
                  <a:ext uri="{FF2B5EF4-FFF2-40B4-BE49-F238E27FC236}">
                    <a16:creationId xmlns:a16="http://schemas.microsoft.com/office/drawing/2014/main" id="{2EA36AD6-9EA8-4186-A0AF-3A7A06CC0A06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: Shape 271">
                <a:extLst>
                  <a:ext uri="{FF2B5EF4-FFF2-40B4-BE49-F238E27FC236}">
                    <a16:creationId xmlns:a16="http://schemas.microsoft.com/office/drawing/2014/main" id="{5E4A9527-4A0D-495D-851A-9F8C400D682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A00EA-6102-4693-B6C0-C2C5969E3358}"/>
                </a:ext>
              </a:extLst>
            </p:cNvPr>
            <p:cNvSpPr txBox="1"/>
            <p:nvPr/>
          </p:nvSpPr>
          <p:spPr>
            <a:xfrm>
              <a:off x="7436616" y="1079842"/>
              <a:ext cx="3705162" cy="5339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18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Modelling:</a:t>
              </a: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 sparsity</a:t>
              </a:r>
            </a:p>
            <a:p>
              <a:pPr marL="28575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Grouped the data according with the quantity (Level confidence) and removed items/users with quantity = 0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2 sparse matrices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Split training and test data (20%) – Masked data.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Fit the models: ALS, LMF and BPR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HyperParameter tunning</a:t>
              </a:r>
            </a:p>
            <a:p>
              <a:pPr lvl="0" algn="just">
                <a:spcBef>
                  <a:spcPts val="600"/>
                </a:spcBef>
              </a:pPr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pt-BR" b="1" u="sng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Evaluation</a:t>
              </a:r>
              <a:r>
                <a:rPr lang="pt-BR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AUC Metric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PT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Analysis of recommendations</a:t>
              </a:r>
            </a:p>
            <a:p>
              <a:endPara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grpSp>
          <p:nvGrpSpPr>
            <p:cNvPr id="25" name="Group 269">
              <a:extLst>
                <a:ext uri="{FF2B5EF4-FFF2-40B4-BE49-F238E27FC236}">
                  <a16:creationId xmlns:a16="http://schemas.microsoft.com/office/drawing/2014/main" id="{7B909BD4-8563-4E3A-8F3F-26E75AB3E737}"/>
                </a:ext>
              </a:extLst>
            </p:cNvPr>
            <p:cNvGrpSpPr/>
            <p:nvPr/>
          </p:nvGrpSpPr>
          <p:grpSpPr>
            <a:xfrm>
              <a:off x="7070544" y="4930455"/>
              <a:ext cx="287331" cy="267883"/>
              <a:chOff x="1481943" y="1694572"/>
              <a:chExt cx="3165229" cy="2803300"/>
            </a:xfrm>
          </p:grpSpPr>
          <p:sp>
            <p:nvSpPr>
              <p:cNvPr id="26" name="Rectangle 270">
                <a:extLst>
                  <a:ext uri="{FF2B5EF4-FFF2-40B4-BE49-F238E27FC236}">
                    <a16:creationId xmlns:a16="http://schemas.microsoft.com/office/drawing/2014/main" id="{70D2D766-D346-40BA-A811-D382B666D005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1">
                <a:extLst>
                  <a:ext uri="{FF2B5EF4-FFF2-40B4-BE49-F238E27FC236}">
                    <a16:creationId xmlns:a16="http://schemas.microsoft.com/office/drawing/2014/main" id="{0A3E7847-48EF-4228-A76F-9F62F22ACDB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19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RESULTS 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896391" y="1307231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grpSp>
        <p:nvGrpSpPr>
          <p:cNvPr id="13" name="Group 269">
            <a:extLst>
              <a:ext uri="{FF2B5EF4-FFF2-40B4-BE49-F238E27FC236}">
                <a16:creationId xmlns:a16="http://schemas.microsoft.com/office/drawing/2014/main" id="{B89F2730-A112-45EB-A693-D3492C018859}"/>
              </a:ext>
            </a:extLst>
          </p:cNvPr>
          <p:cNvGrpSpPr/>
          <p:nvPr/>
        </p:nvGrpSpPr>
        <p:grpSpPr>
          <a:xfrm>
            <a:off x="1609060" y="1342227"/>
            <a:ext cx="287331" cy="267883"/>
            <a:chOff x="1481943" y="1694572"/>
            <a:chExt cx="3165229" cy="2803300"/>
          </a:xfrm>
        </p:grpSpPr>
        <p:sp>
          <p:nvSpPr>
            <p:cNvPr id="14" name="Rectangle 270">
              <a:extLst>
                <a:ext uri="{FF2B5EF4-FFF2-40B4-BE49-F238E27FC236}">
                  <a16:creationId xmlns:a16="http://schemas.microsoft.com/office/drawing/2014/main" id="{193A6AAA-F0EE-435F-A159-B6596B3735EA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271">
              <a:extLst>
                <a:ext uri="{FF2B5EF4-FFF2-40B4-BE49-F238E27FC236}">
                  <a16:creationId xmlns:a16="http://schemas.microsoft.com/office/drawing/2014/main" id="{95AADE7F-5F1F-43E0-B041-A10124393A9F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956441" y="1743003"/>
            <a:ext cx="45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Final: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AlternatingLeastSquares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4FE89A95-E77E-4E89-BE40-FC7DB5DA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18" name="Group 269">
            <a:extLst>
              <a:ext uri="{FF2B5EF4-FFF2-40B4-BE49-F238E27FC236}">
                <a16:creationId xmlns:a16="http://schemas.microsoft.com/office/drawing/2014/main" id="{B8588585-5472-4D0D-9793-4F450F34A9E7}"/>
              </a:ext>
            </a:extLst>
          </p:cNvPr>
          <p:cNvGrpSpPr/>
          <p:nvPr/>
        </p:nvGrpSpPr>
        <p:grpSpPr>
          <a:xfrm>
            <a:off x="1609060" y="1325552"/>
            <a:ext cx="287331" cy="267883"/>
            <a:chOff x="1481943" y="1694572"/>
            <a:chExt cx="3165229" cy="2803300"/>
          </a:xfrm>
        </p:grpSpPr>
        <p:sp>
          <p:nvSpPr>
            <p:cNvPr id="19" name="Rectangle 270">
              <a:extLst>
                <a:ext uri="{FF2B5EF4-FFF2-40B4-BE49-F238E27FC236}">
                  <a16:creationId xmlns:a16="http://schemas.microsoft.com/office/drawing/2014/main" id="{03A43A99-D39B-4743-B697-F1184BEE80EF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271">
              <a:extLst>
                <a:ext uri="{FF2B5EF4-FFF2-40B4-BE49-F238E27FC236}">
                  <a16:creationId xmlns:a16="http://schemas.microsoft.com/office/drawing/2014/main" id="{DC5FC864-166A-4EBC-B972-522368C0C04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0393C-2869-4563-87C2-FD7944933B18}"/>
              </a:ext>
            </a:extLst>
          </p:cNvPr>
          <p:cNvGrpSpPr/>
          <p:nvPr/>
        </p:nvGrpSpPr>
        <p:grpSpPr>
          <a:xfrm>
            <a:off x="7320050" y="541584"/>
            <a:ext cx="2734340" cy="400110"/>
            <a:chOff x="7464429" y="1290556"/>
            <a:chExt cx="2734340" cy="400110"/>
          </a:xfrm>
        </p:grpSpPr>
        <p:sp>
          <p:nvSpPr>
            <p:cNvPr id="25" name="CaixaDeTexto 11">
              <a:extLst>
                <a:ext uri="{FF2B5EF4-FFF2-40B4-BE49-F238E27FC236}">
                  <a16:creationId xmlns:a16="http://schemas.microsoft.com/office/drawing/2014/main" id="{35F45BCC-7C94-4BFD-A98E-31D074235997}"/>
                </a:ext>
              </a:extLst>
            </p:cNvPr>
            <p:cNvSpPr txBox="1"/>
            <p:nvPr/>
          </p:nvSpPr>
          <p:spPr>
            <a:xfrm>
              <a:off x="7751760" y="1290556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  <p:grpSp>
          <p:nvGrpSpPr>
            <p:cNvPr id="27" name="Group 269">
              <a:extLst>
                <a:ext uri="{FF2B5EF4-FFF2-40B4-BE49-F238E27FC236}">
                  <a16:creationId xmlns:a16="http://schemas.microsoft.com/office/drawing/2014/main" id="{86738370-F986-4DF3-B7AE-6F8B7D9EB598}"/>
                </a:ext>
              </a:extLst>
            </p:cNvPr>
            <p:cNvGrpSpPr/>
            <p:nvPr/>
          </p:nvGrpSpPr>
          <p:grpSpPr>
            <a:xfrm>
              <a:off x="7464429" y="1325552"/>
              <a:ext cx="287331" cy="267883"/>
              <a:chOff x="1481943" y="1694572"/>
              <a:chExt cx="3165229" cy="2803300"/>
            </a:xfrm>
          </p:grpSpPr>
          <p:sp>
            <p:nvSpPr>
              <p:cNvPr id="28" name="Rectangle 270">
                <a:extLst>
                  <a:ext uri="{FF2B5EF4-FFF2-40B4-BE49-F238E27FC236}">
                    <a16:creationId xmlns:a16="http://schemas.microsoft.com/office/drawing/2014/main" id="{2F2C90A6-7325-44A5-9C0A-32568D10950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71">
                <a:extLst>
                  <a:ext uri="{FF2B5EF4-FFF2-40B4-BE49-F238E27FC236}">
                    <a16:creationId xmlns:a16="http://schemas.microsoft.com/office/drawing/2014/main" id="{C3E6346A-E3D9-4F31-9CDB-1E5C68B23226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A93E77-0F01-4F2F-A66D-DA0FC3B81560}"/>
              </a:ext>
            </a:extLst>
          </p:cNvPr>
          <p:cNvGrpSpPr/>
          <p:nvPr/>
        </p:nvGrpSpPr>
        <p:grpSpPr>
          <a:xfrm>
            <a:off x="7320050" y="3429000"/>
            <a:ext cx="2734340" cy="400110"/>
            <a:chOff x="7464429" y="4182264"/>
            <a:chExt cx="2734340" cy="400110"/>
          </a:xfrm>
        </p:grpSpPr>
        <p:sp>
          <p:nvSpPr>
            <p:cNvPr id="30" name="CaixaDeTexto 11">
              <a:extLst>
                <a:ext uri="{FF2B5EF4-FFF2-40B4-BE49-F238E27FC236}">
                  <a16:creationId xmlns:a16="http://schemas.microsoft.com/office/drawing/2014/main" id="{B0245855-11BF-46BF-8BC8-65091B629DA8}"/>
                </a:ext>
              </a:extLst>
            </p:cNvPr>
            <p:cNvSpPr txBox="1"/>
            <p:nvPr/>
          </p:nvSpPr>
          <p:spPr>
            <a:xfrm>
              <a:off x="7751760" y="4182264"/>
              <a:ext cx="244700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Cold Star problem</a:t>
              </a:r>
            </a:p>
          </p:txBody>
        </p:sp>
        <p:grpSp>
          <p:nvGrpSpPr>
            <p:cNvPr id="31" name="Group 269">
              <a:extLst>
                <a:ext uri="{FF2B5EF4-FFF2-40B4-BE49-F238E27FC236}">
                  <a16:creationId xmlns:a16="http://schemas.microsoft.com/office/drawing/2014/main" id="{A5637F94-4EBC-4BB7-A39A-39A0A162553F}"/>
                </a:ext>
              </a:extLst>
            </p:cNvPr>
            <p:cNvGrpSpPr/>
            <p:nvPr/>
          </p:nvGrpSpPr>
          <p:grpSpPr>
            <a:xfrm>
              <a:off x="7464429" y="4224313"/>
              <a:ext cx="287331" cy="267883"/>
              <a:chOff x="1481943" y="1694572"/>
              <a:chExt cx="3165229" cy="2803300"/>
            </a:xfrm>
          </p:grpSpPr>
          <p:sp>
            <p:nvSpPr>
              <p:cNvPr id="32" name="Rectangle 270">
                <a:extLst>
                  <a:ext uri="{FF2B5EF4-FFF2-40B4-BE49-F238E27FC236}">
                    <a16:creationId xmlns:a16="http://schemas.microsoft.com/office/drawing/2014/main" id="{32F695ED-86BB-476A-A19A-26532857D7B7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271">
                <a:extLst>
                  <a:ext uri="{FF2B5EF4-FFF2-40B4-BE49-F238E27FC236}">
                    <a16:creationId xmlns:a16="http://schemas.microsoft.com/office/drawing/2014/main" id="{AFFEC80E-AED0-4E8A-9CCD-4D5B859FB9F8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D63875-E315-42BD-9036-D30795C8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46" y="1156727"/>
            <a:ext cx="3286125" cy="1428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E770E-4511-4300-9FED-A7A8B527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15" y="1156728"/>
            <a:ext cx="2857498" cy="14287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84202-2F3A-4881-9B38-1947689FB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966" y="4109844"/>
            <a:ext cx="2266950" cy="12096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31E50D-2EC4-4909-B683-F420971C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41" y="2416330"/>
            <a:ext cx="3161817" cy="22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TAKEAWAYS</a:t>
            </a:r>
            <a:endParaRPr lang="pt-PT" sz="36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B7636657-EF94-479E-A805-A15C395A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72FDEB8-115B-4EC5-94D6-49481C696D15}"/>
              </a:ext>
            </a:extLst>
          </p:cNvPr>
          <p:cNvGrpSpPr/>
          <p:nvPr/>
        </p:nvGrpSpPr>
        <p:grpSpPr>
          <a:xfrm>
            <a:off x="956441" y="1370816"/>
            <a:ext cx="10231889" cy="3831818"/>
            <a:chOff x="596532" y="1274564"/>
            <a:chExt cx="10231889" cy="3831818"/>
          </a:xfrm>
        </p:grpSpPr>
        <p:grpSp>
          <p:nvGrpSpPr>
            <p:cNvPr id="6" name="Group 269">
              <a:extLst>
                <a:ext uri="{FF2B5EF4-FFF2-40B4-BE49-F238E27FC236}">
                  <a16:creationId xmlns:a16="http://schemas.microsoft.com/office/drawing/2014/main" id="{4B4AF1EF-3298-46EF-8C52-05DACB15463D}"/>
                </a:ext>
              </a:extLst>
            </p:cNvPr>
            <p:cNvGrpSpPr/>
            <p:nvPr/>
          </p:nvGrpSpPr>
          <p:grpSpPr>
            <a:xfrm>
              <a:off x="596532" y="1386291"/>
              <a:ext cx="287331" cy="267883"/>
              <a:chOff x="1481943" y="1694572"/>
              <a:chExt cx="3165229" cy="2803300"/>
            </a:xfrm>
          </p:grpSpPr>
          <p:sp>
            <p:nvSpPr>
              <p:cNvPr id="7" name="Rectangle 270">
                <a:extLst>
                  <a:ext uri="{FF2B5EF4-FFF2-40B4-BE49-F238E27FC236}">
                    <a16:creationId xmlns:a16="http://schemas.microsoft.com/office/drawing/2014/main" id="{488DA6B4-6B4C-4754-8F70-1B8E95FC5C72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: Shape 271">
                <a:extLst>
                  <a:ext uri="{FF2B5EF4-FFF2-40B4-BE49-F238E27FC236}">
                    <a16:creationId xmlns:a16="http://schemas.microsoft.com/office/drawing/2014/main" id="{4BE7013D-A081-4A35-A203-122394C474D9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1" name="CaixaDeTexto 14">
              <a:extLst>
                <a:ext uri="{FF2B5EF4-FFF2-40B4-BE49-F238E27FC236}">
                  <a16:creationId xmlns:a16="http://schemas.microsoft.com/office/drawing/2014/main" id="{5F904B73-BCF3-4113-99F4-6CFD2ED4B220}"/>
                </a:ext>
              </a:extLst>
            </p:cNvPr>
            <p:cNvSpPr txBox="1"/>
            <p:nvPr/>
          </p:nvSpPr>
          <p:spPr>
            <a:xfrm>
              <a:off x="1095143" y="1274564"/>
              <a:ext cx="973327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Results: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model presents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AUC of 80% that means the model predict property recommendations 80% of the times. </a:t>
              </a: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Cold Star Problem: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Recommendations will be made according with the location of the customer.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Step: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 the recommender system on the website.</a:t>
              </a:r>
            </a:p>
            <a:p>
              <a:pPr lvl="0" algn="just">
                <a:spcBef>
                  <a:spcPts val="600"/>
                </a:spcBef>
              </a:pPr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r>
                <a:rPr lang="en-US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Suggestions: 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Collect customer preferences to improve the recommendations of new customers</a:t>
              </a:r>
            </a:p>
            <a:p>
              <a:pPr marL="285750" lvl="0" indent="-285750" algn="just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More data about products attributes. </a:t>
              </a: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just">
                <a:spcBef>
                  <a:spcPts val="600"/>
                </a:spcBef>
              </a:pPr>
              <a:endPara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269">
              <a:extLst>
                <a:ext uri="{FF2B5EF4-FFF2-40B4-BE49-F238E27FC236}">
                  <a16:creationId xmlns:a16="http://schemas.microsoft.com/office/drawing/2014/main" id="{476BBDCC-92E9-4B41-8941-D658A09B6C73}"/>
                </a:ext>
              </a:extLst>
            </p:cNvPr>
            <p:cNvGrpSpPr/>
            <p:nvPr/>
          </p:nvGrpSpPr>
          <p:grpSpPr>
            <a:xfrm>
              <a:off x="596532" y="2258732"/>
              <a:ext cx="287331" cy="267883"/>
              <a:chOff x="1481943" y="1694572"/>
              <a:chExt cx="3165229" cy="2803300"/>
            </a:xfrm>
          </p:grpSpPr>
          <p:sp>
            <p:nvSpPr>
              <p:cNvPr id="16" name="Rectangle 270">
                <a:extLst>
                  <a:ext uri="{FF2B5EF4-FFF2-40B4-BE49-F238E27FC236}">
                    <a16:creationId xmlns:a16="http://schemas.microsoft.com/office/drawing/2014/main" id="{DC90ED3F-6C12-4E3F-BD77-E352B1C34331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271">
                <a:extLst>
                  <a:ext uri="{FF2B5EF4-FFF2-40B4-BE49-F238E27FC236}">
                    <a16:creationId xmlns:a16="http://schemas.microsoft.com/office/drawing/2014/main" id="{473EFBDC-E503-4E76-8ADA-0EB8E7691763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" name="Group 269">
              <a:extLst>
                <a:ext uri="{FF2B5EF4-FFF2-40B4-BE49-F238E27FC236}">
                  <a16:creationId xmlns:a16="http://schemas.microsoft.com/office/drawing/2014/main" id="{6C261B35-5FF7-4D7C-BBCF-4CCA82BB2515}"/>
                </a:ext>
              </a:extLst>
            </p:cNvPr>
            <p:cNvGrpSpPr/>
            <p:nvPr/>
          </p:nvGrpSpPr>
          <p:grpSpPr>
            <a:xfrm>
              <a:off x="596532" y="2981503"/>
              <a:ext cx="287331" cy="267883"/>
              <a:chOff x="1481943" y="1694572"/>
              <a:chExt cx="3165229" cy="2803300"/>
            </a:xfrm>
          </p:grpSpPr>
          <p:sp>
            <p:nvSpPr>
              <p:cNvPr id="19" name="Rectangle 270">
                <a:extLst>
                  <a:ext uri="{FF2B5EF4-FFF2-40B4-BE49-F238E27FC236}">
                    <a16:creationId xmlns:a16="http://schemas.microsoft.com/office/drawing/2014/main" id="{921476DE-E7E7-46A6-BD94-F0CC74912CE8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271">
                <a:extLst>
                  <a:ext uri="{FF2B5EF4-FFF2-40B4-BE49-F238E27FC236}">
                    <a16:creationId xmlns:a16="http://schemas.microsoft.com/office/drawing/2014/main" id="{9B5EB391-19E1-412F-8A58-2CC5BA0265F2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1" name="Group 269">
              <a:extLst>
                <a:ext uri="{FF2B5EF4-FFF2-40B4-BE49-F238E27FC236}">
                  <a16:creationId xmlns:a16="http://schemas.microsoft.com/office/drawing/2014/main" id="{866F3B65-59A4-48FC-9413-13FB855C0AB4}"/>
                </a:ext>
              </a:extLst>
            </p:cNvPr>
            <p:cNvGrpSpPr/>
            <p:nvPr/>
          </p:nvGrpSpPr>
          <p:grpSpPr>
            <a:xfrm>
              <a:off x="596532" y="3707985"/>
              <a:ext cx="287331" cy="267883"/>
              <a:chOff x="1481943" y="1694572"/>
              <a:chExt cx="3165229" cy="2803300"/>
            </a:xfrm>
          </p:grpSpPr>
          <p:sp>
            <p:nvSpPr>
              <p:cNvPr id="22" name="Rectangle 270">
                <a:extLst>
                  <a:ext uri="{FF2B5EF4-FFF2-40B4-BE49-F238E27FC236}">
                    <a16:creationId xmlns:a16="http://schemas.microsoft.com/office/drawing/2014/main" id="{205D7731-3FF8-4E81-977C-9EF606593329}"/>
                  </a:ext>
                </a:extLst>
              </p:cNvPr>
              <p:cNvSpPr/>
              <p:nvPr/>
            </p:nvSpPr>
            <p:spPr>
              <a:xfrm>
                <a:off x="1481943" y="3033346"/>
                <a:ext cx="791307" cy="136280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71">
                <a:extLst>
                  <a:ext uri="{FF2B5EF4-FFF2-40B4-BE49-F238E27FC236}">
                    <a16:creationId xmlns:a16="http://schemas.microsoft.com/office/drawing/2014/main" id="{50A1CD16-BA4A-4593-8B41-A3461843F690}"/>
                  </a:ext>
                </a:extLst>
              </p:cNvPr>
              <p:cNvSpPr/>
              <p:nvPr/>
            </p:nvSpPr>
            <p:spPr>
              <a:xfrm>
                <a:off x="2273250" y="1694572"/>
                <a:ext cx="2373922" cy="2803300"/>
              </a:xfrm>
              <a:custGeom>
                <a:avLst/>
                <a:gdLst>
                  <a:gd name="connsiteX0" fmla="*/ 1049822 w 2373922"/>
                  <a:gd name="connsiteY0" fmla="*/ 145 h 2803300"/>
                  <a:gd name="connsiteX1" fmla="*/ 1317525 w 2373922"/>
                  <a:gd name="connsiteY1" fmla="*/ 265693 h 2803300"/>
                  <a:gd name="connsiteX2" fmla="*/ 1225576 w 2373922"/>
                  <a:gd name="connsiteY2" fmla="*/ 1179047 h 2803300"/>
                  <a:gd name="connsiteX3" fmla="*/ 1985680 w 2373922"/>
                  <a:gd name="connsiteY3" fmla="*/ 1111618 h 2803300"/>
                  <a:gd name="connsiteX4" fmla="*/ 2175707 w 2373922"/>
                  <a:gd name="connsiteY4" fmla="*/ 1491671 h 2803300"/>
                  <a:gd name="connsiteX5" fmla="*/ 2194096 w 2373922"/>
                  <a:gd name="connsiteY5" fmla="*/ 1896244 h 2803300"/>
                  <a:gd name="connsiteX6" fmla="*/ 2151187 w 2373922"/>
                  <a:gd name="connsiteY6" fmla="*/ 2355986 h 2803300"/>
                  <a:gd name="connsiteX7" fmla="*/ 2132798 w 2373922"/>
                  <a:gd name="connsiteY7" fmla="*/ 2662480 h 2803300"/>
                  <a:gd name="connsiteX8" fmla="*/ 508383 w 2373922"/>
                  <a:gd name="connsiteY8" fmla="*/ 2686999 h 2803300"/>
                  <a:gd name="connsiteX9" fmla="*/ 99892 w 2373922"/>
                  <a:gd name="connsiteY9" fmla="*/ 2541486 h 2803300"/>
                  <a:gd name="connsiteX10" fmla="*/ 0 w 2373922"/>
                  <a:gd name="connsiteY10" fmla="*/ 2527191 h 2803300"/>
                  <a:gd name="connsiteX11" fmla="*/ 0 w 2373922"/>
                  <a:gd name="connsiteY11" fmla="*/ 1492941 h 2803300"/>
                  <a:gd name="connsiteX12" fmla="*/ 15103 w 2373922"/>
                  <a:gd name="connsiteY12" fmla="*/ 1488772 h 2803300"/>
                  <a:gd name="connsiteX13" fmla="*/ 60902 w 2373922"/>
                  <a:gd name="connsiteY13" fmla="*/ 1467152 h 2803300"/>
                  <a:gd name="connsiteX14" fmla="*/ 299966 w 2373922"/>
                  <a:gd name="connsiteY14" fmla="*/ 1136138 h 2803300"/>
                  <a:gd name="connsiteX15" fmla="*/ 937472 w 2373922"/>
                  <a:gd name="connsiteY15" fmla="*/ 161485 h 2803300"/>
                  <a:gd name="connsiteX16" fmla="*/ 1049822 w 2373922"/>
                  <a:gd name="connsiteY16" fmla="*/ 145 h 280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73922" h="2803300">
                    <a:moveTo>
                      <a:pt x="1049822" y="145"/>
                    </a:moveTo>
                    <a:cubicBezTo>
                      <a:pt x="1143845" y="-4724"/>
                      <a:pt x="1268997" y="113723"/>
                      <a:pt x="1317525" y="265693"/>
                    </a:cubicBezTo>
                    <a:cubicBezTo>
                      <a:pt x="1403343" y="619184"/>
                      <a:pt x="814876" y="1156571"/>
                      <a:pt x="1225576" y="1179047"/>
                    </a:cubicBezTo>
                    <a:cubicBezTo>
                      <a:pt x="1515724" y="1150441"/>
                      <a:pt x="1671014" y="1121835"/>
                      <a:pt x="1985680" y="1111618"/>
                    </a:cubicBezTo>
                    <a:cubicBezTo>
                      <a:pt x="2271741" y="1115705"/>
                      <a:pt x="2318736" y="1297558"/>
                      <a:pt x="2175707" y="1491671"/>
                    </a:cubicBezTo>
                    <a:cubicBezTo>
                      <a:pt x="2355516" y="1501888"/>
                      <a:pt x="2504676" y="1781820"/>
                      <a:pt x="2194096" y="1896244"/>
                    </a:cubicBezTo>
                    <a:cubicBezTo>
                      <a:pt x="2490372" y="2080140"/>
                      <a:pt x="2320780" y="2313076"/>
                      <a:pt x="2151187" y="2355986"/>
                    </a:cubicBezTo>
                    <a:cubicBezTo>
                      <a:pt x="2294217" y="2484713"/>
                      <a:pt x="2277871" y="2582791"/>
                      <a:pt x="2132798" y="2662480"/>
                    </a:cubicBezTo>
                    <a:cubicBezTo>
                      <a:pt x="1810980" y="2795294"/>
                      <a:pt x="979361" y="2887242"/>
                      <a:pt x="508383" y="2686999"/>
                    </a:cubicBezTo>
                    <a:cubicBezTo>
                      <a:pt x="340618" y="2629554"/>
                      <a:pt x="218316" y="2570024"/>
                      <a:pt x="99892" y="2541486"/>
                    </a:cubicBezTo>
                    <a:lnTo>
                      <a:pt x="0" y="2527191"/>
                    </a:lnTo>
                    <a:lnTo>
                      <a:pt x="0" y="1492941"/>
                    </a:lnTo>
                    <a:lnTo>
                      <a:pt x="15103" y="1488772"/>
                    </a:lnTo>
                    <a:cubicBezTo>
                      <a:pt x="28041" y="1483858"/>
                      <a:pt x="42965" y="1476900"/>
                      <a:pt x="60902" y="1467152"/>
                    </a:cubicBezTo>
                    <a:cubicBezTo>
                      <a:pt x="105854" y="1354770"/>
                      <a:pt x="162045" y="1261800"/>
                      <a:pt x="299966" y="1136138"/>
                    </a:cubicBezTo>
                    <a:cubicBezTo>
                      <a:pt x="512469" y="811254"/>
                      <a:pt x="865958" y="645747"/>
                      <a:pt x="937472" y="161485"/>
                    </a:cubicBezTo>
                    <a:cubicBezTo>
                      <a:pt x="948200" y="50382"/>
                      <a:pt x="993408" y="3067"/>
                      <a:pt x="1049822" y="14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6290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293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 Cond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Debora Santos</cp:lastModifiedBy>
  <cp:revision>130</cp:revision>
  <dcterms:created xsi:type="dcterms:W3CDTF">2018-04-24T17:14:44Z</dcterms:created>
  <dcterms:modified xsi:type="dcterms:W3CDTF">2021-05-03T09:35:17Z</dcterms:modified>
</cp:coreProperties>
</file>