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58" r:id="rId4"/>
    <p:sldId id="362" r:id="rId5"/>
    <p:sldId id="365" r:id="rId6"/>
    <p:sldId id="364" r:id="rId7"/>
    <p:sldId id="363" r:id="rId8"/>
    <p:sldId id="368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C3D50-FD42-4BC9-A0FC-8991B7051A87}" v="4" dt="2021-05-03T09:35:00.203"/>
    <p1510:client id="{F3C4CD14-66FD-4F90-BB11-7D9C8561F3F0}" v="52" dt="2021-05-02T22:24:38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4" autoAdjust="0"/>
    <p:restoredTop sz="94660"/>
  </p:normalViewPr>
  <p:slideViewPr>
    <p:cSldViewPr snapToGrid="0">
      <p:cViewPr varScale="1">
        <p:scale>
          <a:sx n="97" d="100"/>
          <a:sy n="97" d="100"/>
        </p:scale>
        <p:origin x="738" y="63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4">
                <a:lumMod val="7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319">
            <a:extLst>
              <a:ext uri="{FF2B5EF4-FFF2-40B4-BE49-F238E27FC236}">
                <a16:creationId xmlns:a16="http://schemas.microsoft.com/office/drawing/2014/main" id="{0CE41AB9-E744-4B9B-B743-581B88692C9B}"/>
              </a:ext>
            </a:extLst>
          </p:cNvPr>
          <p:cNvSpPr txBox="1"/>
          <p:nvPr/>
        </p:nvSpPr>
        <p:spPr>
          <a:xfrm>
            <a:off x="7346866" y="421166"/>
            <a:ext cx="506261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Recommender System Study Case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8" name="Rounded Rectangle 7">
            <a:extLst>
              <a:ext uri="{FF2B5EF4-FFF2-40B4-BE49-F238E27FC236}">
                <a16:creationId xmlns:a16="http://schemas.microsoft.com/office/drawing/2014/main" id="{EF01F0B7-F970-4A50-9301-5EC2EFAE1BD7}"/>
              </a:ext>
            </a:extLst>
          </p:cNvPr>
          <p:cNvSpPr/>
          <p:nvPr/>
        </p:nvSpPr>
        <p:spPr>
          <a:xfrm>
            <a:off x="634099" y="3393836"/>
            <a:ext cx="2509917" cy="3015726"/>
          </a:xfrm>
          <a:prstGeom prst="roundRect">
            <a:avLst>
              <a:gd name="adj" fmla="val 6085"/>
            </a:avLst>
          </a:prstGeom>
          <a:solidFill>
            <a:schemeClr val="accent1">
              <a:lumMod val="20000"/>
              <a:lumOff val="80000"/>
            </a:schemeClr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8FF933-4249-4124-9171-197E36FDD137}"/>
              </a:ext>
            </a:extLst>
          </p:cNvPr>
          <p:cNvGrpSpPr/>
          <p:nvPr/>
        </p:nvGrpSpPr>
        <p:grpSpPr>
          <a:xfrm>
            <a:off x="1402056" y="650960"/>
            <a:ext cx="1639473" cy="1639473"/>
            <a:chOff x="1257636" y="1511387"/>
            <a:chExt cx="1639473" cy="1639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4F562F-99A5-422F-833E-2D8E6B4620A8}"/>
                </a:ext>
              </a:extLst>
            </p:cNvPr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A835C1-4714-42A4-8B8B-85C3A65B97E7}"/>
                </a:ext>
              </a:extLst>
            </p:cNvPr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946542E-E843-4E62-834E-2AF4BF021106}"/>
                  </a:ext>
                </a:extLst>
              </p:cNvPr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9C9859F-5083-4812-B667-5F18FE448E31}"/>
                  </a:ext>
                </a:extLst>
              </p:cNvPr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B70F760-C41D-48AD-8E01-11627CC0D16C}"/>
                  </a:ext>
                </a:extLst>
              </p:cNvPr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B6FB0A-E17C-4D36-ABE6-8D179C72E3BB}"/>
              </a:ext>
            </a:extLst>
          </p:cNvPr>
          <p:cNvGrpSpPr/>
          <p:nvPr/>
        </p:nvGrpSpPr>
        <p:grpSpPr>
          <a:xfrm>
            <a:off x="2812808" y="3228771"/>
            <a:ext cx="1333109" cy="1333109"/>
            <a:chOff x="3703659" y="3630450"/>
            <a:chExt cx="1741367" cy="17413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3FD0A8-FDF1-40E9-B12F-2A2B7E8817D0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A192D3-E736-497F-B462-8F9EB1623AEF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8C3EEB-8E10-4626-AA5F-8641ADF9EF59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DADF4F1-F221-43D8-A2C1-CFB2C525984C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E47A5BB-76C7-4649-826E-7814D91773F8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287E894-2CD1-4298-99F1-E276A0320A1A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FDDAC6-16CE-44E2-8C54-CBB7E8B76410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299081-A429-4C75-A2DD-FE3E03AA10F9}"/>
              </a:ext>
            </a:extLst>
          </p:cNvPr>
          <p:cNvGrpSpPr/>
          <p:nvPr/>
        </p:nvGrpSpPr>
        <p:grpSpPr>
          <a:xfrm>
            <a:off x="7346866" y="2268143"/>
            <a:ext cx="952751" cy="952751"/>
            <a:chOff x="8891613" y="4163826"/>
            <a:chExt cx="1741367" cy="174136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FD9CC7-2DBD-41A8-80F7-43EE19E29C9C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09C8CF-5AB3-42EC-9A0F-B0691E0BB4E1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529A006-8875-4403-B2A7-826F3041FA9A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69444CF-80A3-4327-BB32-0A7229EC14F0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3D63CA4-465C-4193-95CE-BFFF4CE0868A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D18EC0-CEA0-464A-947A-63269152E570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695FAA-D295-47FC-B239-897948929260}"/>
              </a:ext>
            </a:extLst>
          </p:cNvPr>
          <p:cNvGrpSpPr/>
          <p:nvPr/>
        </p:nvGrpSpPr>
        <p:grpSpPr>
          <a:xfrm>
            <a:off x="4245549" y="2221047"/>
            <a:ext cx="1232184" cy="1232184"/>
            <a:chOff x="7542250" y="1837207"/>
            <a:chExt cx="1468221" cy="14682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282217-D7B3-49FE-A24C-E9CBBE3ECE19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85AE733-A4E0-4DEF-A857-E0657C99BCD3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478CA1-CA13-4E1C-9922-09B9905FE569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AFA3BA-301D-4104-817A-53A4C41A57B9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7FC3BCA-09C8-4DD2-8E93-1BFD1B0BCF04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0B5FE92-8AC5-4716-A408-89AE5E8E495F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9C3066-7724-4E0D-B7B7-85B4B2C32BE8}"/>
              </a:ext>
            </a:extLst>
          </p:cNvPr>
          <p:cNvGrpSpPr/>
          <p:nvPr/>
        </p:nvGrpSpPr>
        <p:grpSpPr>
          <a:xfrm>
            <a:off x="7069618" y="4136839"/>
            <a:ext cx="1247857" cy="1247857"/>
            <a:chOff x="5914525" y="3222230"/>
            <a:chExt cx="1741367" cy="17413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01228B-2E48-4E2E-ABAC-C3642B395217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AE3239D-AFD7-4E9D-998D-850D91A18BC4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642E2B-E707-42CF-96EB-A05AB32C9A09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66C961-C293-491B-B52A-C3431E515CFC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963E67-371E-4F8A-8BA8-896715128485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20363-D4CA-4437-B86D-A00F14D74C9B}"/>
              </a:ext>
            </a:extLst>
          </p:cNvPr>
          <p:cNvCxnSpPr>
            <a:cxnSpLocks/>
            <a:stCxn id="27" idx="7"/>
            <a:endCxn id="111" idx="2"/>
          </p:cNvCxnSpPr>
          <p:nvPr/>
        </p:nvCxnSpPr>
        <p:spPr>
          <a:xfrm flipV="1">
            <a:off x="2801434" y="688995"/>
            <a:ext cx="1173284" cy="20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4B8488-C121-43A9-99D0-1B28A12DA55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780414" y="2156767"/>
            <a:ext cx="698949" cy="1072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E6A462-67EB-4176-8697-725D3121EF47}"/>
              </a:ext>
            </a:extLst>
          </p:cNvPr>
          <p:cNvCxnSpPr>
            <a:cxnSpLocks/>
            <a:stCxn id="114" idx="4"/>
            <a:endCxn id="112" idx="7"/>
          </p:cNvCxnSpPr>
          <p:nvPr/>
        </p:nvCxnSpPr>
        <p:spPr>
          <a:xfrm flipH="1">
            <a:off x="4613425" y="4446362"/>
            <a:ext cx="709951" cy="13523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91B115-C794-40CA-BF01-8989E048B844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 flipH="1">
            <a:off x="7693547" y="3220894"/>
            <a:ext cx="129695" cy="9159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3895CB-8F32-44BA-9082-7724AA0E2D1C}"/>
              </a:ext>
            </a:extLst>
          </p:cNvPr>
          <p:cNvCxnSpPr>
            <a:cxnSpLocks/>
            <a:stCxn id="3" idx="3"/>
            <a:endCxn id="55" idx="7"/>
          </p:cNvCxnSpPr>
          <p:nvPr/>
        </p:nvCxnSpPr>
        <p:spPr>
          <a:xfrm flipH="1">
            <a:off x="3950688" y="3272782"/>
            <a:ext cx="475310" cy="151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14C6B6-77F1-4AE1-A659-5D88F3151B82}"/>
              </a:ext>
            </a:extLst>
          </p:cNvPr>
          <p:cNvCxnSpPr>
            <a:cxnSpLocks/>
            <a:stCxn id="56" idx="1"/>
            <a:endCxn id="117" idx="6"/>
          </p:cNvCxnSpPr>
          <p:nvPr/>
        </p:nvCxnSpPr>
        <p:spPr>
          <a:xfrm flipH="1" flipV="1">
            <a:off x="5950730" y="1788129"/>
            <a:ext cx="1535663" cy="6195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0710CF-8296-4333-A9E6-819BF3F8C626}"/>
              </a:ext>
            </a:extLst>
          </p:cNvPr>
          <p:cNvCxnSpPr>
            <a:cxnSpLocks/>
            <a:stCxn id="54" idx="1"/>
            <a:endCxn id="115" idx="5"/>
          </p:cNvCxnSpPr>
          <p:nvPr/>
        </p:nvCxnSpPr>
        <p:spPr>
          <a:xfrm flipH="1" flipV="1">
            <a:off x="6461015" y="3144552"/>
            <a:ext cx="791347" cy="11750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E21600D-D255-47B7-AED6-0552E522933C}"/>
              </a:ext>
            </a:extLst>
          </p:cNvPr>
          <p:cNvSpPr/>
          <p:nvPr/>
        </p:nvSpPr>
        <p:spPr>
          <a:xfrm>
            <a:off x="3974718" y="536362"/>
            <a:ext cx="305266" cy="305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E4924C-EF28-4D15-B5F7-3649F1E9BEB1}"/>
              </a:ext>
            </a:extLst>
          </p:cNvPr>
          <p:cNvSpPr/>
          <p:nvPr/>
        </p:nvSpPr>
        <p:spPr>
          <a:xfrm>
            <a:off x="4482946" y="5776288"/>
            <a:ext cx="152866" cy="152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CF290-E381-4F82-8C77-AA30FCE6177A}"/>
              </a:ext>
            </a:extLst>
          </p:cNvPr>
          <p:cNvSpPr/>
          <p:nvPr/>
        </p:nvSpPr>
        <p:spPr>
          <a:xfrm>
            <a:off x="823107" y="2893549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EFE35E-CB4B-4E4F-96FD-8CDBFB9027E4}"/>
              </a:ext>
            </a:extLst>
          </p:cNvPr>
          <p:cNvSpPr/>
          <p:nvPr/>
        </p:nvSpPr>
        <p:spPr>
          <a:xfrm>
            <a:off x="5210598" y="4220806"/>
            <a:ext cx="225556" cy="225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BE943A0-BF81-4E3F-B9A1-88E846B80DD5}"/>
              </a:ext>
            </a:extLst>
          </p:cNvPr>
          <p:cNvSpPr/>
          <p:nvPr/>
        </p:nvSpPr>
        <p:spPr>
          <a:xfrm>
            <a:off x="6273675" y="2957212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F0199D-F940-4A6A-9F2B-77ADDA17E0CC}"/>
              </a:ext>
            </a:extLst>
          </p:cNvPr>
          <p:cNvSpPr/>
          <p:nvPr/>
        </p:nvSpPr>
        <p:spPr>
          <a:xfrm>
            <a:off x="6717084" y="754306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DDFEE9-2A16-4D69-AB6F-406BE040D946}"/>
              </a:ext>
            </a:extLst>
          </p:cNvPr>
          <p:cNvSpPr/>
          <p:nvPr/>
        </p:nvSpPr>
        <p:spPr>
          <a:xfrm>
            <a:off x="5794540" y="1710034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23">
            <a:extLst>
              <a:ext uri="{FF2B5EF4-FFF2-40B4-BE49-F238E27FC236}">
                <a16:creationId xmlns:a16="http://schemas.microsoft.com/office/drawing/2014/main" id="{591A26A0-70AD-4690-819B-2484FB72F9B9}"/>
              </a:ext>
            </a:extLst>
          </p:cNvPr>
          <p:cNvSpPr>
            <a:spLocks noChangeAspect="1"/>
          </p:cNvSpPr>
          <p:nvPr/>
        </p:nvSpPr>
        <p:spPr>
          <a:xfrm flipH="1">
            <a:off x="1367177" y="4567443"/>
            <a:ext cx="1129850" cy="718890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>
              <a:rot lat="19500000" lon="18000000" rev="3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A86EFA3-F62B-4F80-BFC1-4EE4C749CB8D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932848" y="3113031"/>
            <a:ext cx="764000" cy="14488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F331C0-36C6-45D4-A4AB-FD0210D2D555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932848" y="2050338"/>
            <a:ext cx="709303" cy="843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943F5EC-3792-4223-B9D2-772813E69E71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2250867" y="4366651"/>
            <a:ext cx="757170" cy="3033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DDC8BCF-DDF5-4702-809A-5E4E24FF4D2B}"/>
              </a:ext>
            </a:extLst>
          </p:cNvPr>
          <p:cNvCxnSpPr>
            <a:cxnSpLocks/>
            <a:stCxn id="114" idx="2"/>
            <a:endCxn id="55" idx="6"/>
          </p:cNvCxnSpPr>
          <p:nvPr/>
        </p:nvCxnSpPr>
        <p:spPr>
          <a:xfrm flipH="1" flipV="1">
            <a:off x="4145917" y="3895326"/>
            <a:ext cx="1064681" cy="4382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ED2D144-20CA-4593-AB24-778A783B6DA6}"/>
              </a:ext>
            </a:extLst>
          </p:cNvPr>
          <p:cNvCxnSpPr>
            <a:cxnSpLocks/>
            <a:stCxn id="114" idx="6"/>
            <a:endCxn id="54" idx="2"/>
          </p:cNvCxnSpPr>
          <p:nvPr/>
        </p:nvCxnSpPr>
        <p:spPr>
          <a:xfrm>
            <a:off x="5436154" y="4333584"/>
            <a:ext cx="1633464" cy="42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FAB9B-4D2A-4916-8E05-AE89FA6F7FD7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E280BE1-6589-4F4D-953C-A5C9000F0DE0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156A78-77BC-4CAE-BA98-ACD4B3FB5F5E}"/>
              </a:ext>
            </a:extLst>
          </p:cNvPr>
          <p:cNvCxnSpPr>
            <a:cxnSpLocks/>
          </p:cNvCxnSpPr>
          <p:nvPr/>
        </p:nvCxnSpPr>
        <p:spPr>
          <a:xfrm flipH="1" flipV="1">
            <a:off x="4295370" y="679973"/>
            <a:ext cx="2437100" cy="1750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8E8F51-18A2-4383-A52A-094A946DEDBB}"/>
              </a:ext>
            </a:extLst>
          </p:cNvPr>
          <p:cNvCxnSpPr>
            <a:cxnSpLocks/>
            <a:stCxn id="111" idx="4"/>
            <a:endCxn id="3" idx="0"/>
          </p:cNvCxnSpPr>
          <p:nvPr/>
        </p:nvCxnSpPr>
        <p:spPr>
          <a:xfrm>
            <a:off x="4127351" y="841628"/>
            <a:ext cx="734290" cy="13794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49BA6D-5E11-4B2C-936F-1D32DF9A80AD}"/>
              </a:ext>
            </a:extLst>
          </p:cNvPr>
          <p:cNvCxnSpPr>
            <a:cxnSpLocks/>
            <a:stCxn id="116" idx="3"/>
            <a:endCxn id="117" idx="7"/>
          </p:cNvCxnSpPr>
          <p:nvPr/>
        </p:nvCxnSpPr>
        <p:spPr>
          <a:xfrm flipH="1">
            <a:off x="5927857" y="941646"/>
            <a:ext cx="821369" cy="7912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955C761-D1D8-4B39-869E-560D484A7A86}"/>
              </a:ext>
            </a:extLst>
          </p:cNvPr>
          <p:cNvCxnSpPr>
            <a:cxnSpLocks/>
            <a:stCxn id="117" idx="1"/>
            <a:endCxn id="111" idx="5"/>
          </p:cNvCxnSpPr>
          <p:nvPr/>
        </p:nvCxnSpPr>
        <p:spPr>
          <a:xfrm flipH="1" flipV="1">
            <a:off x="4235279" y="796923"/>
            <a:ext cx="1582134" cy="9359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C94C4F-6A0F-4091-9E05-6BE6A15EF0AB}"/>
              </a:ext>
            </a:extLst>
          </p:cNvPr>
          <p:cNvCxnSpPr>
            <a:cxnSpLocks/>
            <a:stCxn id="27" idx="5"/>
            <a:endCxn id="3" idx="1"/>
          </p:cNvCxnSpPr>
          <p:nvPr/>
        </p:nvCxnSpPr>
        <p:spPr>
          <a:xfrm>
            <a:off x="2801434" y="2050338"/>
            <a:ext cx="1624564" cy="351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5CCF00-CBEF-4982-B31A-8717373E3ED6}"/>
              </a:ext>
            </a:extLst>
          </p:cNvPr>
          <p:cNvCxnSpPr>
            <a:cxnSpLocks/>
            <a:stCxn id="241" idx="6"/>
            <a:endCxn id="54" idx="3"/>
          </p:cNvCxnSpPr>
          <p:nvPr/>
        </p:nvCxnSpPr>
        <p:spPr>
          <a:xfrm flipV="1">
            <a:off x="6445431" y="5201952"/>
            <a:ext cx="806931" cy="4146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11BD75-E775-4BD7-B9EE-7EC32A6F059F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3950688" y="4366651"/>
            <a:ext cx="554645" cy="1432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75201F-7964-4677-8C9D-612AC468463F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2155107" y="5153322"/>
            <a:ext cx="2350226" cy="7534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69A2D9-5979-496C-B672-5E8B282BC086}"/>
              </a:ext>
            </a:extLst>
          </p:cNvPr>
          <p:cNvCxnSpPr>
            <a:cxnSpLocks/>
            <a:stCxn id="55" idx="1"/>
            <a:endCxn id="113" idx="6"/>
          </p:cNvCxnSpPr>
          <p:nvPr/>
        </p:nvCxnSpPr>
        <p:spPr>
          <a:xfrm flipH="1" flipV="1">
            <a:off x="1042589" y="3003290"/>
            <a:ext cx="1965448" cy="4207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C341FBB-A164-419F-9F68-5C2AB0609AF9}"/>
              </a:ext>
            </a:extLst>
          </p:cNvPr>
          <p:cNvCxnSpPr>
            <a:cxnSpLocks/>
            <a:stCxn id="56" idx="2"/>
            <a:endCxn id="115" idx="7"/>
          </p:cNvCxnSpPr>
          <p:nvPr/>
        </p:nvCxnSpPr>
        <p:spPr>
          <a:xfrm flipH="1">
            <a:off x="6461015" y="2744519"/>
            <a:ext cx="885851" cy="244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5D1B45-71B2-4A0B-A625-685E63FEB42B}"/>
              </a:ext>
            </a:extLst>
          </p:cNvPr>
          <p:cNvCxnSpPr>
            <a:cxnSpLocks/>
            <a:stCxn id="3" idx="4"/>
            <a:endCxn id="114" idx="0"/>
          </p:cNvCxnSpPr>
          <p:nvPr/>
        </p:nvCxnSpPr>
        <p:spPr>
          <a:xfrm>
            <a:off x="4861641" y="3453231"/>
            <a:ext cx="461735" cy="767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69D2FC-9B28-45FB-A62B-66D8719F1AF5}"/>
              </a:ext>
            </a:extLst>
          </p:cNvPr>
          <p:cNvCxnSpPr>
            <a:cxnSpLocks/>
            <a:stCxn id="116" idx="5"/>
            <a:endCxn id="56" idx="0"/>
          </p:cNvCxnSpPr>
          <p:nvPr/>
        </p:nvCxnSpPr>
        <p:spPr>
          <a:xfrm>
            <a:off x="6904424" y="941646"/>
            <a:ext cx="918818" cy="1326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2A97B8C-3291-4E3E-8344-F813906EB07F}"/>
              </a:ext>
            </a:extLst>
          </p:cNvPr>
          <p:cNvCxnSpPr>
            <a:cxnSpLocks/>
            <a:stCxn id="3" idx="6"/>
            <a:endCxn id="115" idx="2"/>
          </p:cNvCxnSpPr>
          <p:nvPr/>
        </p:nvCxnSpPr>
        <p:spPr>
          <a:xfrm>
            <a:off x="5477733" y="2837139"/>
            <a:ext cx="795942" cy="229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CC1F92E-CC3A-40EE-80C4-A37A63C43F8C}"/>
              </a:ext>
            </a:extLst>
          </p:cNvPr>
          <p:cNvCxnSpPr>
            <a:cxnSpLocks/>
            <a:stCxn id="115" idx="3"/>
            <a:endCxn id="114" idx="7"/>
          </p:cNvCxnSpPr>
          <p:nvPr/>
        </p:nvCxnSpPr>
        <p:spPr>
          <a:xfrm flipH="1">
            <a:off x="5403122" y="3144552"/>
            <a:ext cx="902695" cy="11092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C4671BCA-49C2-4F84-85E8-BAEC5289237F}"/>
              </a:ext>
            </a:extLst>
          </p:cNvPr>
          <p:cNvSpPr/>
          <p:nvPr/>
        </p:nvSpPr>
        <p:spPr>
          <a:xfrm>
            <a:off x="6289241" y="5538531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20F589F-17A3-43B4-B0EF-1F8F6EEB8E48}"/>
              </a:ext>
            </a:extLst>
          </p:cNvPr>
          <p:cNvCxnSpPr>
            <a:cxnSpLocks/>
            <a:stCxn id="241" idx="1"/>
            <a:endCxn id="114" idx="5"/>
          </p:cNvCxnSpPr>
          <p:nvPr/>
        </p:nvCxnSpPr>
        <p:spPr>
          <a:xfrm flipH="1" flipV="1">
            <a:off x="5403122" y="4413330"/>
            <a:ext cx="908992" cy="11480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DB63B45-6748-4F82-891B-919D46F2432E}"/>
              </a:ext>
            </a:extLst>
          </p:cNvPr>
          <p:cNvCxnSpPr>
            <a:cxnSpLocks/>
            <a:stCxn id="241" idx="3"/>
            <a:endCxn id="112" idx="5"/>
          </p:cNvCxnSpPr>
          <p:nvPr/>
        </p:nvCxnSpPr>
        <p:spPr>
          <a:xfrm flipH="1">
            <a:off x="4613425" y="5671848"/>
            <a:ext cx="1698689" cy="234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ular Callout 47">
            <a:extLst>
              <a:ext uri="{FF2B5EF4-FFF2-40B4-BE49-F238E27FC236}">
                <a16:creationId xmlns:a16="http://schemas.microsoft.com/office/drawing/2014/main" id="{B546B502-BB50-4531-8E1F-F741BB199118}"/>
              </a:ext>
            </a:extLst>
          </p:cNvPr>
          <p:cNvSpPr/>
          <p:nvPr/>
        </p:nvSpPr>
        <p:spPr>
          <a:xfrm flipV="1">
            <a:off x="6918256" y="5595633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8" name="Rounded Rectangular Callout 47">
            <a:extLst>
              <a:ext uri="{FF2B5EF4-FFF2-40B4-BE49-F238E27FC236}">
                <a16:creationId xmlns:a16="http://schemas.microsoft.com/office/drawing/2014/main" id="{324BBF4D-6002-4CD6-9221-5D0D48CC0CBD}"/>
              </a:ext>
            </a:extLst>
          </p:cNvPr>
          <p:cNvSpPr/>
          <p:nvPr/>
        </p:nvSpPr>
        <p:spPr>
          <a:xfrm>
            <a:off x="552055" y="86404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9" name="Rounded Rectangular Callout 47">
            <a:extLst>
              <a:ext uri="{FF2B5EF4-FFF2-40B4-BE49-F238E27FC236}">
                <a16:creationId xmlns:a16="http://schemas.microsoft.com/office/drawing/2014/main" id="{4942BB85-EABE-4872-89CB-D26E9BEBBFE1}"/>
              </a:ext>
            </a:extLst>
          </p:cNvPr>
          <p:cNvSpPr/>
          <p:nvPr/>
        </p:nvSpPr>
        <p:spPr>
          <a:xfrm>
            <a:off x="2531054" y="265387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7" name="Rounded Rectangular Callout 47">
            <a:extLst>
              <a:ext uri="{FF2B5EF4-FFF2-40B4-BE49-F238E27FC236}">
                <a16:creationId xmlns:a16="http://schemas.microsoft.com/office/drawing/2014/main" id="{7774CA0A-AD0A-4608-830C-8C0D1F5941DA}"/>
              </a:ext>
            </a:extLst>
          </p:cNvPr>
          <p:cNvSpPr/>
          <p:nvPr/>
        </p:nvSpPr>
        <p:spPr>
          <a:xfrm>
            <a:off x="3906348" y="1626953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8" name="Rounded Rectangular Callout 47">
            <a:extLst>
              <a:ext uri="{FF2B5EF4-FFF2-40B4-BE49-F238E27FC236}">
                <a16:creationId xmlns:a16="http://schemas.microsoft.com/office/drawing/2014/main" id="{B14C3B7F-79DD-4D9B-92BD-385D83F8C963}"/>
              </a:ext>
            </a:extLst>
          </p:cNvPr>
          <p:cNvSpPr/>
          <p:nvPr/>
        </p:nvSpPr>
        <p:spPr>
          <a:xfrm>
            <a:off x="6873966" y="1637911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F86E1E2-FC01-4128-A129-FADAE5435911}"/>
              </a:ext>
            </a:extLst>
          </p:cNvPr>
          <p:cNvCxnSpPr>
            <a:cxnSpLocks/>
            <a:stCxn id="117" idx="4"/>
            <a:endCxn id="115" idx="0"/>
          </p:cNvCxnSpPr>
          <p:nvPr/>
        </p:nvCxnSpPr>
        <p:spPr>
          <a:xfrm>
            <a:off x="5872635" y="1866224"/>
            <a:ext cx="510781" cy="10909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30">
            <a:extLst>
              <a:ext uri="{FF2B5EF4-FFF2-40B4-BE49-F238E27FC236}">
                <a16:creationId xmlns:a16="http://schemas.microsoft.com/office/drawing/2014/main" id="{2F3A08CD-0751-44BC-B742-D241D36B387E}"/>
              </a:ext>
            </a:extLst>
          </p:cNvPr>
          <p:cNvSpPr/>
          <p:nvPr/>
        </p:nvSpPr>
        <p:spPr>
          <a:xfrm>
            <a:off x="671192" y="874686"/>
            <a:ext cx="404811" cy="39625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7" name="Smiley Face 12">
            <a:extLst>
              <a:ext uri="{FF2B5EF4-FFF2-40B4-BE49-F238E27FC236}">
                <a16:creationId xmlns:a16="http://schemas.microsoft.com/office/drawing/2014/main" id="{920E06D5-3A2A-4B40-95EB-0BDDEB256E26}"/>
              </a:ext>
            </a:extLst>
          </p:cNvPr>
          <p:cNvSpPr/>
          <p:nvPr/>
        </p:nvSpPr>
        <p:spPr>
          <a:xfrm>
            <a:off x="7059031" y="5671847"/>
            <a:ext cx="378411" cy="31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9" name="Freeform 32">
            <a:extLst>
              <a:ext uri="{FF2B5EF4-FFF2-40B4-BE49-F238E27FC236}">
                <a16:creationId xmlns:a16="http://schemas.microsoft.com/office/drawing/2014/main" id="{5F9F63EE-5941-4C96-864D-548E1658686C}"/>
              </a:ext>
            </a:extLst>
          </p:cNvPr>
          <p:cNvSpPr/>
          <p:nvPr/>
        </p:nvSpPr>
        <p:spPr>
          <a:xfrm>
            <a:off x="2673834" y="2664787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1" name="Smiley Face 14">
            <a:extLst>
              <a:ext uri="{FF2B5EF4-FFF2-40B4-BE49-F238E27FC236}">
                <a16:creationId xmlns:a16="http://schemas.microsoft.com/office/drawing/2014/main" id="{088CE6A7-BA31-429F-9613-E1A3D5132CB9}"/>
              </a:ext>
            </a:extLst>
          </p:cNvPr>
          <p:cNvSpPr/>
          <p:nvPr/>
        </p:nvSpPr>
        <p:spPr>
          <a:xfrm>
            <a:off x="4038804" y="1682300"/>
            <a:ext cx="378411" cy="3263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4" name="Freeform 32">
            <a:extLst>
              <a:ext uri="{FF2B5EF4-FFF2-40B4-BE49-F238E27FC236}">
                <a16:creationId xmlns:a16="http://schemas.microsoft.com/office/drawing/2014/main" id="{B81A9133-6655-4030-B8C1-4DD3196CE88F}"/>
              </a:ext>
            </a:extLst>
          </p:cNvPr>
          <p:cNvSpPr/>
          <p:nvPr/>
        </p:nvSpPr>
        <p:spPr>
          <a:xfrm rot="10503644">
            <a:off x="7034671" y="1674358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5" name="TextBox 319">
            <a:extLst>
              <a:ext uri="{FF2B5EF4-FFF2-40B4-BE49-F238E27FC236}">
                <a16:creationId xmlns:a16="http://schemas.microsoft.com/office/drawing/2014/main" id="{8192F274-7C13-459C-AFE2-E13DC6CB2692}"/>
              </a:ext>
            </a:extLst>
          </p:cNvPr>
          <p:cNvSpPr txBox="1"/>
          <p:nvPr/>
        </p:nvSpPr>
        <p:spPr>
          <a:xfrm>
            <a:off x="8544124" y="5906767"/>
            <a:ext cx="29855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 err="1">
                <a:solidFill>
                  <a:srgbClr val="5C666C"/>
                </a:solidFill>
                <a:latin typeface="Calibri" panose="020F0502020204030204" pitchFamily="34" charset="0"/>
              </a:rPr>
              <a:t>Débora</a:t>
            </a: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 Santos  - 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</a:rPr>
              <a:t>20200748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Pedro Medeiros - </a:t>
            </a:r>
            <a:r>
              <a:rPr lang="pt-BR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20200742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Rebeca Pinheiro - 20201096</a:t>
            </a:r>
            <a:endParaRPr lang="ko-KR" altLang="en-US" sz="1400" dirty="0">
              <a:solidFill>
                <a:srgbClr val="5C666C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0B3F3D-C9A8-4A4C-BE9B-FDBF78CBC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B63C83-B645-4AF9-B968-BB2EB31646E9}"/>
              </a:ext>
            </a:extLst>
          </p:cNvPr>
          <p:cNvSpPr/>
          <p:nvPr/>
        </p:nvSpPr>
        <p:spPr>
          <a:xfrm>
            <a:off x="3930115" y="804165"/>
            <a:ext cx="7903779" cy="518753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o Texto 1">
            <a:extLst>
              <a:ext uri="{FF2B5EF4-FFF2-40B4-BE49-F238E27FC236}">
                <a16:creationId xmlns:a16="http://schemas.microsoft.com/office/drawing/2014/main" id="{85B53DAD-F8D3-47E6-9E71-93C68BEEB6F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BACKGROUND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F7F1B85F-8A88-402A-BF4B-5EDCDB5738DD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27E6C788-314F-4A41-9889-C68183A636C9}"/>
              </a:ext>
            </a:extLst>
          </p:cNvPr>
          <p:cNvSpPr txBox="1">
            <a:spLocks/>
          </p:cNvSpPr>
          <p:nvPr/>
        </p:nvSpPr>
        <p:spPr>
          <a:xfrm>
            <a:off x="6210133" y="1168374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BUSINESS GOAL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8F667C3F-A4AF-43FB-A791-A83E63DF8A29}"/>
              </a:ext>
            </a:extLst>
          </p:cNvPr>
          <p:cNvGrpSpPr/>
          <p:nvPr/>
        </p:nvGrpSpPr>
        <p:grpSpPr>
          <a:xfrm>
            <a:off x="1534834" y="3194059"/>
            <a:ext cx="1176134" cy="2038755"/>
            <a:chOff x="3688167" y="3417317"/>
            <a:chExt cx="1152686" cy="2202466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4CD38EBB-7091-47A0-82DB-96A0ECF69724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C1EC19B3-8F93-4B9D-B6F9-4AEC7E81096B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7F99093A-9AC3-4080-A4E1-1647D3E32D20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AD7489-32C2-4750-BD0C-ED2EC9CDD1DC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7AAA9133-C641-4CA6-9089-5C0D4E4C3D8E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208D7E17-88CC-4BFF-89FA-AABA2124C5EF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Oval 68">
            <a:extLst>
              <a:ext uri="{FF2B5EF4-FFF2-40B4-BE49-F238E27FC236}">
                <a16:creationId xmlns:a16="http://schemas.microsoft.com/office/drawing/2014/main" id="{A6976E78-363C-45EF-8B11-DA9C2370B3ED}"/>
              </a:ext>
            </a:extLst>
          </p:cNvPr>
          <p:cNvSpPr/>
          <p:nvPr/>
        </p:nvSpPr>
        <p:spPr>
          <a:xfrm rot="205243">
            <a:off x="2804316" y="2498754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Oval 68">
            <a:extLst>
              <a:ext uri="{FF2B5EF4-FFF2-40B4-BE49-F238E27FC236}">
                <a16:creationId xmlns:a16="http://schemas.microsoft.com/office/drawing/2014/main" id="{766CC40C-9E8D-47F9-82E7-A866F99BAD39}"/>
              </a:ext>
            </a:extLst>
          </p:cNvPr>
          <p:cNvSpPr/>
          <p:nvPr/>
        </p:nvSpPr>
        <p:spPr>
          <a:xfrm rot="285145" flipV="1">
            <a:off x="2809237" y="3878950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4" name="Oval 68">
            <a:extLst>
              <a:ext uri="{FF2B5EF4-FFF2-40B4-BE49-F238E27FC236}">
                <a16:creationId xmlns:a16="http://schemas.microsoft.com/office/drawing/2014/main" id="{986A1FD3-AD97-4363-A432-864BBCD0BDE0}"/>
              </a:ext>
            </a:extLst>
          </p:cNvPr>
          <p:cNvSpPr/>
          <p:nvPr/>
        </p:nvSpPr>
        <p:spPr>
          <a:xfrm rot="3052891" flipH="1">
            <a:off x="1710966" y="1960650"/>
            <a:ext cx="859386" cy="826071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D0EBC916-E948-48DE-828F-FDCF22F67A1B}"/>
              </a:ext>
            </a:extLst>
          </p:cNvPr>
          <p:cNvSpPr/>
          <p:nvPr/>
        </p:nvSpPr>
        <p:spPr>
          <a:xfrm rot="21302571" flipH="1">
            <a:off x="387058" y="2581776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4EF007FC-2DC0-4995-9CFD-A7A13C2D9D6F}"/>
              </a:ext>
            </a:extLst>
          </p:cNvPr>
          <p:cNvSpPr/>
          <p:nvPr/>
        </p:nvSpPr>
        <p:spPr>
          <a:xfrm rot="726905" flipH="1" flipV="1">
            <a:off x="426201" y="3932125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7" name="Graphic 21">
            <a:extLst>
              <a:ext uri="{FF2B5EF4-FFF2-40B4-BE49-F238E27FC236}">
                <a16:creationId xmlns:a16="http://schemas.microsoft.com/office/drawing/2014/main" id="{89488A22-529E-44D6-9A32-45B24C565B3D}"/>
              </a:ext>
            </a:extLst>
          </p:cNvPr>
          <p:cNvGrpSpPr/>
          <p:nvPr/>
        </p:nvGrpSpPr>
        <p:grpSpPr>
          <a:xfrm>
            <a:off x="2252206" y="4375825"/>
            <a:ext cx="1132898" cy="1837659"/>
            <a:chOff x="4170900" y="0"/>
            <a:chExt cx="3835079" cy="6857067"/>
          </a:xfrm>
        </p:grpSpPr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479FF73B-CC3B-4907-B0FE-7A3178930AE5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4C8DB738-1A4F-41E2-9C47-8C33B5DA8476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Marcador de Posição do Texto 1">
            <a:extLst>
              <a:ext uri="{FF2B5EF4-FFF2-40B4-BE49-F238E27FC236}">
                <a16:creationId xmlns:a16="http://schemas.microsoft.com/office/drawing/2014/main" id="{046071D5-B8A2-4667-A6F3-6597C98BCAE5}"/>
              </a:ext>
            </a:extLst>
          </p:cNvPr>
          <p:cNvSpPr txBox="1">
            <a:spLocks/>
          </p:cNvSpPr>
          <p:nvPr/>
        </p:nvSpPr>
        <p:spPr>
          <a:xfrm>
            <a:off x="1555934" y="4045984"/>
            <a:ext cx="1294947" cy="568243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ManyGiftsUK</a:t>
            </a:r>
            <a:endParaRPr lang="pt-PT" sz="11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34" name="Trapezoid 13">
            <a:extLst>
              <a:ext uri="{FF2B5EF4-FFF2-40B4-BE49-F238E27FC236}">
                <a16:creationId xmlns:a16="http://schemas.microsoft.com/office/drawing/2014/main" id="{E732F852-37B4-494E-B7C4-5C0CF2C3916A}"/>
              </a:ext>
            </a:extLst>
          </p:cNvPr>
          <p:cNvSpPr/>
          <p:nvPr/>
        </p:nvSpPr>
        <p:spPr>
          <a:xfrm>
            <a:off x="525741" y="2727469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9B26E8D5-70FB-4346-9864-AA37C154DD66}"/>
              </a:ext>
            </a:extLst>
          </p:cNvPr>
          <p:cNvSpPr/>
          <p:nvPr/>
        </p:nvSpPr>
        <p:spPr>
          <a:xfrm>
            <a:off x="3211496" y="4019637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3ADDF1E-93FB-4BA9-9F47-2901A944256E}"/>
              </a:ext>
            </a:extLst>
          </p:cNvPr>
          <p:cNvSpPr/>
          <p:nvPr/>
        </p:nvSpPr>
        <p:spPr>
          <a:xfrm>
            <a:off x="509289" y="4045984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157A127-06FD-4B16-8DD8-F572C2FE0EEF}"/>
              </a:ext>
            </a:extLst>
          </p:cNvPr>
          <p:cNvSpPr/>
          <p:nvPr/>
        </p:nvSpPr>
        <p:spPr>
          <a:xfrm>
            <a:off x="3090993" y="266992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5247C88-A4C6-410B-A578-6B0DFADF3C9F}"/>
              </a:ext>
            </a:extLst>
          </p:cNvPr>
          <p:cNvSpPr/>
          <p:nvPr/>
        </p:nvSpPr>
        <p:spPr>
          <a:xfrm>
            <a:off x="1818265" y="2010894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2BA811CE-1169-40F7-8654-9B20D616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82962"/>
            <a:ext cx="1247857" cy="1247857"/>
          </a:xfrm>
          <a:prstGeom prst="rect">
            <a:avLst/>
          </a:prstGeom>
        </p:spPr>
      </p:pic>
      <p:sp>
        <p:nvSpPr>
          <p:cNvPr id="39" name="Marcador de Posição do Texto 1">
            <a:extLst>
              <a:ext uri="{FF2B5EF4-FFF2-40B4-BE49-F238E27FC236}">
                <a16:creationId xmlns:a16="http://schemas.microsoft.com/office/drawing/2014/main" id="{7100198A-2DE5-4C22-AF49-E9DC82B5B7E3}"/>
              </a:ext>
            </a:extLst>
          </p:cNvPr>
          <p:cNvSpPr txBox="1">
            <a:spLocks/>
          </p:cNvSpPr>
          <p:nvPr/>
        </p:nvSpPr>
        <p:spPr>
          <a:xfrm>
            <a:off x="6348663" y="3510200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SUCESS CRITERIA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FF5756-A627-4102-B0D7-3735ECDC022C}"/>
              </a:ext>
            </a:extLst>
          </p:cNvPr>
          <p:cNvGrpSpPr/>
          <p:nvPr/>
        </p:nvGrpSpPr>
        <p:grpSpPr>
          <a:xfrm>
            <a:off x="5684641" y="1751941"/>
            <a:ext cx="5021256" cy="1985159"/>
            <a:chOff x="5252115" y="2344946"/>
            <a:chExt cx="5021256" cy="1985159"/>
          </a:xfrm>
        </p:grpSpPr>
        <p:sp>
          <p:nvSpPr>
            <p:cNvPr id="46" name="CaixaDeTexto 5">
              <a:extLst>
                <a:ext uri="{FF2B5EF4-FFF2-40B4-BE49-F238E27FC236}">
                  <a16:creationId xmlns:a16="http://schemas.microsoft.com/office/drawing/2014/main" id="{4340F363-BD96-4457-B0CE-23BD00A34D40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a recommender system.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 problem: offer relevant products to new customers.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47" name="Group 269">
              <a:extLst>
                <a:ext uri="{FF2B5EF4-FFF2-40B4-BE49-F238E27FC236}">
                  <a16:creationId xmlns:a16="http://schemas.microsoft.com/office/drawing/2014/main" id="{E7695EE5-E44F-4F64-AD5F-F4851CA4989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48" name="Rectangle 270">
                <a:extLst>
                  <a:ext uri="{FF2B5EF4-FFF2-40B4-BE49-F238E27FC236}">
                    <a16:creationId xmlns:a16="http://schemas.microsoft.com/office/drawing/2014/main" id="{78ECB8A7-1DC0-40AE-9835-9D93139D7C0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: Shape 271">
                <a:extLst>
                  <a:ext uri="{FF2B5EF4-FFF2-40B4-BE49-F238E27FC236}">
                    <a16:creationId xmlns:a16="http://schemas.microsoft.com/office/drawing/2014/main" id="{D0514CC0-8D6B-4B5F-B1EF-24031395BA0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0" name="Group 269">
              <a:extLst>
                <a:ext uri="{FF2B5EF4-FFF2-40B4-BE49-F238E27FC236}">
                  <a16:creationId xmlns:a16="http://schemas.microsoft.com/office/drawing/2014/main" id="{10366BBD-D050-4A15-B3AE-80E894649145}"/>
                </a:ext>
              </a:extLst>
            </p:cNvPr>
            <p:cNvGrpSpPr/>
            <p:nvPr/>
          </p:nvGrpSpPr>
          <p:grpSpPr>
            <a:xfrm>
              <a:off x="5252115" y="3395943"/>
              <a:ext cx="287331" cy="267883"/>
              <a:chOff x="1481943" y="1694572"/>
              <a:chExt cx="3165229" cy="2803300"/>
            </a:xfrm>
          </p:grpSpPr>
          <p:sp>
            <p:nvSpPr>
              <p:cNvPr id="51" name="Rectangle 270">
                <a:extLst>
                  <a:ext uri="{FF2B5EF4-FFF2-40B4-BE49-F238E27FC236}">
                    <a16:creationId xmlns:a16="http://schemas.microsoft.com/office/drawing/2014/main" id="{0D41D70E-774B-46C3-9F9C-1164D9A2B820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: Shape 271">
                <a:extLst>
                  <a:ext uri="{FF2B5EF4-FFF2-40B4-BE49-F238E27FC236}">
                    <a16:creationId xmlns:a16="http://schemas.microsoft.com/office/drawing/2014/main" id="{FB20D14D-9000-4D9C-8A0E-81D677B0935A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10EB28-7DCB-49E9-8739-FB00571B7F99}"/>
              </a:ext>
            </a:extLst>
          </p:cNvPr>
          <p:cNvGrpSpPr/>
          <p:nvPr/>
        </p:nvGrpSpPr>
        <p:grpSpPr>
          <a:xfrm>
            <a:off x="5684641" y="4123890"/>
            <a:ext cx="5021256" cy="1708160"/>
            <a:chOff x="5252115" y="2344946"/>
            <a:chExt cx="5021256" cy="1708160"/>
          </a:xfrm>
        </p:grpSpPr>
        <p:sp>
          <p:nvSpPr>
            <p:cNvPr id="62" name="CaixaDeTexto 5">
              <a:extLst>
                <a:ext uri="{FF2B5EF4-FFF2-40B4-BE49-F238E27FC236}">
                  <a16:creationId xmlns:a16="http://schemas.microsoft.com/office/drawing/2014/main" id="{3E8BE123-4D60-40B2-8A7A-8ADF4D72634E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Increase on sales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pt-BR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Higher</a:t>
              </a:r>
              <a:r>
                <a: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customer </a:t>
              </a:r>
              <a:r>
                <a:rPr lang="pt-BR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satisfaction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63" name="Group 269">
              <a:extLst>
                <a:ext uri="{FF2B5EF4-FFF2-40B4-BE49-F238E27FC236}">
                  <a16:creationId xmlns:a16="http://schemas.microsoft.com/office/drawing/2014/main" id="{D9A8DBA6-09BB-4C87-9327-2A9801094F6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67" name="Rectangle 270">
                <a:extLst>
                  <a:ext uri="{FF2B5EF4-FFF2-40B4-BE49-F238E27FC236}">
                    <a16:creationId xmlns:a16="http://schemas.microsoft.com/office/drawing/2014/main" id="{9E6975D8-BA4A-4266-8990-1EE822312DC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71">
                <a:extLst>
                  <a:ext uri="{FF2B5EF4-FFF2-40B4-BE49-F238E27FC236}">
                    <a16:creationId xmlns:a16="http://schemas.microsoft.com/office/drawing/2014/main" id="{16552474-72CB-4DA4-8065-C7A062EBE2B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4" name="Group 269">
              <a:extLst>
                <a:ext uri="{FF2B5EF4-FFF2-40B4-BE49-F238E27FC236}">
                  <a16:creationId xmlns:a16="http://schemas.microsoft.com/office/drawing/2014/main" id="{4C4E87D8-49AD-4311-8782-7A27B290B28F}"/>
                </a:ext>
              </a:extLst>
            </p:cNvPr>
            <p:cNvGrpSpPr/>
            <p:nvPr/>
          </p:nvGrpSpPr>
          <p:grpSpPr>
            <a:xfrm>
              <a:off x="5252115" y="3395943"/>
              <a:ext cx="287331" cy="267883"/>
              <a:chOff x="1481943" y="1694572"/>
              <a:chExt cx="3165229" cy="2803300"/>
            </a:xfrm>
          </p:grpSpPr>
          <p:sp>
            <p:nvSpPr>
              <p:cNvPr id="65" name="Rectangle 270">
                <a:extLst>
                  <a:ext uri="{FF2B5EF4-FFF2-40B4-BE49-F238E27FC236}">
                    <a16:creationId xmlns:a16="http://schemas.microsoft.com/office/drawing/2014/main" id="{6FC3EB45-B2FD-41CD-8145-8B12F424A63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271">
                <a:extLst>
                  <a:ext uri="{FF2B5EF4-FFF2-40B4-BE49-F238E27FC236}">
                    <a16:creationId xmlns:a16="http://schemas.microsoft.com/office/drawing/2014/main" id="{9E99563F-081E-4231-8985-55A25C726A76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0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FINDINGS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3FA238-4E80-4523-9A53-13F1CD0D5499}"/>
              </a:ext>
            </a:extLst>
          </p:cNvPr>
          <p:cNvSpPr txBox="1"/>
          <p:nvPr/>
        </p:nvSpPr>
        <p:spPr>
          <a:xfrm>
            <a:off x="875145" y="4984478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AA705-8A10-4D6E-828C-32A1E737DD0D}"/>
              </a:ext>
            </a:extLst>
          </p:cNvPr>
          <p:cNvGrpSpPr/>
          <p:nvPr/>
        </p:nvGrpSpPr>
        <p:grpSpPr>
          <a:xfrm>
            <a:off x="432964" y="1260225"/>
            <a:ext cx="5076774" cy="2339102"/>
            <a:chOff x="432964" y="1327353"/>
            <a:chExt cx="5076774" cy="2339102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3D7DED0A-42DF-411F-A73C-D479E3436D1E}"/>
                </a:ext>
              </a:extLst>
            </p:cNvPr>
            <p:cNvGrpSpPr/>
            <p:nvPr/>
          </p:nvGrpSpPr>
          <p:grpSpPr>
            <a:xfrm>
              <a:off x="432964" y="1382719"/>
              <a:ext cx="287331" cy="267883"/>
              <a:chOff x="1481943" y="1694572"/>
              <a:chExt cx="3165229" cy="2803300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E2F5E215-318F-4793-89C0-4A5953AB202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929FACA9-C6FB-4441-B433-14A3F9E1B478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8DB35F9C-2C3B-4187-A8D3-29F73F3170D5}"/>
                </a:ext>
              </a:extLst>
            </p:cNvPr>
            <p:cNvGrpSpPr/>
            <p:nvPr/>
          </p:nvGrpSpPr>
          <p:grpSpPr>
            <a:xfrm>
              <a:off x="432964" y="2321109"/>
              <a:ext cx="287331" cy="267883"/>
              <a:chOff x="1481943" y="1694572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90E41428-8C40-4269-AD38-66A77E472886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151B3FF9-74E5-4BED-A161-43B5E1997ACE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7" name="Group 269">
              <a:extLst>
                <a:ext uri="{FF2B5EF4-FFF2-40B4-BE49-F238E27FC236}">
                  <a16:creationId xmlns:a16="http://schemas.microsoft.com/office/drawing/2014/main" id="{D002A8E1-65A9-4374-ACDF-058B6818AD0F}"/>
                </a:ext>
              </a:extLst>
            </p:cNvPr>
            <p:cNvGrpSpPr/>
            <p:nvPr/>
          </p:nvGrpSpPr>
          <p:grpSpPr>
            <a:xfrm>
              <a:off x="432964" y="3121846"/>
              <a:ext cx="287331" cy="267883"/>
              <a:chOff x="1481943" y="1694572"/>
              <a:chExt cx="3165229" cy="2803300"/>
            </a:xfrm>
          </p:grpSpPr>
          <p:sp>
            <p:nvSpPr>
              <p:cNvPr id="18" name="Rectangle 270">
                <a:extLst>
                  <a:ext uri="{FF2B5EF4-FFF2-40B4-BE49-F238E27FC236}">
                    <a16:creationId xmlns:a16="http://schemas.microsoft.com/office/drawing/2014/main" id="{BE05D00A-C020-4106-8C3D-C365D37B23A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71">
                <a:extLst>
                  <a:ext uri="{FF2B5EF4-FFF2-40B4-BE49-F238E27FC236}">
                    <a16:creationId xmlns:a16="http://schemas.microsoft.com/office/drawing/2014/main" id="{503CA152-941B-45E2-B20F-88857FA52D9A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E5CBF8C-4D67-4F07-B8F5-FB20AA0B92AF}"/>
                </a:ext>
              </a:extLst>
            </p:cNvPr>
            <p:cNvSpPr txBox="1"/>
            <p:nvPr/>
          </p:nvSpPr>
          <p:spPr>
            <a:xfrm>
              <a:off x="956441" y="1327353"/>
              <a:ext cx="455329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period is most selling is from September-November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UK represents more than 80% of sales volume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Most customers buy only one order and few of them bought more than 15 times. </a:t>
              </a:r>
            </a:p>
          </p:txBody>
        </p: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FB928406-A502-497E-AE36-0286E853B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33" y="4051816"/>
            <a:ext cx="3596605" cy="25885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F8450F-4D23-4C6C-93D1-0C88FC4B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039" y="4052481"/>
            <a:ext cx="2574828" cy="2588597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058FFE16-6001-4A77-A200-C63BE5BDB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93" y="966952"/>
            <a:ext cx="4846841" cy="25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5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P</a:t>
            </a: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ROJECT PLAN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5D9B93-31A3-4317-9655-968FDF468FDF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78533-6300-4086-BF59-CEADBEC70F42}"/>
              </a:ext>
            </a:extLst>
          </p:cNvPr>
          <p:cNvGrpSpPr/>
          <p:nvPr/>
        </p:nvGrpSpPr>
        <p:grpSpPr>
          <a:xfrm>
            <a:off x="471284" y="1126647"/>
            <a:ext cx="5761679" cy="4308872"/>
            <a:chOff x="596532" y="1079201"/>
            <a:chExt cx="5761679" cy="4308872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EE8232C7-B9B6-45EF-ADA5-6FDE8B0AD9DC}"/>
                </a:ext>
              </a:extLst>
            </p:cNvPr>
            <p:cNvGrpSpPr/>
            <p:nvPr/>
          </p:nvGrpSpPr>
          <p:grpSpPr>
            <a:xfrm>
              <a:off x="596532" y="1126647"/>
              <a:ext cx="287331" cy="267883"/>
              <a:chOff x="1481943" y="1694572"/>
              <a:chExt cx="3165229" cy="2803300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B006E5E5-A588-4E48-ADCB-A4599C33E05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AE496AFC-EFAB-4A63-B3DC-CB90F53C4A1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B50D1444-C1B5-4E80-9A04-E6412AB8ED8F}"/>
                </a:ext>
              </a:extLst>
            </p:cNvPr>
            <p:cNvGrpSpPr/>
            <p:nvPr/>
          </p:nvGrpSpPr>
          <p:grpSpPr>
            <a:xfrm>
              <a:off x="596532" y="3147903"/>
              <a:ext cx="287331" cy="267883"/>
              <a:chOff x="1481943" y="1694572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FC086748-8555-42D5-8890-1A4BDF2700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56452866-735C-415A-A3B9-6314BC81944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9F9C564-2FC2-4DF7-B8A6-3DE017914F07}"/>
                </a:ext>
              </a:extLst>
            </p:cNvPr>
            <p:cNvSpPr txBox="1"/>
            <p:nvPr/>
          </p:nvSpPr>
          <p:spPr>
            <a:xfrm>
              <a:off x="955696" y="1079201"/>
              <a:ext cx="5402515" cy="430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Preparation:</a:t>
              </a:r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 duplicates observations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Eliminate </a:t>
              </a:r>
              <a:r>
                <a:rPr lang="en-US" sz="1800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StockCode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items which didn’t fit the proposed format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emove items which price were equal 0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2% removed of total data</a:t>
              </a:r>
            </a:p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 Engineering:</a:t>
              </a:r>
              <a:r>
                <a:rPr lang="en-US" sz="18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Only one new variable created: Month-Year.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missing </a:t>
              </a:r>
              <a:r>
                <a:rPr lang="pt-PT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CustomerID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there were created a fake customer id number, according the invoice number to analyse the sales. To recommendations, they were treated as a new customer. 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E84D4084-87F2-4929-ACED-82ED8296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79" y="5064397"/>
            <a:ext cx="2819413" cy="159100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9B81CA7-BFFF-48A3-B809-5785DE85E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365D86-919D-44E2-9B1B-C31E23C460F9}"/>
              </a:ext>
            </a:extLst>
          </p:cNvPr>
          <p:cNvGrpSpPr/>
          <p:nvPr/>
        </p:nvGrpSpPr>
        <p:grpSpPr>
          <a:xfrm>
            <a:off x="6758994" y="1082946"/>
            <a:ext cx="4106762" cy="5339923"/>
            <a:chOff x="7035016" y="1079842"/>
            <a:chExt cx="4106762" cy="5339923"/>
          </a:xfrm>
        </p:grpSpPr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639A53F-B8D0-4628-9110-8C0C17B7675F}"/>
                </a:ext>
              </a:extLst>
            </p:cNvPr>
            <p:cNvGrpSpPr/>
            <p:nvPr/>
          </p:nvGrpSpPr>
          <p:grpSpPr>
            <a:xfrm>
              <a:off x="7035016" y="1126647"/>
              <a:ext cx="287331" cy="267883"/>
              <a:chOff x="1481943" y="1694572"/>
              <a:chExt cx="3165229" cy="2803300"/>
            </a:xfrm>
          </p:grpSpPr>
          <p:sp>
            <p:nvSpPr>
              <p:cNvPr id="23" name="Rectangle 270">
                <a:extLst>
                  <a:ext uri="{FF2B5EF4-FFF2-40B4-BE49-F238E27FC236}">
                    <a16:creationId xmlns:a16="http://schemas.microsoft.com/office/drawing/2014/main" id="{2EA36AD6-9EA8-4186-A0AF-3A7A06CC0A06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: Shape 271">
                <a:extLst>
                  <a:ext uri="{FF2B5EF4-FFF2-40B4-BE49-F238E27FC236}">
                    <a16:creationId xmlns:a16="http://schemas.microsoft.com/office/drawing/2014/main" id="{5E4A9527-4A0D-495D-851A-9F8C400D682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A00EA-6102-4693-B6C0-C2C5969E3358}"/>
                </a:ext>
              </a:extLst>
            </p:cNvPr>
            <p:cNvSpPr txBox="1"/>
            <p:nvPr/>
          </p:nvSpPr>
          <p:spPr>
            <a:xfrm>
              <a:off x="7436616" y="1079842"/>
              <a:ext cx="3705162" cy="533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Modelling:</a:t>
              </a: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 sparsity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Grouped the data according with the quantity (Level confidence) and removed items/users with quantity = 0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2 sparse matrices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Split training and test data (20%) – Masked data.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Fit the models: ALS, LMF and BPR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HyperParameter tunning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pt-BR" b="1" u="sng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Evaluation</a:t>
              </a:r>
              <a:r>
                <a:rPr lang="pt-BR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AUC Metric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Analysis of recommendations</a:t>
              </a:r>
            </a:p>
            <a:p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  <p:grpSp>
          <p:nvGrpSpPr>
            <p:cNvPr id="25" name="Group 269">
              <a:extLst>
                <a:ext uri="{FF2B5EF4-FFF2-40B4-BE49-F238E27FC236}">
                  <a16:creationId xmlns:a16="http://schemas.microsoft.com/office/drawing/2014/main" id="{7B909BD4-8563-4E3A-8F3F-26E75AB3E737}"/>
                </a:ext>
              </a:extLst>
            </p:cNvPr>
            <p:cNvGrpSpPr/>
            <p:nvPr/>
          </p:nvGrpSpPr>
          <p:grpSpPr>
            <a:xfrm>
              <a:off x="7070544" y="4930455"/>
              <a:ext cx="287331" cy="267883"/>
              <a:chOff x="1481943" y="1694572"/>
              <a:chExt cx="3165229" cy="2803300"/>
            </a:xfrm>
          </p:grpSpPr>
          <p:sp>
            <p:nvSpPr>
              <p:cNvPr id="26" name="Rectangle 270">
                <a:extLst>
                  <a:ext uri="{FF2B5EF4-FFF2-40B4-BE49-F238E27FC236}">
                    <a16:creationId xmlns:a16="http://schemas.microsoft.com/office/drawing/2014/main" id="{70D2D766-D346-40BA-A811-D382B666D00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1">
                <a:extLst>
                  <a:ext uri="{FF2B5EF4-FFF2-40B4-BE49-F238E27FC236}">
                    <a16:creationId xmlns:a16="http://schemas.microsoft.com/office/drawing/2014/main" id="{0A3E7847-48EF-4228-A76F-9F62F22ACDB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19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RESULTS 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1F8BEB-A186-4719-BF6D-74BA362DC1F4}"/>
              </a:ext>
            </a:extLst>
          </p:cNvPr>
          <p:cNvSpPr txBox="1"/>
          <p:nvPr/>
        </p:nvSpPr>
        <p:spPr>
          <a:xfrm>
            <a:off x="1243772" y="1157674"/>
            <a:ext cx="2447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1DDEF0-A164-4E7E-A30A-30C649DB1364}"/>
              </a:ext>
            </a:extLst>
          </p:cNvPr>
          <p:cNvSpPr txBox="1"/>
          <p:nvPr/>
        </p:nvSpPr>
        <p:spPr>
          <a:xfrm>
            <a:off x="883863" y="1596188"/>
            <a:ext cx="45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Final: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AlternatingLeastSquares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4FE89A95-E77E-4E89-BE40-FC7DB5DA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18" name="Group 269">
            <a:extLst>
              <a:ext uri="{FF2B5EF4-FFF2-40B4-BE49-F238E27FC236}">
                <a16:creationId xmlns:a16="http://schemas.microsoft.com/office/drawing/2014/main" id="{B8588585-5472-4D0D-9793-4F450F34A9E7}"/>
              </a:ext>
            </a:extLst>
          </p:cNvPr>
          <p:cNvGrpSpPr/>
          <p:nvPr/>
        </p:nvGrpSpPr>
        <p:grpSpPr>
          <a:xfrm>
            <a:off x="956441" y="1175995"/>
            <a:ext cx="287331" cy="267883"/>
            <a:chOff x="1481943" y="1694572"/>
            <a:chExt cx="3165229" cy="2803300"/>
          </a:xfrm>
        </p:grpSpPr>
        <p:sp>
          <p:nvSpPr>
            <p:cNvPr id="19" name="Rectangle 270">
              <a:extLst>
                <a:ext uri="{FF2B5EF4-FFF2-40B4-BE49-F238E27FC236}">
                  <a16:creationId xmlns:a16="http://schemas.microsoft.com/office/drawing/2014/main" id="{03A43A99-D39B-4743-B697-F1184BEE80EF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271">
              <a:extLst>
                <a:ext uri="{FF2B5EF4-FFF2-40B4-BE49-F238E27FC236}">
                  <a16:creationId xmlns:a16="http://schemas.microsoft.com/office/drawing/2014/main" id="{DC5FC864-166A-4EBC-B972-522368C0C043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0393C-2869-4563-87C2-FD7944933B18}"/>
              </a:ext>
            </a:extLst>
          </p:cNvPr>
          <p:cNvGrpSpPr/>
          <p:nvPr/>
        </p:nvGrpSpPr>
        <p:grpSpPr>
          <a:xfrm>
            <a:off x="7258471" y="353741"/>
            <a:ext cx="2734340" cy="400110"/>
            <a:chOff x="7464429" y="1290556"/>
            <a:chExt cx="2734340" cy="400110"/>
          </a:xfrm>
        </p:grpSpPr>
        <p:sp>
          <p:nvSpPr>
            <p:cNvPr id="25" name="CaixaDeTexto 11">
              <a:extLst>
                <a:ext uri="{FF2B5EF4-FFF2-40B4-BE49-F238E27FC236}">
                  <a16:creationId xmlns:a16="http://schemas.microsoft.com/office/drawing/2014/main" id="{35F45BCC-7C94-4BFD-A98E-31D074235997}"/>
                </a:ext>
              </a:extLst>
            </p:cNvPr>
            <p:cNvSpPr txBox="1"/>
            <p:nvPr/>
          </p:nvSpPr>
          <p:spPr>
            <a:xfrm>
              <a:off x="7751760" y="1290556"/>
              <a:ext cx="24470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</a:t>
              </a:r>
            </a:p>
          </p:txBody>
        </p:sp>
        <p:grpSp>
          <p:nvGrpSpPr>
            <p:cNvPr id="27" name="Group 269">
              <a:extLst>
                <a:ext uri="{FF2B5EF4-FFF2-40B4-BE49-F238E27FC236}">
                  <a16:creationId xmlns:a16="http://schemas.microsoft.com/office/drawing/2014/main" id="{86738370-F986-4DF3-B7AE-6F8B7D9EB598}"/>
                </a:ext>
              </a:extLst>
            </p:cNvPr>
            <p:cNvGrpSpPr/>
            <p:nvPr/>
          </p:nvGrpSpPr>
          <p:grpSpPr>
            <a:xfrm>
              <a:off x="7464429" y="1325552"/>
              <a:ext cx="287331" cy="267883"/>
              <a:chOff x="1481943" y="1694572"/>
              <a:chExt cx="3165229" cy="2803300"/>
            </a:xfrm>
          </p:grpSpPr>
          <p:sp>
            <p:nvSpPr>
              <p:cNvPr id="28" name="Rectangle 270">
                <a:extLst>
                  <a:ext uri="{FF2B5EF4-FFF2-40B4-BE49-F238E27FC236}">
                    <a16:creationId xmlns:a16="http://schemas.microsoft.com/office/drawing/2014/main" id="{2F2C90A6-7325-44A5-9C0A-32568D10950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71">
                <a:extLst>
                  <a:ext uri="{FF2B5EF4-FFF2-40B4-BE49-F238E27FC236}">
                    <a16:creationId xmlns:a16="http://schemas.microsoft.com/office/drawing/2014/main" id="{C3E6346A-E3D9-4F31-9CDB-1E5C68B23226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A93E77-0F01-4F2F-A66D-DA0FC3B81560}"/>
              </a:ext>
            </a:extLst>
          </p:cNvPr>
          <p:cNvGrpSpPr/>
          <p:nvPr/>
        </p:nvGrpSpPr>
        <p:grpSpPr>
          <a:xfrm>
            <a:off x="9038125" y="3316333"/>
            <a:ext cx="3192349" cy="400110"/>
            <a:chOff x="7464429" y="4182264"/>
            <a:chExt cx="2734340" cy="442946"/>
          </a:xfrm>
        </p:grpSpPr>
        <p:sp>
          <p:nvSpPr>
            <p:cNvPr id="30" name="CaixaDeTexto 11">
              <a:extLst>
                <a:ext uri="{FF2B5EF4-FFF2-40B4-BE49-F238E27FC236}">
                  <a16:creationId xmlns:a16="http://schemas.microsoft.com/office/drawing/2014/main" id="{B0245855-11BF-46BF-8BC8-65091B629DA8}"/>
                </a:ext>
              </a:extLst>
            </p:cNvPr>
            <p:cNvSpPr txBox="1"/>
            <p:nvPr/>
          </p:nvSpPr>
          <p:spPr>
            <a:xfrm>
              <a:off x="7751760" y="4182264"/>
              <a:ext cx="2447009" cy="442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Start – New users</a:t>
              </a:r>
              <a:endPara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269">
              <a:extLst>
                <a:ext uri="{FF2B5EF4-FFF2-40B4-BE49-F238E27FC236}">
                  <a16:creationId xmlns:a16="http://schemas.microsoft.com/office/drawing/2014/main" id="{A5637F94-4EBC-4BB7-A39A-39A0A162553F}"/>
                </a:ext>
              </a:extLst>
            </p:cNvPr>
            <p:cNvGrpSpPr/>
            <p:nvPr/>
          </p:nvGrpSpPr>
          <p:grpSpPr>
            <a:xfrm>
              <a:off x="7464429" y="4224313"/>
              <a:ext cx="287331" cy="267883"/>
              <a:chOff x="1481943" y="1694572"/>
              <a:chExt cx="3165229" cy="2803300"/>
            </a:xfrm>
          </p:grpSpPr>
          <p:sp>
            <p:nvSpPr>
              <p:cNvPr id="32" name="Rectangle 270">
                <a:extLst>
                  <a:ext uri="{FF2B5EF4-FFF2-40B4-BE49-F238E27FC236}">
                    <a16:creationId xmlns:a16="http://schemas.microsoft.com/office/drawing/2014/main" id="{32F695ED-86BB-476A-A19A-26532857D7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71">
                <a:extLst>
                  <a:ext uri="{FF2B5EF4-FFF2-40B4-BE49-F238E27FC236}">
                    <a16:creationId xmlns:a16="http://schemas.microsoft.com/office/drawing/2014/main" id="{AFFEC80E-AED0-4E8A-9CCD-4D5B859FB9F8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8D63875-E315-42BD-9036-D30795C8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84" y="3798778"/>
            <a:ext cx="3286125" cy="1428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9E770E-4511-4300-9FED-A7A8B5272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561" y="1212410"/>
            <a:ext cx="3287654" cy="16438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284202-2F3A-4881-9B38-1947689FB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913" y="3767554"/>
            <a:ext cx="2266950" cy="12096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31E50D-2EC4-4909-B683-F420971C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1" y="2050936"/>
            <a:ext cx="3161817" cy="22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74948A-9946-4C26-B165-70E122891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218" y="1212410"/>
            <a:ext cx="2820855" cy="185118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25446740-101C-4BD9-8CA2-C05544DA956F}"/>
              </a:ext>
            </a:extLst>
          </p:cNvPr>
          <p:cNvSpPr txBox="1"/>
          <p:nvPr/>
        </p:nvSpPr>
        <p:spPr>
          <a:xfrm>
            <a:off x="5263976" y="773739"/>
            <a:ext cx="297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user's most purchased products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72F25F7-E257-4142-8225-CAA8549F1B29}"/>
              </a:ext>
            </a:extLst>
          </p:cNvPr>
          <p:cNvSpPr txBox="1"/>
          <p:nvPr/>
        </p:nvSpPr>
        <p:spPr>
          <a:xfrm>
            <a:off x="8508565" y="785075"/>
            <a:ext cx="297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Recommended products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7A40714-81E9-40D8-9AC5-FB311B32F3AA}"/>
              </a:ext>
            </a:extLst>
          </p:cNvPr>
          <p:cNvSpPr txBox="1"/>
          <p:nvPr/>
        </p:nvSpPr>
        <p:spPr>
          <a:xfrm>
            <a:off x="5291358" y="3429000"/>
            <a:ext cx="297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similar items 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3C8F8A5-BF8F-4038-A888-AC403EE5F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295" y="4497554"/>
            <a:ext cx="3759129" cy="51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TAKEAWAYS</a:t>
            </a:r>
            <a:endParaRPr lang="pt-PT" sz="36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B7636657-EF94-479E-A805-A15C395A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72FDEB8-115B-4EC5-94D6-49481C696D15}"/>
              </a:ext>
            </a:extLst>
          </p:cNvPr>
          <p:cNvGrpSpPr/>
          <p:nvPr/>
        </p:nvGrpSpPr>
        <p:grpSpPr>
          <a:xfrm>
            <a:off x="956441" y="1370816"/>
            <a:ext cx="10231889" cy="3831818"/>
            <a:chOff x="596532" y="1274564"/>
            <a:chExt cx="10231889" cy="3831818"/>
          </a:xfrm>
        </p:grpSpPr>
        <p:grpSp>
          <p:nvGrpSpPr>
            <p:cNvPr id="6" name="Group 269">
              <a:extLst>
                <a:ext uri="{FF2B5EF4-FFF2-40B4-BE49-F238E27FC236}">
                  <a16:creationId xmlns:a16="http://schemas.microsoft.com/office/drawing/2014/main" id="{4B4AF1EF-3298-46EF-8C52-05DACB15463D}"/>
                </a:ext>
              </a:extLst>
            </p:cNvPr>
            <p:cNvGrpSpPr/>
            <p:nvPr/>
          </p:nvGrpSpPr>
          <p:grpSpPr>
            <a:xfrm>
              <a:off x="596532" y="1386291"/>
              <a:ext cx="287331" cy="267883"/>
              <a:chOff x="1481943" y="1694572"/>
              <a:chExt cx="3165229" cy="2803300"/>
            </a:xfrm>
          </p:grpSpPr>
          <p:sp>
            <p:nvSpPr>
              <p:cNvPr id="7" name="Rectangle 270">
                <a:extLst>
                  <a:ext uri="{FF2B5EF4-FFF2-40B4-BE49-F238E27FC236}">
                    <a16:creationId xmlns:a16="http://schemas.microsoft.com/office/drawing/2014/main" id="{488DA6B4-6B4C-4754-8F70-1B8E95FC5C7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: Shape 271">
                <a:extLst>
                  <a:ext uri="{FF2B5EF4-FFF2-40B4-BE49-F238E27FC236}">
                    <a16:creationId xmlns:a16="http://schemas.microsoft.com/office/drawing/2014/main" id="{4BE7013D-A081-4A35-A203-122394C474D9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CaixaDeTexto 14">
              <a:extLst>
                <a:ext uri="{FF2B5EF4-FFF2-40B4-BE49-F238E27FC236}">
                  <a16:creationId xmlns:a16="http://schemas.microsoft.com/office/drawing/2014/main" id="{5F904B73-BCF3-4113-99F4-6CFD2ED4B220}"/>
                </a:ext>
              </a:extLst>
            </p:cNvPr>
            <p:cNvSpPr txBox="1"/>
            <p:nvPr/>
          </p:nvSpPr>
          <p:spPr>
            <a:xfrm>
              <a:off x="1095143" y="1274564"/>
              <a:ext cx="9733278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Results: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model presents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AUC of 80%, that means the model predicts property recommendations 80% of the times. 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Cold Star Problem: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 will be made according with the location of the customer.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Next Step: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the recommender system on the website.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Suggestions: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Collect customer preferences to improve the recommendations of new customers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More data about products attributes. </a:t>
              </a: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269">
              <a:extLst>
                <a:ext uri="{FF2B5EF4-FFF2-40B4-BE49-F238E27FC236}">
                  <a16:creationId xmlns:a16="http://schemas.microsoft.com/office/drawing/2014/main" id="{476BBDCC-92E9-4B41-8941-D658A09B6C73}"/>
                </a:ext>
              </a:extLst>
            </p:cNvPr>
            <p:cNvGrpSpPr/>
            <p:nvPr/>
          </p:nvGrpSpPr>
          <p:grpSpPr>
            <a:xfrm>
              <a:off x="596532" y="2258732"/>
              <a:ext cx="287331" cy="267883"/>
              <a:chOff x="1481943" y="1694572"/>
              <a:chExt cx="3165229" cy="2803300"/>
            </a:xfrm>
          </p:grpSpPr>
          <p:sp>
            <p:nvSpPr>
              <p:cNvPr id="16" name="Rectangle 270">
                <a:extLst>
                  <a:ext uri="{FF2B5EF4-FFF2-40B4-BE49-F238E27FC236}">
                    <a16:creationId xmlns:a16="http://schemas.microsoft.com/office/drawing/2014/main" id="{DC90ED3F-6C12-4E3F-BD77-E352B1C3433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271">
                <a:extLst>
                  <a:ext uri="{FF2B5EF4-FFF2-40B4-BE49-F238E27FC236}">
                    <a16:creationId xmlns:a16="http://schemas.microsoft.com/office/drawing/2014/main" id="{473EFBDC-E503-4E76-8ADA-0EB8E769176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C261B35-5FF7-4D7C-BBCF-4CCA82BB2515}"/>
                </a:ext>
              </a:extLst>
            </p:cNvPr>
            <p:cNvGrpSpPr/>
            <p:nvPr/>
          </p:nvGrpSpPr>
          <p:grpSpPr>
            <a:xfrm>
              <a:off x="596532" y="2981503"/>
              <a:ext cx="287331" cy="267883"/>
              <a:chOff x="1481943" y="1694572"/>
              <a:chExt cx="3165229" cy="2803300"/>
            </a:xfrm>
          </p:grpSpPr>
          <p:sp>
            <p:nvSpPr>
              <p:cNvPr id="19" name="Rectangle 270">
                <a:extLst>
                  <a:ext uri="{FF2B5EF4-FFF2-40B4-BE49-F238E27FC236}">
                    <a16:creationId xmlns:a16="http://schemas.microsoft.com/office/drawing/2014/main" id="{921476DE-E7E7-46A6-BD94-F0CC74912CE8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271">
                <a:extLst>
                  <a:ext uri="{FF2B5EF4-FFF2-40B4-BE49-F238E27FC236}">
                    <a16:creationId xmlns:a16="http://schemas.microsoft.com/office/drawing/2014/main" id="{9B5EB391-19E1-412F-8A58-2CC5BA0265F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1" name="Group 269">
              <a:extLst>
                <a:ext uri="{FF2B5EF4-FFF2-40B4-BE49-F238E27FC236}">
                  <a16:creationId xmlns:a16="http://schemas.microsoft.com/office/drawing/2014/main" id="{866F3B65-59A4-48FC-9413-13FB855C0AB4}"/>
                </a:ext>
              </a:extLst>
            </p:cNvPr>
            <p:cNvGrpSpPr/>
            <p:nvPr/>
          </p:nvGrpSpPr>
          <p:grpSpPr>
            <a:xfrm>
              <a:off x="596532" y="3707985"/>
              <a:ext cx="287331" cy="267883"/>
              <a:chOff x="1481943" y="1694572"/>
              <a:chExt cx="3165229" cy="2803300"/>
            </a:xfrm>
          </p:grpSpPr>
          <p:sp>
            <p:nvSpPr>
              <p:cNvPr id="22" name="Rectangle 270">
                <a:extLst>
                  <a:ext uri="{FF2B5EF4-FFF2-40B4-BE49-F238E27FC236}">
                    <a16:creationId xmlns:a16="http://schemas.microsoft.com/office/drawing/2014/main" id="{205D7731-3FF8-4E81-977C-9EF60659332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71">
                <a:extLst>
                  <a:ext uri="{FF2B5EF4-FFF2-40B4-BE49-F238E27FC236}">
                    <a16:creationId xmlns:a16="http://schemas.microsoft.com/office/drawing/2014/main" id="{50A1CD16-BA4A-4593-8B41-A3461843F690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6290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305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Nova Cond</vt:lpstr>
      <vt:lpstr>Calibri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Pedro Henrique Medeiros de Oliveira</cp:lastModifiedBy>
  <cp:revision>133</cp:revision>
  <dcterms:created xsi:type="dcterms:W3CDTF">2018-04-24T17:14:44Z</dcterms:created>
  <dcterms:modified xsi:type="dcterms:W3CDTF">2021-05-03T12:36:41Z</dcterms:modified>
</cp:coreProperties>
</file>