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9"/>
  </p:notes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52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526EAB-B917-4617-B7DA-C06F4166FDA5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5D120B-6753-4D7A-A43B-B0C1D8D42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7285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Our analysis will focus on Lisbon’s resort since that was the data provided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5D120B-6753-4D7A-A43B-B0C1D8D42D6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378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C012AA7-0247-432D-BF0F-48D9C3C58E37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C860-9239-4250-B9DD-17AE485B927F}" type="slidenum">
              <a:rPr lang="en-GB" smtClean="0"/>
              <a:t>‹#›</a:t>
            </a:fld>
            <a:endParaRPr lang="en-GB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71096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2AA7-0247-432D-BF0F-48D9C3C58E37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C860-9239-4250-B9DD-17AE485B92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6289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2AA7-0247-432D-BF0F-48D9C3C58E37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C860-9239-4250-B9DD-17AE485B927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753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2AA7-0247-432D-BF0F-48D9C3C58E37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C860-9239-4250-B9DD-17AE485B92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20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2AA7-0247-432D-BF0F-48D9C3C58E37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C860-9239-4250-B9DD-17AE485B927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93943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2AA7-0247-432D-BF0F-48D9C3C58E37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C860-9239-4250-B9DD-17AE485B92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8543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2AA7-0247-432D-BF0F-48D9C3C58E37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C860-9239-4250-B9DD-17AE485B92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9181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2AA7-0247-432D-BF0F-48D9C3C58E37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C860-9239-4250-B9DD-17AE485B92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063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2AA7-0247-432D-BF0F-48D9C3C58E37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C860-9239-4250-B9DD-17AE485B92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712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2AA7-0247-432D-BF0F-48D9C3C58E37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C860-9239-4250-B9DD-17AE485B92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9718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2AA7-0247-432D-BF0F-48D9C3C58E37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5C860-9239-4250-B9DD-17AE485B927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357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C012AA7-0247-432D-BF0F-48D9C3C58E37}" type="datetimeFigureOut">
              <a:rPr lang="en-GB" smtClean="0"/>
              <a:t>10/03/2021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1E5C860-9239-4250-B9DD-17AE485B927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8733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D7D6A-1D57-4DC3-AE4C-0E6038E98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8134" y="640081"/>
            <a:ext cx="6293689" cy="2966720"/>
          </a:xfrm>
        </p:spPr>
        <p:txBody>
          <a:bodyPr anchor="b">
            <a:normAutofit/>
          </a:bodyPr>
          <a:lstStyle/>
          <a:p>
            <a:pPr algn="l"/>
            <a:r>
              <a:rPr lang="en-GB" sz="7200" dirty="0">
                <a:solidFill>
                  <a:schemeClr val="accent3">
                    <a:lumMod val="50000"/>
                  </a:schemeClr>
                </a:solidFill>
              </a:rPr>
              <a:t>Hotel Booking</a:t>
            </a:r>
            <a:br>
              <a:rPr lang="en-GB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GB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GB" sz="44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36618A-D5A9-44CB-9A81-BDC5E58832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8134" y="3246121"/>
            <a:ext cx="6280299" cy="1457960"/>
          </a:xfrm>
        </p:spPr>
        <p:txBody>
          <a:bodyPr anchor="t">
            <a:normAutofit/>
          </a:bodyPr>
          <a:lstStyle/>
          <a:p>
            <a:r>
              <a:rPr lang="en-GB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Cancellations Prediction Study </a:t>
            </a:r>
          </a:p>
          <a:p>
            <a:r>
              <a:rPr lang="en-GB" sz="36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Outcomes</a:t>
            </a:r>
            <a:endParaRPr lang="en-GB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Graphic 6" descr="Building">
            <a:extLst>
              <a:ext uri="{FF2B5EF4-FFF2-40B4-BE49-F238E27FC236}">
                <a16:creationId xmlns:a16="http://schemas.microsoft.com/office/drawing/2014/main" id="{DA72F863-100F-470E-BA61-E468C61E65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422615"/>
            <a:ext cx="3993942" cy="39939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18CD84D-B45B-44F0-90E8-518B4B0EB1C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180" b="94944" l="3604" r="94895">
                        <a14:foregroundMark x1="49850" y1="7865" x2="49850" y2="7865"/>
                        <a14:foregroundMark x1="17718" y1="69101" x2="17718" y2="69101"/>
                        <a14:foregroundMark x1="18619" y1="67978" x2="18619" y2="67978"/>
                        <a14:foregroundMark x1="21321" y1="66292" x2="21321" y2="66292"/>
                        <a14:foregroundMark x1="23724" y1="65730" x2="23724" y2="65730"/>
                        <a14:foregroundMark x1="25526" y1="63483" x2="25526" y2="63483"/>
                        <a14:foregroundMark x1="25826" y1="61798" x2="25826" y2="61798"/>
                        <a14:foregroundMark x1="27027" y1="60674" x2="27027" y2="60674"/>
                        <a14:foregroundMark x1="29429" y1="56180" x2="29429" y2="56180"/>
                        <a14:foregroundMark x1="30931" y1="50000" x2="30931" y2="50000"/>
                        <a14:foregroundMark x1="31231" y1="42697" x2="31231" y2="42697"/>
                        <a14:foregroundMark x1="31532" y1="35393" x2="31532" y2="35393"/>
                        <a14:foregroundMark x1="30631" y1="47191" x2="30631" y2="47191"/>
                        <a14:foregroundMark x1="30931" y1="40449" x2="30931" y2="40449"/>
                        <a14:foregroundMark x1="31532" y1="33708" x2="31532" y2="33708"/>
                        <a14:foregroundMark x1="30931" y1="30337" x2="30931" y2="30337"/>
                        <a14:foregroundMark x1="30330" y1="27528" x2="30330" y2="27528"/>
                        <a14:foregroundMark x1="30030" y1="24157" x2="30030" y2="24157"/>
                        <a14:foregroundMark x1="29129" y1="22472" x2="29129" y2="22472"/>
                        <a14:foregroundMark x1="28228" y1="20225" x2="28228" y2="20225"/>
                        <a14:foregroundMark x1="27628" y1="17416" x2="27628" y2="17416"/>
                        <a14:foregroundMark x1="27327" y1="17416" x2="27327" y2="17416"/>
                        <a14:foregroundMark x1="25526" y1="15169" x2="25526" y2="15169"/>
                        <a14:foregroundMark x1="17117" y1="67978" x2="17117" y2="67978"/>
                        <a14:foregroundMark x1="15015" y1="69101" x2="15015" y2="69101"/>
                        <a14:foregroundMark x1="13213" y1="69101" x2="13213" y2="69101"/>
                        <a14:foregroundMark x1="11411" y1="69663" x2="11411" y2="69663"/>
                        <a14:foregroundMark x1="9009" y1="69663" x2="9009" y2="69663"/>
                        <a14:foregroundMark x1="6907" y1="69101" x2="6907" y2="69101"/>
                        <a14:foregroundMark x1="6607" y1="67978" x2="6607" y2="67978"/>
                        <a14:foregroundMark x1="6607" y1="65730" x2="6607" y2="65730"/>
                        <a14:foregroundMark x1="5105" y1="70787" x2="5105" y2="70787"/>
                        <a14:foregroundMark x1="3904" y1="71348" x2="3904" y2="71348"/>
                        <a14:foregroundMark x1="5105" y1="66292" x2="5105" y2="66292"/>
                        <a14:foregroundMark x1="5105" y1="61798" x2="5105" y2="61798"/>
                        <a14:foregroundMark x1="5706" y1="58989" x2="5706" y2="58989"/>
                        <a14:foregroundMark x1="5706" y1="56180" x2="5706" y2="56180"/>
                        <a14:foregroundMark x1="5405" y1="51124" x2="5405" y2="51124"/>
                        <a14:foregroundMark x1="5405" y1="47753" x2="5405" y2="47753"/>
                        <a14:foregroundMark x1="5405" y1="39888" x2="5405" y2="39888"/>
                        <a14:foregroundMark x1="5105" y1="43258" x2="5105" y2="43258"/>
                        <a14:foregroundMark x1="5405" y1="33146" x2="5405" y2="33146"/>
                        <a14:foregroundMark x1="5706" y1="37640" x2="5706" y2="37640"/>
                        <a14:foregroundMark x1="5706" y1="29213" x2="5706" y2="29213"/>
                        <a14:foregroundMark x1="5706" y1="21348" x2="5706" y2="21348"/>
                        <a14:foregroundMark x1="5706" y1="25843" x2="5706" y2="25843"/>
                        <a14:foregroundMark x1="6306" y1="17416" x2="6306" y2="17416"/>
                        <a14:foregroundMark x1="6306" y1="14045" x2="6306" y2="14045"/>
                        <a14:foregroundMark x1="6306" y1="10112" x2="6306" y2="10112"/>
                        <a14:foregroundMark x1="6006" y1="6742" x2="6006" y2="6742"/>
                        <a14:foregroundMark x1="7207" y1="7303" x2="7207" y2="7303"/>
                        <a14:foregroundMark x1="10511" y1="7303" x2="10511" y2="7303"/>
                        <a14:foregroundMark x1="12312" y1="8427" x2="12312" y2="8427"/>
                        <a14:foregroundMark x1="14715" y1="8427" x2="14715" y2="8427"/>
                        <a14:foregroundMark x1="17417" y1="8989" x2="17417" y2="8989"/>
                        <a14:foregroundMark x1="74174" y1="10112" x2="74174" y2="10112"/>
                        <a14:foregroundMark x1="74474" y1="16292" x2="74474" y2="16292"/>
                        <a14:foregroundMark x1="74775" y1="14045" x2="74775" y2="14045"/>
                        <a14:foregroundMark x1="75375" y1="9551" x2="75375" y2="9551"/>
                        <a14:foregroundMark x1="74775" y1="12360" x2="74775" y2="12360"/>
                        <a14:foregroundMark x1="73874" y1="6742" x2="73874" y2="6742"/>
                        <a14:foregroundMark x1="75676" y1="10112" x2="75676" y2="10112"/>
                        <a14:foregroundMark x1="77778" y1="9551" x2="77778" y2="9551"/>
                        <a14:foregroundMark x1="75075" y1="17416" x2="75075" y2="17416"/>
                        <a14:foregroundMark x1="74474" y1="24719" x2="74474" y2="24719"/>
                        <a14:foregroundMark x1="74474" y1="20787" x2="74474" y2="20787"/>
                        <a14:foregroundMark x1="75375" y1="29775" x2="75375" y2="29775"/>
                        <a14:foregroundMark x1="75075" y1="34270" x2="75075" y2="34270"/>
                        <a14:foregroundMark x1="74775" y1="32584" x2="74775" y2="32584"/>
                        <a14:foregroundMark x1="75075" y1="38202" x2="75075" y2="38202"/>
                        <a14:foregroundMark x1="75075" y1="42697" x2="75075" y2="42697"/>
                        <a14:foregroundMark x1="74474" y1="41011" x2="74474" y2="41011"/>
                        <a14:foregroundMark x1="74174" y1="48315" x2="74174" y2="48315"/>
                        <a14:foregroundMark x1="74775" y1="52809" x2="74775" y2="52809"/>
                        <a14:foregroundMark x1="75375" y1="58427" x2="75375" y2="58427"/>
                        <a14:foregroundMark x1="75075" y1="62360" x2="75075" y2="62360"/>
                        <a14:foregroundMark x1="75075" y1="65730" x2="75075" y2="65730"/>
                        <a14:foregroundMark x1="75075" y1="68539" x2="75075" y2="68539"/>
                        <a14:foregroundMark x1="75075" y1="70787" x2="75075" y2="70787"/>
                        <a14:foregroundMark x1="82583" y1="71348" x2="82583" y2="71348"/>
                        <a14:foregroundMark x1="80180" y1="70787" x2="80180" y2="70787"/>
                        <a14:foregroundMark x1="86787" y1="69101" x2="86787" y2="69101"/>
                        <a14:foregroundMark x1="90691" y1="67416" x2="90691" y2="67416"/>
                        <a14:foregroundMark x1="85586" y1="69663" x2="85586" y2="69663"/>
                        <a14:foregroundMark x1="89790" y1="68539" x2="89790" y2="68539"/>
                        <a14:foregroundMark x1="91892" y1="65169" x2="91892" y2="65169"/>
                        <a14:foregroundMark x1="93093" y1="63483" x2="93093" y2="63483"/>
                        <a14:foregroundMark x1="93994" y1="59551" x2="93994" y2="59551"/>
                        <a14:foregroundMark x1="94595" y1="57303" x2="94595" y2="57303"/>
                        <a14:foregroundMark x1="94595" y1="53933" x2="94595" y2="53933"/>
                        <a14:foregroundMark x1="94595" y1="51124" x2="94595" y2="51124"/>
                        <a14:foregroundMark x1="93994" y1="48315" x2="93994" y2="48315"/>
                        <a14:foregroundMark x1="93694" y1="46629" x2="93694" y2="46629"/>
                        <a14:foregroundMark x1="93093" y1="42697" x2="93093" y2="42697"/>
                        <a14:foregroundMark x1="91592" y1="42135" x2="91592" y2="42135"/>
                        <a14:foregroundMark x1="89189" y1="40449" x2="89189" y2="40449"/>
                        <a14:foregroundMark x1="89189" y1="38764" x2="89189" y2="38764"/>
                        <a14:foregroundMark x1="86486" y1="35955" x2="86486" y2="35955"/>
                        <a14:foregroundMark x1="84384" y1="37079" x2="84384" y2="37079"/>
                        <a14:foregroundMark x1="81381" y1="36517" x2="81381" y2="36517"/>
                        <a14:foregroundMark x1="78679" y1="36517" x2="78679" y2="36517"/>
                        <a14:foregroundMark x1="84384" y1="37079" x2="84384" y2="37079"/>
                        <a14:foregroundMark x1="84985" y1="34831" x2="84985" y2="34831"/>
                        <a14:foregroundMark x1="89790" y1="34831" x2="89790" y2="34831"/>
                        <a14:foregroundMark x1="91291" y1="32584" x2="91291" y2="32584"/>
                        <a14:foregroundMark x1="92192" y1="30337" x2="92192" y2="30337"/>
                        <a14:foregroundMark x1="92492" y1="29213" x2="92492" y2="29213"/>
                        <a14:foregroundMark x1="92492" y1="26966" x2="92492" y2="26966"/>
                        <a14:foregroundMark x1="92492" y1="24157" x2="92492" y2="24157"/>
                        <a14:foregroundMark x1="93694" y1="29775" x2="93694" y2="29775"/>
                        <a14:foregroundMark x1="94595" y1="26404" x2="94595" y2="26404"/>
                        <a14:foregroundMark x1="94895" y1="23596" x2="94895" y2="23596"/>
                        <a14:foregroundMark x1="94895" y1="20225" x2="94895" y2="20225"/>
                        <a14:foregroundMark x1="95495" y1="18539" x2="95495" y2="18539"/>
                        <a14:foregroundMark x1="93093" y1="17416" x2="93093" y2="17416"/>
                        <a14:foregroundMark x1="92492" y1="14607" x2="92492" y2="14607"/>
                        <a14:foregroundMark x1="91592" y1="11798" x2="91592" y2="11798"/>
                        <a14:foregroundMark x1="89489" y1="10674" x2="89489" y2="10674"/>
                        <a14:foregroundMark x1="87087" y1="10112" x2="87087" y2="10112"/>
                        <a14:foregroundMark x1="76577" y1="67978" x2="76577" y2="67978"/>
                        <a14:foregroundMark x1="78979" y1="69101" x2="78979" y2="69101"/>
                        <a14:foregroundMark x1="81381" y1="69101" x2="81381" y2="69101"/>
                        <a14:foregroundMark x1="15916" y1="7865" x2="15916" y2="7865"/>
                        <a14:foregroundMark x1="18619" y1="7303" x2="18619" y2="7303"/>
                        <a14:foregroundMark x1="21021" y1="8989" x2="21021" y2="8989"/>
                        <a14:foregroundMark x1="3904" y1="88764" x2="3904" y2="88764"/>
                        <a14:foregroundMark x1="3604" y1="84270" x2="3604" y2="84270"/>
                        <a14:foregroundMark x1="4805" y1="82022" x2="4805" y2="82022"/>
                        <a14:foregroundMark x1="6607" y1="80337" x2="6607" y2="80337"/>
                        <a14:foregroundMark x1="8408" y1="79213" x2="8408" y2="79213"/>
                        <a14:foregroundMark x1="9309" y1="81461" x2="9309" y2="81461"/>
                        <a14:foregroundMark x1="6607" y1="90449" x2="6607" y2="90449"/>
                        <a14:foregroundMark x1="8108" y1="88764" x2="8108" y2="88764"/>
                        <a14:foregroundMark x1="9009" y1="87640" x2="9009" y2="87640"/>
                        <a14:foregroundMark x1="15616" y1="88764" x2="15616" y2="88764"/>
                        <a14:foregroundMark x1="15916" y1="84831" x2="15916" y2="84831"/>
                        <a14:foregroundMark x1="19820" y1="88764" x2="19820" y2="88764"/>
                        <a14:foregroundMark x1="26727" y1="84831" x2="26727" y2="84831"/>
                        <a14:foregroundMark x1="27327" y1="83146" x2="27327" y2="83146"/>
                        <a14:foregroundMark x1="26126" y1="88202" x2="26126" y2="88202"/>
                        <a14:foregroundMark x1="29429" y1="83146" x2="29429" y2="83146"/>
                        <a14:foregroundMark x1="30330" y1="83708" x2="30330" y2="83708"/>
                        <a14:foregroundMark x1="39039" y1="86517" x2="39039" y2="86517"/>
                        <a14:foregroundMark x1="40240" y1="88764" x2="40240" y2="88764"/>
                        <a14:foregroundMark x1="46847" y1="86517" x2="46847" y2="86517"/>
                        <a14:foregroundMark x1="51051" y1="89326" x2="51051" y2="89326"/>
                        <a14:foregroundMark x1="58559" y1="82584" x2="58559" y2="82584"/>
                        <a14:foregroundMark x1="57658" y1="88764" x2="57658" y2="88764"/>
                        <a14:foregroundMark x1="66667" y1="83146" x2="66667" y2="83146"/>
                        <a14:foregroundMark x1="75075" y1="79775" x2="75075" y2="79775"/>
                        <a14:foregroundMark x1="74775" y1="83146" x2="74775" y2="83146"/>
                        <a14:foregroundMark x1="81982" y1="83146" x2="81982" y2="83146"/>
                        <a14:foregroundMark x1="83784" y1="83708" x2="83784" y2="83708"/>
                        <a14:foregroundMark x1="92192" y1="83708" x2="92192" y2="83708"/>
                        <a14:foregroundMark x1="51652" y1="6180" x2="51652" y2="6180"/>
                        <a14:foregroundMark x1="51351" y1="41011" x2="51351" y2="41011"/>
                        <a14:foregroundMark x1="52553" y1="34270" x2="52553" y2="34270"/>
                        <a14:foregroundMark x1="91291" y1="88202" x2="91291" y2="88202"/>
                        <a14:foregroundMark x1="95495" y1="88202" x2="95495" y2="88202"/>
                        <a14:foregroundMark x1="94895" y1="91573" x2="94895" y2="91573"/>
                        <a14:foregroundMark x1="92192" y1="94944" x2="92192" y2="94944"/>
                        <a14:foregroundMark x1="84985" y1="86517" x2="84985" y2="86517"/>
                        <a14:foregroundMark x1="36937" y1="89888" x2="36937" y2="89888"/>
                        <a14:foregroundMark x1="51652" y1="6180" x2="51652" y2="6180"/>
                        <a14:foregroundMark x1="52853" y1="32584" x2="52853" y2="32584"/>
                        <a14:backgroundMark x1="33934" y1="38764" x2="33934" y2="38764"/>
                        <a14:backgroundMark x1="33934" y1="42135" x2="33934" y2="42135"/>
                        <a14:backgroundMark x1="93994" y1="86517" x2="93994" y2="86517"/>
                        <a14:backgroundMark x1="50751" y1="32022" x2="50751" y2="32022"/>
                        <a14:backgroundMark x1="20420" y1="89326" x2="20420" y2="893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440" y="5196841"/>
            <a:ext cx="211455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00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3289768C-FDBB-40BC-885C-50AFF8E80B30}"/>
              </a:ext>
            </a:extLst>
          </p:cNvPr>
          <p:cNvSpPr/>
          <p:nvPr/>
        </p:nvSpPr>
        <p:spPr>
          <a:xfrm>
            <a:off x="4257121" y="1785544"/>
            <a:ext cx="7274478" cy="4627955"/>
          </a:xfrm>
          <a:prstGeom prst="ellipse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E429DE-16B6-4840-AB34-DC60BAC8C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F98AC-FDB5-4613-9807-237F77E9D6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9604" y="2002757"/>
            <a:ext cx="1899269" cy="458020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</a:rPr>
              <a:t>Hotel chain C</a:t>
            </a:r>
            <a:endParaRPr lang="en-GB" dirty="0"/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C29F94-9013-443B-85B8-A87E07003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77577" y="2472096"/>
            <a:ext cx="5134254" cy="311262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Business Goals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lvl="0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dirty="0"/>
              <a:t>Implement better price and overbooking policies.</a:t>
            </a:r>
            <a:endParaRPr lang="en-GB" dirty="0"/>
          </a:p>
          <a:p>
            <a:pPr lvl="0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dirty="0"/>
              <a:t>Identify high cancellation likelihood bookings.</a:t>
            </a:r>
            <a:endParaRPr lang="en-GB" dirty="0"/>
          </a:p>
          <a:p>
            <a:pPr lvl="0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dirty="0"/>
              <a:t>Implement actions to prevent cancellation.</a:t>
            </a:r>
            <a:endParaRPr lang="en-GB" dirty="0"/>
          </a:p>
          <a:p>
            <a:pPr lvl="0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dirty="0"/>
              <a:t>Reduce the cancellations to a rate of 20%. </a:t>
            </a:r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035DF1-F637-4C24-A7E4-AE5681F218B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180" b="94944" l="3604" r="94895">
                        <a14:foregroundMark x1="49850" y1="7865" x2="49850" y2="7865"/>
                        <a14:foregroundMark x1="17718" y1="69101" x2="17718" y2="69101"/>
                        <a14:foregroundMark x1="18619" y1="67978" x2="18619" y2="67978"/>
                        <a14:foregroundMark x1="21321" y1="66292" x2="21321" y2="66292"/>
                        <a14:foregroundMark x1="23724" y1="65730" x2="23724" y2="65730"/>
                        <a14:foregroundMark x1="25526" y1="63483" x2="25526" y2="63483"/>
                        <a14:foregroundMark x1="25826" y1="61798" x2="25826" y2="61798"/>
                        <a14:foregroundMark x1="27027" y1="60674" x2="27027" y2="60674"/>
                        <a14:foregroundMark x1="29429" y1="56180" x2="29429" y2="56180"/>
                        <a14:foregroundMark x1="30931" y1="50000" x2="30931" y2="50000"/>
                        <a14:foregroundMark x1="31231" y1="42697" x2="31231" y2="42697"/>
                        <a14:foregroundMark x1="31532" y1="35393" x2="31532" y2="35393"/>
                        <a14:foregroundMark x1="30631" y1="47191" x2="30631" y2="47191"/>
                        <a14:foregroundMark x1="30931" y1="40449" x2="30931" y2="40449"/>
                        <a14:foregroundMark x1="31532" y1="33708" x2="31532" y2="33708"/>
                        <a14:foregroundMark x1="30931" y1="30337" x2="30931" y2="30337"/>
                        <a14:foregroundMark x1="30330" y1="27528" x2="30330" y2="27528"/>
                        <a14:foregroundMark x1="30030" y1="24157" x2="30030" y2="24157"/>
                        <a14:foregroundMark x1="29129" y1="22472" x2="29129" y2="22472"/>
                        <a14:foregroundMark x1="28228" y1="20225" x2="28228" y2="20225"/>
                        <a14:foregroundMark x1="27628" y1="17416" x2="27628" y2="17416"/>
                        <a14:foregroundMark x1="27327" y1="17416" x2="27327" y2="17416"/>
                        <a14:foregroundMark x1="25526" y1="15169" x2="25526" y2="15169"/>
                        <a14:foregroundMark x1="17117" y1="67978" x2="17117" y2="67978"/>
                        <a14:foregroundMark x1="15015" y1="69101" x2="15015" y2="69101"/>
                        <a14:foregroundMark x1="13213" y1="69101" x2="13213" y2="69101"/>
                        <a14:foregroundMark x1="11411" y1="69663" x2="11411" y2="69663"/>
                        <a14:foregroundMark x1="9009" y1="69663" x2="9009" y2="69663"/>
                        <a14:foregroundMark x1="6907" y1="69101" x2="6907" y2="69101"/>
                        <a14:foregroundMark x1="6607" y1="67978" x2="6607" y2="67978"/>
                        <a14:foregroundMark x1="6607" y1="65730" x2="6607" y2="65730"/>
                        <a14:foregroundMark x1="5105" y1="70787" x2="5105" y2="70787"/>
                        <a14:foregroundMark x1="3904" y1="71348" x2="3904" y2="71348"/>
                        <a14:foregroundMark x1="5105" y1="66292" x2="5105" y2="66292"/>
                        <a14:foregroundMark x1="5105" y1="61798" x2="5105" y2="61798"/>
                        <a14:foregroundMark x1="5706" y1="58989" x2="5706" y2="58989"/>
                        <a14:foregroundMark x1="5706" y1="56180" x2="5706" y2="56180"/>
                        <a14:foregroundMark x1="5405" y1="51124" x2="5405" y2="51124"/>
                        <a14:foregroundMark x1="5405" y1="47753" x2="5405" y2="47753"/>
                        <a14:foregroundMark x1="5405" y1="39888" x2="5405" y2="39888"/>
                        <a14:foregroundMark x1="5105" y1="43258" x2="5105" y2="43258"/>
                        <a14:foregroundMark x1="5405" y1="33146" x2="5405" y2="33146"/>
                        <a14:foregroundMark x1="5706" y1="37640" x2="5706" y2="37640"/>
                        <a14:foregroundMark x1="5706" y1="29213" x2="5706" y2="29213"/>
                        <a14:foregroundMark x1="5706" y1="21348" x2="5706" y2="21348"/>
                        <a14:foregroundMark x1="5706" y1="25843" x2="5706" y2="25843"/>
                        <a14:foregroundMark x1="6306" y1="17416" x2="6306" y2="17416"/>
                        <a14:foregroundMark x1="6306" y1="14045" x2="6306" y2="14045"/>
                        <a14:foregroundMark x1="6306" y1="10112" x2="6306" y2="10112"/>
                        <a14:foregroundMark x1="6006" y1="6742" x2="6006" y2="6742"/>
                        <a14:foregroundMark x1="7207" y1="7303" x2="7207" y2="7303"/>
                        <a14:foregroundMark x1="10511" y1="7303" x2="10511" y2="7303"/>
                        <a14:foregroundMark x1="12312" y1="8427" x2="12312" y2="8427"/>
                        <a14:foregroundMark x1="14715" y1="8427" x2="14715" y2="8427"/>
                        <a14:foregroundMark x1="17417" y1="8989" x2="17417" y2="8989"/>
                        <a14:foregroundMark x1="74174" y1="10112" x2="74174" y2="10112"/>
                        <a14:foregroundMark x1="74474" y1="16292" x2="74474" y2="16292"/>
                        <a14:foregroundMark x1="74775" y1="14045" x2="74775" y2="14045"/>
                        <a14:foregroundMark x1="75375" y1="9551" x2="75375" y2="9551"/>
                        <a14:foregroundMark x1="74775" y1="12360" x2="74775" y2="12360"/>
                        <a14:foregroundMark x1="73874" y1="6742" x2="73874" y2="6742"/>
                        <a14:foregroundMark x1="75676" y1="10112" x2="75676" y2="10112"/>
                        <a14:foregroundMark x1="77778" y1="9551" x2="77778" y2="9551"/>
                        <a14:foregroundMark x1="75075" y1="17416" x2="75075" y2="17416"/>
                        <a14:foregroundMark x1="74474" y1="24719" x2="74474" y2="24719"/>
                        <a14:foregroundMark x1="74474" y1="20787" x2="74474" y2="20787"/>
                        <a14:foregroundMark x1="75375" y1="29775" x2="75375" y2="29775"/>
                        <a14:foregroundMark x1="75075" y1="34270" x2="75075" y2="34270"/>
                        <a14:foregroundMark x1="74775" y1="32584" x2="74775" y2="32584"/>
                        <a14:foregroundMark x1="75075" y1="38202" x2="75075" y2="38202"/>
                        <a14:foregroundMark x1="75075" y1="42697" x2="75075" y2="42697"/>
                        <a14:foregroundMark x1="74474" y1="41011" x2="74474" y2="41011"/>
                        <a14:foregroundMark x1="74174" y1="48315" x2="74174" y2="48315"/>
                        <a14:foregroundMark x1="74775" y1="52809" x2="74775" y2="52809"/>
                        <a14:foregroundMark x1="75375" y1="58427" x2="75375" y2="58427"/>
                        <a14:foregroundMark x1="75075" y1="62360" x2="75075" y2="62360"/>
                        <a14:foregroundMark x1="75075" y1="65730" x2="75075" y2="65730"/>
                        <a14:foregroundMark x1="75075" y1="68539" x2="75075" y2="68539"/>
                        <a14:foregroundMark x1="75075" y1="70787" x2="75075" y2="70787"/>
                        <a14:foregroundMark x1="82583" y1="71348" x2="82583" y2="71348"/>
                        <a14:foregroundMark x1="80180" y1="70787" x2="80180" y2="70787"/>
                        <a14:foregroundMark x1="86787" y1="69101" x2="86787" y2="69101"/>
                        <a14:foregroundMark x1="90691" y1="67416" x2="90691" y2="67416"/>
                        <a14:foregroundMark x1="85586" y1="69663" x2="85586" y2="69663"/>
                        <a14:foregroundMark x1="89790" y1="68539" x2="89790" y2="68539"/>
                        <a14:foregroundMark x1="91892" y1="65169" x2="91892" y2="65169"/>
                        <a14:foregroundMark x1="93093" y1="63483" x2="93093" y2="63483"/>
                        <a14:foregroundMark x1="93994" y1="59551" x2="93994" y2="59551"/>
                        <a14:foregroundMark x1="94595" y1="57303" x2="94595" y2="57303"/>
                        <a14:foregroundMark x1="94595" y1="53933" x2="94595" y2="53933"/>
                        <a14:foregroundMark x1="94595" y1="51124" x2="94595" y2="51124"/>
                        <a14:foregroundMark x1="93994" y1="48315" x2="93994" y2="48315"/>
                        <a14:foregroundMark x1="93694" y1="46629" x2="93694" y2="46629"/>
                        <a14:foregroundMark x1="93093" y1="42697" x2="93093" y2="42697"/>
                        <a14:foregroundMark x1="91592" y1="42135" x2="91592" y2="42135"/>
                        <a14:foregroundMark x1="89189" y1="40449" x2="89189" y2="40449"/>
                        <a14:foregroundMark x1="89189" y1="38764" x2="89189" y2="38764"/>
                        <a14:foregroundMark x1="86486" y1="35955" x2="86486" y2="35955"/>
                        <a14:foregroundMark x1="84384" y1="37079" x2="84384" y2="37079"/>
                        <a14:foregroundMark x1="81381" y1="36517" x2="81381" y2="36517"/>
                        <a14:foregroundMark x1="78679" y1="36517" x2="78679" y2="36517"/>
                        <a14:foregroundMark x1="84384" y1="37079" x2="84384" y2="37079"/>
                        <a14:foregroundMark x1="84985" y1="34831" x2="84985" y2="34831"/>
                        <a14:foregroundMark x1="89790" y1="34831" x2="89790" y2="34831"/>
                        <a14:foregroundMark x1="91291" y1="32584" x2="91291" y2="32584"/>
                        <a14:foregroundMark x1="92192" y1="30337" x2="92192" y2="30337"/>
                        <a14:foregroundMark x1="92492" y1="29213" x2="92492" y2="29213"/>
                        <a14:foregroundMark x1="92492" y1="26966" x2="92492" y2="26966"/>
                        <a14:foregroundMark x1="92492" y1="24157" x2="92492" y2="24157"/>
                        <a14:foregroundMark x1="93694" y1="29775" x2="93694" y2="29775"/>
                        <a14:foregroundMark x1="94595" y1="26404" x2="94595" y2="26404"/>
                        <a14:foregroundMark x1="94895" y1="23596" x2="94895" y2="23596"/>
                        <a14:foregroundMark x1="94895" y1="20225" x2="94895" y2="20225"/>
                        <a14:foregroundMark x1="95495" y1="18539" x2="95495" y2="18539"/>
                        <a14:foregroundMark x1="93093" y1="17416" x2="93093" y2="17416"/>
                        <a14:foregroundMark x1="92492" y1="14607" x2="92492" y2="14607"/>
                        <a14:foregroundMark x1="91592" y1="11798" x2="91592" y2="11798"/>
                        <a14:foregroundMark x1="89489" y1="10674" x2="89489" y2="10674"/>
                        <a14:foregroundMark x1="87087" y1="10112" x2="87087" y2="10112"/>
                        <a14:foregroundMark x1="76577" y1="67978" x2="76577" y2="67978"/>
                        <a14:foregroundMark x1="78979" y1="69101" x2="78979" y2="69101"/>
                        <a14:foregroundMark x1="81381" y1="69101" x2="81381" y2="69101"/>
                        <a14:foregroundMark x1="15916" y1="7865" x2="15916" y2="7865"/>
                        <a14:foregroundMark x1="18619" y1="7303" x2="18619" y2="7303"/>
                        <a14:foregroundMark x1="21021" y1="8989" x2="21021" y2="8989"/>
                        <a14:foregroundMark x1="3904" y1="88764" x2="3904" y2="88764"/>
                        <a14:foregroundMark x1="3604" y1="84270" x2="3604" y2="84270"/>
                        <a14:foregroundMark x1="4805" y1="82022" x2="4805" y2="82022"/>
                        <a14:foregroundMark x1="6607" y1="80337" x2="6607" y2="80337"/>
                        <a14:foregroundMark x1="8408" y1="79213" x2="8408" y2="79213"/>
                        <a14:foregroundMark x1="9309" y1="81461" x2="9309" y2="81461"/>
                        <a14:foregroundMark x1="6607" y1="90449" x2="6607" y2="90449"/>
                        <a14:foregroundMark x1="8108" y1="88764" x2="8108" y2="88764"/>
                        <a14:foregroundMark x1="9009" y1="87640" x2="9009" y2="87640"/>
                        <a14:foregroundMark x1="15616" y1="88764" x2="15616" y2="88764"/>
                        <a14:foregroundMark x1="15916" y1="84831" x2="15916" y2="84831"/>
                        <a14:foregroundMark x1="19820" y1="88764" x2="19820" y2="88764"/>
                        <a14:foregroundMark x1="26727" y1="84831" x2="26727" y2="84831"/>
                        <a14:foregroundMark x1="27327" y1="83146" x2="27327" y2="83146"/>
                        <a14:foregroundMark x1="26126" y1="88202" x2="26126" y2="88202"/>
                        <a14:foregroundMark x1="29429" y1="83146" x2="29429" y2="83146"/>
                        <a14:foregroundMark x1="30330" y1="83708" x2="30330" y2="83708"/>
                        <a14:foregroundMark x1="39039" y1="86517" x2="39039" y2="86517"/>
                        <a14:foregroundMark x1="40240" y1="88764" x2="40240" y2="88764"/>
                        <a14:foregroundMark x1="46847" y1="86517" x2="46847" y2="86517"/>
                        <a14:foregroundMark x1="51051" y1="89326" x2="51051" y2="89326"/>
                        <a14:foregroundMark x1="58559" y1="82584" x2="58559" y2="82584"/>
                        <a14:foregroundMark x1="57658" y1="88764" x2="57658" y2="88764"/>
                        <a14:foregroundMark x1="66667" y1="83146" x2="66667" y2="83146"/>
                        <a14:foregroundMark x1="75075" y1="79775" x2="75075" y2="79775"/>
                        <a14:foregroundMark x1="74775" y1="83146" x2="74775" y2="83146"/>
                        <a14:foregroundMark x1="81982" y1="83146" x2="81982" y2="83146"/>
                        <a14:foregroundMark x1="83784" y1="83708" x2="83784" y2="83708"/>
                        <a14:foregroundMark x1="92192" y1="83708" x2="92192" y2="83708"/>
                        <a14:foregroundMark x1="51652" y1="6180" x2="51652" y2="6180"/>
                        <a14:foregroundMark x1="51351" y1="41011" x2="51351" y2="41011"/>
                        <a14:foregroundMark x1="52553" y1="34270" x2="52553" y2="34270"/>
                        <a14:foregroundMark x1="91291" y1="88202" x2="91291" y2="88202"/>
                        <a14:foregroundMark x1="95495" y1="88202" x2="95495" y2="88202"/>
                        <a14:foregroundMark x1="94895" y1="91573" x2="94895" y2="91573"/>
                        <a14:foregroundMark x1="92192" y1="94944" x2="92192" y2="94944"/>
                        <a14:foregroundMark x1="84985" y1="86517" x2="84985" y2="86517"/>
                        <a14:foregroundMark x1="36937" y1="89888" x2="36937" y2="89888"/>
                        <a14:foregroundMark x1="51652" y1="6180" x2="51652" y2="6180"/>
                        <a14:foregroundMark x1="52853" y1="32584" x2="52853" y2="32584"/>
                        <a14:backgroundMark x1="33934" y1="38764" x2="33934" y2="38764"/>
                        <a14:backgroundMark x1="33934" y1="42135" x2="33934" y2="42135"/>
                        <a14:backgroundMark x1="93994" y1="86517" x2="93994" y2="86517"/>
                        <a14:backgroundMark x1="50751" y1="32022" x2="50751" y2="32022"/>
                        <a14:backgroundMark x1="20420" y1="89326" x2="20420" y2="893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9901" y="5925616"/>
            <a:ext cx="1298952" cy="6943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484F27-3952-43F1-868D-FBE58BFE6F18}"/>
              </a:ext>
            </a:extLst>
          </p:cNvPr>
          <p:cNvSpPr txBox="1"/>
          <p:nvPr/>
        </p:nvSpPr>
        <p:spPr>
          <a:xfrm>
            <a:off x="9225170" y="134695"/>
            <a:ext cx="2809461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Aqui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vamos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escrever</a:t>
            </a:r>
            <a:r>
              <a:rPr lang="en-GB" dirty="0">
                <a:solidFill>
                  <a:schemeClr val="bg1"/>
                </a:solidFill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chemeClr val="bg1"/>
                </a:solidFill>
              </a:rPr>
              <a:t>business goals</a:t>
            </a:r>
          </a:p>
          <a:p>
            <a:pPr marL="285750" indent="-285750">
              <a:buFontTx/>
              <a:buChar char="-"/>
            </a:pPr>
            <a:r>
              <a:rPr lang="en-GB" dirty="0" err="1">
                <a:solidFill>
                  <a:schemeClr val="bg1"/>
                </a:solidFill>
              </a:rPr>
              <a:t>nosso</a:t>
            </a:r>
            <a:r>
              <a:rPr lang="en-GB" dirty="0">
                <a:solidFill>
                  <a:schemeClr val="bg1"/>
                </a:solidFill>
              </a:rPr>
              <a:t> challenge</a:t>
            </a: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chemeClr val="bg1"/>
                </a:solidFill>
              </a:rPr>
              <a:t>overview do business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AD08A16-65FA-41E6-B9F4-82566040A64F}"/>
              </a:ext>
            </a:extLst>
          </p:cNvPr>
          <p:cNvGrpSpPr/>
          <p:nvPr/>
        </p:nvGrpSpPr>
        <p:grpSpPr>
          <a:xfrm>
            <a:off x="900266" y="2542852"/>
            <a:ext cx="1539016" cy="3112622"/>
            <a:chOff x="900266" y="2542852"/>
            <a:chExt cx="1539016" cy="311262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B27057F-2D52-4A2A-86E2-EA92B266A66A}"/>
                </a:ext>
              </a:extLst>
            </p:cNvPr>
            <p:cNvGrpSpPr/>
            <p:nvPr/>
          </p:nvGrpSpPr>
          <p:grpSpPr>
            <a:xfrm>
              <a:off x="900266" y="2542852"/>
              <a:ext cx="1539016" cy="3112622"/>
              <a:chOff x="4556984" y="2418111"/>
              <a:chExt cx="1539016" cy="3112622"/>
            </a:xfrm>
          </p:grpSpPr>
          <p:pic>
            <p:nvPicPr>
              <p:cNvPr id="1026" name="Picture 2" descr="Map portugal Royalty Free Vector Image - VectorStock">
                <a:extLst>
                  <a:ext uri="{FF2B5EF4-FFF2-40B4-BE49-F238E27FC236}">
                    <a16:creationId xmlns:a16="http://schemas.microsoft.com/office/drawing/2014/main" id="{5BC03B4A-EFFF-4DB4-A654-705F9DD9A6A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2778" b="91019" l="15857" r="79429">
                            <a14:foregroundMark x1="22714" y1="60556" x2="22714" y2="60556"/>
                            <a14:foregroundMark x1="16857" y1="60463" x2="16857" y2="60463"/>
                            <a14:foregroundMark x1="53286" y1="86389" x2="53286" y2="86389"/>
                            <a14:foregroundMark x1="47714" y1="90093" x2="47714" y2="90093"/>
                            <a14:foregroundMark x1="28000" y1="90648" x2="28000" y2="90648"/>
                            <a14:foregroundMark x1="49429" y1="90926" x2="49429" y2="90926"/>
                            <a14:foregroundMark x1="28000" y1="91019" x2="28000" y2="91019"/>
                            <a14:foregroundMark x1="37143" y1="5370" x2="37143" y2="5370"/>
                            <a14:foregroundMark x1="74571" y1="4722" x2="74571" y2="4722"/>
                            <a14:foregroundMark x1="40286" y1="2870" x2="40286" y2="2870"/>
                            <a14:foregroundMark x1="79571" y1="10741" x2="79571" y2="10741"/>
                            <a14:foregroundMark x1="15857" y1="60093" x2="15857" y2="6009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664" t="18" r="15123" b="7941"/>
              <a:stretch/>
            </p:blipFill>
            <p:spPr bwMode="auto">
              <a:xfrm>
                <a:off x="4556984" y="2418111"/>
                <a:ext cx="1539016" cy="31126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CD10102A-0D3B-4A3D-A395-EB5E1B4988AB}"/>
                  </a:ext>
                </a:extLst>
              </p:cNvPr>
              <p:cNvSpPr/>
              <p:nvPr/>
            </p:nvSpPr>
            <p:spPr>
              <a:xfrm>
                <a:off x="5126624" y="5152622"/>
                <a:ext cx="269333" cy="27651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noFill/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F99DC1C-A474-4D4B-8BA5-B7D1725FD675}"/>
                  </a:ext>
                </a:extLst>
              </p:cNvPr>
              <p:cNvSpPr/>
              <p:nvPr/>
            </p:nvSpPr>
            <p:spPr>
              <a:xfrm>
                <a:off x="4618849" y="4199400"/>
                <a:ext cx="269333" cy="27651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noFill/>
                </a:endParaRPr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C32E883-9D32-4960-974D-CD9BEFD88F56}"/>
                </a:ext>
              </a:extLst>
            </p:cNvPr>
            <p:cNvSpPr/>
            <p:nvPr/>
          </p:nvSpPr>
          <p:spPr>
            <a:xfrm>
              <a:off x="1450580" y="5261729"/>
              <a:ext cx="39305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solidFill>
                    <a:schemeClr val="accent1">
                      <a:lumMod val="50000"/>
                    </a:schemeClr>
                  </a:solidFill>
                </a:rPr>
                <a:t>H1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52CA5E3-CDA0-4E3D-8649-0956C35887B0}"/>
                </a:ext>
              </a:extLst>
            </p:cNvPr>
            <p:cNvSpPr/>
            <p:nvPr/>
          </p:nvSpPr>
          <p:spPr>
            <a:xfrm>
              <a:off x="912530" y="4308507"/>
              <a:ext cx="39305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solidFill>
                    <a:schemeClr val="accent1">
                      <a:lumMod val="50000"/>
                    </a:schemeClr>
                  </a:solidFill>
                </a:rPr>
                <a:t>H2</a:t>
              </a:r>
            </a:p>
          </p:txBody>
        </p:sp>
      </p:grpSp>
      <p:sp>
        <p:nvSpPr>
          <p:cNvPr id="22" name="Arrow: Notched Right 21">
            <a:extLst>
              <a:ext uri="{FF2B5EF4-FFF2-40B4-BE49-F238E27FC236}">
                <a16:creationId xmlns:a16="http://schemas.microsoft.com/office/drawing/2014/main" id="{77BCC9E6-9D99-4C25-975F-9A7614B82A52}"/>
              </a:ext>
            </a:extLst>
          </p:cNvPr>
          <p:cNvSpPr/>
          <p:nvPr/>
        </p:nvSpPr>
        <p:spPr>
          <a:xfrm>
            <a:off x="2488883" y="3878318"/>
            <a:ext cx="1539016" cy="457200"/>
          </a:xfrm>
          <a:prstGeom prst="notched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955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429DE-16B6-4840-AB34-DC60BAC8C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F98AC-FDB5-4613-9807-237F77E9D6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Some </a:t>
            </a:r>
            <a:r>
              <a:rPr lang="en-GB" u="sng" dirty="0">
                <a:solidFill>
                  <a:schemeClr val="accent2">
                    <a:lumMod val="75000"/>
                  </a:schemeClr>
                </a:solidFill>
              </a:rPr>
              <a:t>challenges</a:t>
            </a:r>
            <a:r>
              <a:rPr lang="en-GB" dirty="0"/>
              <a:t> on the dataset provided:</a:t>
            </a:r>
          </a:p>
          <a:p>
            <a:pPr lvl="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 dirty="0">
                <a:solidFill>
                  <a:srgbClr val="C00000"/>
                </a:solidFill>
                <a:highlight>
                  <a:srgbClr val="FFFF00"/>
                </a:highlight>
              </a:rPr>
              <a:t>~30%</a:t>
            </a:r>
            <a:r>
              <a:rPr lang="en-GB" dirty="0"/>
              <a:t> of what seemed to be duplicated entries</a:t>
            </a:r>
          </a:p>
          <a:p>
            <a:pPr lvl="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Identify high cancellation likelihood bookings.</a:t>
            </a:r>
            <a:endParaRPr lang="en-GB" dirty="0"/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C29F94-9013-443B-85B8-A87E07003C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035DF1-F637-4C24-A7E4-AE5681F218B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180" b="94944" l="3604" r="94895">
                        <a14:foregroundMark x1="49850" y1="7865" x2="49850" y2="7865"/>
                        <a14:foregroundMark x1="17718" y1="69101" x2="17718" y2="69101"/>
                        <a14:foregroundMark x1="18619" y1="67978" x2="18619" y2="67978"/>
                        <a14:foregroundMark x1="21321" y1="66292" x2="21321" y2="66292"/>
                        <a14:foregroundMark x1="23724" y1="65730" x2="23724" y2="65730"/>
                        <a14:foregroundMark x1="25526" y1="63483" x2="25526" y2="63483"/>
                        <a14:foregroundMark x1="25826" y1="61798" x2="25826" y2="61798"/>
                        <a14:foregroundMark x1="27027" y1="60674" x2="27027" y2="60674"/>
                        <a14:foregroundMark x1="29429" y1="56180" x2="29429" y2="56180"/>
                        <a14:foregroundMark x1="30931" y1="50000" x2="30931" y2="50000"/>
                        <a14:foregroundMark x1="31231" y1="42697" x2="31231" y2="42697"/>
                        <a14:foregroundMark x1="31532" y1="35393" x2="31532" y2="35393"/>
                        <a14:foregroundMark x1="30631" y1="47191" x2="30631" y2="47191"/>
                        <a14:foregroundMark x1="30931" y1="40449" x2="30931" y2="40449"/>
                        <a14:foregroundMark x1="31532" y1="33708" x2="31532" y2="33708"/>
                        <a14:foregroundMark x1="30931" y1="30337" x2="30931" y2="30337"/>
                        <a14:foregroundMark x1="30330" y1="27528" x2="30330" y2="27528"/>
                        <a14:foregroundMark x1="30030" y1="24157" x2="30030" y2="24157"/>
                        <a14:foregroundMark x1="29129" y1="22472" x2="29129" y2="22472"/>
                        <a14:foregroundMark x1="28228" y1="20225" x2="28228" y2="20225"/>
                        <a14:foregroundMark x1="27628" y1="17416" x2="27628" y2="17416"/>
                        <a14:foregroundMark x1="27327" y1="17416" x2="27327" y2="17416"/>
                        <a14:foregroundMark x1="25526" y1="15169" x2="25526" y2="15169"/>
                        <a14:foregroundMark x1="17117" y1="67978" x2="17117" y2="67978"/>
                        <a14:foregroundMark x1="15015" y1="69101" x2="15015" y2="69101"/>
                        <a14:foregroundMark x1="13213" y1="69101" x2="13213" y2="69101"/>
                        <a14:foregroundMark x1="11411" y1="69663" x2="11411" y2="69663"/>
                        <a14:foregroundMark x1="9009" y1="69663" x2="9009" y2="69663"/>
                        <a14:foregroundMark x1="6907" y1="69101" x2="6907" y2="69101"/>
                        <a14:foregroundMark x1="6607" y1="67978" x2="6607" y2="67978"/>
                        <a14:foregroundMark x1="6607" y1="65730" x2="6607" y2="65730"/>
                        <a14:foregroundMark x1="5105" y1="70787" x2="5105" y2="70787"/>
                        <a14:foregroundMark x1="3904" y1="71348" x2="3904" y2="71348"/>
                        <a14:foregroundMark x1="5105" y1="66292" x2="5105" y2="66292"/>
                        <a14:foregroundMark x1="5105" y1="61798" x2="5105" y2="61798"/>
                        <a14:foregroundMark x1="5706" y1="58989" x2="5706" y2="58989"/>
                        <a14:foregroundMark x1="5706" y1="56180" x2="5706" y2="56180"/>
                        <a14:foregroundMark x1="5405" y1="51124" x2="5405" y2="51124"/>
                        <a14:foregroundMark x1="5405" y1="47753" x2="5405" y2="47753"/>
                        <a14:foregroundMark x1="5405" y1="39888" x2="5405" y2="39888"/>
                        <a14:foregroundMark x1="5105" y1="43258" x2="5105" y2="43258"/>
                        <a14:foregroundMark x1="5405" y1="33146" x2="5405" y2="33146"/>
                        <a14:foregroundMark x1="5706" y1="37640" x2="5706" y2="37640"/>
                        <a14:foregroundMark x1="5706" y1="29213" x2="5706" y2="29213"/>
                        <a14:foregroundMark x1="5706" y1="21348" x2="5706" y2="21348"/>
                        <a14:foregroundMark x1="5706" y1="25843" x2="5706" y2="25843"/>
                        <a14:foregroundMark x1="6306" y1="17416" x2="6306" y2="17416"/>
                        <a14:foregroundMark x1="6306" y1="14045" x2="6306" y2="14045"/>
                        <a14:foregroundMark x1="6306" y1="10112" x2="6306" y2="10112"/>
                        <a14:foregroundMark x1="6006" y1="6742" x2="6006" y2="6742"/>
                        <a14:foregroundMark x1="7207" y1="7303" x2="7207" y2="7303"/>
                        <a14:foregroundMark x1="10511" y1="7303" x2="10511" y2="7303"/>
                        <a14:foregroundMark x1="12312" y1="8427" x2="12312" y2="8427"/>
                        <a14:foregroundMark x1="14715" y1="8427" x2="14715" y2="8427"/>
                        <a14:foregroundMark x1="17417" y1="8989" x2="17417" y2="8989"/>
                        <a14:foregroundMark x1="74174" y1="10112" x2="74174" y2="10112"/>
                        <a14:foregroundMark x1="74474" y1="16292" x2="74474" y2="16292"/>
                        <a14:foregroundMark x1="74775" y1="14045" x2="74775" y2="14045"/>
                        <a14:foregroundMark x1="75375" y1="9551" x2="75375" y2="9551"/>
                        <a14:foregroundMark x1="74775" y1="12360" x2="74775" y2="12360"/>
                        <a14:foregroundMark x1="73874" y1="6742" x2="73874" y2="6742"/>
                        <a14:foregroundMark x1="75676" y1="10112" x2="75676" y2="10112"/>
                        <a14:foregroundMark x1="77778" y1="9551" x2="77778" y2="9551"/>
                        <a14:foregroundMark x1="75075" y1="17416" x2="75075" y2="17416"/>
                        <a14:foregroundMark x1="74474" y1="24719" x2="74474" y2="24719"/>
                        <a14:foregroundMark x1="74474" y1="20787" x2="74474" y2="20787"/>
                        <a14:foregroundMark x1="75375" y1="29775" x2="75375" y2="29775"/>
                        <a14:foregroundMark x1="75075" y1="34270" x2="75075" y2="34270"/>
                        <a14:foregroundMark x1="74775" y1="32584" x2="74775" y2="32584"/>
                        <a14:foregroundMark x1="75075" y1="38202" x2="75075" y2="38202"/>
                        <a14:foregroundMark x1="75075" y1="42697" x2="75075" y2="42697"/>
                        <a14:foregroundMark x1="74474" y1="41011" x2="74474" y2="41011"/>
                        <a14:foregroundMark x1="74174" y1="48315" x2="74174" y2="48315"/>
                        <a14:foregroundMark x1="74775" y1="52809" x2="74775" y2="52809"/>
                        <a14:foregroundMark x1="75375" y1="58427" x2="75375" y2="58427"/>
                        <a14:foregroundMark x1="75075" y1="62360" x2="75075" y2="62360"/>
                        <a14:foregroundMark x1="75075" y1="65730" x2="75075" y2="65730"/>
                        <a14:foregroundMark x1="75075" y1="68539" x2="75075" y2="68539"/>
                        <a14:foregroundMark x1="75075" y1="70787" x2="75075" y2="70787"/>
                        <a14:foregroundMark x1="82583" y1="71348" x2="82583" y2="71348"/>
                        <a14:foregroundMark x1="80180" y1="70787" x2="80180" y2="70787"/>
                        <a14:foregroundMark x1="86787" y1="69101" x2="86787" y2="69101"/>
                        <a14:foregroundMark x1="90691" y1="67416" x2="90691" y2="67416"/>
                        <a14:foregroundMark x1="85586" y1="69663" x2="85586" y2="69663"/>
                        <a14:foregroundMark x1="89790" y1="68539" x2="89790" y2="68539"/>
                        <a14:foregroundMark x1="91892" y1="65169" x2="91892" y2="65169"/>
                        <a14:foregroundMark x1="93093" y1="63483" x2="93093" y2="63483"/>
                        <a14:foregroundMark x1="93994" y1="59551" x2="93994" y2="59551"/>
                        <a14:foregroundMark x1="94595" y1="57303" x2="94595" y2="57303"/>
                        <a14:foregroundMark x1="94595" y1="53933" x2="94595" y2="53933"/>
                        <a14:foregroundMark x1="94595" y1="51124" x2="94595" y2="51124"/>
                        <a14:foregroundMark x1="93994" y1="48315" x2="93994" y2="48315"/>
                        <a14:foregroundMark x1="93694" y1="46629" x2="93694" y2="46629"/>
                        <a14:foregroundMark x1="93093" y1="42697" x2="93093" y2="42697"/>
                        <a14:foregroundMark x1="91592" y1="42135" x2="91592" y2="42135"/>
                        <a14:foregroundMark x1="89189" y1="40449" x2="89189" y2="40449"/>
                        <a14:foregroundMark x1="89189" y1="38764" x2="89189" y2="38764"/>
                        <a14:foregroundMark x1="86486" y1="35955" x2="86486" y2="35955"/>
                        <a14:foregroundMark x1="84384" y1="37079" x2="84384" y2="37079"/>
                        <a14:foregroundMark x1="81381" y1="36517" x2="81381" y2="36517"/>
                        <a14:foregroundMark x1="78679" y1="36517" x2="78679" y2="36517"/>
                        <a14:foregroundMark x1="84384" y1="37079" x2="84384" y2="37079"/>
                        <a14:foregroundMark x1="84985" y1="34831" x2="84985" y2="34831"/>
                        <a14:foregroundMark x1="89790" y1="34831" x2="89790" y2="34831"/>
                        <a14:foregroundMark x1="91291" y1="32584" x2="91291" y2="32584"/>
                        <a14:foregroundMark x1="92192" y1="30337" x2="92192" y2="30337"/>
                        <a14:foregroundMark x1="92492" y1="29213" x2="92492" y2="29213"/>
                        <a14:foregroundMark x1="92492" y1="26966" x2="92492" y2="26966"/>
                        <a14:foregroundMark x1="92492" y1="24157" x2="92492" y2="24157"/>
                        <a14:foregroundMark x1="93694" y1="29775" x2="93694" y2="29775"/>
                        <a14:foregroundMark x1="94595" y1="26404" x2="94595" y2="26404"/>
                        <a14:foregroundMark x1="94895" y1="23596" x2="94895" y2="23596"/>
                        <a14:foregroundMark x1="94895" y1="20225" x2="94895" y2="20225"/>
                        <a14:foregroundMark x1="95495" y1="18539" x2="95495" y2="18539"/>
                        <a14:foregroundMark x1="93093" y1="17416" x2="93093" y2="17416"/>
                        <a14:foregroundMark x1="92492" y1="14607" x2="92492" y2="14607"/>
                        <a14:foregroundMark x1="91592" y1="11798" x2="91592" y2="11798"/>
                        <a14:foregroundMark x1="89489" y1="10674" x2="89489" y2="10674"/>
                        <a14:foregroundMark x1="87087" y1="10112" x2="87087" y2="10112"/>
                        <a14:foregroundMark x1="76577" y1="67978" x2="76577" y2="67978"/>
                        <a14:foregroundMark x1="78979" y1="69101" x2="78979" y2="69101"/>
                        <a14:foregroundMark x1="81381" y1="69101" x2="81381" y2="69101"/>
                        <a14:foregroundMark x1="15916" y1="7865" x2="15916" y2="7865"/>
                        <a14:foregroundMark x1="18619" y1="7303" x2="18619" y2="7303"/>
                        <a14:foregroundMark x1="21021" y1="8989" x2="21021" y2="8989"/>
                        <a14:foregroundMark x1="3904" y1="88764" x2="3904" y2="88764"/>
                        <a14:foregroundMark x1="3604" y1="84270" x2="3604" y2="84270"/>
                        <a14:foregroundMark x1="4805" y1="82022" x2="4805" y2="82022"/>
                        <a14:foregroundMark x1="6607" y1="80337" x2="6607" y2="80337"/>
                        <a14:foregroundMark x1="8408" y1="79213" x2="8408" y2="79213"/>
                        <a14:foregroundMark x1="9309" y1="81461" x2="9309" y2="81461"/>
                        <a14:foregroundMark x1="6607" y1="90449" x2="6607" y2="90449"/>
                        <a14:foregroundMark x1="8108" y1="88764" x2="8108" y2="88764"/>
                        <a14:foregroundMark x1="9009" y1="87640" x2="9009" y2="87640"/>
                        <a14:foregroundMark x1="15616" y1="88764" x2="15616" y2="88764"/>
                        <a14:foregroundMark x1="15916" y1="84831" x2="15916" y2="84831"/>
                        <a14:foregroundMark x1="19820" y1="88764" x2="19820" y2="88764"/>
                        <a14:foregroundMark x1="26727" y1="84831" x2="26727" y2="84831"/>
                        <a14:foregroundMark x1="27327" y1="83146" x2="27327" y2="83146"/>
                        <a14:foregroundMark x1="26126" y1="88202" x2="26126" y2="88202"/>
                        <a14:foregroundMark x1="29429" y1="83146" x2="29429" y2="83146"/>
                        <a14:foregroundMark x1="30330" y1="83708" x2="30330" y2="83708"/>
                        <a14:foregroundMark x1="39039" y1="86517" x2="39039" y2="86517"/>
                        <a14:foregroundMark x1="40240" y1="88764" x2="40240" y2="88764"/>
                        <a14:foregroundMark x1="46847" y1="86517" x2="46847" y2="86517"/>
                        <a14:foregroundMark x1="51051" y1="89326" x2="51051" y2="89326"/>
                        <a14:foregroundMark x1="58559" y1="82584" x2="58559" y2="82584"/>
                        <a14:foregroundMark x1="57658" y1="88764" x2="57658" y2="88764"/>
                        <a14:foregroundMark x1="66667" y1="83146" x2="66667" y2="83146"/>
                        <a14:foregroundMark x1="75075" y1="79775" x2="75075" y2="79775"/>
                        <a14:foregroundMark x1="74775" y1="83146" x2="74775" y2="83146"/>
                        <a14:foregroundMark x1="81982" y1="83146" x2="81982" y2="83146"/>
                        <a14:foregroundMark x1="83784" y1="83708" x2="83784" y2="83708"/>
                        <a14:foregroundMark x1="92192" y1="83708" x2="92192" y2="83708"/>
                        <a14:foregroundMark x1="51652" y1="6180" x2="51652" y2="6180"/>
                        <a14:foregroundMark x1="51351" y1="41011" x2="51351" y2="41011"/>
                        <a14:foregroundMark x1="52553" y1="34270" x2="52553" y2="34270"/>
                        <a14:foregroundMark x1="91291" y1="88202" x2="91291" y2="88202"/>
                        <a14:foregroundMark x1="95495" y1="88202" x2="95495" y2="88202"/>
                        <a14:foregroundMark x1="94895" y1="91573" x2="94895" y2="91573"/>
                        <a14:foregroundMark x1="92192" y1="94944" x2="92192" y2="94944"/>
                        <a14:foregroundMark x1="84985" y1="86517" x2="84985" y2="86517"/>
                        <a14:foregroundMark x1="36937" y1="89888" x2="36937" y2="89888"/>
                        <a14:foregroundMark x1="51652" y1="6180" x2="51652" y2="6180"/>
                        <a14:foregroundMark x1="52853" y1="32584" x2="52853" y2="32584"/>
                        <a14:backgroundMark x1="33934" y1="38764" x2="33934" y2="38764"/>
                        <a14:backgroundMark x1="33934" y1="42135" x2="33934" y2="42135"/>
                        <a14:backgroundMark x1="93994" y1="86517" x2="93994" y2="86517"/>
                        <a14:backgroundMark x1="50751" y1="32022" x2="50751" y2="32022"/>
                        <a14:backgroundMark x1="20420" y1="89326" x2="20420" y2="893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9901" y="5925616"/>
            <a:ext cx="1298952" cy="6943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2F55A6-762E-4CE0-8C7B-415072614C1C}"/>
              </a:ext>
            </a:extLst>
          </p:cNvPr>
          <p:cNvSpPr txBox="1"/>
          <p:nvPr/>
        </p:nvSpPr>
        <p:spPr>
          <a:xfrm>
            <a:off x="9225170" y="53507"/>
            <a:ext cx="2809461" cy="203132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Aqui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vamos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escrever</a:t>
            </a:r>
            <a:r>
              <a:rPr lang="en-GB" dirty="0">
                <a:solidFill>
                  <a:schemeClr val="bg1"/>
                </a:solidFill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chemeClr val="bg1"/>
                </a:solidFill>
              </a:rPr>
              <a:t>o que </a:t>
            </a:r>
            <a:r>
              <a:rPr lang="en-GB" dirty="0" err="1">
                <a:solidFill>
                  <a:schemeClr val="bg1"/>
                </a:solidFill>
              </a:rPr>
              <a:t>encontramos</a:t>
            </a:r>
            <a:r>
              <a:rPr lang="en-GB" dirty="0">
                <a:solidFill>
                  <a:schemeClr val="bg1"/>
                </a:solidFill>
              </a:rPr>
              <a:t> (in terms of data)</a:t>
            </a:r>
          </a:p>
          <a:p>
            <a:pPr marL="285750" indent="-285750">
              <a:buFontTx/>
              <a:buChar char="-"/>
            </a:pPr>
            <a:r>
              <a:rPr lang="en-GB" dirty="0" err="1">
                <a:solidFill>
                  <a:schemeClr val="bg1"/>
                </a:solidFill>
              </a:rPr>
              <a:t>importancia</a:t>
            </a:r>
            <a:r>
              <a:rPr lang="en-GB" dirty="0">
                <a:solidFill>
                  <a:schemeClr val="bg1"/>
                </a:solidFill>
              </a:rPr>
              <a:t> do que </a:t>
            </a:r>
            <a:r>
              <a:rPr lang="en-GB" dirty="0" err="1">
                <a:solidFill>
                  <a:schemeClr val="bg1"/>
                </a:solidFill>
              </a:rPr>
              <a:t>encontramos</a:t>
            </a: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chemeClr val="bg1"/>
                </a:solidFill>
              </a:rPr>
              <a:t>1 </a:t>
            </a:r>
            <a:r>
              <a:rPr lang="en-GB" dirty="0" err="1">
                <a:solidFill>
                  <a:schemeClr val="bg1"/>
                </a:solidFill>
              </a:rPr>
              <a:t>ou</a:t>
            </a:r>
            <a:r>
              <a:rPr lang="en-GB" dirty="0">
                <a:solidFill>
                  <a:schemeClr val="bg1"/>
                </a:solidFill>
              </a:rPr>
              <a:t> 2 </a:t>
            </a:r>
            <a:r>
              <a:rPr lang="en-GB" dirty="0" err="1">
                <a:solidFill>
                  <a:schemeClr val="bg1"/>
                </a:solidFill>
              </a:rPr>
              <a:t>visualizacoes</a:t>
            </a: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chemeClr val="bg1"/>
                </a:solidFill>
              </a:rPr>
              <a:t>main variables</a:t>
            </a:r>
          </a:p>
        </p:txBody>
      </p:sp>
    </p:spTree>
    <p:extLst>
      <p:ext uri="{BB962C8B-B14F-4D97-AF65-F5344CB8AC3E}">
        <p14:creationId xmlns:p14="http://schemas.microsoft.com/office/powerpoint/2010/main" val="1484628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429DE-16B6-4840-AB34-DC60BAC8C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F98AC-FDB5-4613-9807-237F77E9D6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C29F94-9013-443B-85B8-A87E07003C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035DF1-F637-4C24-A7E4-AE5681F218B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80" b="94944" l="3604" r="94895">
                        <a14:foregroundMark x1="49850" y1="7865" x2="49850" y2="7865"/>
                        <a14:foregroundMark x1="17718" y1="69101" x2="17718" y2="69101"/>
                        <a14:foregroundMark x1="18619" y1="67978" x2="18619" y2="67978"/>
                        <a14:foregroundMark x1="21321" y1="66292" x2="21321" y2="66292"/>
                        <a14:foregroundMark x1="23724" y1="65730" x2="23724" y2="65730"/>
                        <a14:foregroundMark x1="25526" y1="63483" x2="25526" y2="63483"/>
                        <a14:foregroundMark x1="25826" y1="61798" x2="25826" y2="61798"/>
                        <a14:foregroundMark x1="27027" y1="60674" x2="27027" y2="60674"/>
                        <a14:foregroundMark x1="29429" y1="56180" x2="29429" y2="56180"/>
                        <a14:foregroundMark x1="30931" y1="50000" x2="30931" y2="50000"/>
                        <a14:foregroundMark x1="31231" y1="42697" x2="31231" y2="42697"/>
                        <a14:foregroundMark x1="31532" y1="35393" x2="31532" y2="35393"/>
                        <a14:foregroundMark x1="30631" y1="47191" x2="30631" y2="47191"/>
                        <a14:foregroundMark x1="30931" y1="40449" x2="30931" y2="40449"/>
                        <a14:foregroundMark x1="31532" y1="33708" x2="31532" y2="33708"/>
                        <a14:foregroundMark x1="30931" y1="30337" x2="30931" y2="30337"/>
                        <a14:foregroundMark x1="30330" y1="27528" x2="30330" y2="27528"/>
                        <a14:foregroundMark x1="30030" y1="24157" x2="30030" y2="24157"/>
                        <a14:foregroundMark x1="29129" y1="22472" x2="29129" y2="22472"/>
                        <a14:foregroundMark x1="28228" y1="20225" x2="28228" y2="20225"/>
                        <a14:foregroundMark x1="27628" y1="17416" x2="27628" y2="17416"/>
                        <a14:foregroundMark x1="27327" y1="17416" x2="27327" y2="17416"/>
                        <a14:foregroundMark x1="25526" y1="15169" x2="25526" y2="15169"/>
                        <a14:foregroundMark x1="17117" y1="67978" x2="17117" y2="67978"/>
                        <a14:foregroundMark x1="15015" y1="69101" x2="15015" y2="69101"/>
                        <a14:foregroundMark x1="13213" y1="69101" x2="13213" y2="69101"/>
                        <a14:foregroundMark x1="11411" y1="69663" x2="11411" y2="69663"/>
                        <a14:foregroundMark x1="9009" y1="69663" x2="9009" y2="69663"/>
                        <a14:foregroundMark x1="6907" y1="69101" x2="6907" y2="69101"/>
                        <a14:foregroundMark x1="6607" y1="67978" x2="6607" y2="67978"/>
                        <a14:foregroundMark x1="6607" y1="65730" x2="6607" y2="65730"/>
                        <a14:foregroundMark x1="5105" y1="70787" x2="5105" y2="70787"/>
                        <a14:foregroundMark x1="3904" y1="71348" x2="3904" y2="71348"/>
                        <a14:foregroundMark x1="5105" y1="66292" x2="5105" y2="66292"/>
                        <a14:foregroundMark x1="5105" y1="61798" x2="5105" y2="61798"/>
                        <a14:foregroundMark x1="5706" y1="58989" x2="5706" y2="58989"/>
                        <a14:foregroundMark x1="5706" y1="56180" x2="5706" y2="56180"/>
                        <a14:foregroundMark x1="5405" y1="51124" x2="5405" y2="51124"/>
                        <a14:foregroundMark x1="5405" y1="47753" x2="5405" y2="47753"/>
                        <a14:foregroundMark x1="5405" y1="39888" x2="5405" y2="39888"/>
                        <a14:foregroundMark x1="5105" y1="43258" x2="5105" y2="43258"/>
                        <a14:foregroundMark x1="5405" y1="33146" x2="5405" y2="33146"/>
                        <a14:foregroundMark x1="5706" y1="37640" x2="5706" y2="37640"/>
                        <a14:foregroundMark x1="5706" y1="29213" x2="5706" y2="29213"/>
                        <a14:foregroundMark x1="5706" y1="21348" x2="5706" y2="21348"/>
                        <a14:foregroundMark x1="5706" y1="25843" x2="5706" y2="25843"/>
                        <a14:foregroundMark x1="6306" y1="17416" x2="6306" y2="17416"/>
                        <a14:foregroundMark x1="6306" y1="14045" x2="6306" y2="14045"/>
                        <a14:foregroundMark x1="6306" y1="10112" x2="6306" y2="10112"/>
                        <a14:foregroundMark x1="6006" y1="6742" x2="6006" y2="6742"/>
                        <a14:foregroundMark x1="7207" y1="7303" x2="7207" y2="7303"/>
                        <a14:foregroundMark x1="10511" y1="7303" x2="10511" y2="7303"/>
                        <a14:foregroundMark x1="12312" y1="8427" x2="12312" y2="8427"/>
                        <a14:foregroundMark x1="14715" y1="8427" x2="14715" y2="8427"/>
                        <a14:foregroundMark x1="17417" y1="8989" x2="17417" y2="8989"/>
                        <a14:foregroundMark x1="74174" y1="10112" x2="74174" y2="10112"/>
                        <a14:foregroundMark x1="74474" y1="16292" x2="74474" y2="16292"/>
                        <a14:foregroundMark x1="74775" y1="14045" x2="74775" y2="14045"/>
                        <a14:foregroundMark x1="75375" y1="9551" x2="75375" y2="9551"/>
                        <a14:foregroundMark x1="74775" y1="12360" x2="74775" y2="12360"/>
                        <a14:foregroundMark x1="73874" y1="6742" x2="73874" y2="6742"/>
                        <a14:foregroundMark x1="75676" y1="10112" x2="75676" y2="10112"/>
                        <a14:foregroundMark x1="77778" y1="9551" x2="77778" y2="9551"/>
                        <a14:foregroundMark x1="75075" y1="17416" x2="75075" y2="17416"/>
                        <a14:foregroundMark x1="74474" y1="24719" x2="74474" y2="24719"/>
                        <a14:foregroundMark x1="74474" y1="20787" x2="74474" y2="20787"/>
                        <a14:foregroundMark x1="75375" y1="29775" x2="75375" y2="29775"/>
                        <a14:foregroundMark x1="75075" y1="34270" x2="75075" y2="34270"/>
                        <a14:foregroundMark x1="74775" y1="32584" x2="74775" y2="32584"/>
                        <a14:foregroundMark x1="75075" y1="38202" x2="75075" y2="38202"/>
                        <a14:foregroundMark x1="75075" y1="42697" x2="75075" y2="42697"/>
                        <a14:foregroundMark x1="74474" y1="41011" x2="74474" y2="41011"/>
                        <a14:foregroundMark x1="74174" y1="48315" x2="74174" y2="48315"/>
                        <a14:foregroundMark x1="74775" y1="52809" x2="74775" y2="52809"/>
                        <a14:foregroundMark x1="75375" y1="58427" x2="75375" y2="58427"/>
                        <a14:foregroundMark x1="75075" y1="62360" x2="75075" y2="62360"/>
                        <a14:foregroundMark x1="75075" y1="65730" x2="75075" y2="65730"/>
                        <a14:foregroundMark x1="75075" y1="68539" x2="75075" y2="68539"/>
                        <a14:foregroundMark x1="75075" y1="70787" x2="75075" y2="70787"/>
                        <a14:foregroundMark x1="82583" y1="71348" x2="82583" y2="71348"/>
                        <a14:foregroundMark x1="80180" y1="70787" x2="80180" y2="70787"/>
                        <a14:foregroundMark x1="86787" y1="69101" x2="86787" y2="69101"/>
                        <a14:foregroundMark x1="90691" y1="67416" x2="90691" y2="67416"/>
                        <a14:foregroundMark x1="85586" y1="69663" x2="85586" y2="69663"/>
                        <a14:foregroundMark x1="89790" y1="68539" x2="89790" y2="68539"/>
                        <a14:foregroundMark x1="91892" y1="65169" x2="91892" y2="65169"/>
                        <a14:foregroundMark x1="93093" y1="63483" x2="93093" y2="63483"/>
                        <a14:foregroundMark x1="93994" y1="59551" x2="93994" y2="59551"/>
                        <a14:foregroundMark x1="94595" y1="57303" x2="94595" y2="57303"/>
                        <a14:foregroundMark x1="94595" y1="53933" x2="94595" y2="53933"/>
                        <a14:foregroundMark x1="94595" y1="51124" x2="94595" y2="51124"/>
                        <a14:foregroundMark x1="93994" y1="48315" x2="93994" y2="48315"/>
                        <a14:foregroundMark x1="93694" y1="46629" x2="93694" y2="46629"/>
                        <a14:foregroundMark x1="93093" y1="42697" x2="93093" y2="42697"/>
                        <a14:foregroundMark x1="91592" y1="42135" x2="91592" y2="42135"/>
                        <a14:foregroundMark x1="89189" y1="40449" x2="89189" y2="40449"/>
                        <a14:foregroundMark x1="89189" y1="38764" x2="89189" y2="38764"/>
                        <a14:foregroundMark x1="86486" y1="35955" x2="86486" y2="35955"/>
                        <a14:foregroundMark x1="84384" y1="37079" x2="84384" y2="37079"/>
                        <a14:foregroundMark x1="81381" y1="36517" x2="81381" y2="36517"/>
                        <a14:foregroundMark x1="78679" y1="36517" x2="78679" y2="36517"/>
                        <a14:foregroundMark x1="84384" y1="37079" x2="84384" y2="37079"/>
                        <a14:foregroundMark x1="84985" y1="34831" x2="84985" y2="34831"/>
                        <a14:foregroundMark x1="89790" y1="34831" x2="89790" y2="34831"/>
                        <a14:foregroundMark x1="91291" y1="32584" x2="91291" y2="32584"/>
                        <a14:foregroundMark x1="92192" y1="30337" x2="92192" y2="30337"/>
                        <a14:foregroundMark x1="92492" y1="29213" x2="92492" y2="29213"/>
                        <a14:foregroundMark x1="92492" y1="26966" x2="92492" y2="26966"/>
                        <a14:foregroundMark x1="92492" y1="24157" x2="92492" y2="24157"/>
                        <a14:foregroundMark x1="93694" y1="29775" x2="93694" y2="29775"/>
                        <a14:foregroundMark x1="94595" y1="26404" x2="94595" y2="26404"/>
                        <a14:foregroundMark x1="94895" y1="23596" x2="94895" y2="23596"/>
                        <a14:foregroundMark x1="94895" y1="20225" x2="94895" y2="20225"/>
                        <a14:foregroundMark x1="95495" y1="18539" x2="95495" y2="18539"/>
                        <a14:foregroundMark x1="93093" y1="17416" x2="93093" y2="17416"/>
                        <a14:foregroundMark x1="92492" y1="14607" x2="92492" y2="14607"/>
                        <a14:foregroundMark x1="91592" y1="11798" x2="91592" y2="11798"/>
                        <a14:foregroundMark x1="89489" y1="10674" x2="89489" y2="10674"/>
                        <a14:foregroundMark x1="87087" y1="10112" x2="87087" y2="10112"/>
                        <a14:foregroundMark x1="76577" y1="67978" x2="76577" y2="67978"/>
                        <a14:foregroundMark x1="78979" y1="69101" x2="78979" y2="69101"/>
                        <a14:foregroundMark x1="81381" y1="69101" x2="81381" y2="69101"/>
                        <a14:foregroundMark x1="15916" y1="7865" x2="15916" y2="7865"/>
                        <a14:foregroundMark x1="18619" y1="7303" x2="18619" y2="7303"/>
                        <a14:foregroundMark x1="21021" y1="8989" x2="21021" y2="8989"/>
                        <a14:foregroundMark x1="3904" y1="88764" x2="3904" y2="88764"/>
                        <a14:foregroundMark x1="3604" y1="84270" x2="3604" y2="84270"/>
                        <a14:foregroundMark x1="4805" y1="82022" x2="4805" y2="82022"/>
                        <a14:foregroundMark x1="6607" y1="80337" x2="6607" y2="80337"/>
                        <a14:foregroundMark x1="8408" y1="79213" x2="8408" y2="79213"/>
                        <a14:foregroundMark x1="9309" y1="81461" x2="9309" y2="81461"/>
                        <a14:foregroundMark x1="6607" y1="90449" x2="6607" y2="90449"/>
                        <a14:foregroundMark x1="8108" y1="88764" x2="8108" y2="88764"/>
                        <a14:foregroundMark x1="9009" y1="87640" x2="9009" y2="87640"/>
                        <a14:foregroundMark x1="15616" y1="88764" x2="15616" y2="88764"/>
                        <a14:foregroundMark x1="15916" y1="84831" x2="15916" y2="84831"/>
                        <a14:foregroundMark x1="19820" y1="88764" x2="19820" y2="88764"/>
                        <a14:foregroundMark x1="26727" y1="84831" x2="26727" y2="84831"/>
                        <a14:foregroundMark x1="27327" y1="83146" x2="27327" y2="83146"/>
                        <a14:foregroundMark x1="26126" y1="88202" x2="26126" y2="88202"/>
                        <a14:foregroundMark x1="29429" y1="83146" x2="29429" y2="83146"/>
                        <a14:foregroundMark x1="30330" y1="83708" x2="30330" y2="83708"/>
                        <a14:foregroundMark x1="39039" y1="86517" x2="39039" y2="86517"/>
                        <a14:foregroundMark x1="40240" y1="88764" x2="40240" y2="88764"/>
                        <a14:foregroundMark x1="46847" y1="86517" x2="46847" y2="86517"/>
                        <a14:foregroundMark x1="51051" y1="89326" x2="51051" y2="89326"/>
                        <a14:foregroundMark x1="58559" y1="82584" x2="58559" y2="82584"/>
                        <a14:foregroundMark x1="57658" y1="88764" x2="57658" y2="88764"/>
                        <a14:foregroundMark x1="66667" y1="83146" x2="66667" y2="83146"/>
                        <a14:foregroundMark x1="75075" y1="79775" x2="75075" y2="79775"/>
                        <a14:foregroundMark x1="74775" y1="83146" x2="74775" y2="83146"/>
                        <a14:foregroundMark x1="81982" y1="83146" x2="81982" y2="83146"/>
                        <a14:foregroundMark x1="83784" y1="83708" x2="83784" y2="83708"/>
                        <a14:foregroundMark x1="92192" y1="83708" x2="92192" y2="83708"/>
                        <a14:foregroundMark x1="51652" y1="6180" x2="51652" y2="6180"/>
                        <a14:foregroundMark x1="51351" y1="41011" x2="51351" y2="41011"/>
                        <a14:foregroundMark x1="52553" y1="34270" x2="52553" y2="34270"/>
                        <a14:foregroundMark x1="91291" y1="88202" x2="91291" y2="88202"/>
                        <a14:foregroundMark x1="95495" y1="88202" x2="95495" y2="88202"/>
                        <a14:foregroundMark x1="94895" y1="91573" x2="94895" y2="91573"/>
                        <a14:foregroundMark x1="92192" y1="94944" x2="92192" y2="94944"/>
                        <a14:foregroundMark x1="84985" y1="86517" x2="84985" y2="86517"/>
                        <a14:foregroundMark x1="36937" y1="89888" x2="36937" y2="89888"/>
                        <a14:foregroundMark x1="51652" y1="6180" x2="51652" y2="6180"/>
                        <a14:foregroundMark x1="52853" y1="32584" x2="52853" y2="32584"/>
                        <a14:backgroundMark x1="33934" y1="38764" x2="33934" y2="38764"/>
                        <a14:backgroundMark x1="33934" y1="42135" x2="33934" y2="42135"/>
                        <a14:backgroundMark x1="93994" y1="86517" x2="93994" y2="86517"/>
                        <a14:backgroundMark x1="50751" y1="32022" x2="50751" y2="32022"/>
                        <a14:backgroundMark x1="20420" y1="89326" x2="20420" y2="893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9901" y="5925616"/>
            <a:ext cx="1298952" cy="6943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E4485E-5106-4CB6-BCB3-ADAF963F9A57}"/>
              </a:ext>
            </a:extLst>
          </p:cNvPr>
          <p:cNvSpPr txBox="1"/>
          <p:nvPr/>
        </p:nvSpPr>
        <p:spPr>
          <a:xfrm>
            <a:off x="7712765" y="585216"/>
            <a:ext cx="2809461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Aqui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vamos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escrever</a:t>
            </a:r>
            <a:r>
              <a:rPr lang="en-GB" dirty="0">
                <a:solidFill>
                  <a:schemeClr val="bg1"/>
                </a:solidFill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GB" dirty="0" err="1">
                <a:solidFill>
                  <a:schemeClr val="bg1"/>
                </a:solidFill>
              </a:rPr>
              <a:t>algoritmos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utilizados</a:t>
            </a: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chemeClr val="bg1"/>
                </a:solidFill>
              </a:rPr>
              <a:t>main variables</a:t>
            </a:r>
          </a:p>
        </p:txBody>
      </p:sp>
    </p:spTree>
    <p:extLst>
      <p:ext uri="{BB962C8B-B14F-4D97-AF65-F5344CB8AC3E}">
        <p14:creationId xmlns:p14="http://schemas.microsoft.com/office/powerpoint/2010/main" val="2789349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429DE-16B6-4840-AB34-DC60BAC8C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Take </a:t>
            </a:r>
            <a:r>
              <a:rPr lang="en-GB" dirty="0" err="1"/>
              <a:t>aways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F98AC-FDB5-4613-9807-237F77E9D6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C29F94-9013-443B-85B8-A87E07003C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035DF1-F637-4C24-A7E4-AE5681F218B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80" b="94944" l="3604" r="94895">
                        <a14:foregroundMark x1="49850" y1="7865" x2="49850" y2="7865"/>
                        <a14:foregroundMark x1="17718" y1="69101" x2="17718" y2="69101"/>
                        <a14:foregroundMark x1="18619" y1="67978" x2="18619" y2="67978"/>
                        <a14:foregroundMark x1="21321" y1="66292" x2="21321" y2="66292"/>
                        <a14:foregroundMark x1="23724" y1="65730" x2="23724" y2="65730"/>
                        <a14:foregroundMark x1="25526" y1="63483" x2="25526" y2="63483"/>
                        <a14:foregroundMark x1="25826" y1="61798" x2="25826" y2="61798"/>
                        <a14:foregroundMark x1="27027" y1="60674" x2="27027" y2="60674"/>
                        <a14:foregroundMark x1="29429" y1="56180" x2="29429" y2="56180"/>
                        <a14:foregroundMark x1="30931" y1="50000" x2="30931" y2="50000"/>
                        <a14:foregroundMark x1="31231" y1="42697" x2="31231" y2="42697"/>
                        <a14:foregroundMark x1="31532" y1="35393" x2="31532" y2="35393"/>
                        <a14:foregroundMark x1="30631" y1="47191" x2="30631" y2="47191"/>
                        <a14:foregroundMark x1="30931" y1="40449" x2="30931" y2="40449"/>
                        <a14:foregroundMark x1="31532" y1="33708" x2="31532" y2="33708"/>
                        <a14:foregroundMark x1="30931" y1="30337" x2="30931" y2="30337"/>
                        <a14:foregroundMark x1="30330" y1="27528" x2="30330" y2="27528"/>
                        <a14:foregroundMark x1="30030" y1="24157" x2="30030" y2="24157"/>
                        <a14:foregroundMark x1="29129" y1="22472" x2="29129" y2="22472"/>
                        <a14:foregroundMark x1="28228" y1="20225" x2="28228" y2="20225"/>
                        <a14:foregroundMark x1="27628" y1="17416" x2="27628" y2="17416"/>
                        <a14:foregroundMark x1="27327" y1="17416" x2="27327" y2="17416"/>
                        <a14:foregroundMark x1="25526" y1="15169" x2="25526" y2="15169"/>
                        <a14:foregroundMark x1="17117" y1="67978" x2="17117" y2="67978"/>
                        <a14:foregroundMark x1="15015" y1="69101" x2="15015" y2="69101"/>
                        <a14:foregroundMark x1="13213" y1="69101" x2="13213" y2="69101"/>
                        <a14:foregroundMark x1="11411" y1="69663" x2="11411" y2="69663"/>
                        <a14:foregroundMark x1="9009" y1="69663" x2="9009" y2="69663"/>
                        <a14:foregroundMark x1="6907" y1="69101" x2="6907" y2="69101"/>
                        <a14:foregroundMark x1="6607" y1="67978" x2="6607" y2="67978"/>
                        <a14:foregroundMark x1="6607" y1="65730" x2="6607" y2="65730"/>
                        <a14:foregroundMark x1="5105" y1="70787" x2="5105" y2="70787"/>
                        <a14:foregroundMark x1="3904" y1="71348" x2="3904" y2="71348"/>
                        <a14:foregroundMark x1="5105" y1="66292" x2="5105" y2="66292"/>
                        <a14:foregroundMark x1="5105" y1="61798" x2="5105" y2="61798"/>
                        <a14:foregroundMark x1="5706" y1="58989" x2="5706" y2="58989"/>
                        <a14:foregroundMark x1="5706" y1="56180" x2="5706" y2="56180"/>
                        <a14:foregroundMark x1="5405" y1="51124" x2="5405" y2="51124"/>
                        <a14:foregroundMark x1="5405" y1="47753" x2="5405" y2="47753"/>
                        <a14:foregroundMark x1="5405" y1="39888" x2="5405" y2="39888"/>
                        <a14:foregroundMark x1="5105" y1="43258" x2="5105" y2="43258"/>
                        <a14:foregroundMark x1="5405" y1="33146" x2="5405" y2="33146"/>
                        <a14:foregroundMark x1="5706" y1="37640" x2="5706" y2="37640"/>
                        <a14:foregroundMark x1="5706" y1="29213" x2="5706" y2="29213"/>
                        <a14:foregroundMark x1="5706" y1="21348" x2="5706" y2="21348"/>
                        <a14:foregroundMark x1="5706" y1="25843" x2="5706" y2="25843"/>
                        <a14:foregroundMark x1="6306" y1="17416" x2="6306" y2="17416"/>
                        <a14:foregroundMark x1="6306" y1="14045" x2="6306" y2="14045"/>
                        <a14:foregroundMark x1="6306" y1="10112" x2="6306" y2="10112"/>
                        <a14:foregroundMark x1="6006" y1="6742" x2="6006" y2="6742"/>
                        <a14:foregroundMark x1="7207" y1="7303" x2="7207" y2="7303"/>
                        <a14:foregroundMark x1="10511" y1="7303" x2="10511" y2="7303"/>
                        <a14:foregroundMark x1="12312" y1="8427" x2="12312" y2="8427"/>
                        <a14:foregroundMark x1="14715" y1="8427" x2="14715" y2="8427"/>
                        <a14:foregroundMark x1="17417" y1="8989" x2="17417" y2="8989"/>
                        <a14:foregroundMark x1="74174" y1="10112" x2="74174" y2="10112"/>
                        <a14:foregroundMark x1="74474" y1="16292" x2="74474" y2="16292"/>
                        <a14:foregroundMark x1="74775" y1="14045" x2="74775" y2="14045"/>
                        <a14:foregroundMark x1="75375" y1="9551" x2="75375" y2="9551"/>
                        <a14:foregroundMark x1="74775" y1="12360" x2="74775" y2="12360"/>
                        <a14:foregroundMark x1="73874" y1="6742" x2="73874" y2="6742"/>
                        <a14:foregroundMark x1="75676" y1="10112" x2="75676" y2="10112"/>
                        <a14:foregroundMark x1="77778" y1="9551" x2="77778" y2="9551"/>
                        <a14:foregroundMark x1="75075" y1="17416" x2="75075" y2="17416"/>
                        <a14:foregroundMark x1="74474" y1="24719" x2="74474" y2="24719"/>
                        <a14:foregroundMark x1="74474" y1="20787" x2="74474" y2="20787"/>
                        <a14:foregroundMark x1="75375" y1="29775" x2="75375" y2="29775"/>
                        <a14:foregroundMark x1="75075" y1="34270" x2="75075" y2="34270"/>
                        <a14:foregroundMark x1="74775" y1="32584" x2="74775" y2="32584"/>
                        <a14:foregroundMark x1="75075" y1="38202" x2="75075" y2="38202"/>
                        <a14:foregroundMark x1="75075" y1="42697" x2="75075" y2="42697"/>
                        <a14:foregroundMark x1="74474" y1="41011" x2="74474" y2="41011"/>
                        <a14:foregroundMark x1="74174" y1="48315" x2="74174" y2="48315"/>
                        <a14:foregroundMark x1="74775" y1="52809" x2="74775" y2="52809"/>
                        <a14:foregroundMark x1="75375" y1="58427" x2="75375" y2="58427"/>
                        <a14:foregroundMark x1="75075" y1="62360" x2="75075" y2="62360"/>
                        <a14:foregroundMark x1="75075" y1="65730" x2="75075" y2="65730"/>
                        <a14:foregroundMark x1="75075" y1="68539" x2="75075" y2="68539"/>
                        <a14:foregroundMark x1="75075" y1="70787" x2="75075" y2="70787"/>
                        <a14:foregroundMark x1="82583" y1="71348" x2="82583" y2="71348"/>
                        <a14:foregroundMark x1="80180" y1="70787" x2="80180" y2="70787"/>
                        <a14:foregroundMark x1="86787" y1="69101" x2="86787" y2="69101"/>
                        <a14:foregroundMark x1="90691" y1="67416" x2="90691" y2="67416"/>
                        <a14:foregroundMark x1="85586" y1="69663" x2="85586" y2="69663"/>
                        <a14:foregroundMark x1="89790" y1="68539" x2="89790" y2="68539"/>
                        <a14:foregroundMark x1="91892" y1="65169" x2="91892" y2="65169"/>
                        <a14:foregroundMark x1="93093" y1="63483" x2="93093" y2="63483"/>
                        <a14:foregroundMark x1="93994" y1="59551" x2="93994" y2="59551"/>
                        <a14:foregroundMark x1="94595" y1="57303" x2="94595" y2="57303"/>
                        <a14:foregroundMark x1="94595" y1="53933" x2="94595" y2="53933"/>
                        <a14:foregroundMark x1="94595" y1="51124" x2="94595" y2="51124"/>
                        <a14:foregroundMark x1="93994" y1="48315" x2="93994" y2="48315"/>
                        <a14:foregroundMark x1="93694" y1="46629" x2="93694" y2="46629"/>
                        <a14:foregroundMark x1="93093" y1="42697" x2="93093" y2="42697"/>
                        <a14:foregroundMark x1="91592" y1="42135" x2="91592" y2="42135"/>
                        <a14:foregroundMark x1="89189" y1="40449" x2="89189" y2="40449"/>
                        <a14:foregroundMark x1="89189" y1="38764" x2="89189" y2="38764"/>
                        <a14:foregroundMark x1="86486" y1="35955" x2="86486" y2="35955"/>
                        <a14:foregroundMark x1="84384" y1="37079" x2="84384" y2="37079"/>
                        <a14:foregroundMark x1="81381" y1="36517" x2="81381" y2="36517"/>
                        <a14:foregroundMark x1="78679" y1="36517" x2="78679" y2="36517"/>
                        <a14:foregroundMark x1="84384" y1="37079" x2="84384" y2="37079"/>
                        <a14:foregroundMark x1="84985" y1="34831" x2="84985" y2="34831"/>
                        <a14:foregroundMark x1="89790" y1="34831" x2="89790" y2="34831"/>
                        <a14:foregroundMark x1="91291" y1="32584" x2="91291" y2="32584"/>
                        <a14:foregroundMark x1="92192" y1="30337" x2="92192" y2="30337"/>
                        <a14:foregroundMark x1="92492" y1="29213" x2="92492" y2="29213"/>
                        <a14:foregroundMark x1="92492" y1="26966" x2="92492" y2="26966"/>
                        <a14:foregroundMark x1="92492" y1="24157" x2="92492" y2="24157"/>
                        <a14:foregroundMark x1="93694" y1="29775" x2="93694" y2="29775"/>
                        <a14:foregroundMark x1="94595" y1="26404" x2="94595" y2="26404"/>
                        <a14:foregroundMark x1="94895" y1="23596" x2="94895" y2="23596"/>
                        <a14:foregroundMark x1="94895" y1="20225" x2="94895" y2="20225"/>
                        <a14:foregroundMark x1="95495" y1="18539" x2="95495" y2="18539"/>
                        <a14:foregroundMark x1="93093" y1="17416" x2="93093" y2="17416"/>
                        <a14:foregroundMark x1="92492" y1="14607" x2="92492" y2="14607"/>
                        <a14:foregroundMark x1="91592" y1="11798" x2="91592" y2="11798"/>
                        <a14:foregroundMark x1="89489" y1="10674" x2="89489" y2="10674"/>
                        <a14:foregroundMark x1="87087" y1="10112" x2="87087" y2="10112"/>
                        <a14:foregroundMark x1="76577" y1="67978" x2="76577" y2="67978"/>
                        <a14:foregroundMark x1="78979" y1="69101" x2="78979" y2="69101"/>
                        <a14:foregroundMark x1="81381" y1="69101" x2="81381" y2="69101"/>
                        <a14:foregroundMark x1="15916" y1="7865" x2="15916" y2="7865"/>
                        <a14:foregroundMark x1="18619" y1="7303" x2="18619" y2="7303"/>
                        <a14:foregroundMark x1="21021" y1="8989" x2="21021" y2="8989"/>
                        <a14:foregroundMark x1="3904" y1="88764" x2="3904" y2="88764"/>
                        <a14:foregroundMark x1="3604" y1="84270" x2="3604" y2="84270"/>
                        <a14:foregroundMark x1="4805" y1="82022" x2="4805" y2="82022"/>
                        <a14:foregroundMark x1="6607" y1="80337" x2="6607" y2="80337"/>
                        <a14:foregroundMark x1="8408" y1="79213" x2="8408" y2="79213"/>
                        <a14:foregroundMark x1="9309" y1="81461" x2="9309" y2="81461"/>
                        <a14:foregroundMark x1="6607" y1="90449" x2="6607" y2="90449"/>
                        <a14:foregroundMark x1="8108" y1="88764" x2="8108" y2="88764"/>
                        <a14:foregroundMark x1="9009" y1="87640" x2="9009" y2="87640"/>
                        <a14:foregroundMark x1="15616" y1="88764" x2="15616" y2="88764"/>
                        <a14:foregroundMark x1="15916" y1="84831" x2="15916" y2="84831"/>
                        <a14:foregroundMark x1="19820" y1="88764" x2="19820" y2="88764"/>
                        <a14:foregroundMark x1="26727" y1="84831" x2="26727" y2="84831"/>
                        <a14:foregroundMark x1="27327" y1="83146" x2="27327" y2="83146"/>
                        <a14:foregroundMark x1="26126" y1="88202" x2="26126" y2="88202"/>
                        <a14:foregroundMark x1="29429" y1="83146" x2="29429" y2="83146"/>
                        <a14:foregroundMark x1="30330" y1="83708" x2="30330" y2="83708"/>
                        <a14:foregroundMark x1="39039" y1="86517" x2="39039" y2="86517"/>
                        <a14:foregroundMark x1="40240" y1="88764" x2="40240" y2="88764"/>
                        <a14:foregroundMark x1="46847" y1="86517" x2="46847" y2="86517"/>
                        <a14:foregroundMark x1="51051" y1="89326" x2="51051" y2="89326"/>
                        <a14:foregroundMark x1="58559" y1="82584" x2="58559" y2="82584"/>
                        <a14:foregroundMark x1="57658" y1="88764" x2="57658" y2="88764"/>
                        <a14:foregroundMark x1="66667" y1="83146" x2="66667" y2="83146"/>
                        <a14:foregroundMark x1="75075" y1="79775" x2="75075" y2="79775"/>
                        <a14:foregroundMark x1="74775" y1="83146" x2="74775" y2="83146"/>
                        <a14:foregroundMark x1="81982" y1="83146" x2="81982" y2="83146"/>
                        <a14:foregroundMark x1="83784" y1="83708" x2="83784" y2="83708"/>
                        <a14:foregroundMark x1="92192" y1="83708" x2="92192" y2="83708"/>
                        <a14:foregroundMark x1="51652" y1="6180" x2="51652" y2="6180"/>
                        <a14:foregroundMark x1="51351" y1="41011" x2="51351" y2="41011"/>
                        <a14:foregroundMark x1="52553" y1="34270" x2="52553" y2="34270"/>
                        <a14:foregroundMark x1="91291" y1="88202" x2="91291" y2="88202"/>
                        <a14:foregroundMark x1="95495" y1="88202" x2="95495" y2="88202"/>
                        <a14:foregroundMark x1="94895" y1="91573" x2="94895" y2="91573"/>
                        <a14:foregroundMark x1="92192" y1="94944" x2="92192" y2="94944"/>
                        <a14:foregroundMark x1="84985" y1="86517" x2="84985" y2="86517"/>
                        <a14:foregroundMark x1="36937" y1="89888" x2="36937" y2="89888"/>
                        <a14:foregroundMark x1="51652" y1="6180" x2="51652" y2="6180"/>
                        <a14:foregroundMark x1="52853" y1="32584" x2="52853" y2="32584"/>
                        <a14:backgroundMark x1="33934" y1="38764" x2="33934" y2="38764"/>
                        <a14:backgroundMark x1="33934" y1="42135" x2="33934" y2="42135"/>
                        <a14:backgroundMark x1="93994" y1="86517" x2="93994" y2="86517"/>
                        <a14:backgroundMark x1="50751" y1="32022" x2="50751" y2="32022"/>
                        <a14:backgroundMark x1="20420" y1="89326" x2="20420" y2="893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9901" y="5925616"/>
            <a:ext cx="1298952" cy="6943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7AB109-6D42-45E9-B0D2-0FFACDDC377E}"/>
              </a:ext>
            </a:extLst>
          </p:cNvPr>
          <p:cNvSpPr txBox="1"/>
          <p:nvPr/>
        </p:nvSpPr>
        <p:spPr>
          <a:xfrm>
            <a:off x="7712765" y="585216"/>
            <a:ext cx="2809461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Aqui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vamos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escrever</a:t>
            </a:r>
            <a:r>
              <a:rPr lang="en-GB" dirty="0">
                <a:solidFill>
                  <a:schemeClr val="bg1"/>
                </a:solidFill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chemeClr val="bg1"/>
                </a:solidFill>
              </a:rPr>
              <a:t>4 or so main conclusions</a:t>
            </a:r>
          </a:p>
        </p:txBody>
      </p:sp>
    </p:spTree>
    <p:extLst>
      <p:ext uri="{BB962C8B-B14F-4D97-AF65-F5344CB8AC3E}">
        <p14:creationId xmlns:p14="http://schemas.microsoft.com/office/powerpoint/2010/main" val="812258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3C541B7-2A14-4DFA-AFE0-C6E8A236F57D}"/>
              </a:ext>
            </a:extLst>
          </p:cNvPr>
          <p:cNvSpPr txBox="1">
            <a:spLocks/>
          </p:cNvSpPr>
          <p:nvPr/>
        </p:nvSpPr>
        <p:spPr>
          <a:xfrm>
            <a:off x="5258134" y="640081"/>
            <a:ext cx="6293689" cy="2966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7200" dirty="0">
                <a:solidFill>
                  <a:schemeClr val="accent3">
                    <a:lumMod val="50000"/>
                  </a:schemeClr>
                </a:solidFill>
              </a:rPr>
              <a:t>Thank you!</a:t>
            </a:r>
            <a:endParaRPr lang="en-GB" sz="4400" i="1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ED8B4E-BDCC-4468-A88E-6E292244E98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80" b="94944" l="3604" r="94895">
                        <a14:foregroundMark x1="49850" y1="7865" x2="49850" y2="7865"/>
                        <a14:foregroundMark x1="17718" y1="69101" x2="17718" y2="69101"/>
                        <a14:foregroundMark x1="18619" y1="67978" x2="18619" y2="67978"/>
                        <a14:foregroundMark x1="21321" y1="66292" x2="21321" y2="66292"/>
                        <a14:foregroundMark x1="23724" y1="65730" x2="23724" y2="65730"/>
                        <a14:foregroundMark x1="25526" y1="63483" x2="25526" y2="63483"/>
                        <a14:foregroundMark x1="25826" y1="61798" x2="25826" y2="61798"/>
                        <a14:foregroundMark x1="27027" y1="60674" x2="27027" y2="60674"/>
                        <a14:foregroundMark x1="29429" y1="56180" x2="29429" y2="56180"/>
                        <a14:foregroundMark x1="30931" y1="50000" x2="30931" y2="50000"/>
                        <a14:foregroundMark x1="31231" y1="42697" x2="31231" y2="42697"/>
                        <a14:foregroundMark x1="31532" y1="35393" x2="31532" y2="35393"/>
                        <a14:foregroundMark x1="30631" y1="47191" x2="30631" y2="47191"/>
                        <a14:foregroundMark x1="30931" y1="40449" x2="30931" y2="40449"/>
                        <a14:foregroundMark x1="31532" y1="33708" x2="31532" y2="33708"/>
                        <a14:foregroundMark x1="30931" y1="30337" x2="30931" y2="30337"/>
                        <a14:foregroundMark x1="30330" y1="27528" x2="30330" y2="27528"/>
                        <a14:foregroundMark x1="30030" y1="24157" x2="30030" y2="24157"/>
                        <a14:foregroundMark x1="29129" y1="22472" x2="29129" y2="22472"/>
                        <a14:foregroundMark x1="28228" y1="20225" x2="28228" y2="20225"/>
                        <a14:foregroundMark x1="27628" y1="17416" x2="27628" y2="17416"/>
                        <a14:foregroundMark x1="27327" y1="17416" x2="27327" y2="17416"/>
                        <a14:foregroundMark x1="25526" y1="15169" x2="25526" y2="15169"/>
                        <a14:foregroundMark x1="17117" y1="67978" x2="17117" y2="67978"/>
                        <a14:foregroundMark x1="15015" y1="69101" x2="15015" y2="69101"/>
                        <a14:foregroundMark x1="13213" y1="69101" x2="13213" y2="69101"/>
                        <a14:foregroundMark x1="11411" y1="69663" x2="11411" y2="69663"/>
                        <a14:foregroundMark x1="9009" y1="69663" x2="9009" y2="69663"/>
                        <a14:foregroundMark x1="6907" y1="69101" x2="6907" y2="69101"/>
                        <a14:foregroundMark x1="6607" y1="67978" x2="6607" y2="67978"/>
                        <a14:foregroundMark x1="6607" y1="65730" x2="6607" y2="65730"/>
                        <a14:foregroundMark x1="5105" y1="70787" x2="5105" y2="70787"/>
                        <a14:foregroundMark x1="3904" y1="71348" x2="3904" y2="71348"/>
                        <a14:foregroundMark x1="5105" y1="66292" x2="5105" y2="66292"/>
                        <a14:foregroundMark x1="5105" y1="61798" x2="5105" y2="61798"/>
                        <a14:foregroundMark x1="5706" y1="58989" x2="5706" y2="58989"/>
                        <a14:foregroundMark x1="5706" y1="56180" x2="5706" y2="56180"/>
                        <a14:foregroundMark x1="5405" y1="51124" x2="5405" y2="51124"/>
                        <a14:foregroundMark x1="5405" y1="47753" x2="5405" y2="47753"/>
                        <a14:foregroundMark x1="5405" y1="39888" x2="5405" y2="39888"/>
                        <a14:foregroundMark x1="5105" y1="43258" x2="5105" y2="43258"/>
                        <a14:foregroundMark x1="5405" y1="33146" x2="5405" y2="33146"/>
                        <a14:foregroundMark x1="5706" y1="37640" x2="5706" y2="37640"/>
                        <a14:foregroundMark x1="5706" y1="29213" x2="5706" y2="29213"/>
                        <a14:foregroundMark x1="5706" y1="21348" x2="5706" y2="21348"/>
                        <a14:foregroundMark x1="5706" y1="25843" x2="5706" y2="25843"/>
                        <a14:foregroundMark x1="6306" y1="17416" x2="6306" y2="17416"/>
                        <a14:foregroundMark x1="6306" y1="14045" x2="6306" y2="14045"/>
                        <a14:foregroundMark x1="6306" y1="10112" x2="6306" y2="10112"/>
                        <a14:foregroundMark x1="6006" y1="6742" x2="6006" y2="6742"/>
                        <a14:foregroundMark x1="7207" y1="7303" x2="7207" y2="7303"/>
                        <a14:foregroundMark x1="10511" y1="7303" x2="10511" y2="7303"/>
                        <a14:foregroundMark x1="12312" y1="8427" x2="12312" y2="8427"/>
                        <a14:foregroundMark x1="14715" y1="8427" x2="14715" y2="8427"/>
                        <a14:foregroundMark x1="17417" y1="8989" x2="17417" y2="8989"/>
                        <a14:foregroundMark x1="74174" y1="10112" x2="74174" y2="10112"/>
                        <a14:foregroundMark x1="74474" y1="16292" x2="74474" y2="16292"/>
                        <a14:foregroundMark x1="74775" y1="14045" x2="74775" y2="14045"/>
                        <a14:foregroundMark x1="75375" y1="9551" x2="75375" y2="9551"/>
                        <a14:foregroundMark x1="74775" y1="12360" x2="74775" y2="12360"/>
                        <a14:foregroundMark x1="73874" y1="6742" x2="73874" y2="6742"/>
                        <a14:foregroundMark x1="75676" y1="10112" x2="75676" y2="10112"/>
                        <a14:foregroundMark x1="77778" y1="9551" x2="77778" y2="9551"/>
                        <a14:foregroundMark x1="75075" y1="17416" x2="75075" y2="17416"/>
                        <a14:foregroundMark x1="74474" y1="24719" x2="74474" y2="24719"/>
                        <a14:foregroundMark x1="74474" y1="20787" x2="74474" y2="20787"/>
                        <a14:foregroundMark x1="75375" y1="29775" x2="75375" y2="29775"/>
                        <a14:foregroundMark x1="75075" y1="34270" x2="75075" y2="34270"/>
                        <a14:foregroundMark x1="74775" y1="32584" x2="74775" y2="32584"/>
                        <a14:foregroundMark x1="75075" y1="38202" x2="75075" y2="38202"/>
                        <a14:foregroundMark x1="75075" y1="42697" x2="75075" y2="42697"/>
                        <a14:foregroundMark x1="74474" y1="41011" x2="74474" y2="41011"/>
                        <a14:foregroundMark x1="74174" y1="48315" x2="74174" y2="48315"/>
                        <a14:foregroundMark x1="74775" y1="52809" x2="74775" y2="52809"/>
                        <a14:foregroundMark x1="75375" y1="58427" x2="75375" y2="58427"/>
                        <a14:foregroundMark x1="75075" y1="62360" x2="75075" y2="62360"/>
                        <a14:foregroundMark x1="75075" y1="65730" x2="75075" y2="65730"/>
                        <a14:foregroundMark x1="75075" y1="68539" x2="75075" y2="68539"/>
                        <a14:foregroundMark x1="75075" y1="70787" x2="75075" y2="70787"/>
                        <a14:foregroundMark x1="82583" y1="71348" x2="82583" y2="71348"/>
                        <a14:foregroundMark x1="80180" y1="70787" x2="80180" y2="70787"/>
                        <a14:foregroundMark x1="86787" y1="69101" x2="86787" y2="69101"/>
                        <a14:foregroundMark x1="90691" y1="67416" x2="90691" y2="67416"/>
                        <a14:foregroundMark x1="85586" y1="69663" x2="85586" y2="69663"/>
                        <a14:foregroundMark x1="89790" y1="68539" x2="89790" y2="68539"/>
                        <a14:foregroundMark x1="91892" y1="65169" x2="91892" y2="65169"/>
                        <a14:foregroundMark x1="93093" y1="63483" x2="93093" y2="63483"/>
                        <a14:foregroundMark x1="93994" y1="59551" x2="93994" y2="59551"/>
                        <a14:foregroundMark x1="94595" y1="57303" x2="94595" y2="57303"/>
                        <a14:foregroundMark x1="94595" y1="53933" x2="94595" y2="53933"/>
                        <a14:foregroundMark x1="94595" y1="51124" x2="94595" y2="51124"/>
                        <a14:foregroundMark x1="93994" y1="48315" x2="93994" y2="48315"/>
                        <a14:foregroundMark x1="93694" y1="46629" x2="93694" y2="46629"/>
                        <a14:foregroundMark x1="93093" y1="42697" x2="93093" y2="42697"/>
                        <a14:foregroundMark x1="91592" y1="42135" x2="91592" y2="42135"/>
                        <a14:foregroundMark x1="89189" y1="40449" x2="89189" y2="40449"/>
                        <a14:foregroundMark x1="89189" y1="38764" x2="89189" y2="38764"/>
                        <a14:foregroundMark x1="86486" y1="35955" x2="86486" y2="35955"/>
                        <a14:foregroundMark x1="84384" y1="37079" x2="84384" y2="37079"/>
                        <a14:foregroundMark x1="81381" y1="36517" x2="81381" y2="36517"/>
                        <a14:foregroundMark x1="78679" y1="36517" x2="78679" y2="36517"/>
                        <a14:foregroundMark x1="84384" y1="37079" x2="84384" y2="37079"/>
                        <a14:foregroundMark x1="84985" y1="34831" x2="84985" y2="34831"/>
                        <a14:foregroundMark x1="89790" y1="34831" x2="89790" y2="34831"/>
                        <a14:foregroundMark x1="91291" y1="32584" x2="91291" y2="32584"/>
                        <a14:foregroundMark x1="92192" y1="30337" x2="92192" y2="30337"/>
                        <a14:foregroundMark x1="92492" y1="29213" x2="92492" y2="29213"/>
                        <a14:foregroundMark x1="92492" y1="26966" x2="92492" y2="26966"/>
                        <a14:foregroundMark x1="92492" y1="24157" x2="92492" y2="24157"/>
                        <a14:foregroundMark x1="93694" y1="29775" x2="93694" y2="29775"/>
                        <a14:foregroundMark x1="94595" y1="26404" x2="94595" y2="26404"/>
                        <a14:foregroundMark x1="94895" y1="23596" x2="94895" y2="23596"/>
                        <a14:foregroundMark x1="94895" y1="20225" x2="94895" y2="20225"/>
                        <a14:foregroundMark x1="95495" y1="18539" x2="95495" y2="18539"/>
                        <a14:foregroundMark x1="93093" y1="17416" x2="93093" y2="17416"/>
                        <a14:foregroundMark x1="92492" y1="14607" x2="92492" y2="14607"/>
                        <a14:foregroundMark x1="91592" y1="11798" x2="91592" y2="11798"/>
                        <a14:foregroundMark x1="89489" y1="10674" x2="89489" y2="10674"/>
                        <a14:foregroundMark x1="87087" y1="10112" x2="87087" y2="10112"/>
                        <a14:foregroundMark x1="76577" y1="67978" x2="76577" y2="67978"/>
                        <a14:foregroundMark x1="78979" y1="69101" x2="78979" y2="69101"/>
                        <a14:foregroundMark x1="81381" y1="69101" x2="81381" y2="69101"/>
                        <a14:foregroundMark x1="15916" y1="7865" x2="15916" y2="7865"/>
                        <a14:foregroundMark x1="18619" y1="7303" x2="18619" y2="7303"/>
                        <a14:foregroundMark x1="21021" y1="8989" x2="21021" y2="8989"/>
                        <a14:foregroundMark x1="3904" y1="88764" x2="3904" y2="88764"/>
                        <a14:foregroundMark x1="3604" y1="84270" x2="3604" y2="84270"/>
                        <a14:foregroundMark x1="4805" y1="82022" x2="4805" y2="82022"/>
                        <a14:foregroundMark x1="6607" y1="80337" x2="6607" y2="80337"/>
                        <a14:foregroundMark x1="8408" y1="79213" x2="8408" y2="79213"/>
                        <a14:foregroundMark x1="9309" y1="81461" x2="9309" y2="81461"/>
                        <a14:foregroundMark x1="6607" y1="90449" x2="6607" y2="90449"/>
                        <a14:foregroundMark x1="8108" y1="88764" x2="8108" y2="88764"/>
                        <a14:foregroundMark x1="9009" y1="87640" x2="9009" y2="87640"/>
                        <a14:foregroundMark x1="15616" y1="88764" x2="15616" y2="88764"/>
                        <a14:foregroundMark x1="15916" y1="84831" x2="15916" y2="84831"/>
                        <a14:foregroundMark x1="19820" y1="88764" x2="19820" y2="88764"/>
                        <a14:foregroundMark x1="26727" y1="84831" x2="26727" y2="84831"/>
                        <a14:foregroundMark x1="27327" y1="83146" x2="27327" y2="83146"/>
                        <a14:foregroundMark x1="26126" y1="88202" x2="26126" y2="88202"/>
                        <a14:foregroundMark x1="29429" y1="83146" x2="29429" y2="83146"/>
                        <a14:foregroundMark x1="30330" y1="83708" x2="30330" y2="83708"/>
                        <a14:foregroundMark x1="39039" y1="86517" x2="39039" y2="86517"/>
                        <a14:foregroundMark x1="40240" y1="88764" x2="40240" y2="88764"/>
                        <a14:foregroundMark x1="46847" y1="86517" x2="46847" y2="86517"/>
                        <a14:foregroundMark x1="51051" y1="89326" x2="51051" y2="89326"/>
                        <a14:foregroundMark x1="58559" y1="82584" x2="58559" y2="82584"/>
                        <a14:foregroundMark x1="57658" y1="88764" x2="57658" y2="88764"/>
                        <a14:foregroundMark x1="66667" y1="83146" x2="66667" y2="83146"/>
                        <a14:foregroundMark x1="75075" y1="79775" x2="75075" y2="79775"/>
                        <a14:foregroundMark x1="74775" y1="83146" x2="74775" y2="83146"/>
                        <a14:foregroundMark x1="81982" y1="83146" x2="81982" y2="83146"/>
                        <a14:foregroundMark x1="83784" y1="83708" x2="83784" y2="83708"/>
                        <a14:foregroundMark x1="92192" y1="83708" x2="92192" y2="83708"/>
                        <a14:foregroundMark x1="51652" y1="6180" x2="51652" y2="6180"/>
                        <a14:foregroundMark x1="51351" y1="41011" x2="51351" y2="41011"/>
                        <a14:foregroundMark x1="52553" y1="34270" x2="52553" y2="34270"/>
                        <a14:foregroundMark x1="91291" y1="88202" x2="91291" y2="88202"/>
                        <a14:foregroundMark x1="95495" y1="88202" x2="95495" y2="88202"/>
                        <a14:foregroundMark x1="94895" y1="91573" x2="94895" y2="91573"/>
                        <a14:foregroundMark x1="92192" y1="94944" x2="92192" y2="94944"/>
                        <a14:foregroundMark x1="84985" y1="86517" x2="84985" y2="86517"/>
                        <a14:foregroundMark x1="36937" y1="89888" x2="36937" y2="89888"/>
                        <a14:foregroundMark x1="51652" y1="6180" x2="51652" y2="6180"/>
                        <a14:foregroundMark x1="52853" y1="32584" x2="52853" y2="32584"/>
                        <a14:backgroundMark x1="33934" y1="38764" x2="33934" y2="38764"/>
                        <a14:backgroundMark x1="33934" y1="42135" x2="33934" y2="42135"/>
                        <a14:backgroundMark x1="93994" y1="86517" x2="93994" y2="86517"/>
                        <a14:backgroundMark x1="50751" y1="32022" x2="50751" y2="32022"/>
                        <a14:backgroundMark x1="20420" y1="89326" x2="20420" y2="893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440" y="5196841"/>
            <a:ext cx="211455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729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476960-1F20-460F-A064-3655B1A3C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17F3FBD-1292-48AA-BE68-4AB970A5D1D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B63680F-0423-4F85-98BE-76E0781D325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A3CC29-C962-47DE-9631-1913A3DED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33" b="91011" l="2703" r="94895">
                        <a14:foregroundMark x1="3013" y1="39326" x2="3303" y2="70787"/>
                        <a14:foregroundMark x1="22994" y1="13192" x2="24645" y2="13921"/>
                        <a14:foregroundMark x1="6309" y1="5822" x2="21548" y2="12553"/>
                        <a14:foregroundMark x1="26943" y1="41981" x2="26964" y2="42271"/>
                        <a14:foregroundMark x1="26680" y1="38342" x2="26729" y2="39027"/>
                        <a14:foregroundMark x1="7332" y1="43508" x2="6907" y2="43258"/>
                        <a14:foregroundMark x1="6907" y1="43258" x2="6309" y2="35055"/>
                        <a14:foregroundMark x1="4204" y1="69663" x2="16896" y2="67190"/>
                        <a14:foregroundMark x1="29614" y1="41529" x2="31231" y2="38202"/>
                        <a14:foregroundMark x1="16216" y1="69101" x2="16604" y2="68302"/>
                        <a14:foregroundMark x1="28984" y1="28687" x2="25526" y2="14045"/>
                        <a14:foregroundMark x1="31231" y1="38202" x2="28986" y2="28697"/>
                        <a14:foregroundMark x1="30931" y1="39888" x2="30075" y2="41929"/>
                        <a14:foregroundMark x1="23374" y1="64064" x2="26250" y2="60253"/>
                        <a14:foregroundMark x1="21778" y1="66178" x2="23242" y2="64238"/>
                        <a14:foregroundMark x1="29730" y1="29775" x2="27628" y2="23034"/>
                        <a14:foregroundMark x1="28737" y1="30512" x2="28829" y2="31461"/>
                        <a14:foregroundMark x1="28228" y1="25281" x2="28706" y2="30192"/>
                        <a14:foregroundMark x1="25526" y1="17416" x2="27628" y2="24157"/>
                        <a14:foregroundMark x1="27928" y1="25281" x2="27628" y2="25281"/>
                        <a14:foregroundMark x1="27928" y1="25843" x2="27327" y2="23034"/>
                        <a14:foregroundMark x1="73694" y1="14045" x2="74775" y2="69663"/>
                        <a14:foregroundMark x1="73683" y1="13483" x2="73694" y2="14045"/>
                        <a14:foregroundMark x1="73672" y1="12921" x2="73683" y2="13483"/>
                        <a14:foregroundMark x1="73574" y1="7865" x2="73672" y2="12921"/>
                        <a14:foregroundMark x1="89483" y1="30337" x2="90991" y2="32584"/>
                        <a14:foregroundMark x1="89106" y1="29775" x2="89483" y2="30337"/>
                        <a14:foregroundMark x1="88868" y1="29421" x2="89106" y2="29775"/>
                        <a14:foregroundMark x1="78546" y1="14045" x2="78613" y2="14145"/>
                        <a14:foregroundMark x1="78169" y1="13483" x2="78546" y2="14045"/>
                        <a14:foregroundMark x1="77792" y1="12921" x2="78169" y2="13483"/>
                        <a14:foregroundMark x1="74775" y1="8427" x2="77792" y2="12921"/>
                        <a14:foregroundMark x1="86844" y1="37139" x2="87387" y2="37079"/>
                        <a14:foregroundMark x1="77177" y1="38202" x2="86193" y2="37210"/>
                        <a14:foregroundMark x1="83428" y1="9318" x2="88288" y2="9551"/>
                        <a14:foregroundMark x1="76577" y1="8989" x2="81123" y2="9207"/>
                        <a14:foregroundMark x1="88589" y1="8989" x2="93694" y2="20225"/>
                        <a14:foregroundMark x1="92710" y1="48876" x2="95195" y2="55618"/>
                        <a14:foregroundMark x1="92296" y1="47753" x2="92710" y2="48876"/>
                        <a14:foregroundMark x1="91881" y1="46629" x2="92296" y2="47753"/>
                        <a14:foregroundMark x1="91674" y1="46067" x2="91881" y2="46629"/>
                        <a14:foregroundMark x1="91260" y1="44944" x2="91674" y2="46067"/>
                        <a14:foregroundMark x1="91053" y1="44382" x2="91260" y2="44944"/>
                        <a14:foregroundMark x1="90432" y1="42697" x2="91053" y2="44382"/>
                        <a14:foregroundMark x1="89189" y1="39326" x2="90432" y2="42697"/>
                        <a14:foregroundMark x1="51652" y1="41011" x2="51652" y2="41011"/>
                        <a14:foregroundMark x1="4204" y1="83146" x2="4204" y2="83146"/>
                        <a14:foregroundMark x1="4204" y1="81461" x2="4204" y2="81461"/>
                        <a14:foregroundMark x1="5405" y1="80899" x2="5405" y2="80899"/>
                        <a14:foregroundMark x1="7808" y1="80337" x2="7808" y2="80337"/>
                        <a14:foregroundMark x1="4204" y1="84270" x2="4204" y2="84270"/>
                        <a14:foregroundMark x1="3904" y1="86517" x2="3904" y2="86517"/>
                        <a14:foregroundMark x1="3904" y1="89326" x2="3904" y2="89326"/>
                        <a14:foregroundMark x1="6306" y1="91011" x2="6306" y2="91011"/>
                        <a14:foregroundMark x1="15015" y1="88764" x2="15015" y2="88764"/>
                        <a14:foregroundMark x1="27628" y1="84831" x2="27628" y2="84831"/>
                        <a14:foregroundMark x1="37538" y1="84270" x2="37538" y2="84270"/>
                        <a14:foregroundMark x1="47748" y1="85393" x2="47748" y2="85393"/>
                        <a14:foregroundMark x1="59459" y1="82584" x2="59459" y2="82584"/>
                        <a14:foregroundMark x1="66967" y1="82584" x2="66967" y2="82584"/>
                        <a14:foregroundMark x1="74775" y1="83146" x2="74775" y2="83146"/>
                        <a14:foregroundMark x1="75676" y1="79213" x2="75676" y2="79213"/>
                        <a14:foregroundMark x1="81381" y1="84831" x2="81381" y2="84831"/>
                        <a14:foregroundMark x1="91892" y1="86517" x2="91892" y2="86517"/>
                        <a14:foregroundMark x1="27928" y1="23596" x2="27928" y2="23596"/>
                        <a14:foregroundMark x1="27628" y1="25281" x2="27628" y2="25281"/>
                        <a14:foregroundMark x1="27628" y1="24157" x2="27628" y2="24157"/>
                        <a14:foregroundMark x1="27327" y1="24157" x2="27327" y2="24157"/>
                        <a14:foregroundMark x1="7508" y1="41573" x2="7508" y2="41573"/>
                        <a14:foregroundMark x1="7808" y1="41573" x2="7808" y2="41573"/>
                        <a14:foregroundMark x1="7808" y1="41573" x2="7808" y2="41573"/>
                        <a14:foregroundMark x1="76877" y1="12921" x2="76877" y2="12921"/>
                        <a14:foregroundMark x1="77177" y1="12921" x2="77177" y2="12921"/>
                        <a14:foregroundMark x1="77477" y1="12360" x2="77477" y2="12360"/>
                        <a14:backgroundMark x1="7808" y1="41573" x2="21601" y2="23777"/>
                        <a14:backgroundMark x1="12269" y1="41573" x2="21922" y2="35955"/>
                        <a14:backgroundMark x1="8408" y1="43820" x2="12269" y2="41573"/>
                        <a14:backgroundMark x1="22748" y1="43971" x2="23963" y2="33098"/>
                        <a14:backgroundMark x1="23043" y1="28401" x2="13514" y2="58427"/>
                        <a14:backgroundMark x1="13514" y1="58427" x2="27410" y2="31938"/>
                        <a14:backgroundMark x1="23408" y1="19508" x2="23123" y2="19101"/>
                        <a14:backgroundMark x1="27459" y1="25281" x2="27062" y2="24715"/>
                        <a14:backgroundMark x1="27606" y1="25490" x2="27459" y2="25281"/>
                        <a14:backgroundMark x1="25917" y1="36411" x2="25826" y2="35955"/>
                        <a14:backgroundMark x1="18018" y1="62921" x2="22222" y2="58989"/>
                        <a14:backgroundMark x1="21321" y1="61236" x2="23724" y2="58427"/>
                        <a14:backgroundMark x1="24625" y1="57303" x2="27327" y2="37640"/>
                        <a14:backgroundMark x1="26126" y1="49438" x2="27327" y2="42135"/>
                        <a14:backgroundMark x1="26126" y1="50000" x2="26727" y2="47753"/>
                        <a14:backgroundMark x1="27628" y1="46067" x2="27628" y2="44944"/>
                        <a14:backgroundMark x1="26727" y1="48876" x2="25826" y2="52809"/>
                        <a14:backgroundMark x1="26126" y1="51685" x2="23423" y2="55056"/>
                        <a14:backgroundMark x1="27027" y1="49438" x2="26727" y2="38202"/>
                        <a14:backgroundMark x1="26426" y1="38764" x2="25826" y2="41011"/>
                        <a14:backgroundMark x1="27628" y1="42697" x2="26126" y2="50562"/>
                        <a14:backgroundMark x1="1201" y1="1685" x2="1201" y2="39326"/>
                        <a14:backgroundMark x1="80180" y1="16854" x2="86486" y2="21910"/>
                        <a14:backgroundMark x1="86186" y1="26404" x2="87988" y2="25843"/>
                        <a14:backgroundMark x1="87988" y1="29775" x2="89189" y2="28090"/>
                        <a14:backgroundMark x1="84985" y1="24157" x2="88589" y2="28652"/>
                        <a14:backgroundMark x1="78378" y1="14607" x2="80480" y2="16854"/>
                        <a14:backgroundMark x1="78679" y1="14045" x2="78679" y2="14045"/>
                        <a14:backgroundMark x1="78078" y1="13483" x2="78078" y2="13483"/>
                        <a14:backgroundMark x1="88889" y1="29775" x2="88889" y2="29775"/>
                        <a14:backgroundMark x1="89489" y1="29213" x2="89489" y2="29213"/>
                        <a14:backgroundMark x1="91291" y1="47753" x2="91291" y2="47753"/>
                        <a14:backgroundMark x1="91592" y1="46067" x2="91592" y2="46067"/>
                        <a14:backgroundMark x1="90691" y1="44382" x2="90691" y2="44382"/>
                        <a14:backgroundMark x1="91892" y1="47753" x2="91892" y2="47753"/>
                        <a14:backgroundMark x1="92192" y1="48876" x2="92192" y2="48876"/>
                        <a14:backgroundMark x1="91592" y1="46629" x2="91592" y2="46629"/>
                        <a14:backgroundMark x1="91291" y1="44944" x2="91291" y2="44944"/>
                        <a14:backgroundMark x1="90390" y1="42697" x2="90390" y2="42697"/>
                        <a14:backgroundMark x1="89489" y1="30337" x2="89489" y2="30337"/>
                        <a14:backgroundMark x1="78679" y1="13483" x2="78679" y2="13483"/>
                        <a14:backgroundMark x1="77477" y1="12921" x2="77477" y2="12921"/>
                        <a14:backgroundMark x1="47147" y1="47191" x2="47147" y2="47191"/>
                        <a14:backgroundMark x1="93994" y1="87079" x2="93994" y2="87079"/>
                      </a14:backgroundRemoval>
                    </a14:imgEffect>
                    <a14:imgEffect>
                      <a14:saturation sat="66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933" y="2775696"/>
            <a:ext cx="1620142" cy="8660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831FE1-1382-484B-9D44-8DF78269B2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80" b="94944" l="3604" r="94895">
                        <a14:foregroundMark x1="49850" y1="7865" x2="49850" y2="7865"/>
                        <a14:foregroundMark x1="17718" y1="69101" x2="17718" y2="69101"/>
                        <a14:foregroundMark x1="18619" y1="67978" x2="18619" y2="67978"/>
                        <a14:foregroundMark x1="21321" y1="66292" x2="21321" y2="66292"/>
                        <a14:foregroundMark x1="23724" y1="65730" x2="23724" y2="65730"/>
                        <a14:foregroundMark x1="25526" y1="63483" x2="25526" y2="63483"/>
                        <a14:foregroundMark x1="25826" y1="61798" x2="25826" y2="61798"/>
                        <a14:foregroundMark x1="27027" y1="60674" x2="27027" y2="60674"/>
                        <a14:foregroundMark x1="29429" y1="56180" x2="29429" y2="56180"/>
                        <a14:foregroundMark x1="30931" y1="50000" x2="30931" y2="50000"/>
                        <a14:foregroundMark x1="31231" y1="42697" x2="31231" y2="42697"/>
                        <a14:foregroundMark x1="31532" y1="35393" x2="31532" y2="35393"/>
                        <a14:foregroundMark x1="30631" y1="47191" x2="30631" y2="47191"/>
                        <a14:foregroundMark x1="30931" y1="40449" x2="30931" y2="40449"/>
                        <a14:foregroundMark x1="31532" y1="33708" x2="31532" y2="33708"/>
                        <a14:foregroundMark x1="30931" y1="30337" x2="30931" y2="30337"/>
                        <a14:foregroundMark x1="30330" y1="27528" x2="30330" y2="27528"/>
                        <a14:foregroundMark x1="30030" y1="24157" x2="30030" y2="24157"/>
                        <a14:foregroundMark x1="29129" y1="22472" x2="29129" y2="22472"/>
                        <a14:foregroundMark x1="28228" y1="20225" x2="28228" y2="20225"/>
                        <a14:foregroundMark x1="27628" y1="17416" x2="27628" y2="17416"/>
                        <a14:foregroundMark x1="27327" y1="17416" x2="27327" y2="17416"/>
                        <a14:foregroundMark x1="25526" y1="15169" x2="25526" y2="15169"/>
                        <a14:foregroundMark x1="17117" y1="67978" x2="17117" y2="67978"/>
                        <a14:foregroundMark x1="15015" y1="69101" x2="15015" y2="69101"/>
                        <a14:foregroundMark x1="13213" y1="69101" x2="13213" y2="69101"/>
                        <a14:foregroundMark x1="11411" y1="69663" x2="11411" y2="69663"/>
                        <a14:foregroundMark x1="9009" y1="69663" x2="9009" y2="69663"/>
                        <a14:foregroundMark x1="6907" y1="69101" x2="6907" y2="69101"/>
                        <a14:foregroundMark x1="6607" y1="67978" x2="6607" y2="67978"/>
                        <a14:foregroundMark x1="6607" y1="65730" x2="6607" y2="65730"/>
                        <a14:foregroundMark x1="5105" y1="70787" x2="5105" y2="70787"/>
                        <a14:foregroundMark x1="3904" y1="71348" x2="3904" y2="71348"/>
                        <a14:foregroundMark x1="5105" y1="66292" x2="5105" y2="66292"/>
                        <a14:foregroundMark x1="5105" y1="61798" x2="5105" y2="61798"/>
                        <a14:foregroundMark x1="5706" y1="58989" x2="5706" y2="58989"/>
                        <a14:foregroundMark x1="5706" y1="56180" x2="5706" y2="56180"/>
                        <a14:foregroundMark x1="5405" y1="51124" x2="5405" y2="51124"/>
                        <a14:foregroundMark x1="5405" y1="47753" x2="5405" y2="47753"/>
                        <a14:foregroundMark x1="5405" y1="39888" x2="5405" y2="39888"/>
                        <a14:foregroundMark x1="5105" y1="43258" x2="5105" y2="43258"/>
                        <a14:foregroundMark x1="5405" y1="33146" x2="5405" y2="33146"/>
                        <a14:foregroundMark x1="5706" y1="37640" x2="5706" y2="37640"/>
                        <a14:foregroundMark x1="5706" y1="29213" x2="5706" y2="29213"/>
                        <a14:foregroundMark x1="5706" y1="21348" x2="5706" y2="21348"/>
                        <a14:foregroundMark x1="5706" y1="25843" x2="5706" y2="25843"/>
                        <a14:foregroundMark x1="6306" y1="17416" x2="6306" y2="17416"/>
                        <a14:foregroundMark x1="6306" y1="14045" x2="6306" y2="14045"/>
                        <a14:foregroundMark x1="6306" y1="10112" x2="6306" y2="10112"/>
                        <a14:foregroundMark x1="6006" y1="6742" x2="6006" y2="6742"/>
                        <a14:foregroundMark x1="7207" y1="7303" x2="7207" y2="7303"/>
                        <a14:foregroundMark x1="10511" y1="7303" x2="10511" y2="7303"/>
                        <a14:foregroundMark x1="12312" y1="8427" x2="12312" y2="8427"/>
                        <a14:foregroundMark x1="14715" y1="8427" x2="14715" y2="8427"/>
                        <a14:foregroundMark x1="17417" y1="8989" x2="17417" y2="8989"/>
                        <a14:foregroundMark x1="74174" y1="10112" x2="74174" y2="10112"/>
                        <a14:foregroundMark x1="74474" y1="16292" x2="74474" y2="16292"/>
                        <a14:foregroundMark x1="74775" y1="14045" x2="74775" y2="14045"/>
                        <a14:foregroundMark x1="75375" y1="9551" x2="75375" y2="9551"/>
                        <a14:foregroundMark x1="74775" y1="12360" x2="74775" y2="12360"/>
                        <a14:foregroundMark x1="73874" y1="6742" x2="73874" y2="6742"/>
                        <a14:foregroundMark x1="75676" y1="10112" x2="75676" y2="10112"/>
                        <a14:foregroundMark x1="77778" y1="9551" x2="77778" y2="9551"/>
                        <a14:foregroundMark x1="75075" y1="17416" x2="75075" y2="17416"/>
                        <a14:foregroundMark x1="74474" y1="24719" x2="74474" y2="24719"/>
                        <a14:foregroundMark x1="74474" y1="20787" x2="74474" y2="20787"/>
                        <a14:foregroundMark x1="75375" y1="29775" x2="75375" y2="29775"/>
                        <a14:foregroundMark x1="75075" y1="34270" x2="75075" y2="34270"/>
                        <a14:foregroundMark x1="74775" y1="32584" x2="74775" y2="32584"/>
                        <a14:foregroundMark x1="75075" y1="38202" x2="75075" y2="38202"/>
                        <a14:foregroundMark x1="75075" y1="42697" x2="75075" y2="42697"/>
                        <a14:foregroundMark x1="74474" y1="41011" x2="74474" y2="41011"/>
                        <a14:foregroundMark x1="74174" y1="48315" x2="74174" y2="48315"/>
                        <a14:foregroundMark x1="74775" y1="52809" x2="74775" y2="52809"/>
                        <a14:foregroundMark x1="75375" y1="58427" x2="75375" y2="58427"/>
                        <a14:foregroundMark x1="75075" y1="62360" x2="75075" y2="62360"/>
                        <a14:foregroundMark x1="75075" y1="65730" x2="75075" y2="65730"/>
                        <a14:foregroundMark x1="75075" y1="68539" x2="75075" y2="68539"/>
                        <a14:foregroundMark x1="75075" y1="70787" x2="75075" y2="70787"/>
                        <a14:foregroundMark x1="82583" y1="71348" x2="82583" y2="71348"/>
                        <a14:foregroundMark x1="80180" y1="70787" x2="80180" y2="70787"/>
                        <a14:foregroundMark x1="86787" y1="69101" x2="86787" y2="69101"/>
                        <a14:foregroundMark x1="90691" y1="67416" x2="90691" y2="67416"/>
                        <a14:foregroundMark x1="85586" y1="69663" x2="85586" y2="69663"/>
                        <a14:foregroundMark x1="89790" y1="68539" x2="89790" y2="68539"/>
                        <a14:foregroundMark x1="91892" y1="65169" x2="91892" y2="65169"/>
                        <a14:foregroundMark x1="93093" y1="63483" x2="93093" y2="63483"/>
                        <a14:foregroundMark x1="93994" y1="59551" x2="93994" y2="59551"/>
                        <a14:foregroundMark x1="94595" y1="57303" x2="94595" y2="57303"/>
                        <a14:foregroundMark x1="94595" y1="53933" x2="94595" y2="53933"/>
                        <a14:foregroundMark x1="94595" y1="51124" x2="94595" y2="51124"/>
                        <a14:foregroundMark x1="93994" y1="48315" x2="93994" y2="48315"/>
                        <a14:foregroundMark x1="93694" y1="46629" x2="93694" y2="46629"/>
                        <a14:foregroundMark x1="93093" y1="42697" x2="93093" y2="42697"/>
                        <a14:foregroundMark x1="91592" y1="42135" x2="91592" y2="42135"/>
                        <a14:foregroundMark x1="89189" y1="40449" x2="89189" y2="40449"/>
                        <a14:foregroundMark x1="89189" y1="38764" x2="89189" y2="38764"/>
                        <a14:foregroundMark x1="86486" y1="35955" x2="86486" y2="35955"/>
                        <a14:foregroundMark x1="84384" y1="37079" x2="84384" y2="37079"/>
                        <a14:foregroundMark x1="81381" y1="36517" x2="81381" y2="36517"/>
                        <a14:foregroundMark x1="78679" y1="36517" x2="78679" y2="36517"/>
                        <a14:foregroundMark x1="84384" y1="37079" x2="84384" y2="37079"/>
                        <a14:foregroundMark x1="84985" y1="34831" x2="84985" y2="34831"/>
                        <a14:foregroundMark x1="89790" y1="34831" x2="89790" y2="34831"/>
                        <a14:foregroundMark x1="91291" y1="32584" x2="91291" y2="32584"/>
                        <a14:foregroundMark x1="92192" y1="30337" x2="92192" y2="30337"/>
                        <a14:foregroundMark x1="92492" y1="29213" x2="92492" y2="29213"/>
                        <a14:foregroundMark x1="92492" y1="26966" x2="92492" y2="26966"/>
                        <a14:foregroundMark x1="92492" y1="24157" x2="92492" y2="24157"/>
                        <a14:foregroundMark x1="93694" y1="29775" x2="93694" y2="29775"/>
                        <a14:foregroundMark x1="94595" y1="26404" x2="94595" y2="26404"/>
                        <a14:foregroundMark x1="94895" y1="23596" x2="94895" y2="23596"/>
                        <a14:foregroundMark x1="94895" y1="20225" x2="94895" y2="20225"/>
                        <a14:foregroundMark x1="95495" y1="18539" x2="95495" y2="18539"/>
                        <a14:foregroundMark x1="93093" y1="17416" x2="93093" y2="17416"/>
                        <a14:foregroundMark x1="92492" y1="14607" x2="92492" y2="14607"/>
                        <a14:foregroundMark x1="91592" y1="11798" x2="91592" y2="11798"/>
                        <a14:foregroundMark x1="89489" y1="10674" x2="89489" y2="10674"/>
                        <a14:foregroundMark x1="87087" y1="10112" x2="87087" y2="10112"/>
                        <a14:foregroundMark x1="76577" y1="67978" x2="76577" y2="67978"/>
                        <a14:foregroundMark x1="78979" y1="69101" x2="78979" y2="69101"/>
                        <a14:foregroundMark x1="81381" y1="69101" x2="81381" y2="69101"/>
                        <a14:foregroundMark x1="15916" y1="7865" x2="15916" y2="7865"/>
                        <a14:foregroundMark x1="18619" y1="7303" x2="18619" y2="7303"/>
                        <a14:foregroundMark x1="21021" y1="8989" x2="21021" y2="8989"/>
                        <a14:foregroundMark x1="3904" y1="88764" x2="3904" y2="88764"/>
                        <a14:foregroundMark x1="3604" y1="84270" x2="3604" y2="84270"/>
                        <a14:foregroundMark x1="4805" y1="82022" x2="4805" y2="82022"/>
                        <a14:foregroundMark x1="6607" y1="80337" x2="6607" y2="80337"/>
                        <a14:foregroundMark x1="8408" y1="79213" x2="8408" y2="79213"/>
                        <a14:foregroundMark x1="9309" y1="81461" x2="9309" y2="81461"/>
                        <a14:foregroundMark x1="6607" y1="90449" x2="6607" y2="90449"/>
                        <a14:foregroundMark x1="8108" y1="88764" x2="8108" y2="88764"/>
                        <a14:foregroundMark x1="9009" y1="87640" x2="9009" y2="87640"/>
                        <a14:foregroundMark x1="15616" y1="88764" x2="15616" y2="88764"/>
                        <a14:foregroundMark x1="15916" y1="84831" x2="15916" y2="84831"/>
                        <a14:foregroundMark x1="19820" y1="88764" x2="19820" y2="88764"/>
                        <a14:foregroundMark x1="26727" y1="84831" x2="26727" y2="84831"/>
                        <a14:foregroundMark x1="27327" y1="83146" x2="27327" y2="83146"/>
                        <a14:foregroundMark x1="26126" y1="88202" x2="26126" y2="88202"/>
                        <a14:foregroundMark x1="29429" y1="83146" x2="29429" y2="83146"/>
                        <a14:foregroundMark x1="30330" y1="83708" x2="30330" y2="83708"/>
                        <a14:foregroundMark x1="39039" y1="86517" x2="39039" y2="86517"/>
                        <a14:foregroundMark x1="40240" y1="88764" x2="40240" y2="88764"/>
                        <a14:foregroundMark x1="46847" y1="86517" x2="46847" y2="86517"/>
                        <a14:foregroundMark x1="51051" y1="89326" x2="51051" y2="89326"/>
                        <a14:foregroundMark x1="58559" y1="82584" x2="58559" y2="82584"/>
                        <a14:foregroundMark x1="57658" y1="88764" x2="57658" y2="88764"/>
                        <a14:foregroundMark x1="66667" y1="83146" x2="66667" y2="83146"/>
                        <a14:foregroundMark x1="75075" y1="79775" x2="75075" y2="79775"/>
                        <a14:foregroundMark x1="74775" y1="83146" x2="74775" y2="83146"/>
                        <a14:foregroundMark x1="81982" y1="83146" x2="81982" y2="83146"/>
                        <a14:foregroundMark x1="83784" y1="83708" x2="83784" y2="83708"/>
                        <a14:foregroundMark x1="92192" y1="83708" x2="92192" y2="83708"/>
                        <a14:foregroundMark x1="51652" y1="6180" x2="51652" y2="6180"/>
                        <a14:foregroundMark x1="51351" y1="41011" x2="51351" y2="41011"/>
                        <a14:foregroundMark x1="52553" y1="34270" x2="52553" y2="34270"/>
                        <a14:foregroundMark x1="91291" y1="88202" x2="91291" y2="88202"/>
                        <a14:foregroundMark x1="95495" y1="88202" x2="95495" y2="88202"/>
                        <a14:foregroundMark x1="94895" y1="91573" x2="94895" y2="91573"/>
                        <a14:foregroundMark x1="92192" y1="94944" x2="92192" y2="94944"/>
                        <a14:foregroundMark x1="84985" y1="86517" x2="84985" y2="86517"/>
                        <a14:foregroundMark x1="36937" y1="89888" x2="36937" y2="89888"/>
                        <a14:foregroundMark x1="51652" y1="6180" x2="51652" y2="6180"/>
                        <a14:foregroundMark x1="52853" y1="32584" x2="52853" y2="32584"/>
                        <a14:backgroundMark x1="33934" y1="38764" x2="33934" y2="38764"/>
                        <a14:backgroundMark x1="33934" y1="42135" x2="33934" y2="42135"/>
                        <a14:backgroundMark x1="93994" y1="86517" x2="93994" y2="86517"/>
                        <a14:backgroundMark x1="50751" y1="32022" x2="50751" y2="32022"/>
                        <a14:backgroundMark x1="20420" y1="89326" x2="20420" y2="893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366" y="2775696"/>
            <a:ext cx="211455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9046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81</TotalTime>
  <Words>141</Words>
  <Application>Microsoft Office PowerPoint</Application>
  <PresentationFormat>Widescreen</PresentationFormat>
  <Paragraphs>35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Tw Cen MT</vt:lpstr>
      <vt:lpstr>Tw Cen MT Condensed</vt:lpstr>
      <vt:lpstr>Wingdings 3</vt:lpstr>
      <vt:lpstr>Integral</vt:lpstr>
      <vt:lpstr>Hotel Booking  </vt:lpstr>
      <vt:lpstr>Background</vt:lpstr>
      <vt:lpstr>Key Findings</vt:lpstr>
      <vt:lpstr>Process</vt:lpstr>
      <vt:lpstr>Key Take aways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Booking</dc:title>
  <dc:creator>Furtado, Diana/LON</dc:creator>
  <cp:lastModifiedBy>Furtado, Diana/LON</cp:lastModifiedBy>
  <cp:revision>11</cp:revision>
  <dcterms:created xsi:type="dcterms:W3CDTF">2021-03-09T18:41:50Z</dcterms:created>
  <dcterms:modified xsi:type="dcterms:W3CDTF">2021-03-10T19:21:10Z</dcterms:modified>
</cp:coreProperties>
</file>