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3D50-FD42-4BC9-A0FC-8991B7051A87}" v="4" dt="2021-05-03T09:35:00.203"/>
    <p1510:client id="{F3C4CD14-66FD-4F90-BB11-7D9C8561F3F0}" v="52" dt="2021-05-02T22:24:38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38" y="5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Higher</a:t>
              </a: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121970" y="1150247"/>
            <a:ext cx="4219838" cy="4231928"/>
            <a:chOff x="405110" y="1327353"/>
            <a:chExt cx="4219838" cy="4231928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298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3" y="1694572"/>
                <a:ext cx="2373919" cy="2803298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4302" y="2433678"/>
              <a:ext cx="287331" cy="267883"/>
              <a:chOff x="1496682" y="2872566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96682" y="4211339"/>
                <a:ext cx="791310" cy="136281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87992" y="2872566"/>
                <a:ext cx="2373919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05110" y="3488348"/>
              <a:ext cx="287331" cy="267883"/>
              <a:chOff x="1175104" y="5529885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175104" y="6868658"/>
                <a:ext cx="791310" cy="136281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1966414" y="5529885"/>
                <a:ext cx="2373919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2" y="1327353"/>
              <a:ext cx="3668506" cy="423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is most selling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cancell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PaperCraft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followed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by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Medium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Ceramic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spcBef>
                  <a:spcPts val="600"/>
                </a:spcBef>
              </a:pP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customers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buy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one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few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them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bought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more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than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15 times.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44" y="487850"/>
            <a:ext cx="3667225" cy="2639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24" y="302007"/>
            <a:ext cx="2398874" cy="2411702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05" y="3799173"/>
            <a:ext cx="4438684" cy="2370609"/>
          </a:xfrm>
          <a:prstGeom prst="rect">
            <a:avLst/>
          </a:prstGeom>
        </p:spPr>
      </p:pic>
      <p:sp>
        <p:nvSpPr>
          <p:cNvPr id="27" name="Rectangle 270">
            <a:extLst>
              <a:ext uri="{FF2B5EF4-FFF2-40B4-BE49-F238E27FC236}">
                <a16:creationId xmlns:a16="http://schemas.microsoft.com/office/drawing/2014/main" id="{F21BB91F-9AE1-49BF-B4B0-8C4AF6B1C7D5}"/>
              </a:ext>
            </a:extLst>
          </p:cNvPr>
          <p:cNvSpPr/>
          <p:nvPr/>
        </p:nvSpPr>
        <p:spPr>
          <a:xfrm>
            <a:off x="68419" y="4497140"/>
            <a:ext cx="71833" cy="1302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1">
            <a:extLst>
              <a:ext uri="{FF2B5EF4-FFF2-40B4-BE49-F238E27FC236}">
                <a16:creationId xmlns:a16="http://schemas.microsoft.com/office/drawing/2014/main" id="{629D1832-D8BB-42D9-9A8C-77940132FDD7}"/>
              </a:ext>
            </a:extLst>
          </p:cNvPr>
          <p:cNvSpPr/>
          <p:nvPr/>
        </p:nvSpPr>
        <p:spPr>
          <a:xfrm>
            <a:off x="140252" y="4375632"/>
            <a:ext cx="215498" cy="267883"/>
          </a:xfrm>
          <a:custGeom>
            <a:avLst/>
            <a:gdLst>
              <a:gd name="connsiteX0" fmla="*/ 1049822 w 2373922"/>
              <a:gd name="connsiteY0" fmla="*/ 145 h 2803300"/>
              <a:gd name="connsiteX1" fmla="*/ 1317525 w 2373922"/>
              <a:gd name="connsiteY1" fmla="*/ 265693 h 2803300"/>
              <a:gd name="connsiteX2" fmla="*/ 1225576 w 2373922"/>
              <a:gd name="connsiteY2" fmla="*/ 1179047 h 2803300"/>
              <a:gd name="connsiteX3" fmla="*/ 1985680 w 2373922"/>
              <a:gd name="connsiteY3" fmla="*/ 1111618 h 2803300"/>
              <a:gd name="connsiteX4" fmla="*/ 2175707 w 2373922"/>
              <a:gd name="connsiteY4" fmla="*/ 1491671 h 2803300"/>
              <a:gd name="connsiteX5" fmla="*/ 2194096 w 2373922"/>
              <a:gd name="connsiteY5" fmla="*/ 1896244 h 2803300"/>
              <a:gd name="connsiteX6" fmla="*/ 2151187 w 2373922"/>
              <a:gd name="connsiteY6" fmla="*/ 2355986 h 2803300"/>
              <a:gd name="connsiteX7" fmla="*/ 2132798 w 2373922"/>
              <a:gd name="connsiteY7" fmla="*/ 2662480 h 2803300"/>
              <a:gd name="connsiteX8" fmla="*/ 508383 w 2373922"/>
              <a:gd name="connsiteY8" fmla="*/ 2686999 h 2803300"/>
              <a:gd name="connsiteX9" fmla="*/ 99892 w 2373922"/>
              <a:gd name="connsiteY9" fmla="*/ 2541486 h 2803300"/>
              <a:gd name="connsiteX10" fmla="*/ 0 w 2373922"/>
              <a:gd name="connsiteY10" fmla="*/ 2527191 h 2803300"/>
              <a:gd name="connsiteX11" fmla="*/ 0 w 2373922"/>
              <a:gd name="connsiteY11" fmla="*/ 1492941 h 2803300"/>
              <a:gd name="connsiteX12" fmla="*/ 15103 w 2373922"/>
              <a:gd name="connsiteY12" fmla="*/ 1488772 h 2803300"/>
              <a:gd name="connsiteX13" fmla="*/ 60902 w 2373922"/>
              <a:gd name="connsiteY13" fmla="*/ 1467152 h 2803300"/>
              <a:gd name="connsiteX14" fmla="*/ 299966 w 2373922"/>
              <a:gd name="connsiteY14" fmla="*/ 1136138 h 2803300"/>
              <a:gd name="connsiteX15" fmla="*/ 937472 w 2373922"/>
              <a:gd name="connsiteY15" fmla="*/ 161485 h 2803300"/>
              <a:gd name="connsiteX16" fmla="*/ 1049822 w 2373922"/>
              <a:gd name="connsiteY16" fmla="*/ 145 h 28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22" h="2803300">
                <a:moveTo>
                  <a:pt x="1049822" y="145"/>
                </a:moveTo>
                <a:cubicBezTo>
                  <a:pt x="1143845" y="-4724"/>
                  <a:pt x="1268997" y="113723"/>
                  <a:pt x="1317525" y="265693"/>
                </a:cubicBezTo>
                <a:cubicBezTo>
                  <a:pt x="1403343" y="619184"/>
                  <a:pt x="814876" y="1156571"/>
                  <a:pt x="1225576" y="1179047"/>
                </a:cubicBezTo>
                <a:cubicBezTo>
                  <a:pt x="1515724" y="1150441"/>
                  <a:pt x="1671014" y="1121835"/>
                  <a:pt x="1985680" y="1111618"/>
                </a:cubicBezTo>
                <a:cubicBezTo>
                  <a:pt x="2271741" y="1115705"/>
                  <a:pt x="2318736" y="1297558"/>
                  <a:pt x="2175707" y="1491671"/>
                </a:cubicBezTo>
                <a:cubicBezTo>
                  <a:pt x="2355516" y="1501888"/>
                  <a:pt x="2504676" y="1781820"/>
                  <a:pt x="2194096" y="1896244"/>
                </a:cubicBezTo>
                <a:cubicBezTo>
                  <a:pt x="2490372" y="2080140"/>
                  <a:pt x="2320780" y="2313076"/>
                  <a:pt x="2151187" y="2355986"/>
                </a:cubicBezTo>
                <a:cubicBezTo>
                  <a:pt x="2294217" y="2484713"/>
                  <a:pt x="2277871" y="2582791"/>
                  <a:pt x="2132798" y="2662480"/>
                </a:cubicBezTo>
                <a:cubicBezTo>
                  <a:pt x="1810980" y="2795294"/>
                  <a:pt x="979361" y="2887242"/>
                  <a:pt x="508383" y="2686999"/>
                </a:cubicBezTo>
                <a:cubicBezTo>
                  <a:pt x="340618" y="2629554"/>
                  <a:pt x="218316" y="2570024"/>
                  <a:pt x="99892" y="2541486"/>
                </a:cubicBezTo>
                <a:lnTo>
                  <a:pt x="0" y="2527191"/>
                </a:lnTo>
                <a:lnTo>
                  <a:pt x="0" y="1492941"/>
                </a:lnTo>
                <a:lnTo>
                  <a:pt x="15103" y="1488772"/>
                </a:lnTo>
                <a:cubicBezTo>
                  <a:pt x="28041" y="1483858"/>
                  <a:pt x="42965" y="1476900"/>
                  <a:pt x="60902" y="1467152"/>
                </a:cubicBezTo>
                <a:cubicBezTo>
                  <a:pt x="105854" y="1354770"/>
                  <a:pt x="162045" y="1261800"/>
                  <a:pt x="299966" y="1136138"/>
                </a:cubicBezTo>
                <a:cubicBezTo>
                  <a:pt x="512469" y="811254"/>
                  <a:pt x="865958" y="645747"/>
                  <a:pt x="937472" y="161485"/>
                </a:cubicBezTo>
                <a:cubicBezTo>
                  <a:pt x="948200" y="50382"/>
                  <a:pt x="993408" y="3067"/>
                  <a:pt x="1049822" y="14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8D4C21B-7520-4B89-83A1-A9D9838CE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71" y="2968486"/>
            <a:ext cx="3041677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models: ALS, LMF and BPR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of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243772" y="1157674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883863" y="1596188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956441" y="1175995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258471" y="353741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9038125" y="3316333"/>
            <a:ext cx="3192349" cy="400110"/>
            <a:chOff x="7464429" y="4182264"/>
            <a:chExt cx="2734340" cy="442946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42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Start – New users</a:t>
              </a:r>
              <a:endPara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D63875-E315-42BD-9036-D30795C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84" y="3798778"/>
            <a:ext cx="3286125" cy="14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E770E-4511-4300-9FED-A7A8B527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561" y="1212410"/>
            <a:ext cx="3287654" cy="1643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84202-2F3A-4881-9B38-1947689F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913" y="3767554"/>
            <a:ext cx="22669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31E50D-2EC4-4909-B683-F420971C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1" y="2050936"/>
            <a:ext cx="316181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74948A-9946-4C26-B165-70E122891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218" y="1212410"/>
            <a:ext cx="2820855" cy="18511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446740-101C-4BD9-8CA2-C05544DA956F}"/>
              </a:ext>
            </a:extLst>
          </p:cNvPr>
          <p:cNvSpPr txBox="1"/>
          <p:nvPr/>
        </p:nvSpPr>
        <p:spPr>
          <a:xfrm>
            <a:off x="5263976" y="773739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user's most purchased products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2F25F7-E257-4142-8225-CAA8549F1B29}"/>
              </a:ext>
            </a:extLst>
          </p:cNvPr>
          <p:cNvSpPr txBox="1"/>
          <p:nvPr/>
        </p:nvSpPr>
        <p:spPr>
          <a:xfrm>
            <a:off x="8508565" y="785075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products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7A40714-81E9-40D8-9AC5-FB311B32F3AA}"/>
              </a:ext>
            </a:extLst>
          </p:cNvPr>
          <p:cNvSpPr txBox="1"/>
          <p:nvPr/>
        </p:nvSpPr>
        <p:spPr>
          <a:xfrm>
            <a:off x="5291358" y="3429000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similar items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3C8F8A5-BF8F-4038-A888-AC403EE5F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95" y="4497554"/>
            <a:ext cx="3759129" cy="5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80%, that means the model properly predicts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Start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315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Pedro Henrique Medeiros de Oliveira</cp:lastModifiedBy>
  <cp:revision>136</cp:revision>
  <dcterms:created xsi:type="dcterms:W3CDTF">2018-04-24T17:14:44Z</dcterms:created>
  <dcterms:modified xsi:type="dcterms:W3CDTF">2021-05-03T13:30:45Z</dcterms:modified>
</cp:coreProperties>
</file>