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358" r:id="rId4"/>
    <p:sldId id="362" r:id="rId5"/>
    <p:sldId id="363" r:id="rId6"/>
    <p:sldId id="365" r:id="rId7"/>
    <p:sldId id="364" r:id="rId8"/>
    <p:sldId id="366" r:id="rId9"/>
    <p:sldId id="368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9" r:id="rId3"/>
    <p:sldLayoutId id="2147483740" r:id="rId4"/>
    <p:sldLayoutId id="2147483751" r:id="rId5"/>
    <p:sldLayoutId id="2147483738" r:id="rId6"/>
    <p:sldLayoutId id="2147483741" r:id="rId7"/>
    <p:sldLayoutId id="2147483742" r:id="rId8"/>
    <p:sldLayoutId id="2147483743" r:id="rId9"/>
    <p:sldLayoutId id="2147483754" r:id="rId10"/>
    <p:sldLayoutId id="2147483744" r:id="rId11"/>
    <p:sldLayoutId id="2147483745" r:id="rId12"/>
    <p:sldLayoutId id="2147483746" r:id="rId13"/>
    <p:sldLayoutId id="2147483747" r:id="rId14"/>
    <p:sldLayoutId id="2147483750" r:id="rId15"/>
    <p:sldLayoutId id="2147483734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4">
                <a:lumMod val="75000"/>
              </a:schemeClr>
            </a:gs>
            <a:gs pos="7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Box 319">
            <a:extLst>
              <a:ext uri="{FF2B5EF4-FFF2-40B4-BE49-F238E27FC236}">
                <a16:creationId xmlns:a16="http://schemas.microsoft.com/office/drawing/2014/main" id="{0CE41AB9-E744-4B9B-B743-581B88692C9B}"/>
              </a:ext>
            </a:extLst>
          </p:cNvPr>
          <p:cNvSpPr txBox="1"/>
          <p:nvPr/>
        </p:nvSpPr>
        <p:spPr>
          <a:xfrm>
            <a:off x="7346866" y="421166"/>
            <a:ext cx="506261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dirty="0">
                <a:solidFill>
                  <a:schemeClr val="bg1"/>
                </a:solidFill>
                <a:latin typeface="+mj-lt"/>
                <a:cs typeface="Arial" pitchFamily="34" charset="0"/>
              </a:rPr>
              <a:t>Recommender System Study Case</a:t>
            </a:r>
            <a:endParaRPr lang="ko-KR" alt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8" name="Rounded Rectangle 7">
            <a:extLst>
              <a:ext uri="{FF2B5EF4-FFF2-40B4-BE49-F238E27FC236}">
                <a16:creationId xmlns:a16="http://schemas.microsoft.com/office/drawing/2014/main" id="{EF01F0B7-F970-4A50-9301-5EC2EFAE1BD7}"/>
              </a:ext>
            </a:extLst>
          </p:cNvPr>
          <p:cNvSpPr/>
          <p:nvPr/>
        </p:nvSpPr>
        <p:spPr>
          <a:xfrm>
            <a:off x="634099" y="3393836"/>
            <a:ext cx="2509917" cy="3015726"/>
          </a:xfrm>
          <a:prstGeom prst="roundRect">
            <a:avLst>
              <a:gd name="adj" fmla="val 6085"/>
            </a:avLst>
          </a:prstGeom>
          <a:solidFill>
            <a:schemeClr val="accent1">
              <a:lumMod val="20000"/>
              <a:lumOff val="80000"/>
            </a:schemeClr>
          </a:solidFill>
          <a:ln w="2698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381000" dist="127000" dir="14400000" sy="23000" kx="1200000" algn="br" rotWithShape="0">
              <a:prstClr val="black">
                <a:alpha val="20000"/>
              </a:prstClr>
            </a:outerShdw>
          </a:effectLst>
          <a:scene3d>
            <a:camera prst="perspectiveRelaxed" fov="3000000">
              <a:rot lat="19744257" lon="18463385" rev="2675973"/>
            </a:camera>
            <a:lightRig rig="balanced" dir="t"/>
          </a:scene3d>
          <a:sp3d extrusionH="114300" prstMaterial="matte">
            <a:bevelT w="127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F8FF933-4249-4124-9171-197E36FDD137}"/>
              </a:ext>
            </a:extLst>
          </p:cNvPr>
          <p:cNvGrpSpPr/>
          <p:nvPr/>
        </p:nvGrpSpPr>
        <p:grpSpPr>
          <a:xfrm>
            <a:off x="1402056" y="650960"/>
            <a:ext cx="1639473" cy="1639473"/>
            <a:chOff x="1257636" y="1511387"/>
            <a:chExt cx="1639473" cy="163947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4F562F-99A5-422F-833E-2D8E6B4620A8}"/>
                </a:ext>
              </a:extLst>
            </p:cNvPr>
            <p:cNvSpPr/>
            <p:nvPr/>
          </p:nvSpPr>
          <p:spPr>
            <a:xfrm>
              <a:off x="1257636" y="1511387"/>
              <a:ext cx="1639473" cy="16394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6A835C1-4714-42A4-8B8B-85C3A65B97E7}"/>
                </a:ext>
              </a:extLst>
            </p:cNvPr>
            <p:cNvGrpSpPr/>
            <p:nvPr/>
          </p:nvGrpSpPr>
          <p:grpSpPr>
            <a:xfrm>
              <a:off x="1544161" y="1702055"/>
              <a:ext cx="1066422" cy="1258136"/>
              <a:chOff x="2188248" y="2034620"/>
              <a:chExt cx="1577994" cy="1861674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946542E-E843-4E62-834E-2AF4BF021106}"/>
                  </a:ext>
                </a:extLst>
              </p:cNvPr>
              <p:cNvSpPr/>
              <p:nvPr/>
            </p:nvSpPr>
            <p:spPr>
              <a:xfrm>
                <a:off x="2188248" y="2423101"/>
                <a:ext cx="1577994" cy="1470514"/>
              </a:xfrm>
              <a:custGeom>
                <a:avLst/>
                <a:gdLst>
                  <a:gd name="connsiteX0" fmla="*/ 1606188 w 1891355"/>
                  <a:gd name="connsiteY0" fmla="*/ 1318422 h 1762532"/>
                  <a:gd name="connsiteX1" fmla="*/ 1514841 w 1891355"/>
                  <a:gd name="connsiteY1" fmla="*/ 1295585 h 1762532"/>
                  <a:gd name="connsiteX2" fmla="*/ 1140669 w 1891355"/>
                  <a:gd name="connsiteY2" fmla="*/ 1112891 h 1762532"/>
                  <a:gd name="connsiteX3" fmla="*/ 1135984 w 1891355"/>
                  <a:gd name="connsiteY3" fmla="*/ 942493 h 1762532"/>
                  <a:gd name="connsiteX4" fmla="*/ 1302283 w 1891355"/>
                  <a:gd name="connsiteY4" fmla="*/ 845876 h 1762532"/>
                  <a:gd name="connsiteX5" fmla="*/ 1391874 w 1891355"/>
                  <a:gd name="connsiteY5" fmla="*/ 748673 h 1762532"/>
                  <a:gd name="connsiteX6" fmla="*/ 1408269 w 1891355"/>
                  <a:gd name="connsiteY6" fmla="*/ 715882 h 1762532"/>
                  <a:gd name="connsiteX7" fmla="*/ 1444574 w 1891355"/>
                  <a:gd name="connsiteY7" fmla="*/ 596428 h 1762532"/>
                  <a:gd name="connsiteX8" fmla="*/ 1474437 w 1891355"/>
                  <a:gd name="connsiteY8" fmla="*/ 563051 h 1762532"/>
                  <a:gd name="connsiteX9" fmla="*/ 1534165 w 1891355"/>
                  <a:gd name="connsiteY9" fmla="*/ 515621 h 1762532"/>
                  <a:gd name="connsiteX10" fmla="*/ 1567541 w 1891355"/>
                  <a:gd name="connsiteY10" fmla="*/ 467019 h 1762532"/>
                  <a:gd name="connsiteX11" fmla="*/ 1588621 w 1891355"/>
                  <a:gd name="connsiteY11" fmla="*/ 424859 h 1762532"/>
                  <a:gd name="connsiteX12" fmla="*/ 1605017 w 1891355"/>
                  <a:gd name="connsiteY12" fmla="*/ 355177 h 1762532"/>
                  <a:gd name="connsiteX13" fmla="*/ 1605017 w 1891355"/>
                  <a:gd name="connsiteY13" fmla="*/ 332926 h 1762532"/>
                  <a:gd name="connsiteX14" fmla="*/ 1572811 w 1891355"/>
                  <a:gd name="connsiteY14" fmla="*/ 326485 h 1762532"/>
                  <a:gd name="connsiteX15" fmla="*/ 1497860 w 1891355"/>
                  <a:gd name="connsiteY15" fmla="*/ 385626 h 1762532"/>
                  <a:gd name="connsiteX16" fmla="*/ 1439890 w 1891355"/>
                  <a:gd name="connsiteY16" fmla="*/ 409049 h 1762532"/>
                  <a:gd name="connsiteX17" fmla="*/ 1412368 w 1891355"/>
                  <a:gd name="connsiteY17" fmla="*/ 387383 h 1762532"/>
                  <a:gd name="connsiteX18" fmla="*/ 1387189 w 1891355"/>
                  <a:gd name="connsiteY18" fmla="*/ 270271 h 1762532"/>
                  <a:gd name="connsiteX19" fmla="*/ 1241970 w 1891355"/>
                  <a:gd name="connsiteY19" fmla="*/ 125638 h 1762532"/>
                  <a:gd name="connsiteX20" fmla="*/ 1078600 w 1891355"/>
                  <a:gd name="connsiteY20" fmla="*/ 104558 h 1762532"/>
                  <a:gd name="connsiteX21" fmla="*/ 929868 w 1891355"/>
                  <a:gd name="connsiteY21" fmla="*/ 94604 h 1762532"/>
                  <a:gd name="connsiteX22" fmla="*/ 692716 w 1891355"/>
                  <a:gd name="connsiteY22" fmla="*/ 6770 h 1762532"/>
                  <a:gd name="connsiteX23" fmla="*/ 640016 w 1891355"/>
                  <a:gd name="connsiteY23" fmla="*/ 11454 h 1762532"/>
                  <a:gd name="connsiteX24" fmla="*/ 512950 w 1891355"/>
                  <a:gd name="connsiteY24" fmla="*/ 155502 h 1762532"/>
                  <a:gd name="connsiteX25" fmla="*/ 391153 w 1891355"/>
                  <a:gd name="connsiteY25" fmla="*/ 270271 h 1762532"/>
                  <a:gd name="connsiteX26" fmla="*/ 327328 w 1891355"/>
                  <a:gd name="connsiteY26" fmla="*/ 270271 h 1762532"/>
                  <a:gd name="connsiteX27" fmla="*/ 302734 w 1891355"/>
                  <a:gd name="connsiteY27" fmla="*/ 277298 h 1762532"/>
                  <a:gd name="connsiteX28" fmla="*/ 291023 w 1891355"/>
                  <a:gd name="connsiteY28" fmla="*/ 307161 h 1762532"/>
                  <a:gd name="connsiteX29" fmla="*/ 303319 w 1891355"/>
                  <a:gd name="connsiteY29" fmla="*/ 424273 h 1762532"/>
                  <a:gd name="connsiteX30" fmla="*/ 426873 w 1891355"/>
                  <a:gd name="connsiteY30" fmla="*/ 566564 h 1762532"/>
                  <a:gd name="connsiteX31" fmla="*/ 443268 w 1891355"/>
                  <a:gd name="connsiteY31" fmla="*/ 589987 h 1762532"/>
                  <a:gd name="connsiteX32" fmla="*/ 465519 w 1891355"/>
                  <a:gd name="connsiteY32" fmla="*/ 669622 h 1762532"/>
                  <a:gd name="connsiteX33" fmla="*/ 520562 w 1891355"/>
                  <a:gd name="connsiteY33" fmla="*/ 780293 h 1762532"/>
                  <a:gd name="connsiteX34" fmla="*/ 720238 w 1891355"/>
                  <a:gd name="connsiteY34" fmla="*/ 925512 h 1762532"/>
                  <a:gd name="connsiteX35" fmla="*/ 751272 w 1891355"/>
                  <a:gd name="connsiteY35" fmla="*/ 972357 h 1762532"/>
                  <a:gd name="connsiteX36" fmla="*/ 743074 w 1891355"/>
                  <a:gd name="connsiteY36" fmla="*/ 1156222 h 1762532"/>
                  <a:gd name="connsiteX37" fmla="*/ 679248 w 1891355"/>
                  <a:gd name="connsiteY37" fmla="*/ 1222390 h 1762532"/>
                  <a:gd name="connsiteX38" fmla="*/ 415161 w 1891355"/>
                  <a:gd name="connsiteY38" fmla="*/ 1305539 h 1762532"/>
                  <a:gd name="connsiteX39" fmla="*/ 348408 w 1891355"/>
                  <a:gd name="connsiteY39" fmla="*/ 1324863 h 1762532"/>
                  <a:gd name="connsiteX40" fmla="*/ 330841 w 1891355"/>
                  <a:gd name="connsiteY40" fmla="*/ 1328376 h 1762532"/>
                  <a:gd name="connsiteX41" fmla="*/ 0 w 1891355"/>
                  <a:gd name="connsiteY41" fmla="*/ 1692008 h 1762532"/>
                  <a:gd name="connsiteX42" fmla="*/ 0 w 1891355"/>
                  <a:gd name="connsiteY42" fmla="*/ 1767546 h 1762532"/>
                  <a:gd name="connsiteX43" fmla="*/ 1891355 w 1891355"/>
                  <a:gd name="connsiteY43" fmla="*/ 1767546 h 1762532"/>
                  <a:gd name="connsiteX44" fmla="*/ 1891355 w 1891355"/>
                  <a:gd name="connsiteY44" fmla="*/ 1634038 h 1762532"/>
                  <a:gd name="connsiteX45" fmla="*/ 1606188 w 1891355"/>
                  <a:gd name="connsiteY45" fmla="*/ 1318422 h 1762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891355" h="1762532">
                    <a:moveTo>
                      <a:pt x="1606188" y="1318422"/>
                    </a:moveTo>
                    <a:cubicBezTo>
                      <a:pt x="1606188" y="1318422"/>
                      <a:pt x="1540606" y="1303783"/>
                      <a:pt x="1514841" y="1295585"/>
                    </a:cubicBezTo>
                    <a:cubicBezTo>
                      <a:pt x="1489662" y="1287973"/>
                      <a:pt x="1144182" y="1258109"/>
                      <a:pt x="1140669" y="1112891"/>
                    </a:cubicBezTo>
                    <a:cubicBezTo>
                      <a:pt x="1140669" y="1095909"/>
                      <a:pt x="1135984" y="962987"/>
                      <a:pt x="1135984" y="942493"/>
                    </a:cubicBezTo>
                    <a:cubicBezTo>
                      <a:pt x="1196297" y="918485"/>
                      <a:pt x="1247826" y="879253"/>
                      <a:pt x="1302283" y="845876"/>
                    </a:cubicBezTo>
                    <a:cubicBezTo>
                      <a:pt x="1316922" y="834164"/>
                      <a:pt x="1378991" y="771510"/>
                      <a:pt x="1391874" y="748673"/>
                    </a:cubicBezTo>
                    <a:cubicBezTo>
                      <a:pt x="1397144" y="737547"/>
                      <a:pt x="1402414" y="727007"/>
                      <a:pt x="1408269" y="715882"/>
                    </a:cubicBezTo>
                    <a:cubicBezTo>
                      <a:pt x="1424665" y="677235"/>
                      <a:pt x="1435791" y="636831"/>
                      <a:pt x="1444574" y="596428"/>
                    </a:cubicBezTo>
                    <a:cubicBezTo>
                      <a:pt x="1448673" y="579446"/>
                      <a:pt x="1456871" y="567150"/>
                      <a:pt x="1474437" y="563051"/>
                    </a:cubicBezTo>
                    <a:cubicBezTo>
                      <a:pt x="1496689" y="550168"/>
                      <a:pt x="1516598" y="534359"/>
                      <a:pt x="1534165" y="515621"/>
                    </a:cubicBezTo>
                    <a:cubicBezTo>
                      <a:pt x="1547047" y="500396"/>
                      <a:pt x="1558758" y="485171"/>
                      <a:pt x="1567541" y="467019"/>
                    </a:cubicBezTo>
                    <a:cubicBezTo>
                      <a:pt x="1574568" y="452966"/>
                      <a:pt x="1581595" y="438912"/>
                      <a:pt x="1588621" y="424859"/>
                    </a:cubicBezTo>
                    <a:cubicBezTo>
                      <a:pt x="1600918" y="403193"/>
                      <a:pt x="1599747" y="378600"/>
                      <a:pt x="1605017" y="355177"/>
                    </a:cubicBezTo>
                    <a:cubicBezTo>
                      <a:pt x="1606774" y="347565"/>
                      <a:pt x="1606774" y="340538"/>
                      <a:pt x="1605017" y="332926"/>
                    </a:cubicBezTo>
                    <a:cubicBezTo>
                      <a:pt x="1595648" y="307747"/>
                      <a:pt x="1592135" y="307161"/>
                      <a:pt x="1572811" y="326485"/>
                    </a:cubicBezTo>
                    <a:cubicBezTo>
                      <a:pt x="1549975" y="348736"/>
                      <a:pt x="1524796" y="368645"/>
                      <a:pt x="1497860" y="385626"/>
                    </a:cubicBezTo>
                    <a:cubicBezTo>
                      <a:pt x="1479708" y="396752"/>
                      <a:pt x="1461555" y="406121"/>
                      <a:pt x="1439890" y="409049"/>
                    </a:cubicBezTo>
                    <a:cubicBezTo>
                      <a:pt x="1423494" y="410805"/>
                      <a:pt x="1414125" y="406121"/>
                      <a:pt x="1412368" y="387383"/>
                    </a:cubicBezTo>
                    <a:cubicBezTo>
                      <a:pt x="1408855" y="347565"/>
                      <a:pt x="1400657" y="308333"/>
                      <a:pt x="1387189" y="270271"/>
                    </a:cubicBezTo>
                    <a:cubicBezTo>
                      <a:pt x="1362010" y="198833"/>
                      <a:pt x="1312238" y="151988"/>
                      <a:pt x="1241970" y="125638"/>
                    </a:cubicBezTo>
                    <a:cubicBezTo>
                      <a:pt x="1189270" y="105729"/>
                      <a:pt x="1134228" y="103973"/>
                      <a:pt x="1078600" y="104558"/>
                    </a:cubicBezTo>
                    <a:cubicBezTo>
                      <a:pt x="1028827" y="105143"/>
                      <a:pt x="979055" y="106900"/>
                      <a:pt x="929868" y="94604"/>
                    </a:cubicBezTo>
                    <a:cubicBezTo>
                      <a:pt x="847304" y="74109"/>
                      <a:pt x="767668" y="46588"/>
                      <a:pt x="692716" y="6770"/>
                    </a:cubicBezTo>
                    <a:cubicBezTo>
                      <a:pt x="673393" y="-3185"/>
                      <a:pt x="657583" y="-2599"/>
                      <a:pt x="640016" y="11454"/>
                    </a:cubicBezTo>
                    <a:cubicBezTo>
                      <a:pt x="588487" y="51858"/>
                      <a:pt x="544570" y="98117"/>
                      <a:pt x="512950" y="155502"/>
                    </a:cubicBezTo>
                    <a:cubicBezTo>
                      <a:pt x="484843" y="207031"/>
                      <a:pt x="444439" y="245678"/>
                      <a:pt x="391153" y="270271"/>
                    </a:cubicBezTo>
                    <a:cubicBezTo>
                      <a:pt x="370073" y="280226"/>
                      <a:pt x="348993" y="284910"/>
                      <a:pt x="327328" y="270271"/>
                    </a:cubicBezTo>
                    <a:cubicBezTo>
                      <a:pt x="316202" y="262659"/>
                      <a:pt x="308590" y="267343"/>
                      <a:pt x="302734" y="277298"/>
                    </a:cubicBezTo>
                    <a:cubicBezTo>
                      <a:pt x="297464" y="286667"/>
                      <a:pt x="293951" y="296621"/>
                      <a:pt x="291023" y="307161"/>
                    </a:cubicBezTo>
                    <a:cubicBezTo>
                      <a:pt x="279312" y="347565"/>
                      <a:pt x="286924" y="386798"/>
                      <a:pt x="303319" y="424273"/>
                    </a:cubicBezTo>
                    <a:cubicBezTo>
                      <a:pt x="329670" y="484000"/>
                      <a:pt x="362461" y="539043"/>
                      <a:pt x="426873" y="566564"/>
                    </a:cubicBezTo>
                    <a:cubicBezTo>
                      <a:pt x="437413" y="571249"/>
                      <a:pt x="440926" y="580032"/>
                      <a:pt x="443268" y="589987"/>
                    </a:cubicBezTo>
                    <a:cubicBezTo>
                      <a:pt x="450295" y="616922"/>
                      <a:pt x="457907" y="643272"/>
                      <a:pt x="465519" y="669622"/>
                    </a:cubicBezTo>
                    <a:cubicBezTo>
                      <a:pt x="477231" y="710026"/>
                      <a:pt x="494797" y="747502"/>
                      <a:pt x="520562" y="780293"/>
                    </a:cubicBezTo>
                    <a:cubicBezTo>
                      <a:pt x="573262" y="847047"/>
                      <a:pt x="644700" y="889793"/>
                      <a:pt x="720238" y="925512"/>
                    </a:cubicBezTo>
                    <a:cubicBezTo>
                      <a:pt x="742489" y="936052"/>
                      <a:pt x="750101" y="947763"/>
                      <a:pt x="751272" y="972357"/>
                    </a:cubicBezTo>
                    <a:cubicBezTo>
                      <a:pt x="752443" y="1008661"/>
                      <a:pt x="747173" y="1131043"/>
                      <a:pt x="743074" y="1156222"/>
                    </a:cubicBezTo>
                    <a:cubicBezTo>
                      <a:pt x="737804" y="1193112"/>
                      <a:pt x="713797" y="1211850"/>
                      <a:pt x="679248" y="1222390"/>
                    </a:cubicBezTo>
                    <a:cubicBezTo>
                      <a:pt x="590829" y="1248740"/>
                      <a:pt x="502995" y="1277433"/>
                      <a:pt x="415161" y="1305539"/>
                    </a:cubicBezTo>
                    <a:cubicBezTo>
                      <a:pt x="410477" y="1311395"/>
                      <a:pt x="363047" y="1318422"/>
                      <a:pt x="348408" y="1324863"/>
                    </a:cubicBezTo>
                    <a:cubicBezTo>
                      <a:pt x="342552" y="1327205"/>
                      <a:pt x="336696" y="1327205"/>
                      <a:pt x="330841" y="1328376"/>
                    </a:cubicBezTo>
                    <a:cubicBezTo>
                      <a:pt x="133507" y="1364681"/>
                      <a:pt x="0" y="1497017"/>
                      <a:pt x="0" y="1692008"/>
                    </a:cubicBezTo>
                    <a:lnTo>
                      <a:pt x="0" y="1767546"/>
                    </a:lnTo>
                    <a:lnTo>
                      <a:pt x="1891355" y="1767546"/>
                    </a:lnTo>
                    <a:lnTo>
                      <a:pt x="1891355" y="1634038"/>
                    </a:lnTo>
                    <a:cubicBezTo>
                      <a:pt x="1891355" y="1468325"/>
                      <a:pt x="1777757" y="1370537"/>
                      <a:pt x="1606188" y="131842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9C9859F-5083-4812-B667-5F18FE448E31}"/>
                  </a:ext>
                </a:extLst>
              </p:cNvPr>
              <p:cNvSpPr/>
              <p:nvPr/>
            </p:nvSpPr>
            <p:spPr>
              <a:xfrm>
                <a:off x="2266426" y="3490803"/>
                <a:ext cx="1426546" cy="405491"/>
              </a:xfrm>
              <a:custGeom>
                <a:avLst/>
                <a:gdLst>
                  <a:gd name="connsiteX0" fmla="*/ 320872 w 1709832"/>
                  <a:gd name="connsiteY0" fmla="*/ 26395 h 486013"/>
                  <a:gd name="connsiteX1" fmla="*/ 443840 w 1709832"/>
                  <a:gd name="connsiteY1" fmla="*/ 196207 h 486013"/>
                  <a:gd name="connsiteX2" fmla="*/ 685675 w 1709832"/>
                  <a:gd name="connsiteY2" fmla="*/ 291068 h 486013"/>
                  <a:gd name="connsiteX3" fmla="*/ 1091468 w 1709832"/>
                  <a:gd name="connsiteY3" fmla="*/ 296338 h 486013"/>
                  <a:gd name="connsiteX4" fmla="*/ 1346186 w 1709832"/>
                  <a:gd name="connsiteY4" fmla="*/ 157560 h 486013"/>
                  <a:gd name="connsiteX5" fmla="*/ 1430506 w 1709832"/>
                  <a:gd name="connsiteY5" fmla="*/ 45 h 486013"/>
                  <a:gd name="connsiteX6" fmla="*/ 1710404 w 1709832"/>
                  <a:gd name="connsiteY6" fmla="*/ 127111 h 486013"/>
                  <a:gd name="connsiteX7" fmla="*/ 1685810 w 1709832"/>
                  <a:gd name="connsiteY7" fmla="*/ 250079 h 486013"/>
                  <a:gd name="connsiteX8" fmla="*/ 1582166 w 1709832"/>
                  <a:gd name="connsiteY8" fmla="*/ 487816 h 486013"/>
                  <a:gd name="connsiteX9" fmla="*/ 357762 w 1709832"/>
                  <a:gd name="connsiteY9" fmla="*/ 486645 h 486013"/>
                  <a:gd name="connsiteX10" fmla="*/ 96018 w 1709832"/>
                  <a:gd name="connsiteY10" fmla="*/ 487816 h 486013"/>
                  <a:gd name="connsiteX11" fmla="*/ 37462 w 1709832"/>
                  <a:gd name="connsiteY11" fmla="*/ 299266 h 486013"/>
                  <a:gd name="connsiteX12" fmla="*/ 571 w 1709832"/>
                  <a:gd name="connsiteY12" fmla="*/ 134724 h 486013"/>
                  <a:gd name="connsiteX13" fmla="*/ 276370 w 1709832"/>
                  <a:gd name="connsiteY13" fmla="*/ 8243 h 486013"/>
                  <a:gd name="connsiteX14" fmla="*/ 320872 w 1709832"/>
                  <a:gd name="connsiteY14" fmla="*/ 26395 h 48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09832" h="486013">
                    <a:moveTo>
                      <a:pt x="320872" y="26395"/>
                    </a:moveTo>
                    <a:cubicBezTo>
                      <a:pt x="341367" y="97833"/>
                      <a:pt x="385284" y="152876"/>
                      <a:pt x="443840" y="196207"/>
                    </a:cubicBezTo>
                    <a:cubicBezTo>
                      <a:pt x="515863" y="248908"/>
                      <a:pt x="599598" y="273501"/>
                      <a:pt x="685675" y="291068"/>
                    </a:cubicBezTo>
                    <a:cubicBezTo>
                      <a:pt x="817426" y="318589"/>
                      <a:pt x="960303" y="327958"/>
                      <a:pt x="1091468" y="296338"/>
                    </a:cubicBezTo>
                    <a:cubicBezTo>
                      <a:pt x="1196869" y="260033"/>
                      <a:pt x="1285873" y="231926"/>
                      <a:pt x="1346186" y="157560"/>
                    </a:cubicBezTo>
                    <a:cubicBezTo>
                      <a:pt x="1352042" y="150534"/>
                      <a:pt x="1418210" y="2387"/>
                      <a:pt x="1430506" y="45"/>
                    </a:cubicBezTo>
                    <a:cubicBezTo>
                      <a:pt x="1443389" y="-2297"/>
                      <a:pt x="1694008" y="87293"/>
                      <a:pt x="1710404" y="127111"/>
                    </a:cubicBezTo>
                    <a:cubicBezTo>
                      <a:pt x="1726799" y="149948"/>
                      <a:pt x="1693423" y="224314"/>
                      <a:pt x="1685810" y="250079"/>
                    </a:cubicBezTo>
                    <a:cubicBezTo>
                      <a:pt x="1661217" y="335570"/>
                      <a:pt x="1592706" y="484302"/>
                      <a:pt x="1582166" y="487816"/>
                    </a:cubicBezTo>
                    <a:cubicBezTo>
                      <a:pt x="1572797" y="487816"/>
                      <a:pt x="752429" y="486645"/>
                      <a:pt x="357762" y="486645"/>
                    </a:cubicBezTo>
                    <a:cubicBezTo>
                      <a:pt x="279298" y="486645"/>
                      <a:pt x="174482" y="487816"/>
                      <a:pt x="96018" y="487816"/>
                    </a:cubicBezTo>
                    <a:cubicBezTo>
                      <a:pt x="87234" y="484302"/>
                      <a:pt x="67325" y="371289"/>
                      <a:pt x="37462" y="299266"/>
                    </a:cubicBezTo>
                    <a:cubicBezTo>
                      <a:pt x="21066" y="250664"/>
                      <a:pt x="-4113" y="188009"/>
                      <a:pt x="571" y="134724"/>
                    </a:cubicBezTo>
                    <a:cubicBezTo>
                      <a:pt x="1743" y="123012"/>
                      <a:pt x="268758" y="11170"/>
                      <a:pt x="276370" y="8243"/>
                    </a:cubicBezTo>
                    <a:cubicBezTo>
                      <a:pt x="309161" y="-2883"/>
                      <a:pt x="309161" y="-2883"/>
                      <a:pt x="320872" y="2639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B70F760-C41D-48AD-8E01-11627CC0D16C}"/>
                  </a:ext>
                </a:extLst>
              </p:cNvPr>
              <p:cNvSpPr/>
              <p:nvPr/>
            </p:nvSpPr>
            <p:spPr>
              <a:xfrm>
                <a:off x="2407798" y="2034620"/>
                <a:ext cx="1167618" cy="1685473"/>
              </a:xfrm>
              <a:custGeom>
                <a:avLst/>
                <a:gdLst>
                  <a:gd name="connsiteX0" fmla="*/ 1269844 w 1399485"/>
                  <a:gd name="connsiteY0" fmla="*/ 256325 h 2020178"/>
                  <a:gd name="connsiteX1" fmla="*/ 998145 w 1399485"/>
                  <a:gd name="connsiteY1" fmla="*/ 65433 h 2020178"/>
                  <a:gd name="connsiteX2" fmla="*/ 550778 w 1399485"/>
                  <a:gd name="connsiteY2" fmla="*/ 9804 h 2020178"/>
                  <a:gd name="connsiteX3" fmla="*/ 44855 w 1399485"/>
                  <a:gd name="connsiteY3" fmla="*/ 463027 h 2020178"/>
                  <a:gd name="connsiteX4" fmla="*/ 22604 w 1399485"/>
                  <a:gd name="connsiteY4" fmla="*/ 989445 h 2020178"/>
                  <a:gd name="connsiteX5" fmla="*/ 488123 w 1399485"/>
                  <a:gd name="connsiteY5" fmla="*/ 1539285 h 2020178"/>
                  <a:gd name="connsiteX6" fmla="*/ 492807 w 1399485"/>
                  <a:gd name="connsiteY6" fmla="*/ 1417488 h 2020178"/>
                  <a:gd name="connsiteX7" fmla="*/ 478168 w 1399485"/>
                  <a:gd name="connsiteY7" fmla="*/ 1395237 h 2020178"/>
                  <a:gd name="connsiteX8" fmla="*/ 368669 w 1399485"/>
                  <a:gd name="connsiteY8" fmla="*/ 1337267 h 2020178"/>
                  <a:gd name="connsiteX9" fmla="*/ 214082 w 1399485"/>
                  <a:gd name="connsiteY9" fmla="*/ 1155158 h 2020178"/>
                  <a:gd name="connsiteX10" fmla="*/ 189488 w 1399485"/>
                  <a:gd name="connsiteY10" fmla="*/ 1071423 h 2020178"/>
                  <a:gd name="connsiteX11" fmla="*/ 147913 w 1399485"/>
                  <a:gd name="connsiteY11" fmla="*/ 1019308 h 2020178"/>
                  <a:gd name="connsiteX12" fmla="*/ 116293 w 1399485"/>
                  <a:gd name="connsiteY12" fmla="*/ 997057 h 2020178"/>
                  <a:gd name="connsiteX13" fmla="*/ 32558 w 1399485"/>
                  <a:gd name="connsiteY13" fmla="*/ 854181 h 2020178"/>
                  <a:gd name="connsiteX14" fmla="*/ 50125 w 1399485"/>
                  <a:gd name="connsiteY14" fmla="*/ 734141 h 2020178"/>
                  <a:gd name="connsiteX15" fmla="*/ 144400 w 1399485"/>
                  <a:gd name="connsiteY15" fmla="*/ 759320 h 2020178"/>
                  <a:gd name="connsiteX16" fmla="*/ 252143 w 1399485"/>
                  <a:gd name="connsiteY16" fmla="*/ 626984 h 2020178"/>
                  <a:gd name="connsiteX17" fmla="*/ 388578 w 1399485"/>
                  <a:gd name="connsiteY17" fmla="*/ 475910 h 2020178"/>
                  <a:gd name="connsiteX18" fmla="*/ 413172 w 1399485"/>
                  <a:gd name="connsiteY18" fmla="*/ 473567 h 2020178"/>
                  <a:gd name="connsiteX19" fmla="*/ 481682 w 1399485"/>
                  <a:gd name="connsiteY19" fmla="*/ 505773 h 2020178"/>
                  <a:gd name="connsiteX20" fmla="*/ 792614 w 1399485"/>
                  <a:gd name="connsiteY20" fmla="*/ 578968 h 2020178"/>
                  <a:gd name="connsiteX21" fmla="*/ 893915 w 1399485"/>
                  <a:gd name="connsiteY21" fmla="*/ 587166 h 2020178"/>
                  <a:gd name="connsiteX22" fmla="*/ 1094177 w 1399485"/>
                  <a:gd name="connsiteY22" fmla="*/ 729457 h 2020178"/>
                  <a:gd name="connsiteX23" fmla="*/ 1141021 w 1399485"/>
                  <a:gd name="connsiteY23" fmla="*/ 850667 h 2020178"/>
                  <a:gd name="connsiteX24" fmla="*/ 1176155 w 1399485"/>
                  <a:gd name="connsiteY24" fmla="*/ 894584 h 2020178"/>
                  <a:gd name="connsiteX25" fmla="*/ 1240566 w 1399485"/>
                  <a:gd name="connsiteY25" fmla="*/ 862379 h 2020178"/>
                  <a:gd name="connsiteX26" fmla="*/ 1318446 w 1399485"/>
                  <a:gd name="connsiteY26" fmla="*/ 782157 h 2020178"/>
                  <a:gd name="connsiteX27" fmla="*/ 1210703 w 1399485"/>
                  <a:gd name="connsiteY27" fmla="*/ 1022236 h 2020178"/>
                  <a:gd name="connsiteX28" fmla="*/ 1174398 w 1399485"/>
                  <a:gd name="connsiteY28" fmla="*/ 1059712 h 2020178"/>
                  <a:gd name="connsiteX29" fmla="*/ 1138094 w 1399485"/>
                  <a:gd name="connsiteY29" fmla="*/ 1180337 h 2020178"/>
                  <a:gd name="connsiteX30" fmla="*/ 869322 w 1399485"/>
                  <a:gd name="connsiteY30" fmla="*/ 1402264 h 2020178"/>
                  <a:gd name="connsiteX31" fmla="*/ 865223 w 1399485"/>
                  <a:gd name="connsiteY31" fmla="*/ 1606624 h 2020178"/>
                  <a:gd name="connsiteX32" fmla="*/ 944274 w 1399485"/>
                  <a:gd name="connsiteY32" fmla="*/ 1689773 h 2020178"/>
                  <a:gd name="connsiteX33" fmla="*/ 958913 w 1399485"/>
                  <a:gd name="connsiteY33" fmla="*/ 1764139 h 2020178"/>
                  <a:gd name="connsiteX34" fmla="*/ 917923 w 1399485"/>
                  <a:gd name="connsiteY34" fmla="*/ 1826208 h 2020178"/>
                  <a:gd name="connsiteX35" fmla="*/ 934319 w 1399485"/>
                  <a:gd name="connsiteY35" fmla="*/ 1898232 h 2020178"/>
                  <a:gd name="connsiteX36" fmla="*/ 905627 w 1399485"/>
                  <a:gd name="connsiteY36" fmla="*/ 1993093 h 2020178"/>
                  <a:gd name="connsiteX37" fmla="*/ 878106 w 1399485"/>
                  <a:gd name="connsiteY37" fmla="*/ 2015930 h 2020178"/>
                  <a:gd name="connsiteX38" fmla="*/ 917338 w 1399485"/>
                  <a:gd name="connsiteY38" fmla="*/ 2021785 h 2020178"/>
                  <a:gd name="connsiteX39" fmla="*/ 1035621 w 1399485"/>
                  <a:gd name="connsiteY39" fmla="*/ 2015344 h 2020178"/>
                  <a:gd name="connsiteX40" fmla="*/ 1172642 w 1399485"/>
                  <a:gd name="connsiteY40" fmla="*/ 1892377 h 2020178"/>
                  <a:gd name="connsiteX41" fmla="*/ 1183182 w 1399485"/>
                  <a:gd name="connsiteY41" fmla="*/ 1806299 h 2020178"/>
                  <a:gd name="connsiteX42" fmla="*/ 1167957 w 1399485"/>
                  <a:gd name="connsiteY42" fmla="*/ 1757113 h 2020178"/>
                  <a:gd name="connsiteX43" fmla="*/ 1169714 w 1399485"/>
                  <a:gd name="connsiteY43" fmla="*/ 1560950 h 2020178"/>
                  <a:gd name="connsiteX44" fmla="*/ 1162687 w 1399485"/>
                  <a:gd name="connsiteY44" fmla="*/ 1529330 h 2020178"/>
                  <a:gd name="connsiteX45" fmla="*/ 1218315 w 1399485"/>
                  <a:gd name="connsiteY45" fmla="*/ 1480143 h 2020178"/>
                  <a:gd name="connsiteX46" fmla="*/ 1232954 w 1399485"/>
                  <a:gd name="connsiteY46" fmla="*/ 1343708 h 2020178"/>
                  <a:gd name="connsiteX47" fmla="*/ 1222414 w 1399485"/>
                  <a:gd name="connsiteY47" fmla="*/ 1261729 h 2020178"/>
                  <a:gd name="connsiteX48" fmla="*/ 1338940 w 1399485"/>
                  <a:gd name="connsiteY48" fmla="*/ 1036875 h 2020178"/>
                  <a:gd name="connsiteX49" fmla="*/ 1386371 w 1399485"/>
                  <a:gd name="connsiteY49" fmla="*/ 767518 h 2020178"/>
                  <a:gd name="connsiteX50" fmla="*/ 1384028 w 1399485"/>
                  <a:gd name="connsiteY50" fmla="*/ 683197 h 2020178"/>
                  <a:gd name="connsiteX51" fmla="*/ 1399838 w 1399485"/>
                  <a:gd name="connsiteY51" fmla="*/ 607075 h 2020178"/>
                  <a:gd name="connsiteX52" fmla="*/ 1269844 w 1399485"/>
                  <a:gd name="connsiteY52" fmla="*/ 256325 h 2020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399485" h="2020178">
                    <a:moveTo>
                      <a:pt x="1269844" y="256325"/>
                    </a:moveTo>
                    <a:cubicBezTo>
                      <a:pt x="1194307" y="170248"/>
                      <a:pt x="1095933" y="118719"/>
                      <a:pt x="998145" y="65433"/>
                    </a:cubicBezTo>
                    <a:cubicBezTo>
                      <a:pt x="856440" y="-11861"/>
                      <a:pt x="703023" y="-6006"/>
                      <a:pt x="550778" y="9804"/>
                    </a:cubicBezTo>
                    <a:cubicBezTo>
                      <a:pt x="358129" y="29714"/>
                      <a:pt x="103997" y="215921"/>
                      <a:pt x="44855" y="463027"/>
                    </a:cubicBezTo>
                    <a:cubicBezTo>
                      <a:pt x="2695" y="639280"/>
                      <a:pt x="-19557" y="812606"/>
                      <a:pt x="22604" y="989445"/>
                    </a:cubicBezTo>
                    <a:cubicBezTo>
                      <a:pt x="84673" y="1250018"/>
                      <a:pt x="487538" y="1542798"/>
                      <a:pt x="488123" y="1539285"/>
                    </a:cubicBezTo>
                    <a:cubicBezTo>
                      <a:pt x="492222" y="1498881"/>
                      <a:pt x="492807" y="1458478"/>
                      <a:pt x="492807" y="1417488"/>
                    </a:cubicBezTo>
                    <a:cubicBezTo>
                      <a:pt x="492807" y="1405777"/>
                      <a:pt x="489880" y="1399922"/>
                      <a:pt x="478168" y="1395237"/>
                    </a:cubicBezTo>
                    <a:cubicBezTo>
                      <a:pt x="440107" y="1379427"/>
                      <a:pt x="403217" y="1359518"/>
                      <a:pt x="368669" y="1337267"/>
                    </a:cubicBezTo>
                    <a:cubicBezTo>
                      <a:pt x="298988" y="1292179"/>
                      <a:pt x="241017" y="1236551"/>
                      <a:pt x="214082" y="1155158"/>
                    </a:cubicBezTo>
                    <a:cubicBezTo>
                      <a:pt x="205298" y="1127637"/>
                      <a:pt x="195344" y="1100115"/>
                      <a:pt x="189488" y="1071423"/>
                    </a:cubicBezTo>
                    <a:cubicBezTo>
                      <a:pt x="184218" y="1046244"/>
                      <a:pt x="177191" y="1025749"/>
                      <a:pt x="147913" y="1019308"/>
                    </a:cubicBezTo>
                    <a:cubicBezTo>
                      <a:pt x="135031" y="1016380"/>
                      <a:pt x="125662" y="1005840"/>
                      <a:pt x="116293" y="997057"/>
                    </a:cubicBezTo>
                    <a:cubicBezTo>
                      <a:pt x="75304" y="957239"/>
                      <a:pt x="46026" y="909809"/>
                      <a:pt x="32558" y="854181"/>
                    </a:cubicBezTo>
                    <a:cubicBezTo>
                      <a:pt x="22604" y="813191"/>
                      <a:pt x="24946" y="772202"/>
                      <a:pt x="50125" y="734141"/>
                    </a:cubicBezTo>
                    <a:cubicBezTo>
                      <a:pt x="72376" y="758735"/>
                      <a:pt x="118050" y="771031"/>
                      <a:pt x="144400" y="759320"/>
                    </a:cubicBezTo>
                    <a:cubicBezTo>
                      <a:pt x="200028" y="734141"/>
                      <a:pt x="222865" y="680855"/>
                      <a:pt x="252143" y="626984"/>
                    </a:cubicBezTo>
                    <a:cubicBezTo>
                      <a:pt x="285520" y="566085"/>
                      <a:pt x="332950" y="517484"/>
                      <a:pt x="388578" y="475910"/>
                    </a:cubicBezTo>
                    <a:cubicBezTo>
                      <a:pt x="396776" y="469468"/>
                      <a:pt x="403217" y="468297"/>
                      <a:pt x="413172" y="473567"/>
                    </a:cubicBezTo>
                    <a:cubicBezTo>
                      <a:pt x="435423" y="485278"/>
                      <a:pt x="458845" y="495818"/>
                      <a:pt x="481682" y="505773"/>
                    </a:cubicBezTo>
                    <a:cubicBezTo>
                      <a:pt x="581227" y="547933"/>
                      <a:pt x="682529" y="583067"/>
                      <a:pt x="792614" y="578968"/>
                    </a:cubicBezTo>
                    <a:cubicBezTo>
                      <a:pt x="834189" y="577797"/>
                      <a:pt x="852926" y="579553"/>
                      <a:pt x="893915" y="587166"/>
                    </a:cubicBezTo>
                    <a:cubicBezTo>
                      <a:pt x="994046" y="605318"/>
                      <a:pt x="1060214" y="660946"/>
                      <a:pt x="1094177" y="729457"/>
                    </a:cubicBezTo>
                    <a:cubicBezTo>
                      <a:pt x="1109987" y="761077"/>
                      <a:pt x="1140436" y="814948"/>
                      <a:pt x="1141021" y="850667"/>
                    </a:cubicBezTo>
                    <a:cubicBezTo>
                      <a:pt x="1141021" y="872333"/>
                      <a:pt x="1156831" y="899854"/>
                      <a:pt x="1176155" y="894584"/>
                    </a:cubicBezTo>
                    <a:cubicBezTo>
                      <a:pt x="1212460" y="884630"/>
                      <a:pt x="1220072" y="874675"/>
                      <a:pt x="1240566" y="862379"/>
                    </a:cubicBezTo>
                    <a:cubicBezTo>
                      <a:pt x="1275114" y="841884"/>
                      <a:pt x="1290339" y="812020"/>
                      <a:pt x="1318446" y="782157"/>
                    </a:cubicBezTo>
                    <a:cubicBezTo>
                      <a:pt x="1340697" y="923862"/>
                      <a:pt x="1248179" y="1019308"/>
                      <a:pt x="1210703" y="1022236"/>
                    </a:cubicBezTo>
                    <a:cubicBezTo>
                      <a:pt x="1187866" y="1023993"/>
                      <a:pt x="1178497" y="1038046"/>
                      <a:pt x="1174398" y="1059712"/>
                    </a:cubicBezTo>
                    <a:cubicBezTo>
                      <a:pt x="1166786" y="1101287"/>
                      <a:pt x="1153318" y="1141104"/>
                      <a:pt x="1138094" y="1180337"/>
                    </a:cubicBezTo>
                    <a:cubicBezTo>
                      <a:pt x="1097690" y="1240650"/>
                      <a:pt x="981749" y="1363031"/>
                      <a:pt x="869322" y="1402264"/>
                    </a:cubicBezTo>
                    <a:cubicBezTo>
                      <a:pt x="869322" y="1403435"/>
                      <a:pt x="868736" y="1587886"/>
                      <a:pt x="865223" y="1606624"/>
                    </a:cubicBezTo>
                    <a:cubicBezTo>
                      <a:pt x="871664" y="1656982"/>
                      <a:pt x="944274" y="1689773"/>
                      <a:pt x="944274" y="1689773"/>
                    </a:cubicBezTo>
                    <a:cubicBezTo>
                      <a:pt x="962426" y="1707340"/>
                      <a:pt x="961840" y="1758284"/>
                      <a:pt x="958913" y="1764139"/>
                    </a:cubicBezTo>
                    <a:cubicBezTo>
                      <a:pt x="947787" y="1789318"/>
                      <a:pt x="923779" y="1793417"/>
                      <a:pt x="917923" y="1826208"/>
                    </a:cubicBezTo>
                    <a:cubicBezTo>
                      <a:pt x="912653" y="1854315"/>
                      <a:pt x="926707" y="1870711"/>
                      <a:pt x="934319" y="1898232"/>
                    </a:cubicBezTo>
                    <a:cubicBezTo>
                      <a:pt x="945445" y="1936879"/>
                      <a:pt x="933148" y="1967328"/>
                      <a:pt x="905627" y="1993093"/>
                    </a:cubicBezTo>
                    <a:cubicBezTo>
                      <a:pt x="898014" y="2000705"/>
                      <a:pt x="888646" y="2007146"/>
                      <a:pt x="878106" y="2015930"/>
                    </a:cubicBezTo>
                    <a:cubicBezTo>
                      <a:pt x="893330" y="2018272"/>
                      <a:pt x="905041" y="2020028"/>
                      <a:pt x="917338" y="2021785"/>
                    </a:cubicBezTo>
                    <a:cubicBezTo>
                      <a:pt x="957156" y="2028226"/>
                      <a:pt x="996974" y="2025884"/>
                      <a:pt x="1035621" y="2015344"/>
                    </a:cubicBezTo>
                    <a:cubicBezTo>
                      <a:pt x="1107644" y="1995435"/>
                      <a:pt x="1135752" y="1980796"/>
                      <a:pt x="1172642" y="1892377"/>
                    </a:cubicBezTo>
                    <a:cubicBezTo>
                      <a:pt x="1183182" y="1866026"/>
                      <a:pt x="1188452" y="1822109"/>
                      <a:pt x="1183182" y="1806299"/>
                    </a:cubicBezTo>
                    <a:cubicBezTo>
                      <a:pt x="1176741" y="1786976"/>
                      <a:pt x="1165029" y="1772923"/>
                      <a:pt x="1167957" y="1757113"/>
                    </a:cubicBezTo>
                    <a:cubicBezTo>
                      <a:pt x="1209532" y="1686260"/>
                      <a:pt x="1211288" y="1628875"/>
                      <a:pt x="1169714" y="1560950"/>
                    </a:cubicBezTo>
                    <a:cubicBezTo>
                      <a:pt x="1163858" y="1550996"/>
                      <a:pt x="1157417" y="1534014"/>
                      <a:pt x="1162687" y="1529330"/>
                    </a:cubicBezTo>
                    <a:cubicBezTo>
                      <a:pt x="1182596" y="1510592"/>
                      <a:pt x="1206604" y="1505908"/>
                      <a:pt x="1218315" y="1480143"/>
                    </a:cubicBezTo>
                    <a:cubicBezTo>
                      <a:pt x="1235882" y="1451451"/>
                      <a:pt x="1261061" y="1399922"/>
                      <a:pt x="1232954" y="1343708"/>
                    </a:cubicBezTo>
                    <a:cubicBezTo>
                      <a:pt x="1208361" y="1306818"/>
                      <a:pt x="1213045" y="1269342"/>
                      <a:pt x="1222414" y="1261729"/>
                    </a:cubicBezTo>
                    <a:cubicBezTo>
                      <a:pt x="1239981" y="1247091"/>
                      <a:pt x="1332499" y="1052685"/>
                      <a:pt x="1338940" y="1036875"/>
                    </a:cubicBezTo>
                    <a:cubicBezTo>
                      <a:pt x="1377587" y="942600"/>
                      <a:pt x="1391055" y="869405"/>
                      <a:pt x="1386371" y="767518"/>
                    </a:cubicBezTo>
                    <a:cubicBezTo>
                      <a:pt x="1385785" y="748780"/>
                      <a:pt x="1377002" y="700764"/>
                      <a:pt x="1384028" y="683197"/>
                    </a:cubicBezTo>
                    <a:cubicBezTo>
                      <a:pt x="1393397" y="659190"/>
                      <a:pt x="1398082" y="633425"/>
                      <a:pt x="1399838" y="607075"/>
                    </a:cubicBezTo>
                    <a:cubicBezTo>
                      <a:pt x="1410378" y="471225"/>
                      <a:pt x="1358849" y="357041"/>
                      <a:pt x="1269844" y="256325"/>
                    </a:cubicBezTo>
                    <a:close/>
                  </a:path>
                </a:pathLst>
              </a:custGeom>
              <a:solidFill>
                <a:srgbClr val="C000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1B6FB0A-E17C-4D36-ABE6-8D179C72E3BB}"/>
              </a:ext>
            </a:extLst>
          </p:cNvPr>
          <p:cNvGrpSpPr/>
          <p:nvPr/>
        </p:nvGrpSpPr>
        <p:grpSpPr>
          <a:xfrm>
            <a:off x="2812808" y="3228771"/>
            <a:ext cx="1333109" cy="1333109"/>
            <a:chOff x="3703659" y="3630450"/>
            <a:chExt cx="1741367" cy="174136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23FD0A8-FDF1-40E9-B12F-2A2B7E8817D0}"/>
                </a:ext>
              </a:extLst>
            </p:cNvPr>
            <p:cNvSpPr/>
            <p:nvPr/>
          </p:nvSpPr>
          <p:spPr>
            <a:xfrm>
              <a:off x="3703659" y="363045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9A192D3-E736-497F-B462-8F9EB1623AEF}"/>
                </a:ext>
              </a:extLst>
            </p:cNvPr>
            <p:cNvGrpSpPr/>
            <p:nvPr/>
          </p:nvGrpSpPr>
          <p:grpSpPr>
            <a:xfrm>
              <a:off x="4063837" y="3838658"/>
              <a:ext cx="1021011" cy="1324950"/>
              <a:chOff x="2392394" y="4513768"/>
              <a:chExt cx="1651276" cy="2142834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8C3EEB-8E10-4626-AA5F-8641ADF9EF59}"/>
                  </a:ext>
                </a:extLst>
              </p:cNvPr>
              <p:cNvSpPr/>
              <p:nvPr/>
            </p:nvSpPr>
            <p:spPr>
              <a:xfrm>
                <a:off x="2640881" y="4513768"/>
                <a:ext cx="1159407" cy="884194"/>
              </a:xfrm>
              <a:custGeom>
                <a:avLst/>
                <a:gdLst>
                  <a:gd name="connsiteX0" fmla="*/ 27626 w 1159406"/>
                  <a:gd name="connsiteY0" fmla="*/ 830596 h 884194"/>
                  <a:gd name="connsiteX1" fmla="*/ 33482 w 1159406"/>
                  <a:gd name="connsiteY1" fmla="*/ 458181 h 884194"/>
                  <a:gd name="connsiteX2" fmla="*/ 337973 w 1159406"/>
                  <a:gd name="connsiteY2" fmla="*/ 124412 h 884194"/>
                  <a:gd name="connsiteX3" fmla="*/ 364908 w 1159406"/>
                  <a:gd name="connsiteY3" fmla="*/ 102746 h 884194"/>
                  <a:gd name="connsiteX4" fmla="*/ 774800 w 1159406"/>
                  <a:gd name="connsiteY4" fmla="*/ 94548 h 884194"/>
                  <a:gd name="connsiteX5" fmla="*/ 802907 w 1159406"/>
                  <a:gd name="connsiteY5" fmla="*/ 115043 h 884194"/>
                  <a:gd name="connsiteX6" fmla="*/ 1157755 w 1159406"/>
                  <a:gd name="connsiteY6" fmla="*/ 575878 h 884194"/>
                  <a:gd name="connsiteX7" fmla="*/ 1125550 w 1159406"/>
                  <a:gd name="connsiteY7" fmla="*/ 854018 h 884194"/>
                  <a:gd name="connsiteX8" fmla="*/ 1111496 w 1159406"/>
                  <a:gd name="connsiteY8" fmla="*/ 866315 h 884194"/>
                  <a:gd name="connsiteX9" fmla="*/ 1091587 w 1159406"/>
                  <a:gd name="connsiteY9" fmla="*/ 887981 h 884194"/>
                  <a:gd name="connsiteX10" fmla="*/ 1062895 w 1159406"/>
                  <a:gd name="connsiteY10" fmla="*/ 870414 h 884194"/>
                  <a:gd name="connsiteX11" fmla="*/ 1031860 w 1159406"/>
                  <a:gd name="connsiteY11" fmla="*/ 767941 h 884194"/>
                  <a:gd name="connsiteX12" fmla="*/ 1031860 w 1159406"/>
                  <a:gd name="connsiteY12" fmla="*/ 753302 h 884194"/>
                  <a:gd name="connsiteX13" fmla="*/ 1013122 w 1159406"/>
                  <a:gd name="connsiteY13" fmla="*/ 738078 h 884194"/>
                  <a:gd name="connsiteX14" fmla="*/ 756647 w 1159406"/>
                  <a:gd name="connsiteY14" fmla="*/ 783166 h 884194"/>
                  <a:gd name="connsiteX15" fmla="*/ 617284 w 1159406"/>
                  <a:gd name="connsiteY15" fmla="*/ 790192 h 884194"/>
                  <a:gd name="connsiteX16" fmla="*/ 210906 w 1159406"/>
                  <a:gd name="connsiteY16" fmla="*/ 756816 h 884194"/>
                  <a:gd name="connsiteX17" fmla="*/ 125415 w 1159406"/>
                  <a:gd name="connsiteY17" fmla="*/ 736907 h 884194"/>
                  <a:gd name="connsiteX18" fmla="*/ 111361 w 1159406"/>
                  <a:gd name="connsiteY18" fmla="*/ 749203 h 884194"/>
                  <a:gd name="connsiteX19" fmla="*/ 69201 w 1159406"/>
                  <a:gd name="connsiteY19" fmla="*/ 876270 h 884194"/>
                  <a:gd name="connsiteX20" fmla="*/ 31725 w 1159406"/>
                  <a:gd name="connsiteY20" fmla="*/ 869829 h 884194"/>
                  <a:gd name="connsiteX21" fmla="*/ 27626 w 1159406"/>
                  <a:gd name="connsiteY21" fmla="*/ 830596 h 884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9406" h="884194">
                    <a:moveTo>
                      <a:pt x="27626" y="830596"/>
                    </a:moveTo>
                    <a:cubicBezTo>
                      <a:pt x="-9849" y="705872"/>
                      <a:pt x="-10435" y="581148"/>
                      <a:pt x="33482" y="458181"/>
                    </a:cubicBezTo>
                    <a:cubicBezTo>
                      <a:pt x="88525" y="305350"/>
                      <a:pt x="190997" y="194093"/>
                      <a:pt x="337973" y="124412"/>
                    </a:cubicBezTo>
                    <a:cubicBezTo>
                      <a:pt x="349098" y="119142"/>
                      <a:pt x="357296" y="112115"/>
                      <a:pt x="364908" y="102746"/>
                    </a:cubicBezTo>
                    <a:cubicBezTo>
                      <a:pt x="467381" y="-30761"/>
                      <a:pt x="667057" y="-34860"/>
                      <a:pt x="774800" y="94548"/>
                    </a:cubicBezTo>
                    <a:cubicBezTo>
                      <a:pt x="782998" y="103917"/>
                      <a:pt x="791781" y="110359"/>
                      <a:pt x="802907" y="115043"/>
                    </a:cubicBezTo>
                    <a:cubicBezTo>
                      <a:pt x="1004924" y="204048"/>
                      <a:pt x="1123793" y="358050"/>
                      <a:pt x="1157755" y="575878"/>
                    </a:cubicBezTo>
                    <a:cubicBezTo>
                      <a:pt x="1172394" y="670739"/>
                      <a:pt x="1161269" y="764428"/>
                      <a:pt x="1125550" y="854018"/>
                    </a:cubicBezTo>
                    <a:cubicBezTo>
                      <a:pt x="1117352" y="854018"/>
                      <a:pt x="1113838" y="858703"/>
                      <a:pt x="1111496" y="866315"/>
                    </a:cubicBezTo>
                    <a:cubicBezTo>
                      <a:pt x="1108568" y="876270"/>
                      <a:pt x="1104470" y="886810"/>
                      <a:pt x="1091587" y="887981"/>
                    </a:cubicBezTo>
                    <a:cubicBezTo>
                      <a:pt x="1078119" y="889152"/>
                      <a:pt x="1069336" y="880954"/>
                      <a:pt x="1062895" y="870414"/>
                    </a:cubicBezTo>
                    <a:cubicBezTo>
                      <a:pt x="1044742" y="838794"/>
                      <a:pt x="1029518" y="806002"/>
                      <a:pt x="1031860" y="767941"/>
                    </a:cubicBezTo>
                    <a:cubicBezTo>
                      <a:pt x="1031860" y="763257"/>
                      <a:pt x="1031275" y="757987"/>
                      <a:pt x="1031860" y="753302"/>
                    </a:cubicBezTo>
                    <a:cubicBezTo>
                      <a:pt x="1033617" y="738078"/>
                      <a:pt x="1028347" y="733979"/>
                      <a:pt x="1013122" y="738078"/>
                    </a:cubicBezTo>
                    <a:cubicBezTo>
                      <a:pt x="928802" y="760329"/>
                      <a:pt x="843310" y="774968"/>
                      <a:pt x="756647" y="783166"/>
                    </a:cubicBezTo>
                    <a:cubicBezTo>
                      <a:pt x="710388" y="787850"/>
                      <a:pt x="663544" y="789021"/>
                      <a:pt x="617284" y="790192"/>
                    </a:cubicBezTo>
                    <a:cubicBezTo>
                      <a:pt x="480264" y="793120"/>
                      <a:pt x="344999" y="783751"/>
                      <a:pt x="210906" y="756816"/>
                    </a:cubicBezTo>
                    <a:cubicBezTo>
                      <a:pt x="182214" y="750960"/>
                      <a:pt x="153522" y="745105"/>
                      <a:pt x="125415" y="736907"/>
                    </a:cubicBezTo>
                    <a:cubicBezTo>
                      <a:pt x="113118" y="733393"/>
                      <a:pt x="108434" y="735735"/>
                      <a:pt x="111361" y="749203"/>
                    </a:cubicBezTo>
                    <a:cubicBezTo>
                      <a:pt x="120730" y="798976"/>
                      <a:pt x="95551" y="838208"/>
                      <a:pt x="69201" y="876270"/>
                    </a:cubicBezTo>
                    <a:cubicBezTo>
                      <a:pt x="56319" y="894422"/>
                      <a:pt x="40509" y="890323"/>
                      <a:pt x="31725" y="869829"/>
                    </a:cubicBezTo>
                    <a:cubicBezTo>
                      <a:pt x="25284" y="856946"/>
                      <a:pt x="32311" y="843478"/>
                      <a:pt x="27626" y="830596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DADF4F1-F221-43D8-A2C1-CFB2C525984C}"/>
                  </a:ext>
                </a:extLst>
              </p:cNvPr>
              <p:cNvSpPr/>
              <p:nvPr/>
            </p:nvSpPr>
            <p:spPr>
              <a:xfrm>
                <a:off x="2392394" y="6346256"/>
                <a:ext cx="1651276" cy="310346"/>
              </a:xfrm>
              <a:custGeom>
                <a:avLst/>
                <a:gdLst>
                  <a:gd name="connsiteX0" fmla="*/ 329985 w 1651276"/>
                  <a:gd name="connsiteY0" fmla="*/ 91933 h 310346"/>
                  <a:gd name="connsiteX1" fmla="*/ 488672 w 1651276"/>
                  <a:gd name="connsiteY1" fmla="*/ 141120 h 310346"/>
                  <a:gd name="connsiteX2" fmla="*/ 708842 w 1651276"/>
                  <a:gd name="connsiteY2" fmla="*/ 193234 h 310346"/>
                  <a:gd name="connsiteX3" fmla="*/ 936624 w 1651276"/>
                  <a:gd name="connsiteY3" fmla="*/ 205531 h 310346"/>
                  <a:gd name="connsiteX4" fmla="*/ 1142156 w 1651276"/>
                  <a:gd name="connsiteY4" fmla="*/ 176839 h 310346"/>
                  <a:gd name="connsiteX5" fmla="*/ 1402144 w 1651276"/>
                  <a:gd name="connsiteY5" fmla="*/ 41575 h 310346"/>
                  <a:gd name="connsiteX6" fmla="*/ 1492905 w 1651276"/>
                  <a:gd name="connsiteY6" fmla="*/ 0 h 310346"/>
                  <a:gd name="connsiteX7" fmla="*/ 1653934 w 1651276"/>
                  <a:gd name="connsiteY7" fmla="*/ 252376 h 310346"/>
                  <a:gd name="connsiteX8" fmla="*/ 1653934 w 1651276"/>
                  <a:gd name="connsiteY8" fmla="*/ 312689 h 310346"/>
                  <a:gd name="connsiteX9" fmla="*/ 29594 w 1651276"/>
                  <a:gd name="connsiteY9" fmla="*/ 312689 h 310346"/>
                  <a:gd name="connsiteX10" fmla="*/ 316 w 1651276"/>
                  <a:gd name="connsiteY10" fmla="*/ 283411 h 310346"/>
                  <a:gd name="connsiteX11" fmla="*/ 87564 w 1651276"/>
                  <a:gd name="connsiteY11" fmla="*/ 61484 h 310346"/>
                  <a:gd name="connsiteX12" fmla="*/ 120941 w 1651276"/>
                  <a:gd name="connsiteY12" fmla="*/ 24008 h 310346"/>
                  <a:gd name="connsiteX13" fmla="*/ 156660 w 1651276"/>
                  <a:gd name="connsiteY13" fmla="*/ 35134 h 310346"/>
                  <a:gd name="connsiteX14" fmla="*/ 185352 w 1651276"/>
                  <a:gd name="connsiteY14" fmla="*/ 125895 h 310346"/>
                  <a:gd name="connsiteX15" fmla="*/ 249764 w 1651276"/>
                  <a:gd name="connsiteY15" fmla="*/ 221342 h 310346"/>
                  <a:gd name="connsiteX16" fmla="*/ 305392 w 1651276"/>
                  <a:gd name="connsiteY16" fmla="*/ 102473 h 310346"/>
                  <a:gd name="connsiteX17" fmla="*/ 329985 w 1651276"/>
                  <a:gd name="connsiteY17" fmla="*/ 91933 h 31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51276" h="310346">
                    <a:moveTo>
                      <a:pt x="329985" y="91933"/>
                    </a:moveTo>
                    <a:cubicBezTo>
                      <a:pt x="382686" y="108328"/>
                      <a:pt x="435386" y="125310"/>
                      <a:pt x="488672" y="141120"/>
                    </a:cubicBezTo>
                    <a:cubicBezTo>
                      <a:pt x="561281" y="162200"/>
                      <a:pt x="633890" y="181523"/>
                      <a:pt x="708842" y="193234"/>
                    </a:cubicBezTo>
                    <a:cubicBezTo>
                      <a:pt x="784379" y="204946"/>
                      <a:pt x="859331" y="212558"/>
                      <a:pt x="936624" y="205531"/>
                    </a:cubicBezTo>
                    <a:cubicBezTo>
                      <a:pt x="1005720" y="199090"/>
                      <a:pt x="1074231" y="193234"/>
                      <a:pt x="1142156" y="176839"/>
                    </a:cubicBezTo>
                    <a:cubicBezTo>
                      <a:pt x="1239944" y="152831"/>
                      <a:pt x="1324850" y="104815"/>
                      <a:pt x="1402144" y="41575"/>
                    </a:cubicBezTo>
                    <a:cubicBezTo>
                      <a:pt x="1428494" y="19909"/>
                      <a:pt x="1456601" y="1171"/>
                      <a:pt x="1492905" y="0"/>
                    </a:cubicBezTo>
                    <a:cubicBezTo>
                      <a:pt x="1592450" y="39233"/>
                      <a:pt x="1658619" y="143462"/>
                      <a:pt x="1653934" y="252376"/>
                    </a:cubicBezTo>
                    <a:cubicBezTo>
                      <a:pt x="1653934" y="252962"/>
                      <a:pt x="1655691" y="295122"/>
                      <a:pt x="1653934" y="312689"/>
                    </a:cubicBezTo>
                    <a:cubicBezTo>
                      <a:pt x="1132787" y="312689"/>
                      <a:pt x="550741" y="312689"/>
                      <a:pt x="29594" y="312689"/>
                    </a:cubicBezTo>
                    <a:cubicBezTo>
                      <a:pt x="-270" y="312689"/>
                      <a:pt x="-855" y="312689"/>
                      <a:pt x="316" y="283411"/>
                    </a:cubicBezTo>
                    <a:cubicBezTo>
                      <a:pt x="4415" y="199675"/>
                      <a:pt x="40134" y="128238"/>
                      <a:pt x="87564" y="61484"/>
                    </a:cubicBezTo>
                    <a:cubicBezTo>
                      <a:pt x="96933" y="48016"/>
                      <a:pt x="107473" y="34548"/>
                      <a:pt x="120941" y="24008"/>
                    </a:cubicBezTo>
                    <a:cubicBezTo>
                      <a:pt x="134994" y="21666"/>
                      <a:pt x="146705" y="26350"/>
                      <a:pt x="156660" y="35134"/>
                    </a:cubicBezTo>
                    <a:cubicBezTo>
                      <a:pt x="168371" y="64997"/>
                      <a:pt x="171884" y="97203"/>
                      <a:pt x="185352" y="125895"/>
                    </a:cubicBezTo>
                    <a:cubicBezTo>
                      <a:pt x="201162" y="159858"/>
                      <a:pt x="221071" y="190892"/>
                      <a:pt x="249764" y="221342"/>
                    </a:cubicBezTo>
                    <a:cubicBezTo>
                      <a:pt x="246836" y="169227"/>
                      <a:pt x="270844" y="132922"/>
                      <a:pt x="305392" y="102473"/>
                    </a:cubicBezTo>
                    <a:cubicBezTo>
                      <a:pt x="311833" y="97203"/>
                      <a:pt x="318274" y="89005"/>
                      <a:pt x="329985" y="919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E47A5BB-76C7-4649-826E-7814D91773F8}"/>
                  </a:ext>
                </a:extLst>
              </p:cNvPr>
              <p:cNvSpPr/>
              <p:nvPr/>
            </p:nvSpPr>
            <p:spPr>
              <a:xfrm>
                <a:off x="2523004" y="5844481"/>
                <a:ext cx="626548" cy="731949"/>
              </a:xfrm>
              <a:custGeom>
                <a:avLst/>
                <a:gdLst>
                  <a:gd name="connsiteX0" fmla="*/ 199375 w 626548"/>
                  <a:gd name="connsiteY0" fmla="*/ 593707 h 731948"/>
                  <a:gd name="connsiteX1" fmla="*/ 125009 w 626548"/>
                  <a:gd name="connsiteY1" fmla="*/ 737169 h 731948"/>
                  <a:gd name="connsiteX2" fmla="*/ 6726 w 626548"/>
                  <a:gd name="connsiteY2" fmla="*/ 526953 h 731948"/>
                  <a:gd name="connsiteX3" fmla="*/ 148432 w 626548"/>
                  <a:gd name="connsiteY3" fmla="*/ 239444 h 731948"/>
                  <a:gd name="connsiteX4" fmla="*/ 265543 w 626548"/>
                  <a:gd name="connsiteY4" fmla="*/ 156294 h 731948"/>
                  <a:gd name="connsiteX5" fmla="*/ 379142 w 626548"/>
                  <a:gd name="connsiteY5" fmla="*/ 536 h 731948"/>
                  <a:gd name="connsiteX6" fmla="*/ 390268 w 626548"/>
                  <a:gd name="connsiteY6" fmla="*/ 4049 h 731948"/>
                  <a:gd name="connsiteX7" fmla="*/ 599898 w 626548"/>
                  <a:gd name="connsiteY7" fmla="*/ 108279 h 731948"/>
                  <a:gd name="connsiteX8" fmla="*/ 626833 w 626548"/>
                  <a:gd name="connsiteY8" fmla="*/ 139313 h 731948"/>
                  <a:gd name="connsiteX9" fmla="*/ 630347 w 626548"/>
                  <a:gd name="connsiteY9" fmla="*/ 172105 h 731948"/>
                  <a:gd name="connsiteX10" fmla="*/ 630347 w 626548"/>
                  <a:gd name="connsiteY10" fmla="*/ 247056 h 731948"/>
                  <a:gd name="connsiteX11" fmla="*/ 478101 w 626548"/>
                  <a:gd name="connsiteY11" fmla="*/ 485379 h 731948"/>
                  <a:gd name="connsiteX12" fmla="*/ 309460 w 626548"/>
                  <a:gd name="connsiteY12" fmla="*/ 552132 h 731948"/>
                  <a:gd name="connsiteX13" fmla="*/ 199375 w 626548"/>
                  <a:gd name="connsiteY13" fmla="*/ 593707 h 73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6548" h="731948">
                    <a:moveTo>
                      <a:pt x="199375" y="593707"/>
                    </a:moveTo>
                    <a:cubicBezTo>
                      <a:pt x="144918" y="626499"/>
                      <a:pt x="120910" y="671586"/>
                      <a:pt x="125009" y="737169"/>
                    </a:cubicBezTo>
                    <a:cubicBezTo>
                      <a:pt x="66453" y="680955"/>
                      <a:pt x="19609" y="602490"/>
                      <a:pt x="6726" y="526953"/>
                    </a:cubicBezTo>
                    <a:cubicBezTo>
                      <a:pt x="-886" y="514071"/>
                      <a:pt x="-31335" y="317909"/>
                      <a:pt x="148432" y="239444"/>
                    </a:cubicBezTo>
                    <a:cubicBezTo>
                      <a:pt x="206988" y="209580"/>
                      <a:pt x="226311" y="183816"/>
                      <a:pt x="265543" y="156294"/>
                    </a:cubicBezTo>
                    <a:cubicBezTo>
                      <a:pt x="321757" y="117648"/>
                      <a:pt x="363332" y="68461"/>
                      <a:pt x="379142" y="536"/>
                    </a:cubicBezTo>
                    <a:cubicBezTo>
                      <a:pt x="383826" y="-1221"/>
                      <a:pt x="386754" y="1707"/>
                      <a:pt x="390268" y="4049"/>
                    </a:cubicBezTo>
                    <a:cubicBezTo>
                      <a:pt x="453508" y="51480"/>
                      <a:pt x="524946" y="83685"/>
                      <a:pt x="599898" y="108279"/>
                    </a:cubicBezTo>
                    <a:cubicBezTo>
                      <a:pt x="616293" y="113549"/>
                      <a:pt x="628590" y="118819"/>
                      <a:pt x="626833" y="139313"/>
                    </a:cubicBezTo>
                    <a:cubicBezTo>
                      <a:pt x="626248" y="143412"/>
                      <a:pt x="630347" y="170933"/>
                      <a:pt x="630347" y="172105"/>
                    </a:cubicBezTo>
                    <a:cubicBezTo>
                      <a:pt x="632103" y="197283"/>
                      <a:pt x="632689" y="221877"/>
                      <a:pt x="630347" y="247056"/>
                    </a:cubicBezTo>
                    <a:cubicBezTo>
                      <a:pt x="622149" y="353628"/>
                      <a:pt x="560080" y="426237"/>
                      <a:pt x="478101" y="485379"/>
                    </a:cubicBezTo>
                    <a:cubicBezTo>
                      <a:pt x="427743" y="522269"/>
                      <a:pt x="368602" y="537493"/>
                      <a:pt x="309460" y="552132"/>
                    </a:cubicBezTo>
                    <a:cubicBezTo>
                      <a:pt x="270813" y="560916"/>
                      <a:pt x="232752" y="570870"/>
                      <a:pt x="199375" y="593707"/>
                    </a:cubicBez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287E894-2CD1-4298-99F1-E276A0320A1A}"/>
                  </a:ext>
                </a:extLst>
              </p:cNvPr>
              <p:cNvSpPr/>
              <p:nvPr/>
            </p:nvSpPr>
            <p:spPr>
              <a:xfrm>
                <a:off x="2646451" y="5237207"/>
                <a:ext cx="1235529" cy="1317508"/>
              </a:xfrm>
              <a:custGeom>
                <a:avLst/>
                <a:gdLst>
                  <a:gd name="connsiteX0" fmla="*/ 796165 w 1235529"/>
                  <a:gd name="connsiteY0" fmla="*/ 950362 h 1317507"/>
                  <a:gd name="connsiteX1" fmla="*/ 739366 w 1235529"/>
                  <a:gd name="connsiteY1" fmla="*/ 886536 h 1317507"/>
                  <a:gd name="connsiteX2" fmla="*/ 727655 w 1235529"/>
                  <a:gd name="connsiteY2" fmla="*/ 723165 h 1317507"/>
                  <a:gd name="connsiteX3" fmla="*/ 727655 w 1235529"/>
                  <a:gd name="connsiteY3" fmla="*/ 690960 h 1317507"/>
                  <a:gd name="connsiteX4" fmla="*/ 727655 w 1235529"/>
                  <a:gd name="connsiteY4" fmla="*/ 690960 h 1317507"/>
                  <a:gd name="connsiteX5" fmla="*/ 803778 w 1235529"/>
                  <a:gd name="connsiteY5" fmla="*/ 652312 h 1317507"/>
                  <a:gd name="connsiteX6" fmla="*/ 956609 w 1235529"/>
                  <a:gd name="connsiteY6" fmla="*/ 509436 h 1317507"/>
                  <a:gd name="connsiteX7" fmla="*/ 994670 w 1235529"/>
                  <a:gd name="connsiteY7" fmla="*/ 395252 h 1317507"/>
                  <a:gd name="connsiteX8" fmla="*/ 1005796 w 1235529"/>
                  <a:gd name="connsiteY8" fmla="*/ 377686 h 1317507"/>
                  <a:gd name="connsiteX9" fmla="*/ 1077819 w 1235529"/>
                  <a:gd name="connsiteY9" fmla="*/ 324985 h 1317507"/>
                  <a:gd name="connsiteX10" fmla="*/ 1119394 w 1235529"/>
                  <a:gd name="connsiteY10" fmla="*/ 130580 h 1317507"/>
                  <a:gd name="connsiteX11" fmla="*/ 1105341 w 1235529"/>
                  <a:gd name="connsiteY11" fmla="*/ 117697 h 1317507"/>
                  <a:gd name="connsiteX12" fmla="*/ 1099485 w 1235529"/>
                  <a:gd name="connsiteY12" fmla="*/ 144047 h 1317507"/>
                  <a:gd name="connsiteX13" fmla="*/ 1067279 w 1235529"/>
                  <a:gd name="connsiteY13" fmla="*/ 150489 h 1317507"/>
                  <a:gd name="connsiteX14" fmla="*/ 1044443 w 1235529"/>
                  <a:gd name="connsiteY14" fmla="*/ 108914 h 1317507"/>
                  <a:gd name="connsiteX15" fmla="*/ 1034488 w 1235529"/>
                  <a:gd name="connsiteY15" fmla="*/ 1171 h 1317507"/>
                  <a:gd name="connsiteX16" fmla="*/ 564284 w 1235529"/>
                  <a:gd name="connsiteY16" fmla="*/ 62069 h 1317507"/>
                  <a:gd name="connsiteX17" fmla="*/ 91738 w 1235529"/>
                  <a:gd name="connsiteY17" fmla="*/ 0 h 1317507"/>
                  <a:gd name="connsiteX18" fmla="*/ 58361 w 1235529"/>
                  <a:gd name="connsiteY18" fmla="*/ 150489 h 1317507"/>
                  <a:gd name="connsiteX19" fmla="*/ 41966 w 1235529"/>
                  <a:gd name="connsiteY19" fmla="*/ 161029 h 1317507"/>
                  <a:gd name="connsiteX20" fmla="*/ 30840 w 1235529"/>
                  <a:gd name="connsiteY20" fmla="*/ 144633 h 1317507"/>
                  <a:gd name="connsiteX21" fmla="*/ 22057 w 1235529"/>
                  <a:gd name="connsiteY21" fmla="*/ 106572 h 1317507"/>
                  <a:gd name="connsiteX22" fmla="*/ 19714 w 1235529"/>
                  <a:gd name="connsiteY22" fmla="*/ 122967 h 1317507"/>
                  <a:gd name="connsiteX23" fmla="*/ 26155 w 1235529"/>
                  <a:gd name="connsiteY23" fmla="*/ 281068 h 1317507"/>
                  <a:gd name="connsiteX24" fmla="*/ 111062 w 1235529"/>
                  <a:gd name="connsiteY24" fmla="*/ 371830 h 1317507"/>
                  <a:gd name="connsiteX25" fmla="*/ 142682 w 1235529"/>
                  <a:gd name="connsiteY25" fmla="*/ 411062 h 1317507"/>
                  <a:gd name="connsiteX26" fmla="*/ 252181 w 1235529"/>
                  <a:gd name="connsiteY26" fmla="*/ 601369 h 1317507"/>
                  <a:gd name="connsiteX27" fmla="*/ 285558 w 1235529"/>
                  <a:gd name="connsiteY27" fmla="*/ 631233 h 1317507"/>
                  <a:gd name="connsiteX28" fmla="*/ 461811 w 1235529"/>
                  <a:gd name="connsiteY28" fmla="*/ 715553 h 1317507"/>
                  <a:gd name="connsiteX29" fmla="*/ 499873 w 1235529"/>
                  <a:gd name="connsiteY29" fmla="*/ 751272 h 1317507"/>
                  <a:gd name="connsiteX30" fmla="*/ 501629 w 1235529"/>
                  <a:gd name="connsiteY30" fmla="*/ 850817 h 1317507"/>
                  <a:gd name="connsiteX31" fmla="*/ 406183 w 1235529"/>
                  <a:gd name="connsiteY31" fmla="*/ 1042295 h 1317507"/>
                  <a:gd name="connsiteX32" fmla="*/ 190112 w 1235529"/>
                  <a:gd name="connsiteY32" fmla="*/ 1151795 h 1317507"/>
                  <a:gd name="connsiteX33" fmla="*/ 97008 w 1235529"/>
                  <a:gd name="connsiteY33" fmla="*/ 1181658 h 1317507"/>
                  <a:gd name="connsiteX34" fmla="*/ 74757 w 1235529"/>
                  <a:gd name="connsiteY34" fmla="*/ 1203324 h 1317507"/>
                  <a:gd name="connsiteX35" fmla="*/ 92324 w 1235529"/>
                  <a:gd name="connsiteY35" fmla="*/ 1213278 h 1317507"/>
                  <a:gd name="connsiteX36" fmla="*/ 359339 w 1235529"/>
                  <a:gd name="connsiteY36" fmla="*/ 1288230 h 1317507"/>
                  <a:gd name="connsiteX37" fmla="*/ 642164 w 1235529"/>
                  <a:gd name="connsiteY37" fmla="*/ 1322192 h 1317507"/>
                  <a:gd name="connsiteX38" fmla="*/ 739952 w 1235529"/>
                  <a:gd name="connsiteY38" fmla="*/ 1314580 h 1317507"/>
                  <a:gd name="connsiteX39" fmla="*/ 1147501 w 1235529"/>
                  <a:gd name="connsiteY39" fmla="*/ 1157064 h 1317507"/>
                  <a:gd name="connsiteX40" fmla="*/ 1225380 w 1235529"/>
                  <a:gd name="connsiteY40" fmla="*/ 1115490 h 1317507"/>
                  <a:gd name="connsiteX41" fmla="*/ 1237677 w 1235529"/>
                  <a:gd name="connsiteY41" fmla="*/ 1108463 h 1317507"/>
                  <a:gd name="connsiteX42" fmla="*/ 796165 w 1235529"/>
                  <a:gd name="connsiteY42" fmla="*/ 950362 h 13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35529" h="1317507">
                    <a:moveTo>
                      <a:pt x="796165" y="950362"/>
                    </a:moveTo>
                    <a:cubicBezTo>
                      <a:pt x="762789" y="940408"/>
                      <a:pt x="744051" y="920499"/>
                      <a:pt x="739366" y="886536"/>
                    </a:cubicBezTo>
                    <a:cubicBezTo>
                      <a:pt x="732925" y="842619"/>
                      <a:pt x="727655" y="723165"/>
                      <a:pt x="727655" y="723165"/>
                    </a:cubicBezTo>
                    <a:cubicBezTo>
                      <a:pt x="727655" y="712625"/>
                      <a:pt x="727655" y="701500"/>
                      <a:pt x="727655" y="690960"/>
                    </a:cubicBezTo>
                    <a:cubicBezTo>
                      <a:pt x="727655" y="690960"/>
                      <a:pt x="727655" y="690960"/>
                      <a:pt x="727655" y="690960"/>
                    </a:cubicBezTo>
                    <a:cubicBezTo>
                      <a:pt x="752834" y="678077"/>
                      <a:pt x="779184" y="666366"/>
                      <a:pt x="803778" y="652312"/>
                    </a:cubicBezTo>
                    <a:cubicBezTo>
                      <a:pt x="865847" y="617179"/>
                      <a:pt x="922646" y="575019"/>
                      <a:pt x="956609" y="509436"/>
                    </a:cubicBezTo>
                    <a:cubicBezTo>
                      <a:pt x="975347" y="473132"/>
                      <a:pt x="983544" y="433899"/>
                      <a:pt x="994670" y="395252"/>
                    </a:cubicBezTo>
                    <a:cubicBezTo>
                      <a:pt x="996427" y="388226"/>
                      <a:pt x="995841" y="379442"/>
                      <a:pt x="1005796" y="377686"/>
                    </a:cubicBezTo>
                    <a:cubicBezTo>
                      <a:pt x="1038001" y="371244"/>
                      <a:pt x="1059667" y="349579"/>
                      <a:pt x="1077819" y="324985"/>
                    </a:cubicBezTo>
                    <a:cubicBezTo>
                      <a:pt x="1121736" y="267015"/>
                      <a:pt x="1151014" y="204946"/>
                      <a:pt x="1119394" y="130580"/>
                    </a:cubicBezTo>
                    <a:cubicBezTo>
                      <a:pt x="1113539" y="127652"/>
                      <a:pt x="1114710" y="117112"/>
                      <a:pt x="1105341" y="117697"/>
                    </a:cubicBezTo>
                    <a:cubicBezTo>
                      <a:pt x="1102998" y="127066"/>
                      <a:pt x="1101827" y="135850"/>
                      <a:pt x="1099485" y="144047"/>
                    </a:cubicBezTo>
                    <a:cubicBezTo>
                      <a:pt x="1093044" y="165128"/>
                      <a:pt x="1081333" y="167470"/>
                      <a:pt x="1067279" y="150489"/>
                    </a:cubicBezTo>
                    <a:cubicBezTo>
                      <a:pt x="1056739" y="138192"/>
                      <a:pt x="1050884" y="123553"/>
                      <a:pt x="1044443" y="108914"/>
                    </a:cubicBezTo>
                    <a:cubicBezTo>
                      <a:pt x="1029804" y="74951"/>
                      <a:pt x="1030975" y="39233"/>
                      <a:pt x="1034488" y="1171"/>
                    </a:cubicBezTo>
                    <a:cubicBezTo>
                      <a:pt x="878729" y="43331"/>
                      <a:pt x="722971" y="62655"/>
                      <a:pt x="564284" y="62069"/>
                    </a:cubicBezTo>
                    <a:cubicBezTo>
                      <a:pt x="405598" y="60898"/>
                      <a:pt x="249253" y="42746"/>
                      <a:pt x="91738" y="0"/>
                    </a:cubicBezTo>
                    <a:cubicBezTo>
                      <a:pt x="118088" y="61484"/>
                      <a:pt x="85882" y="105401"/>
                      <a:pt x="58361" y="150489"/>
                    </a:cubicBezTo>
                    <a:cubicBezTo>
                      <a:pt x="54848" y="156344"/>
                      <a:pt x="50163" y="162785"/>
                      <a:pt x="41966" y="161029"/>
                    </a:cubicBezTo>
                    <a:cubicBezTo>
                      <a:pt x="33768" y="159272"/>
                      <a:pt x="33182" y="151074"/>
                      <a:pt x="30840" y="144633"/>
                    </a:cubicBezTo>
                    <a:cubicBezTo>
                      <a:pt x="26155" y="132336"/>
                      <a:pt x="29083" y="118283"/>
                      <a:pt x="22057" y="106572"/>
                    </a:cubicBezTo>
                    <a:cubicBezTo>
                      <a:pt x="20885" y="111842"/>
                      <a:pt x="23228" y="117697"/>
                      <a:pt x="19714" y="122967"/>
                    </a:cubicBezTo>
                    <a:cubicBezTo>
                      <a:pt x="-13077" y="176839"/>
                      <a:pt x="-780" y="229539"/>
                      <a:pt x="26155" y="281068"/>
                    </a:cubicBezTo>
                    <a:cubicBezTo>
                      <a:pt x="46064" y="318544"/>
                      <a:pt x="70072" y="355434"/>
                      <a:pt x="111062" y="371830"/>
                    </a:cubicBezTo>
                    <a:cubicBezTo>
                      <a:pt x="132142" y="380028"/>
                      <a:pt x="138583" y="391739"/>
                      <a:pt x="142682" y="411062"/>
                    </a:cubicBezTo>
                    <a:cubicBezTo>
                      <a:pt x="159077" y="486014"/>
                      <a:pt x="188941" y="553353"/>
                      <a:pt x="252181" y="601369"/>
                    </a:cubicBezTo>
                    <a:cubicBezTo>
                      <a:pt x="253352" y="602540"/>
                      <a:pt x="275018" y="624206"/>
                      <a:pt x="285558" y="631233"/>
                    </a:cubicBezTo>
                    <a:cubicBezTo>
                      <a:pt x="340015" y="668123"/>
                      <a:pt x="399742" y="694473"/>
                      <a:pt x="461811" y="715553"/>
                    </a:cubicBezTo>
                    <a:cubicBezTo>
                      <a:pt x="480549" y="721994"/>
                      <a:pt x="496945" y="728435"/>
                      <a:pt x="499873" y="751272"/>
                    </a:cubicBezTo>
                    <a:cubicBezTo>
                      <a:pt x="500458" y="754200"/>
                      <a:pt x="505143" y="826809"/>
                      <a:pt x="501629" y="850817"/>
                    </a:cubicBezTo>
                    <a:cubicBezTo>
                      <a:pt x="495774" y="927525"/>
                      <a:pt x="458298" y="989009"/>
                      <a:pt x="406183" y="1042295"/>
                    </a:cubicBezTo>
                    <a:cubicBezTo>
                      <a:pt x="346456" y="1103193"/>
                      <a:pt x="271505" y="1133642"/>
                      <a:pt x="190112" y="1151795"/>
                    </a:cubicBezTo>
                    <a:cubicBezTo>
                      <a:pt x="157906" y="1158821"/>
                      <a:pt x="126872" y="1168190"/>
                      <a:pt x="97008" y="1181658"/>
                    </a:cubicBezTo>
                    <a:cubicBezTo>
                      <a:pt x="87054" y="1185757"/>
                      <a:pt x="75342" y="1189270"/>
                      <a:pt x="74757" y="1203324"/>
                    </a:cubicBezTo>
                    <a:cubicBezTo>
                      <a:pt x="78856" y="1209765"/>
                      <a:pt x="85882" y="1211521"/>
                      <a:pt x="92324" y="1213278"/>
                    </a:cubicBezTo>
                    <a:cubicBezTo>
                      <a:pt x="181329" y="1239043"/>
                      <a:pt x="269162" y="1267149"/>
                      <a:pt x="359339" y="1288230"/>
                    </a:cubicBezTo>
                    <a:cubicBezTo>
                      <a:pt x="452442" y="1309895"/>
                      <a:pt x="546132" y="1325120"/>
                      <a:pt x="642164" y="1322192"/>
                    </a:cubicBezTo>
                    <a:cubicBezTo>
                      <a:pt x="674955" y="1321021"/>
                      <a:pt x="707161" y="1316337"/>
                      <a:pt x="739952" y="1314580"/>
                    </a:cubicBezTo>
                    <a:cubicBezTo>
                      <a:pt x="892197" y="1304040"/>
                      <a:pt x="1029218" y="1255438"/>
                      <a:pt x="1147501" y="1157064"/>
                    </a:cubicBezTo>
                    <a:cubicBezTo>
                      <a:pt x="1170338" y="1137741"/>
                      <a:pt x="1194346" y="1119589"/>
                      <a:pt x="1225380" y="1115490"/>
                    </a:cubicBezTo>
                    <a:cubicBezTo>
                      <a:pt x="1230065" y="1114904"/>
                      <a:pt x="1234749" y="1112562"/>
                      <a:pt x="1237677" y="1108463"/>
                    </a:cubicBezTo>
                    <a:cubicBezTo>
                      <a:pt x="1217182" y="1089725"/>
                      <a:pt x="919718" y="988423"/>
                      <a:pt x="796165" y="950362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BFDDAC6-16CE-44E2-8C54-CBB7E8B76410}"/>
                  </a:ext>
                </a:extLst>
              </p:cNvPr>
              <p:cNvSpPr/>
              <p:nvPr/>
            </p:nvSpPr>
            <p:spPr>
              <a:xfrm>
                <a:off x="3152765" y="6016001"/>
                <a:ext cx="5856" cy="70267"/>
              </a:xfrm>
              <a:custGeom>
                <a:avLst/>
                <a:gdLst>
                  <a:gd name="connsiteX0" fmla="*/ 0 w 0"/>
                  <a:gd name="connsiteY0" fmla="*/ 74951 h 70267"/>
                  <a:gd name="connsiteX1" fmla="*/ 0 w 0"/>
                  <a:gd name="connsiteY1" fmla="*/ 0 h 70267"/>
                  <a:gd name="connsiteX2" fmla="*/ 0 w 0"/>
                  <a:gd name="connsiteY2" fmla="*/ 74951 h 70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70267">
                    <a:moveTo>
                      <a:pt x="0" y="74951"/>
                    </a:moveTo>
                    <a:cubicBezTo>
                      <a:pt x="0" y="49773"/>
                      <a:pt x="0" y="25179"/>
                      <a:pt x="0" y="0"/>
                    </a:cubicBezTo>
                    <a:cubicBezTo>
                      <a:pt x="5856" y="25179"/>
                      <a:pt x="5856" y="50358"/>
                      <a:pt x="0" y="74951"/>
                    </a:cubicBezTo>
                    <a:close/>
                  </a:path>
                </a:pathLst>
              </a:custGeom>
              <a:solidFill>
                <a:srgbClr val="C0967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0299081-A429-4C75-A2DD-FE3E03AA10F9}"/>
              </a:ext>
            </a:extLst>
          </p:cNvPr>
          <p:cNvGrpSpPr/>
          <p:nvPr/>
        </p:nvGrpSpPr>
        <p:grpSpPr>
          <a:xfrm>
            <a:off x="7346866" y="2268143"/>
            <a:ext cx="952751" cy="952751"/>
            <a:chOff x="8891613" y="4163826"/>
            <a:chExt cx="1741367" cy="174136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FFD9CC7-2DBD-41A8-80F7-43EE19E29C9C}"/>
                </a:ext>
              </a:extLst>
            </p:cNvPr>
            <p:cNvSpPr/>
            <p:nvPr/>
          </p:nvSpPr>
          <p:spPr>
            <a:xfrm>
              <a:off x="8891613" y="4163826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309C8CF-5AB3-42EC-9A0F-B0691E0BB4E1}"/>
                </a:ext>
              </a:extLst>
            </p:cNvPr>
            <p:cNvGrpSpPr/>
            <p:nvPr/>
          </p:nvGrpSpPr>
          <p:grpSpPr>
            <a:xfrm>
              <a:off x="9213048" y="4407749"/>
              <a:ext cx="1098496" cy="1253521"/>
              <a:chOff x="10255665" y="4623530"/>
              <a:chExt cx="1780099" cy="2031315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529A006-8875-4403-B2A7-826F3041FA9A}"/>
                  </a:ext>
                </a:extLst>
              </p:cNvPr>
              <p:cNvSpPr/>
              <p:nvPr/>
            </p:nvSpPr>
            <p:spPr>
              <a:xfrm>
                <a:off x="10527907" y="5069090"/>
                <a:ext cx="1235529" cy="1469753"/>
              </a:xfrm>
              <a:custGeom>
                <a:avLst/>
                <a:gdLst>
                  <a:gd name="connsiteX0" fmla="*/ 1210323 w 1235529"/>
                  <a:gd name="connsiteY0" fmla="*/ 283472 h 1469752"/>
                  <a:gd name="connsiteX1" fmla="*/ 1094383 w 1235529"/>
                  <a:gd name="connsiteY1" fmla="*/ 460897 h 1469752"/>
                  <a:gd name="connsiteX2" fmla="*/ 1096725 w 1235529"/>
                  <a:gd name="connsiteY2" fmla="*/ 316849 h 1469752"/>
                  <a:gd name="connsiteX3" fmla="*/ 914030 w 1235529"/>
                  <a:gd name="connsiteY3" fmla="*/ 106048 h 1469752"/>
                  <a:gd name="connsiteX4" fmla="*/ 446754 w 1235529"/>
                  <a:gd name="connsiteY4" fmla="*/ 34610 h 1469752"/>
                  <a:gd name="connsiteX5" fmla="*/ 353651 w 1235529"/>
                  <a:gd name="connsiteY5" fmla="*/ 8260 h 1469752"/>
                  <a:gd name="connsiteX6" fmla="*/ 326129 w 1235529"/>
                  <a:gd name="connsiteY6" fmla="*/ 5917 h 1469752"/>
                  <a:gd name="connsiteX7" fmla="*/ 196135 w 1235529"/>
                  <a:gd name="connsiteY7" fmla="*/ 108390 h 1469752"/>
                  <a:gd name="connsiteX8" fmla="*/ 120013 w 1235529"/>
                  <a:gd name="connsiteY8" fmla="*/ 192711 h 1469752"/>
                  <a:gd name="connsiteX9" fmla="*/ 94833 w 1235529"/>
                  <a:gd name="connsiteY9" fmla="*/ 310408 h 1469752"/>
                  <a:gd name="connsiteX10" fmla="*/ 111815 w 1235529"/>
                  <a:gd name="connsiteY10" fmla="*/ 404097 h 1469752"/>
                  <a:gd name="connsiteX11" fmla="*/ 19296 w 1235529"/>
                  <a:gd name="connsiteY11" fmla="*/ 294012 h 1469752"/>
                  <a:gd name="connsiteX12" fmla="*/ 3486 w 1235529"/>
                  <a:gd name="connsiteY12" fmla="*/ 328560 h 1469752"/>
                  <a:gd name="connsiteX13" fmla="*/ 118841 w 1235529"/>
                  <a:gd name="connsiteY13" fmla="*/ 537605 h 1469752"/>
                  <a:gd name="connsiteX14" fmla="*/ 157488 w 1235529"/>
                  <a:gd name="connsiteY14" fmla="*/ 582693 h 1469752"/>
                  <a:gd name="connsiteX15" fmla="*/ 169200 w 1235529"/>
                  <a:gd name="connsiteY15" fmla="*/ 619583 h 1469752"/>
                  <a:gd name="connsiteX16" fmla="*/ 277528 w 1235529"/>
                  <a:gd name="connsiteY16" fmla="*/ 769486 h 1469752"/>
                  <a:gd name="connsiteX17" fmla="*/ 438557 w 1235529"/>
                  <a:gd name="connsiteY17" fmla="*/ 856149 h 1469752"/>
                  <a:gd name="connsiteX18" fmla="*/ 433872 w 1235529"/>
                  <a:gd name="connsiteY18" fmla="*/ 1021862 h 1469752"/>
                  <a:gd name="connsiteX19" fmla="*/ 356579 w 1235529"/>
                  <a:gd name="connsiteY19" fmla="*/ 1120822 h 1469752"/>
                  <a:gd name="connsiteX20" fmla="*/ 110058 w 1235529"/>
                  <a:gd name="connsiteY20" fmla="*/ 1192260 h 1469752"/>
                  <a:gd name="connsiteX21" fmla="*/ 247664 w 1235529"/>
                  <a:gd name="connsiteY21" fmla="*/ 1336307 h 1469752"/>
                  <a:gd name="connsiteX22" fmla="*/ 757100 w 1235529"/>
                  <a:gd name="connsiteY22" fmla="*/ 1454590 h 1469752"/>
                  <a:gd name="connsiteX23" fmla="*/ 1135372 w 1235529"/>
                  <a:gd name="connsiteY23" fmla="*/ 1193431 h 1469752"/>
                  <a:gd name="connsiteX24" fmla="*/ 862501 w 1235529"/>
                  <a:gd name="connsiteY24" fmla="*/ 1114966 h 1469752"/>
                  <a:gd name="connsiteX25" fmla="*/ 807459 w 1235529"/>
                  <a:gd name="connsiteY25" fmla="*/ 1052897 h 1469752"/>
                  <a:gd name="connsiteX26" fmla="*/ 798089 w 1235529"/>
                  <a:gd name="connsiteY26" fmla="*/ 856149 h 1469752"/>
                  <a:gd name="connsiteX27" fmla="*/ 798089 w 1235529"/>
                  <a:gd name="connsiteY27" fmla="*/ 856149 h 1469752"/>
                  <a:gd name="connsiteX28" fmla="*/ 850790 w 1235529"/>
                  <a:gd name="connsiteY28" fmla="*/ 833312 h 1469752"/>
                  <a:gd name="connsiteX29" fmla="*/ 1077987 w 1235529"/>
                  <a:gd name="connsiteY29" fmla="*/ 586792 h 1469752"/>
                  <a:gd name="connsiteX30" fmla="*/ 1121318 w 1235529"/>
                  <a:gd name="connsiteY30" fmla="*/ 534677 h 1469752"/>
                  <a:gd name="connsiteX31" fmla="*/ 1232575 w 1235529"/>
                  <a:gd name="connsiteY31" fmla="*/ 387116 h 1469752"/>
                  <a:gd name="connsiteX32" fmla="*/ 1210323 w 1235529"/>
                  <a:gd name="connsiteY32" fmla="*/ 283472 h 1469752"/>
                  <a:gd name="connsiteX33" fmla="*/ 788721 w 1235529"/>
                  <a:gd name="connsiteY33" fmla="*/ 886012 h 1469752"/>
                  <a:gd name="connsiteX34" fmla="*/ 789306 w 1235529"/>
                  <a:gd name="connsiteY34" fmla="*/ 887183 h 1469752"/>
                  <a:gd name="connsiteX35" fmla="*/ 788135 w 1235529"/>
                  <a:gd name="connsiteY35" fmla="*/ 888940 h 1469752"/>
                  <a:gd name="connsiteX36" fmla="*/ 788721 w 1235529"/>
                  <a:gd name="connsiteY36" fmla="*/ 886012 h 146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5529" h="1469752">
                    <a:moveTo>
                      <a:pt x="1210323" y="283472"/>
                    </a:moveTo>
                    <a:cubicBezTo>
                      <a:pt x="1179874" y="348469"/>
                      <a:pt x="1142398" y="405854"/>
                      <a:pt x="1094383" y="460897"/>
                    </a:cubicBezTo>
                    <a:cubicBezTo>
                      <a:pt x="1100238" y="409953"/>
                      <a:pt x="1101409" y="363108"/>
                      <a:pt x="1096725" y="316849"/>
                    </a:cubicBezTo>
                    <a:cubicBezTo>
                      <a:pt x="1082672" y="176315"/>
                      <a:pt x="991324" y="152892"/>
                      <a:pt x="914030" y="106048"/>
                    </a:cubicBezTo>
                    <a:cubicBezTo>
                      <a:pt x="774082" y="8260"/>
                      <a:pt x="618323" y="3575"/>
                      <a:pt x="446754" y="34610"/>
                    </a:cubicBezTo>
                    <a:cubicBezTo>
                      <a:pt x="410450" y="41051"/>
                      <a:pt x="379415" y="33439"/>
                      <a:pt x="353651" y="8260"/>
                    </a:cubicBezTo>
                    <a:cubicBezTo>
                      <a:pt x="343696" y="-1695"/>
                      <a:pt x="337255" y="-2866"/>
                      <a:pt x="326129" y="5917"/>
                    </a:cubicBezTo>
                    <a:cubicBezTo>
                      <a:pt x="283384" y="40465"/>
                      <a:pt x="238881" y="73256"/>
                      <a:pt x="196135" y="108390"/>
                    </a:cubicBezTo>
                    <a:cubicBezTo>
                      <a:pt x="166857" y="132398"/>
                      <a:pt x="136994" y="157577"/>
                      <a:pt x="120013" y="192711"/>
                    </a:cubicBezTo>
                    <a:cubicBezTo>
                      <a:pt x="101860" y="215547"/>
                      <a:pt x="91320" y="278788"/>
                      <a:pt x="94833" y="310408"/>
                    </a:cubicBezTo>
                    <a:cubicBezTo>
                      <a:pt x="99518" y="343199"/>
                      <a:pt x="105374" y="370720"/>
                      <a:pt x="111815" y="404097"/>
                    </a:cubicBezTo>
                    <a:cubicBezTo>
                      <a:pt x="64384" y="377747"/>
                      <a:pt x="38620" y="339686"/>
                      <a:pt x="19296" y="294012"/>
                    </a:cubicBezTo>
                    <a:cubicBezTo>
                      <a:pt x="9342" y="305138"/>
                      <a:pt x="6414" y="316849"/>
                      <a:pt x="3486" y="328560"/>
                    </a:cubicBezTo>
                    <a:cubicBezTo>
                      <a:pt x="-17594" y="407611"/>
                      <a:pt x="61457" y="517696"/>
                      <a:pt x="118841" y="537605"/>
                    </a:cubicBezTo>
                    <a:cubicBezTo>
                      <a:pt x="144020" y="546388"/>
                      <a:pt x="152804" y="559856"/>
                      <a:pt x="157488" y="582693"/>
                    </a:cubicBezTo>
                    <a:cubicBezTo>
                      <a:pt x="159830" y="595575"/>
                      <a:pt x="165686" y="607286"/>
                      <a:pt x="169200" y="619583"/>
                    </a:cubicBezTo>
                    <a:cubicBezTo>
                      <a:pt x="187352" y="682238"/>
                      <a:pt x="224828" y="730839"/>
                      <a:pt x="277528" y="769486"/>
                    </a:cubicBezTo>
                    <a:cubicBezTo>
                      <a:pt x="327301" y="805791"/>
                      <a:pt x="382343" y="832727"/>
                      <a:pt x="438557" y="856149"/>
                    </a:cubicBezTo>
                    <a:cubicBezTo>
                      <a:pt x="442655" y="877229"/>
                      <a:pt x="435629" y="1004881"/>
                      <a:pt x="433872" y="1021862"/>
                    </a:cubicBezTo>
                    <a:cubicBezTo>
                      <a:pt x="427431" y="1072220"/>
                      <a:pt x="426846" y="1103255"/>
                      <a:pt x="356579" y="1120822"/>
                    </a:cubicBezTo>
                    <a:cubicBezTo>
                      <a:pt x="274014" y="1141902"/>
                      <a:pt x="192036" y="1168252"/>
                      <a:pt x="110058" y="1192260"/>
                    </a:cubicBezTo>
                    <a:cubicBezTo>
                      <a:pt x="151633" y="1244374"/>
                      <a:pt x="194378" y="1295318"/>
                      <a:pt x="247664" y="1336307"/>
                    </a:cubicBezTo>
                    <a:cubicBezTo>
                      <a:pt x="399324" y="1454590"/>
                      <a:pt x="568551" y="1499678"/>
                      <a:pt x="757100" y="1454590"/>
                    </a:cubicBezTo>
                    <a:cubicBezTo>
                      <a:pt x="915787" y="1416529"/>
                      <a:pt x="1038169" y="1322254"/>
                      <a:pt x="1135372" y="1193431"/>
                    </a:cubicBezTo>
                    <a:cubicBezTo>
                      <a:pt x="1044610" y="1167081"/>
                      <a:pt x="953849" y="1140145"/>
                      <a:pt x="862501" y="1114966"/>
                    </a:cubicBezTo>
                    <a:cubicBezTo>
                      <a:pt x="829710" y="1105597"/>
                      <a:pt x="812728" y="1085688"/>
                      <a:pt x="807459" y="1052897"/>
                    </a:cubicBezTo>
                    <a:cubicBezTo>
                      <a:pt x="801017" y="1015421"/>
                      <a:pt x="798089" y="883670"/>
                      <a:pt x="798089" y="856149"/>
                    </a:cubicBezTo>
                    <a:lnTo>
                      <a:pt x="798089" y="856149"/>
                    </a:lnTo>
                    <a:cubicBezTo>
                      <a:pt x="815656" y="848537"/>
                      <a:pt x="833223" y="841510"/>
                      <a:pt x="850790" y="833312"/>
                    </a:cubicBezTo>
                    <a:cubicBezTo>
                      <a:pt x="960290" y="782368"/>
                      <a:pt x="1051637" y="714444"/>
                      <a:pt x="1077987" y="586792"/>
                    </a:cubicBezTo>
                    <a:cubicBezTo>
                      <a:pt x="1083257" y="561027"/>
                      <a:pt x="1095554" y="547559"/>
                      <a:pt x="1121318" y="534677"/>
                    </a:cubicBezTo>
                    <a:cubicBezTo>
                      <a:pt x="1181631" y="505399"/>
                      <a:pt x="1215593" y="450942"/>
                      <a:pt x="1232575" y="387116"/>
                    </a:cubicBezTo>
                    <a:cubicBezTo>
                      <a:pt x="1240773" y="351397"/>
                      <a:pt x="1235502" y="316263"/>
                      <a:pt x="1210323" y="283472"/>
                    </a:cubicBezTo>
                    <a:close/>
                    <a:moveTo>
                      <a:pt x="788721" y="886012"/>
                    </a:moveTo>
                    <a:cubicBezTo>
                      <a:pt x="788721" y="886598"/>
                      <a:pt x="789306" y="886598"/>
                      <a:pt x="789306" y="887183"/>
                    </a:cubicBezTo>
                    <a:cubicBezTo>
                      <a:pt x="789306" y="887769"/>
                      <a:pt x="788721" y="888355"/>
                      <a:pt x="788135" y="888940"/>
                    </a:cubicBezTo>
                    <a:cubicBezTo>
                      <a:pt x="788135" y="887183"/>
                      <a:pt x="788135" y="886598"/>
                      <a:pt x="788721" y="886012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69444CF-80A3-4327-BB32-0A7229EC14F0}"/>
                  </a:ext>
                </a:extLst>
              </p:cNvPr>
              <p:cNvSpPr/>
              <p:nvPr/>
            </p:nvSpPr>
            <p:spPr>
              <a:xfrm>
                <a:off x="10447882" y="4623530"/>
                <a:ext cx="1370208" cy="1674699"/>
              </a:xfrm>
              <a:custGeom>
                <a:avLst/>
                <a:gdLst>
                  <a:gd name="connsiteX0" fmla="*/ 37838 w 1370207"/>
                  <a:gd name="connsiteY0" fmla="*/ 1675881 h 1674698"/>
                  <a:gd name="connsiteX1" fmla="*/ 13245 w 1370207"/>
                  <a:gd name="connsiteY1" fmla="*/ 1452783 h 1674698"/>
                  <a:gd name="connsiteX2" fmla="*/ 60675 w 1370207"/>
                  <a:gd name="connsiteY2" fmla="*/ 1167616 h 1674698"/>
                  <a:gd name="connsiteX3" fmla="*/ 36082 w 1370207"/>
                  <a:gd name="connsiteY3" fmla="*/ 907042 h 1674698"/>
                  <a:gd name="connsiteX4" fmla="*/ 20857 w 1370207"/>
                  <a:gd name="connsiteY4" fmla="*/ 678674 h 1674698"/>
                  <a:gd name="connsiteX5" fmla="*/ 75314 w 1370207"/>
                  <a:gd name="connsiteY5" fmla="*/ 383553 h 1674698"/>
                  <a:gd name="connsiteX6" fmla="*/ 378048 w 1370207"/>
                  <a:gd name="connsiteY6" fmla="*/ 66765 h 1674698"/>
                  <a:gd name="connsiteX7" fmla="*/ 1088331 w 1370207"/>
                  <a:gd name="connsiteY7" fmla="*/ 116538 h 1674698"/>
                  <a:gd name="connsiteX8" fmla="*/ 1327239 w 1370207"/>
                  <a:gd name="connsiteY8" fmla="*/ 439181 h 1674698"/>
                  <a:gd name="connsiteX9" fmla="*/ 1342463 w 1370207"/>
                  <a:gd name="connsiteY9" fmla="*/ 516475 h 1674698"/>
                  <a:gd name="connsiteX10" fmla="*/ 1358273 w 1370207"/>
                  <a:gd name="connsiteY10" fmla="*/ 664621 h 1674698"/>
                  <a:gd name="connsiteX11" fmla="*/ 1346562 w 1370207"/>
                  <a:gd name="connsiteY11" fmla="*/ 891232 h 1674698"/>
                  <a:gd name="connsiteX12" fmla="*/ 1324311 w 1370207"/>
                  <a:gd name="connsiteY12" fmla="*/ 1147122 h 1674698"/>
                  <a:gd name="connsiteX13" fmla="*/ 1357688 w 1370207"/>
                  <a:gd name="connsiteY13" fmla="*/ 1415893 h 1674698"/>
                  <a:gd name="connsiteX14" fmla="*/ 1364129 w 1370207"/>
                  <a:gd name="connsiteY14" fmla="*/ 1602101 h 1674698"/>
                  <a:gd name="connsiteX15" fmla="*/ 1333680 w 1370207"/>
                  <a:gd name="connsiteY15" fmla="*/ 1653630 h 1674698"/>
                  <a:gd name="connsiteX16" fmla="*/ 1271611 w 1370207"/>
                  <a:gd name="connsiteY16" fmla="*/ 1650702 h 1674698"/>
                  <a:gd name="connsiteX17" fmla="*/ 1215397 w 1370207"/>
                  <a:gd name="connsiteY17" fmla="*/ 1646603 h 1674698"/>
                  <a:gd name="connsiteX18" fmla="*/ 934329 w 1370207"/>
                  <a:gd name="connsiteY18" fmla="*/ 1566967 h 1674698"/>
                  <a:gd name="connsiteX19" fmla="*/ 881043 w 1370207"/>
                  <a:gd name="connsiteY19" fmla="*/ 1503727 h 1674698"/>
                  <a:gd name="connsiteX20" fmla="*/ 870503 w 1370207"/>
                  <a:gd name="connsiteY20" fmla="*/ 1384859 h 1674698"/>
                  <a:gd name="connsiteX21" fmla="*/ 872259 w 1370207"/>
                  <a:gd name="connsiteY21" fmla="*/ 1309322 h 1674698"/>
                  <a:gd name="connsiteX22" fmla="*/ 898024 w 1370207"/>
                  <a:gd name="connsiteY22" fmla="*/ 1288242 h 1674698"/>
                  <a:gd name="connsiteX23" fmla="*/ 1043828 w 1370207"/>
                  <a:gd name="connsiteY23" fmla="*/ 1205092 h 1674698"/>
                  <a:gd name="connsiteX24" fmla="*/ 1136347 w 1370207"/>
                  <a:gd name="connsiteY24" fmla="*/ 1076269 h 1674698"/>
                  <a:gd name="connsiteX25" fmla="*/ 1157427 w 1370207"/>
                  <a:gd name="connsiteY25" fmla="*/ 1010686 h 1674698"/>
                  <a:gd name="connsiteX26" fmla="*/ 1182606 w 1370207"/>
                  <a:gd name="connsiteY26" fmla="*/ 983165 h 1674698"/>
                  <a:gd name="connsiteX27" fmla="*/ 1307915 w 1370207"/>
                  <a:gd name="connsiteY27" fmla="*/ 815695 h 1674698"/>
                  <a:gd name="connsiteX28" fmla="*/ 1292106 w 1370207"/>
                  <a:gd name="connsiteY28" fmla="*/ 746014 h 1674698"/>
                  <a:gd name="connsiteX29" fmla="*/ 1264584 w 1370207"/>
                  <a:gd name="connsiteY29" fmla="*/ 791687 h 1674698"/>
                  <a:gd name="connsiteX30" fmla="*/ 1191975 w 1370207"/>
                  <a:gd name="connsiteY30" fmla="*/ 895331 h 1674698"/>
                  <a:gd name="connsiteX31" fmla="*/ 1173822 w 1370207"/>
                  <a:gd name="connsiteY31" fmla="*/ 906457 h 1674698"/>
                  <a:gd name="connsiteX32" fmla="*/ 1170894 w 1370207"/>
                  <a:gd name="connsiteY32" fmla="*/ 887719 h 1674698"/>
                  <a:gd name="connsiteX33" fmla="*/ 1166210 w 1370207"/>
                  <a:gd name="connsiteY33" fmla="*/ 729618 h 1674698"/>
                  <a:gd name="connsiteX34" fmla="*/ 947797 w 1370207"/>
                  <a:gd name="connsiteY34" fmla="*/ 553950 h 1674698"/>
                  <a:gd name="connsiteX35" fmla="*/ 635694 w 1370207"/>
                  <a:gd name="connsiteY35" fmla="*/ 489539 h 1674698"/>
                  <a:gd name="connsiteX36" fmla="*/ 524438 w 1370207"/>
                  <a:gd name="connsiteY36" fmla="*/ 495395 h 1674698"/>
                  <a:gd name="connsiteX37" fmla="*/ 434262 w 1370207"/>
                  <a:gd name="connsiteY37" fmla="*/ 463774 h 1674698"/>
                  <a:gd name="connsiteX38" fmla="*/ 403812 w 1370207"/>
                  <a:gd name="connsiteY38" fmla="*/ 462018 h 1674698"/>
                  <a:gd name="connsiteX39" fmla="*/ 238685 w 1370207"/>
                  <a:gd name="connsiteY39" fmla="*/ 616020 h 1674698"/>
                  <a:gd name="connsiteX40" fmla="*/ 201794 w 1370207"/>
                  <a:gd name="connsiteY40" fmla="*/ 682188 h 1674698"/>
                  <a:gd name="connsiteX41" fmla="*/ 180129 w 1370207"/>
                  <a:gd name="connsiteY41" fmla="*/ 794615 h 1674698"/>
                  <a:gd name="connsiteX42" fmla="*/ 194768 w 1370207"/>
                  <a:gd name="connsiteY42" fmla="*/ 863126 h 1674698"/>
                  <a:gd name="connsiteX43" fmla="*/ 96394 w 1370207"/>
                  <a:gd name="connsiteY43" fmla="*/ 758311 h 1674698"/>
                  <a:gd name="connsiteX44" fmla="*/ 92295 w 1370207"/>
                  <a:gd name="connsiteY44" fmla="*/ 847315 h 1674698"/>
                  <a:gd name="connsiteX45" fmla="*/ 181300 w 1370207"/>
                  <a:gd name="connsiteY45" fmla="*/ 970283 h 1674698"/>
                  <a:gd name="connsiteX46" fmla="*/ 195353 w 1370207"/>
                  <a:gd name="connsiteY46" fmla="*/ 977895 h 1674698"/>
                  <a:gd name="connsiteX47" fmla="*/ 243370 w 1370207"/>
                  <a:gd name="connsiteY47" fmla="*/ 1033523 h 1674698"/>
                  <a:gd name="connsiteX48" fmla="*/ 292556 w 1370207"/>
                  <a:gd name="connsiteY48" fmla="*/ 1147122 h 1674698"/>
                  <a:gd name="connsiteX49" fmla="*/ 436018 w 1370207"/>
                  <a:gd name="connsiteY49" fmla="*/ 1260134 h 1674698"/>
                  <a:gd name="connsiteX50" fmla="*/ 493988 w 1370207"/>
                  <a:gd name="connsiteY50" fmla="*/ 1287656 h 1674698"/>
                  <a:gd name="connsiteX51" fmla="*/ 521510 w 1370207"/>
                  <a:gd name="connsiteY51" fmla="*/ 1310493 h 1674698"/>
                  <a:gd name="connsiteX52" fmla="*/ 523266 w 1370207"/>
                  <a:gd name="connsiteY52" fmla="*/ 1416479 h 1674698"/>
                  <a:gd name="connsiteX53" fmla="*/ 515068 w 1370207"/>
                  <a:gd name="connsiteY53" fmla="*/ 1499043 h 1674698"/>
                  <a:gd name="connsiteX54" fmla="*/ 452999 w 1370207"/>
                  <a:gd name="connsiteY54" fmla="*/ 1570481 h 1674698"/>
                  <a:gd name="connsiteX55" fmla="*/ 189498 w 1370207"/>
                  <a:gd name="connsiteY55" fmla="*/ 1646018 h 1674698"/>
                  <a:gd name="connsiteX56" fmla="*/ 56576 w 1370207"/>
                  <a:gd name="connsiteY56" fmla="*/ 1676467 h 1674698"/>
                  <a:gd name="connsiteX57" fmla="*/ 37838 w 1370207"/>
                  <a:gd name="connsiteY57" fmla="*/ 1675881 h 167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370207" h="1674698">
                    <a:moveTo>
                      <a:pt x="37838" y="1675881"/>
                    </a:moveTo>
                    <a:cubicBezTo>
                      <a:pt x="-10763" y="1605614"/>
                      <a:pt x="-4908" y="1529492"/>
                      <a:pt x="13245" y="1452783"/>
                    </a:cubicBezTo>
                    <a:cubicBezTo>
                      <a:pt x="35496" y="1359094"/>
                      <a:pt x="57747" y="1264819"/>
                      <a:pt x="60675" y="1167616"/>
                    </a:cubicBezTo>
                    <a:cubicBezTo>
                      <a:pt x="63017" y="1079782"/>
                      <a:pt x="49549" y="993120"/>
                      <a:pt x="36082" y="907042"/>
                    </a:cubicBezTo>
                    <a:cubicBezTo>
                      <a:pt x="24370" y="831506"/>
                      <a:pt x="6218" y="754797"/>
                      <a:pt x="20857" y="678674"/>
                    </a:cubicBezTo>
                    <a:cubicBezTo>
                      <a:pt x="40180" y="580301"/>
                      <a:pt x="39009" y="478413"/>
                      <a:pt x="75314" y="383553"/>
                    </a:cubicBezTo>
                    <a:cubicBezTo>
                      <a:pt x="131527" y="234821"/>
                      <a:pt x="231658" y="128249"/>
                      <a:pt x="378048" y="66765"/>
                    </a:cubicBezTo>
                    <a:cubicBezTo>
                      <a:pt x="622811" y="-35708"/>
                      <a:pt x="862305" y="-21069"/>
                      <a:pt x="1088331" y="116538"/>
                    </a:cubicBezTo>
                    <a:cubicBezTo>
                      <a:pt x="1208956" y="189733"/>
                      <a:pt x="1290349" y="299818"/>
                      <a:pt x="1327239" y="439181"/>
                    </a:cubicBezTo>
                    <a:cubicBezTo>
                      <a:pt x="1334265" y="464360"/>
                      <a:pt x="1341878" y="490710"/>
                      <a:pt x="1342463" y="516475"/>
                    </a:cubicBezTo>
                    <a:cubicBezTo>
                      <a:pt x="1343049" y="566247"/>
                      <a:pt x="1349490" y="615434"/>
                      <a:pt x="1358273" y="664621"/>
                    </a:cubicBezTo>
                    <a:cubicBezTo>
                      <a:pt x="1371741" y="740744"/>
                      <a:pt x="1358859" y="815695"/>
                      <a:pt x="1346562" y="891232"/>
                    </a:cubicBezTo>
                    <a:cubicBezTo>
                      <a:pt x="1332509" y="976138"/>
                      <a:pt x="1324897" y="1061044"/>
                      <a:pt x="1324311" y="1147122"/>
                    </a:cubicBezTo>
                    <a:cubicBezTo>
                      <a:pt x="1323726" y="1237883"/>
                      <a:pt x="1338950" y="1326888"/>
                      <a:pt x="1357688" y="1415893"/>
                    </a:cubicBezTo>
                    <a:cubicBezTo>
                      <a:pt x="1370571" y="1477377"/>
                      <a:pt x="1382282" y="1539446"/>
                      <a:pt x="1364129" y="1602101"/>
                    </a:cubicBezTo>
                    <a:cubicBezTo>
                      <a:pt x="1358859" y="1619668"/>
                      <a:pt x="1340121" y="1636649"/>
                      <a:pt x="1333680" y="1653630"/>
                    </a:cubicBezTo>
                    <a:cubicBezTo>
                      <a:pt x="1312600" y="1662414"/>
                      <a:pt x="1292106" y="1651874"/>
                      <a:pt x="1271611" y="1650702"/>
                    </a:cubicBezTo>
                    <a:cubicBezTo>
                      <a:pt x="1252873" y="1649531"/>
                      <a:pt x="1234135" y="1647189"/>
                      <a:pt x="1215397" y="1646603"/>
                    </a:cubicBezTo>
                    <a:cubicBezTo>
                      <a:pt x="1121122" y="1621424"/>
                      <a:pt x="1028019" y="1593903"/>
                      <a:pt x="934329" y="1566967"/>
                    </a:cubicBezTo>
                    <a:cubicBezTo>
                      <a:pt x="903294" y="1557599"/>
                      <a:pt x="886313" y="1534762"/>
                      <a:pt x="881043" y="1503727"/>
                    </a:cubicBezTo>
                    <a:cubicBezTo>
                      <a:pt x="874602" y="1464495"/>
                      <a:pt x="870503" y="1424677"/>
                      <a:pt x="870503" y="1384859"/>
                    </a:cubicBezTo>
                    <a:cubicBezTo>
                      <a:pt x="870503" y="1359679"/>
                      <a:pt x="868746" y="1334500"/>
                      <a:pt x="872259" y="1309322"/>
                    </a:cubicBezTo>
                    <a:cubicBezTo>
                      <a:pt x="876359" y="1297025"/>
                      <a:pt x="887484" y="1293511"/>
                      <a:pt x="898024" y="1288242"/>
                    </a:cubicBezTo>
                    <a:cubicBezTo>
                      <a:pt x="948968" y="1264819"/>
                      <a:pt x="999326" y="1240226"/>
                      <a:pt x="1043828" y="1205092"/>
                    </a:cubicBezTo>
                    <a:cubicBezTo>
                      <a:pt x="1087160" y="1171130"/>
                      <a:pt x="1119366" y="1129555"/>
                      <a:pt x="1136347" y="1076269"/>
                    </a:cubicBezTo>
                    <a:cubicBezTo>
                      <a:pt x="1143373" y="1054603"/>
                      <a:pt x="1151571" y="1032938"/>
                      <a:pt x="1157427" y="1010686"/>
                    </a:cubicBezTo>
                    <a:cubicBezTo>
                      <a:pt x="1160940" y="997219"/>
                      <a:pt x="1169138" y="989021"/>
                      <a:pt x="1182606" y="983165"/>
                    </a:cubicBezTo>
                    <a:cubicBezTo>
                      <a:pt x="1256387" y="951545"/>
                      <a:pt x="1292106" y="890647"/>
                      <a:pt x="1307915" y="815695"/>
                    </a:cubicBezTo>
                    <a:cubicBezTo>
                      <a:pt x="1312600" y="792273"/>
                      <a:pt x="1306744" y="768851"/>
                      <a:pt x="1292106" y="746014"/>
                    </a:cubicBezTo>
                    <a:cubicBezTo>
                      <a:pt x="1279223" y="760653"/>
                      <a:pt x="1273367" y="777634"/>
                      <a:pt x="1264584" y="791687"/>
                    </a:cubicBezTo>
                    <a:cubicBezTo>
                      <a:pt x="1241748" y="827407"/>
                      <a:pt x="1218911" y="863126"/>
                      <a:pt x="1191975" y="895331"/>
                    </a:cubicBezTo>
                    <a:cubicBezTo>
                      <a:pt x="1187290" y="901187"/>
                      <a:pt x="1182020" y="909970"/>
                      <a:pt x="1173822" y="906457"/>
                    </a:cubicBezTo>
                    <a:cubicBezTo>
                      <a:pt x="1166796" y="903529"/>
                      <a:pt x="1170309" y="894160"/>
                      <a:pt x="1170894" y="887719"/>
                    </a:cubicBezTo>
                    <a:cubicBezTo>
                      <a:pt x="1173237" y="835019"/>
                      <a:pt x="1175579" y="782318"/>
                      <a:pt x="1166210" y="729618"/>
                    </a:cubicBezTo>
                    <a:cubicBezTo>
                      <a:pt x="1152157" y="666963"/>
                      <a:pt x="987029" y="575616"/>
                      <a:pt x="947797" y="553950"/>
                    </a:cubicBezTo>
                    <a:cubicBezTo>
                      <a:pt x="827757" y="487782"/>
                      <a:pt x="772129" y="469630"/>
                      <a:pt x="635694" y="489539"/>
                    </a:cubicBezTo>
                    <a:cubicBezTo>
                      <a:pt x="621055" y="491881"/>
                      <a:pt x="552544" y="500079"/>
                      <a:pt x="524438" y="495395"/>
                    </a:cubicBezTo>
                    <a:cubicBezTo>
                      <a:pt x="492232" y="490124"/>
                      <a:pt x="460026" y="482512"/>
                      <a:pt x="434262" y="463774"/>
                    </a:cubicBezTo>
                    <a:cubicBezTo>
                      <a:pt x="424307" y="456162"/>
                      <a:pt x="415523" y="452649"/>
                      <a:pt x="403812" y="462018"/>
                    </a:cubicBezTo>
                    <a:cubicBezTo>
                      <a:pt x="348184" y="507691"/>
                      <a:pt x="289628" y="564490"/>
                      <a:pt x="238685" y="616020"/>
                    </a:cubicBezTo>
                    <a:cubicBezTo>
                      <a:pt x="225217" y="629488"/>
                      <a:pt x="204722" y="681017"/>
                      <a:pt x="201794" y="682188"/>
                    </a:cubicBezTo>
                    <a:cubicBezTo>
                      <a:pt x="172516" y="733717"/>
                      <a:pt x="176030" y="775292"/>
                      <a:pt x="180129" y="794615"/>
                    </a:cubicBezTo>
                    <a:cubicBezTo>
                      <a:pt x="183057" y="817452"/>
                      <a:pt x="194768" y="846145"/>
                      <a:pt x="194768" y="863126"/>
                    </a:cubicBezTo>
                    <a:cubicBezTo>
                      <a:pt x="194768" y="872495"/>
                      <a:pt x="122744" y="807497"/>
                      <a:pt x="96394" y="758311"/>
                    </a:cubicBezTo>
                    <a:cubicBezTo>
                      <a:pt x="79998" y="787589"/>
                      <a:pt x="82341" y="818037"/>
                      <a:pt x="92295" y="847315"/>
                    </a:cubicBezTo>
                    <a:cubicBezTo>
                      <a:pt x="108691" y="897088"/>
                      <a:pt x="139140" y="938077"/>
                      <a:pt x="181300" y="970283"/>
                    </a:cubicBezTo>
                    <a:cubicBezTo>
                      <a:pt x="185399" y="973796"/>
                      <a:pt x="190083" y="977310"/>
                      <a:pt x="195353" y="977895"/>
                    </a:cubicBezTo>
                    <a:cubicBezTo>
                      <a:pt x="228144" y="982580"/>
                      <a:pt x="236342" y="1006002"/>
                      <a:pt x="243370" y="1033523"/>
                    </a:cubicBezTo>
                    <a:cubicBezTo>
                      <a:pt x="253324" y="1073927"/>
                      <a:pt x="268548" y="1112574"/>
                      <a:pt x="292556" y="1147122"/>
                    </a:cubicBezTo>
                    <a:cubicBezTo>
                      <a:pt x="328861" y="1199237"/>
                      <a:pt x="382732" y="1229686"/>
                      <a:pt x="436018" y="1260134"/>
                    </a:cubicBezTo>
                    <a:cubicBezTo>
                      <a:pt x="454756" y="1270675"/>
                      <a:pt x="474079" y="1280044"/>
                      <a:pt x="493988" y="1287656"/>
                    </a:cubicBezTo>
                    <a:cubicBezTo>
                      <a:pt x="505114" y="1292340"/>
                      <a:pt x="517411" y="1297025"/>
                      <a:pt x="521510" y="1310493"/>
                    </a:cubicBezTo>
                    <a:cubicBezTo>
                      <a:pt x="524438" y="1345626"/>
                      <a:pt x="522095" y="1381345"/>
                      <a:pt x="523266" y="1416479"/>
                    </a:cubicBezTo>
                    <a:cubicBezTo>
                      <a:pt x="519753" y="1444000"/>
                      <a:pt x="519168" y="1471521"/>
                      <a:pt x="515068" y="1499043"/>
                    </a:cubicBezTo>
                    <a:cubicBezTo>
                      <a:pt x="509799" y="1536518"/>
                      <a:pt x="489304" y="1560526"/>
                      <a:pt x="452999" y="1570481"/>
                    </a:cubicBezTo>
                    <a:cubicBezTo>
                      <a:pt x="365165" y="1595074"/>
                      <a:pt x="277917" y="1622010"/>
                      <a:pt x="189498" y="1646018"/>
                    </a:cubicBezTo>
                    <a:cubicBezTo>
                      <a:pt x="143825" y="1650702"/>
                      <a:pt x="98736" y="1658315"/>
                      <a:pt x="56576" y="1676467"/>
                    </a:cubicBezTo>
                    <a:cubicBezTo>
                      <a:pt x="51306" y="1677052"/>
                      <a:pt x="44279" y="1679980"/>
                      <a:pt x="37838" y="1675881"/>
                    </a:cubicBezTo>
                    <a:close/>
                  </a:path>
                </a:pathLst>
              </a:custGeom>
              <a:solidFill>
                <a:srgbClr val="C09200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dirty="0"/>
                  <a:t>	</a:t>
                </a: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3D63CA4-465C-4193-95CE-BFFF4CE0868A}"/>
                  </a:ext>
                </a:extLst>
              </p:cNvPr>
              <p:cNvSpPr/>
              <p:nvPr/>
            </p:nvSpPr>
            <p:spPr>
              <a:xfrm>
                <a:off x="10255665" y="6262521"/>
                <a:ext cx="1780099" cy="392324"/>
              </a:xfrm>
              <a:custGeom>
                <a:avLst/>
                <a:gdLst>
                  <a:gd name="connsiteX0" fmla="*/ 1407028 w 1780099"/>
                  <a:gd name="connsiteY0" fmla="*/ 1171 h 392324"/>
                  <a:gd name="connsiteX1" fmla="*/ 1525897 w 1780099"/>
                  <a:gd name="connsiteY1" fmla="*/ 13468 h 392324"/>
                  <a:gd name="connsiteX2" fmla="*/ 1717375 w 1780099"/>
                  <a:gd name="connsiteY2" fmla="*/ 140534 h 392324"/>
                  <a:gd name="connsiteX3" fmla="*/ 1781201 w 1780099"/>
                  <a:gd name="connsiteY3" fmla="*/ 381785 h 392324"/>
                  <a:gd name="connsiteX4" fmla="*/ 1764219 w 1780099"/>
                  <a:gd name="connsiteY4" fmla="*/ 397009 h 392324"/>
                  <a:gd name="connsiteX5" fmla="*/ 1747824 w 1780099"/>
                  <a:gd name="connsiteY5" fmla="*/ 397009 h 392324"/>
                  <a:gd name="connsiteX6" fmla="*/ 26281 w 1780099"/>
                  <a:gd name="connsiteY6" fmla="*/ 397009 h 392324"/>
                  <a:gd name="connsiteX7" fmla="*/ 1687 w 1780099"/>
                  <a:gd name="connsiteY7" fmla="*/ 367731 h 392324"/>
                  <a:gd name="connsiteX8" fmla="*/ 229469 w 1780099"/>
                  <a:gd name="connsiteY8" fmla="*/ 36890 h 392324"/>
                  <a:gd name="connsiteX9" fmla="*/ 381715 w 1780099"/>
                  <a:gd name="connsiteY9" fmla="*/ 0 h 392324"/>
                  <a:gd name="connsiteX10" fmla="*/ 408065 w 1780099"/>
                  <a:gd name="connsiteY10" fmla="*/ 22837 h 392324"/>
                  <a:gd name="connsiteX11" fmla="*/ 723681 w 1780099"/>
                  <a:gd name="connsiteY11" fmla="*/ 247106 h 392324"/>
                  <a:gd name="connsiteX12" fmla="*/ 1176904 w 1780099"/>
                  <a:gd name="connsiteY12" fmla="*/ 197333 h 392324"/>
                  <a:gd name="connsiteX13" fmla="*/ 1384192 w 1780099"/>
                  <a:gd name="connsiteY13" fmla="*/ 21080 h 392324"/>
                  <a:gd name="connsiteX14" fmla="*/ 1407028 w 1780099"/>
                  <a:gd name="connsiteY14" fmla="*/ 1171 h 39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80099" h="392324">
                    <a:moveTo>
                      <a:pt x="1407028" y="1171"/>
                    </a:moveTo>
                    <a:cubicBezTo>
                      <a:pt x="1447432" y="-585"/>
                      <a:pt x="1486665" y="5856"/>
                      <a:pt x="1525897" y="13468"/>
                    </a:cubicBezTo>
                    <a:cubicBezTo>
                      <a:pt x="1603191" y="35134"/>
                      <a:pt x="1669944" y="74366"/>
                      <a:pt x="1717375" y="140534"/>
                    </a:cubicBezTo>
                    <a:cubicBezTo>
                      <a:pt x="1769489" y="212558"/>
                      <a:pt x="1787642" y="293951"/>
                      <a:pt x="1781201" y="381785"/>
                    </a:cubicBezTo>
                    <a:cubicBezTo>
                      <a:pt x="1780615" y="394081"/>
                      <a:pt x="1775930" y="398180"/>
                      <a:pt x="1764219" y="397009"/>
                    </a:cubicBezTo>
                    <a:cubicBezTo>
                      <a:pt x="1758950" y="396423"/>
                      <a:pt x="1753680" y="397009"/>
                      <a:pt x="1747824" y="397009"/>
                    </a:cubicBezTo>
                    <a:cubicBezTo>
                      <a:pt x="1173976" y="397009"/>
                      <a:pt x="600128" y="397009"/>
                      <a:pt x="26281" y="397009"/>
                    </a:cubicBezTo>
                    <a:cubicBezTo>
                      <a:pt x="-2412" y="397009"/>
                      <a:pt x="-1826" y="397009"/>
                      <a:pt x="1687" y="367731"/>
                    </a:cubicBezTo>
                    <a:cubicBezTo>
                      <a:pt x="18083" y="216071"/>
                      <a:pt x="92448" y="105401"/>
                      <a:pt x="229469" y="36890"/>
                    </a:cubicBezTo>
                    <a:cubicBezTo>
                      <a:pt x="278071" y="15810"/>
                      <a:pt x="328429" y="1757"/>
                      <a:pt x="381715" y="0"/>
                    </a:cubicBezTo>
                    <a:cubicBezTo>
                      <a:pt x="396939" y="0"/>
                      <a:pt x="401038" y="13468"/>
                      <a:pt x="408065" y="22837"/>
                    </a:cubicBezTo>
                    <a:cubicBezTo>
                      <a:pt x="490628" y="129409"/>
                      <a:pt x="594858" y="207873"/>
                      <a:pt x="723681" y="247106"/>
                    </a:cubicBezTo>
                    <a:cubicBezTo>
                      <a:pt x="881197" y="295122"/>
                      <a:pt x="1032857" y="278141"/>
                      <a:pt x="1176904" y="197333"/>
                    </a:cubicBezTo>
                    <a:cubicBezTo>
                      <a:pt x="1257711" y="152245"/>
                      <a:pt x="1325050" y="91933"/>
                      <a:pt x="1384192" y="21080"/>
                    </a:cubicBezTo>
                    <a:cubicBezTo>
                      <a:pt x="1391219" y="12882"/>
                      <a:pt x="1396489" y="4099"/>
                      <a:pt x="1407028" y="117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ED18EC0-CEA0-464A-947A-63269152E570}"/>
                  </a:ext>
                </a:extLst>
              </p:cNvPr>
              <p:cNvSpPr/>
              <p:nvPr/>
            </p:nvSpPr>
            <p:spPr>
              <a:xfrm>
                <a:off x="10603708" y="5246212"/>
                <a:ext cx="1036439" cy="339624"/>
              </a:xfrm>
              <a:custGeom>
                <a:avLst/>
                <a:gdLst>
                  <a:gd name="connsiteX0" fmla="*/ 1019752 w 1036439"/>
                  <a:gd name="connsiteY0" fmla="*/ 20859 h 339624"/>
                  <a:gd name="connsiteX1" fmla="*/ 899713 w 1036439"/>
                  <a:gd name="connsiteY1" fmla="*/ 3292 h 339624"/>
                  <a:gd name="connsiteX2" fmla="*/ 776160 w 1036439"/>
                  <a:gd name="connsiteY2" fmla="*/ 364 h 339624"/>
                  <a:gd name="connsiteX3" fmla="*/ 625671 w 1036439"/>
                  <a:gd name="connsiteY3" fmla="*/ 26129 h 339624"/>
                  <a:gd name="connsiteX4" fmla="*/ 571800 w 1036439"/>
                  <a:gd name="connsiteY4" fmla="*/ 80586 h 339624"/>
                  <a:gd name="connsiteX5" fmla="*/ 466985 w 1036439"/>
                  <a:gd name="connsiteY5" fmla="*/ 80586 h 339624"/>
                  <a:gd name="connsiteX6" fmla="*/ 413114 w 1036439"/>
                  <a:gd name="connsiteY6" fmla="*/ 26129 h 339624"/>
                  <a:gd name="connsiteX7" fmla="*/ 262624 w 1036439"/>
                  <a:gd name="connsiteY7" fmla="*/ 364 h 339624"/>
                  <a:gd name="connsiteX8" fmla="*/ 45382 w 1036439"/>
                  <a:gd name="connsiteY8" fmla="*/ 16760 h 339624"/>
                  <a:gd name="connsiteX9" fmla="*/ 18447 w 1036439"/>
                  <a:gd name="connsiteY9" fmla="*/ 21444 h 339624"/>
                  <a:gd name="connsiteX10" fmla="*/ 2051 w 1036439"/>
                  <a:gd name="connsiteY10" fmla="*/ 47209 h 339624"/>
                  <a:gd name="connsiteX11" fmla="*/ 23717 w 1036439"/>
                  <a:gd name="connsiteY11" fmla="*/ 99909 h 339624"/>
                  <a:gd name="connsiteX12" fmla="*/ 45968 w 1036439"/>
                  <a:gd name="connsiteY12" fmla="*/ 172518 h 339624"/>
                  <a:gd name="connsiteX13" fmla="*/ 150783 w 1036439"/>
                  <a:gd name="connsiteY13" fmla="*/ 318322 h 339624"/>
                  <a:gd name="connsiteX14" fmla="*/ 322352 w 1036439"/>
                  <a:gd name="connsiteY14" fmla="*/ 336475 h 339624"/>
                  <a:gd name="connsiteX15" fmla="*/ 477525 w 1036439"/>
                  <a:gd name="connsiteY15" fmla="*/ 161393 h 339624"/>
                  <a:gd name="connsiteX16" fmla="*/ 563602 w 1036439"/>
                  <a:gd name="connsiteY16" fmla="*/ 156708 h 339624"/>
                  <a:gd name="connsiteX17" fmla="*/ 708821 w 1036439"/>
                  <a:gd name="connsiteY17" fmla="*/ 335304 h 339624"/>
                  <a:gd name="connsiteX18" fmla="*/ 844085 w 1036439"/>
                  <a:gd name="connsiteY18" fmla="*/ 333547 h 339624"/>
                  <a:gd name="connsiteX19" fmla="*/ 996330 w 1036439"/>
                  <a:gd name="connsiteY19" fmla="*/ 161978 h 339624"/>
                  <a:gd name="connsiteX20" fmla="*/ 1013311 w 1036439"/>
                  <a:gd name="connsiteY20" fmla="*/ 108692 h 339624"/>
                  <a:gd name="connsiteX21" fmla="*/ 1038490 w 1036439"/>
                  <a:gd name="connsiteY21" fmla="*/ 47209 h 339624"/>
                  <a:gd name="connsiteX22" fmla="*/ 1019752 w 1036439"/>
                  <a:gd name="connsiteY22" fmla="*/ 20859 h 339624"/>
                  <a:gd name="connsiteX23" fmla="*/ 440049 w 1036439"/>
                  <a:gd name="connsiteY23" fmla="*/ 166077 h 339624"/>
                  <a:gd name="connsiteX24" fmla="*/ 294830 w 1036439"/>
                  <a:gd name="connsiteY24" fmla="*/ 315395 h 339624"/>
                  <a:gd name="connsiteX25" fmla="*/ 201141 w 1036439"/>
                  <a:gd name="connsiteY25" fmla="*/ 311881 h 339624"/>
                  <a:gd name="connsiteX26" fmla="*/ 91642 w 1036439"/>
                  <a:gd name="connsiteY26" fmla="*/ 222291 h 339624"/>
                  <a:gd name="connsiteX27" fmla="*/ 72318 w 1036439"/>
                  <a:gd name="connsiteY27" fmla="*/ 112206 h 339624"/>
                  <a:gd name="connsiteX28" fmla="*/ 154296 w 1036439"/>
                  <a:gd name="connsiteY28" fmla="*/ 39596 h 339624"/>
                  <a:gd name="connsiteX29" fmla="*/ 230419 w 1036439"/>
                  <a:gd name="connsiteY29" fmla="*/ 39596 h 339624"/>
                  <a:gd name="connsiteX30" fmla="*/ 351630 w 1036439"/>
                  <a:gd name="connsiteY30" fmla="*/ 47794 h 339624"/>
                  <a:gd name="connsiteX31" fmla="*/ 440049 w 1036439"/>
                  <a:gd name="connsiteY31" fmla="*/ 166077 h 339624"/>
                  <a:gd name="connsiteX32" fmla="*/ 949485 w 1036439"/>
                  <a:gd name="connsiteY32" fmla="*/ 215264 h 339624"/>
                  <a:gd name="connsiteX33" fmla="*/ 767377 w 1036439"/>
                  <a:gd name="connsiteY33" fmla="*/ 317152 h 339624"/>
                  <a:gd name="connsiteX34" fmla="*/ 656121 w 1036439"/>
                  <a:gd name="connsiteY34" fmla="*/ 284360 h 339624"/>
                  <a:gd name="connsiteX35" fmla="*/ 615717 w 1036439"/>
                  <a:gd name="connsiteY35" fmla="*/ 87027 h 339624"/>
                  <a:gd name="connsiteX36" fmla="*/ 650850 w 1036439"/>
                  <a:gd name="connsiteY36" fmla="*/ 58920 h 339624"/>
                  <a:gd name="connsiteX37" fmla="*/ 735756 w 1036439"/>
                  <a:gd name="connsiteY37" fmla="*/ 40182 h 339624"/>
                  <a:gd name="connsiteX38" fmla="*/ 883317 w 1036439"/>
                  <a:gd name="connsiteY38" fmla="*/ 40182 h 339624"/>
                  <a:gd name="connsiteX39" fmla="*/ 966467 w 1036439"/>
                  <a:gd name="connsiteY39" fmla="*/ 128016 h 339624"/>
                  <a:gd name="connsiteX40" fmla="*/ 949485 w 1036439"/>
                  <a:gd name="connsiteY40" fmla="*/ 215264 h 33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036439" h="339624">
                    <a:moveTo>
                      <a:pt x="1019752" y="20859"/>
                    </a:moveTo>
                    <a:cubicBezTo>
                      <a:pt x="979349" y="15589"/>
                      <a:pt x="939531" y="9147"/>
                      <a:pt x="899713" y="3292"/>
                    </a:cubicBezTo>
                    <a:cubicBezTo>
                      <a:pt x="858724" y="2121"/>
                      <a:pt x="817149" y="-807"/>
                      <a:pt x="776160" y="364"/>
                    </a:cubicBezTo>
                    <a:cubicBezTo>
                      <a:pt x="724631" y="950"/>
                      <a:pt x="673687" y="5048"/>
                      <a:pt x="625671" y="26129"/>
                    </a:cubicBezTo>
                    <a:cubicBezTo>
                      <a:pt x="600492" y="37254"/>
                      <a:pt x="577070" y="50722"/>
                      <a:pt x="571800" y="80586"/>
                    </a:cubicBezTo>
                    <a:cubicBezTo>
                      <a:pt x="570043" y="89369"/>
                      <a:pt x="468742" y="88784"/>
                      <a:pt x="466985" y="80586"/>
                    </a:cubicBezTo>
                    <a:cubicBezTo>
                      <a:pt x="461129" y="50722"/>
                      <a:pt x="438292" y="37254"/>
                      <a:pt x="413114" y="26129"/>
                    </a:cubicBezTo>
                    <a:cubicBezTo>
                      <a:pt x="365097" y="5048"/>
                      <a:pt x="313569" y="1535"/>
                      <a:pt x="262624" y="364"/>
                    </a:cubicBezTo>
                    <a:cubicBezTo>
                      <a:pt x="189430" y="-1978"/>
                      <a:pt x="117406" y="7391"/>
                      <a:pt x="45382" y="16760"/>
                    </a:cubicBezTo>
                    <a:cubicBezTo>
                      <a:pt x="36599" y="18517"/>
                      <a:pt x="27230" y="20859"/>
                      <a:pt x="18447" y="21444"/>
                    </a:cubicBezTo>
                    <a:cubicBezTo>
                      <a:pt x="1465" y="23201"/>
                      <a:pt x="-3219" y="29642"/>
                      <a:pt x="2051" y="47209"/>
                    </a:cubicBezTo>
                    <a:cubicBezTo>
                      <a:pt x="9663" y="75901"/>
                      <a:pt x="15519" y="89954"/>
                      <a:pt x="23717" y="99909"/>
                    </a:cubicBezTo>
                    <a:cubicBezTo>
                      <a:pt x="43040" y="123917"/>
                      <a:pt x="43040" y="149096"/>
                      <a:pt x="45968" y="172518"/>
                    </a:cubicBezTo>
                    <a:cubicBezTo>
                      <a:pt x="54751" y="240443"/>
                      <a:pt x="87543" y="290216"/>
                      <a:pt x="150783" y="318322"/>
                    </a:cubicBezTo>
                    <a:cubicBezTo>
                      <a:pt x="205826" y="342331"/>
                      <a:pt x="263796" y="346430"/>
                      <a:pt x="322352" y="336475"/>
                    </a:cubicBezTo>
                    <a:cubicBezTo>
                      <a:pt x="417798" y="320079"/>
                      <a:pt x="471669" y="258596"/>
                      <a:pt x="477525" y="161393"/>
                    </a:cubicBezTo>
                    <a:cubicBezTo>
                      <a:pt x="479867" y="127430"/>
                      <a:pt x="563602" y="134457"/>
                      <a:pt x="563602" y="156708"/>
                    </a:cubicBezTo>
                    <a:cubicBezTo>
                      <a:pt x="564187" y="249812"/>
                      <a:pt x="620402" y="317152"/>
                      <a:pt x="708821" y="335304"/>
                    </a:cubicBezTo>
                    <a:cubicBezTo>
                      <a:pt x="753909" y="344673"/>
                      <a:pt x="798997" y="343502"/>
                      <a:pt x="844085" y="333547"/>
                    </a:cubicBezTo>
                    <a:cubicBezTo>
                      <a:pt x="937189" y="313053"/>
                      <a:pt x="984619" y="258010"/>
                      <a:pt x="996330" y="161978"/>
                    </a:cubicBezTo>
                    <a:cubicBezTo>
                      <a:pt x="998673" y="143826"/>
                      <a:pt x="997501" y="123331"/>
                      <a:pt x="1013311" y="108692"/>
                    </a:cubicBezTo>
                    <a:cubicBezTo>
                      <a:pt x="1033806" y="92882"/>
                      <a:pt x="1030293" y="67703"/>
                      <a:pt x="1038490" y="47209"/>
                    </a:cubicBezTo>
                    <a:cubicBezTo>
                      <a:pt x="1044346" y="27300"/>
                      <a:pt x="1035562" y="23201"/>
                      <a:pt x="1019752" y="20859"/>
                    </a:cubicBezTo>
                    <a:close/>
                    <a:moveTo>
                      <a:pt x="440049" y="166077"/>
                    </a:moveTo>
                    <a:cubicBezTo>
                      <a:pt x="435950" y="251569"/>
                      <a:pt x="379736" y="308954"/>
                      <a:pt x="294830" y="315395"/>
                    </a:cubicBezTo>
                    <a:cubicBezTo>
                      <a:pt x="263211" y="317737"/>
                      <a:pt x="232176" y="318322"/>
                      <a:pt x="201141" y="311881"/>
                    </a:cubicBezTo>
                    <a:cubicBezTo>
                      <a:pt x="149027" y="300756"/>
                      <a:pt x="112722" y="270892"/>
                      <a:pt x="91642" y="222291"/>
                    </a:cubicBezTo>
                    <a:cubicBezTo>
                      <a:pt x="76417" y="187157"/>
                      <a:pt x="69976" y="150267"/>
                      <a:pt x="72318" y="112206"/>
                    </a:cubicBezTo>
                    <a:cubicBezTo>
                      <a:pt x="74075" y="74145"/>
                      <a:pt x="110379" y="41939"/>
                      <a:pt x="154296" y="39596"/>
                    </a:cubicBezTo>
                    <a:cubicBezTo>
                      <a:pt x="179475" y="38425"/>
                      <a:pt x="204655" y="39596"/>
                      <a:pt x="230419" y="39596"/>
                    </a:cubicBezTo>
                    <a:cubicBezTo>
                      <a:pt x="270822" y="37840"/>
                      <a:pt x="311812" y="37840"/>
                      <a:pt x="351630" y="47794"/>
                    </a:cubicBezTo>
                    <a:cubicBezTo>
                      <a:pt x="416627" y="63604"/>
                      <a:pt x="443562" y="98738"/>
                      <a:pt x="440049" y="166077"/>
                    </a:cubicBezTo>
                    <a:close/>
                    <a:moveTo>
                      <a:pt x="949485" y="215264"/>
                    </a:moveTo>
                    <a:cubicBezTo>
                      <a:pt x="922550" y="284946"/>
                      <a:pt x="868678" y="317152"/>
                      <a:pt x="767377" y="317152"/>
                    </a:cubicBezTo>
                    <a:cubicBezTo>
                      <a:pt x="734586" y="317737"/>
                      <a:pt x="693010" y="310710"/>
                      <a:pt x="656121" y="284360"/>
                    </a:cubicBezTo>
                    <a:cubicBezTo>
                      <a:pt x="598735" y="243371"/>
                      <a:pt x="579412" y="148510"/>
                      <a:pt x="615717" y="87027"/>
                    </a:cubicBezTo>
                    <a:cubicBezTo>
                      <a:pt x="623915" y="72973"/>
                      <a:pt x="636211" y="64775"/>
                      <a:pt x="650850" y="58920"/>
                    </a:cubicBezTo>
                    <a:cubicBezTo>
                      <a:pt x="677786" y="47794"/>
                      <a:pt x="706478" y="41939"/>
                      <a:pt x="735756" y="40182"/>
                    </a:cubicBezTo>
                    <a:cubicBezTo>
                      <a:pt x="784943" y="36669"/>
                      <a:pt x="834131" y="37254"/>
                      <a:pt x="883317" y="40182"/>
                    </a:cubicBezTo>
                    <a:cubicBezTo>
                      <a:pt x="934261" y="43110"/>
                      <a:pt x="967052" y="77658"/>
                      <a:pt x="966467" y="128016"/>
                    </a:cubicBezTo>
                    <a:cubicBezTo>
                      <a:pt x="965881" y="158465"/>
                      <a:pt x="960026" y="187157"/>
                      <a:pt x="949485" y="215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695FAA-D295-47FC-B239-897948929260}"/>
              </a:ext>
            </a:extLst>
          </p:cNvPr>
          <p:cNvGrpSpPr/>
          <p:nvPr/>
        </p:nvGrpSpPr>
        <p:grpSpPr>
          <a:xfrm>
            <a:off x="4245549" y="2221047"/>
            <a:ext cx="1232184" cy="1232184"/>
            <a:chOff x="7542250" y="1837207"/>
            <a:chExt cx="1468221" cy="14682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5282217-D7B3-49FE-A24C-E9CBBE3ECE19}"/>
                </a:ext>
              </a:extLst>
            </p:cNvPr>
            <p:cNvSpPr/>
            <p:nvPr/>
          </p:nvSpPr>
          <p:spPr>
            <a:xfrm>
              <a:off x="7542250" y="1837207"/>
              <a:ext cx="1468221" cy="14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85AE733-A4E0-4DEF-A857-E0657C99BCD3}"/>
                </a:ext>
              </a:extLst>
            </p:cNvPr>
            <p:cNvGrpSpPr/>
            <p:nvPr/>
          </p:nvGrpSpPr>
          <p:grpSpPr>
            <a:xfrm>
              <a:off x="7792152" y="2049096"/>
              <a:ext cx="968417" cy="1044442"/>
              <a:chOff x="7505528" y="4464029"/>
              <a:chExt cx="2031890" cy="2191402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0478CA1-CA13-4E1C-9922-09B9905FE569}"/>
                  </a:ext>
                </a:extLst>
              </p:cNvPr>
              <p:cNvSpPr/>
              <p:nvPr/>
            </p:nvSpPr>
            <p:spPr>
              <a:xfrm>
                <a:off x="7929965" y="4622475"/>
                <a:ext cx="1182829" cy="1879644"/>
              </a:xfrm>
              <a:custGeom>
                <a:avLst/>
                <a:gdLst>
                  <a:gd name="connsiteX0" fmla="*/ 1174422 w 1182829"/>
                  <a:gd name="connsiteY0" fmla="*/ 672117 h 1879644"/>
                  <a:gd name="connsiteX1" fmla="*/ 1112352 w 1182829"/>
                  <a:gd name="connsiteY1" fmla="*/ 617074 h 1879644"/>
                  <a:gd name="connsiteX2" fmla="*/ 1101812 w 1182829"/>
                  <a:gd name="connsiteY2" fmla="*/ 599508 h 1879644"/>
                  <a:gd name="connsiteX3" fmla="*/ 1054968 w 1182829"/>
                  <a:gd name="connsiteY3" fmla="*/ 302044 h 1879644"/>
                  <a:gd name="connsiteX4" fmla="*/ 943712 w 1182829"/>
                  <a:gd name="connsiteY4" fmla="*/ 123448 h 1879644"/>
                  <a:gd name="connsiteX5" fmla="*/ 809033 w 1182829"/>
                  <a:gd name="connsiteY5" fmla="*/ 37371 h 1879644"/>
                  <a:gd name="connsiteX6" fmla="*/ 441887 w 1182829"/>
                  <a:gd name="connsiteY6" fmla="*/ 23903 h 1879644"/>
                  <a:gd name="connsiteX7" fmla="*/ 219375 w 1182829"/>
                  <a:gd name="connsiteY7" fmla="*/ 134574 h 1879644"/>
                  <a:gd name="connsiteX8" fmla="*/ 129785 w 1182829"/>
                  <a:gd name="connsiteY8" fmla="*/ 285063 h 1879644"/>
                  <a:gd name="connsiteX9" fmla="*/ 84696 w 1182829"/>
                  <a:gd name="connsiteY9" fmla="*/ 613561 h 1879644"/>
                  <a:gd name="connsiteX10" fmla="*/ 5060 w 1182829"/>
                  <a:gd name="connsiteY10" fmla="*/ 687927 h 1879644"/>
                  <a:gd name="connsiteX11" fmla="*/ 125686 w 1182829"/>
                  <a:gd name="connsiteY11" fmla="*/ 953185 h 1879644"/>
                  <a:gd name="connsiteX12" fmla="*/ 135054 w 1182829"/>
                  <a:gd name="connsiteY12" fmla="*/ 961969 h 1879644"/>
                  <a:gd name="connsiteX13" fmla="*/ 163161 w 1182829"/>
                  <a:gd name="connsiteY13" fmla="*/ 1058000 h 1879644"/>
                  <a:gd name="connsiteX14" fmla="*/ 315406 w 1182829"/>
                  <a:gd name="connsiteY14" fmla="*/ 1238353 h 1879644"/>
                  <a:gd name="connsiteX15" fmla="*/ 373377 w 1182829"/>
                  <a:gd name="connsiteY15" fmla="*/ 1282855 h 1879644"/>
                  <a:gd name="connsiteX16" fmla="*/ 364008 w 1182829"/>
                  <a:gd name="connsiteY16" fmla="*/ 1419876 h 1879644"/>
                  <a:gd name="connsiteX17" fmla="*/ 304281 w 1182829"/>
                  <a:gd name="connsiteY17" fmla="*/ 1492485 h 1879644"/>
                  <a:gd name="connsiteX18" fmla="*/ 257436 w 1182829"/>
                  <a:gd name="connsiteY18" fmla="*/ 1510052 h 1879644"/>
                  <a:gd name="connsiteX19" fmla="*/ 371620 w 1182829"/>
                  <a:gd name="connsiteY19" fmla="*/ 1686891 h 1879644"/>
                  <a:gd name="connsiteX20" fmla="*/ 541432 w 1182829"/>
                  <a:gd name="connsiteY20" fmla="*/ 1861387 h 1879644"/>
                  <a:gd name="connsiteX21" fmla="*/ 648004 w 1182829"/>
                  <a:gd name="connsiteY21" fmla="*/ 1868414 h 1879644"/>
                  <a:gd name="connsiteX22" fmla="*/ 725883 w 1182829"/>
                  <a:gd name="connsiteY22" fmla="*/ 1809858 h 1879644"/>
                  <a:gd name="connsiteX23" fmla="*/ 927316 w 1182829"/>
                  <a:gd name="connsiteY23" fmla="*/ 1510637 h 1879644"/>
                  <a:gd name="connsiteX24" fmla="*/ 886326 w 1182829"/>
                  <a:gd name="connsiteY24" fmla="*/ 1495999 h 1879644"/>
                  <a:gd name="connsiteX25" fmla="*/ 817816 w 1182829"/>
                  <a:gd name="connsiteY25" fmla="*/ 1410507 h 1879644"/>
                  <a:gd name="connsiteX26" fmla="*/ 817231 w 1182829"/>
                  <a:gd name="connsiteY26" fmla="*/ 1288125 h 1879644"/>
                  <a:gd name="connsiteX27" fmla="*/ 1029788 w 1182829"/>
                  <a:gd name="connsiteY27" fmla="*/ 1000615 h 1879644"/>
                  <a:gd name="connsiteX28" fmla="*/ 1037986 w 1182829"/>
                  <a:gd name="connsiteY28" fmla="*/ 968995 h 1879644"/>
                  <a:gd name="connsiteX29" fmla="*/ 1050283 w 1182829"/>
                  <a:gd name="connsiteY29" fmla="*/ 954942 h 1879644"/>
                  <a:gd name="connsiteX30" fmla="*/ 1107083 w 1182829"/>
                  <a:gd name="connsiteY30" fmla="*/ 918637 h 1879644"/>
                  <a:gd name="connsiteX31" fmla="*/ 1179691 w 1182829"/>
                  <a:gd name="connsiteY31" fmla="*/ 776346 h 1879644"/>
                  <a:gd name="connsiteX32" fmla="*/ 1174422 w 1182829"/>
                  <a:gd name="connsiteY32" fmla="*/ 672117 h 18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182829" h="1879644">
                    <a:moveTo>
                      <a:pt x="1174422" y="672117"/>
                    </a:moveTo>
                    <a:cubicBezTo>
                      <a:pt x="1163296" y="644010"/>
                      <a:pt x="1145729" y="620588"/>
                      <a:pt x="1112352" y="617074"/>
                    </a:cubicBezTo>
                    <a:cubicBezTo>
                      <a:pt x="1097713" y="615903"/>
                      <a:pt x="1102983" y="606534"/>
                      <a:pt x="1101812" y="599508"/>
                    </a:cubicBezTo>
                    <a:cubicBezTo>
                      <a:pt x="1091858" y="600093"/>
                      <a:pt x="1074877" y="360014"/>
                      <a:pt x="1054968" y="302044"/>
                    </a:cubicBezTo>
                    <a:cubicBezTo>
                      <a:pt x="1037401" y="251100"/>
                      <a:pt x="965377" y="149213"/>
                      <a:pt x="943712" y="123448"/>
                    </a:cubicBezTo>
                    <a:cubicBezTo>
                      <a:pt x="915604" y="89486"/>
                      <a:pt x="850022" y="53767"/>
                      <a:pt x="809033" y="37371"/>
                    </a:cubicBezTo>
                    <a:cubicBezTo>
                      <a:pt x="686066" y="-11816"/>
                      <a:pt x="567197" y="-8303"/>
                      <a:pt x="441887" y="23903"/>
                    </a:cubicBezTo>
                    <a:cubicBezTo>
                      <a:pt x="371620" y="42056"/>
                      <a:pt x="285543" y="77775"/>
                      <a:pt x="219375" y="134574"/>
                    </a:cubicBezTo>
                    <a:cubicBezTo>
                      <a:pt x="197709" y="152726"/>
                      <a:pt x="140325" y="258127"/>
                      <a:pt x="129785" y="285063"/>
                    </a:cubicBezTo>
                    <a:cubicBezTo>
                      <a:pt x="110461" y="333664"/>
                      <a:pt x="80597" y="612976"/>
                      <a:pt x="84696" y="613561"/>
                    </a:cubicBezTo>
                    <a:cubicBezTo>
                      <a:pt x="40779" y="619417"/>
                      <a:pt x="16186" y="646352"/>
                      <a:pt x="5060" y="687927"/>
                    </a:cubicBezTo>
                    <a:cubicBezTo>
                      <a:pt x="-18362" y="778103"/>
                      <a:pt x="42536" y="912196"/>
                      <a:pt x="125686" y="953185"/>
                    </a:cubicBezTo>
                    <a:cubicBezTo>
                      <a:pt x="129785" y="955528"/>
                      <a:pt x="134469" y="956698"/>
                      <a:pt x="135054" y="961969"/>
                    </a:cubicBezTo>
                    <a:cubicBezTo>
                      <a:pt x="137982" y="978950"/>
                      <a:pt x="158477" y="1051559"/>
                      <a:pt x="163161" y="1058000"/>
                    </a:cubicBezTo>
                    <a:cubicBezTo>
                      <a:pt x="197124" y="1130610"/>
                      <a:pt x="252166" y="1187994"/>
                      <a:pt x="315406" y="1238353"/>
                    </a:cubicBezTo>
                    <a:cubicBezTo>
                      <a:pt x="334730" y="1253577"/>
                      <a:pt x="355810" y="1265874"/>
                      <a:pt x="373377" y="1282855"/>
                    </a:cubicBezTo>
                    <a:cubicBezTo>
                      <a:pt x="370449" y="1328528"/>
                      <a:pt x="371620" y="1374202"/>
                      <a:pt x="364008" y="1419876"/>
                    </a:cubicBezTo>
                    <a:cubicBezTo>
                      <a:pt x="357567" y="1456766"/>
                      <a:pt x="341171" y="1483116"/>
                      <a:pt x="304281" y="1492485"/>
                    </a:cubicBezTo>
                    <a:cubicBezTo>
                      <a:pt x="288471" y="1496584"/>
                      <a:pt x="272661" y="1504196"/>
                      <a:pt x="257436" y="1510052"/>
                    </a:cubicBezTo>
                    <a:cubicBezTo>
                      <a:pt x="289642" y="1573292"/>
                      <a:pt x="328289" y="1631848"/>
                      <a:pt x="371620" y="1686891"/>
                    </a:cubicBezTo>
                    <a:cubicBezTo>
                      <a:pt x="421978" y="1751302"/>
                      <a:pt x="474679" y="1813957"/>
                      <a:pt x="541432" y="1861387"/>
                    </a:cubicBezTo>
                    <a:cubicBezTo>
                      <a:pt x="575980" y="1885395"/>
                      <a:pt x="610528" y="1888323"/>
                      <a:pt x="648004" y="1868414"/>
                    </a:cubicBezTo>
                    <a:cubicBezTo>
                      <a:pt x="677282" y="1853189"/>
                      <a:pt x="703047" y="1833866"/>
                      <a:pt x="725883" y="1809858"/>
                    </a:cubicBezTo>
                    <a:cubicBezTo>
                      <a:pt x="811375" y="1723195"/>
                      <a:pt x="871102" y="1618380"/>
                      <a:pt x="927316" y="1510637"/>
                    </a:cubicBezTo>
                    <a:cubicBezTo>
                      <a:pt x="913848" y="1505367"/>
                      <a:pt x="900380" y="1499512"/>
                      <a:pt x="886326" y="1495999"/>
                    </a:cubicBezTo>
                    <a:cubicBezTo>
                      <a:pt x="842995" y="1484873"/>
                      <a:pt x="823672" y="1454424"/>
                      <a:pt x="817816" y="1410507"/>
                    </a:cubicBezTo>
                    <a:cubicBezTo>
                      <a:pt x="813132" y="1370689"/>
                      <a:pt x="815474" y="1289296"/>
                      <a:pt x="817231" y="1288125"/>
                    </a:cubicBezTo>
                    <a:cubicBezTo>
                      <a:pt x="926145" y="1219615"/>
                      <a:pt x="1004610" y="1129438"/>
                      <a:pt x="1029788" y="1000615"/>
                    </a:cubicBezTo>
                    <a:cubicBezTo>
                      <a:pt x="1033888" y="990661"/>
                      <a:pt x="1035059" y="979535"/>
                      <a:pt x="1037986" y="968995"/>
                    </a:cubicBezTo>
                    <a:cubicBezTo>
                      <a:pt x="1040329" y="961969"/>
                      <a:pt x="1040914" y="956113"/>
                      <a:pt x="1050283" y="954942"/>
                    </a:cubicBezTo>
                    <a:cubicBezTo>
                      <a:pt x="1074877" y="952014"/>
                      <a:pt x="1091858" y="936204"/>
                      <a:pt x="1107083" y="918637"/>
                    </a:cubicBezTo>
                    <a:cubicBezTo>
                      <a:pt x="1142802" y="877648"/>
                      <a:pt x="1167980" y="830218"/>
                      <a:pt x="1179691" y="776346"/>
                    </a:cubicBezTo>
                    <a:cubicBezTo>
                      <a:pt x="1187889" y="741213"/>
                      <a:pt x="1188475" y="706079"/>
                      <a:pt x="1174422" y="672117"/>
                    </a:cubicBezTo>
                    <a:close/>
                  </a:path>
                </a:pathLst>
              </a:custGeom>
              <a:solidFill>
                <a:srgbClr val="99867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DAFA3BA-301D-4104-817A-53A4C41A57B9}"/>
                  </a:ext>
                </a:extLst>
              </p:cNvPr>
              <p:cNvSpPr/>
              <p:nvPr/>
            </p:nvSpPr>
            <p:spPr>
              <a:xfrm>
                <a:off x="7505528" y="6134284"/>
                <a:ext cx="2031890" cy="521147"/>
              </a:xfrm>
              <a:custGeom>
                <a:avLst/>
                <a:gdLst>
                  <a:gd name="connsiteX0" fmla="*/ 1352337 w 2031889"/>
                  <a:gd name="connsiteY0" fmla="*/ 0 h 521147"/>
                  <a:gd name="connsiteX1" fmla="*/ 1485260 w 2031889"/>
                  <a:gd name="connsiteY1" fmla="*/ 42160 h 521147"/>
                  <a:gd name="connsiteX2" fmla="*/ 1774526 w 2031889"/>
                  <a:gd name="connsiteY2" fmla="*/ 137606 h 521147"/>
                  <a:gd name="connsiteX3" fmla="*/ 2026316 w 2031889"/>
                  <a:gd name="connsiteY3" fmla="*/ 463177 h 521147"/>
                  <a:gd name="connsiteX4" fmla="*/ 2032757 w 2031889"/>
                  <a:gd name="connsiteY4" fmla="*/ 510022 h 521147"/>
                  <a:gd name="connsiteX5" fmla="*/ 2018704 w 2031889"/>
                  <a:gd name="connsiteY5" fmla="*/ 525832 h 521147"/>
                  <a:gd name="connsiteX6" fmla="*/ 2006993 w 2031889"/>
                  <a:gd name="connsiteY6" fmla="*/ 525832 h 521147"/>
                  <a:gd name="connsiteX7" fmla="*/ 26632 w 2031889"/>
                  <a:gd name="connsiteY7" fmla="*/ 525832 h 521147"/>
                  <a:gd name="connsiteX8" fmla="*/ 2038 w 2031889"/>
                  <a:gd name="connsiteY8" fmla="*/ 495968 h 521147"/>
                  <a:gd name="connsiteX9" fmla="*/ 84017 w 2031889"/>
                  <a:gd name="connsiteY9" fmla="*/ 273456 h 521147"/>
                  <a:gd name="connsiteX10" fmla="*/ 280765 w 2031889"/>
                  <a:gd name="connsiteY10" fmla="*/ 128823 h 521147"/>
                  <a:gd name="connsiteX11" fmla="*/ 655523 w 2031889"/>
                  <a:gd name="connsiteY11" fmla="*/ 6441 h 521147"/>
                  <a:gd name="connsiteX12" fmla="*/ 681873 w 2031889"/>
                  <a:gd name="connsiteY12" fmla="*/ 0 h 521147"/>
                  <a:gd name="connsiteX13" fmla="*/ 722276 w 2031889"/>
                  <a:gd name="connsiteY13" fmla="*/ 59141 h 521147"/>
                  <a:gd name="connsiteX14" fmla="*/ 953572 w 2031889"/>
                  <a:gd name="connsiteY14" fmla="*/ 329670 h 521147"/>
                  <a:gd name="connsiteX15" fmla="*/ 1085323 w 2031889"/>
                  <a:gd name="connsiteY15" fmla="*/ 339038 h 521147"/>
                  <a:gd name="connsiteX16" fmla="*/ 1214731 w 2031889"/>
                  <a:gd name="connsiteY16" fmla="*/ 212558 h 521147"/>
                  <a:gd name="connsiteX17" fmla="*/ 1332429 w 2031889"/>
                  <a:gd name="connsiteY17" fmla="*/ 23422 h 521147"/>
                  <a:gd name="connsiteX18" fmla="*/ 1352337 w 2031889"/>
                  <a:gd name="connsiteY18" fmla="*/ 0 h 52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031889" h="521147">
                    <a:moveTo>
                      <a:pt x="1352337" y="0"/>
                    </a:moveTo>
                    <a:cubicBezTo>
                      <a:pt x="1398011" y="10540"/>
                      <a:pt x="1441343" y="28107"/>
                      <a:pt x="1485260" y="42160"/>
                    </a:cubicBezTo>
                    <a:cubicBezTo>
                      <a:pt x="1581877" y="73780"/>
                      <a:pt x="1679665" y="101302"/>
                      <a:pt x="1774526" y="137606"/>
                    </a:cubicBezTo>
                    <a:cubicBezTo>
                      <a:pt x="1920330" y="193234"/>
                      <a:pt x="1998795" y="308589"/>
                      <a:pt x="2026316" y="463177"/>
                    </a:cubicBezTo>
                    <a:cubicBezTo>
                      <a:pt x="2029244" y="478401"/>
                      <a:pt x="2029244" y="494797"/>
                      <a:pt x="2032757" y="510022"/>
                    </a:cubicBezTo>
                    <a:cubicBezTo>
                      <a:pt x="2036270" y="524661"/>
                      <a:pt x="2029829" y="526418"/>
                      <a:pt x="2018704" y="525832"/>
                    </a:cubicBezTo>
                    <a:cubicBezTo>
                      <a:pt x="2014605" y="525832"/>
                      <a:pt x="2011091" y="525832"/>
                      <a:pt x="2006993" y="525832"/>
                    </a:cubicBezTo>
                    <a:cubicBezTo>
                      <a:pt x="1347068" y="525832"/>
                      <a:pt x="686557" y="525832"/>
                      <a:pt x="26632" y="525832"/>
                    </a:cubicBezTo>
                    <a:cubicBezTo>
                      <a:pt x="-2646" y="525832"/>
                      <a:pt x="-2060" y="525832"/>
                      <a:pt x="2038" y="495968"/>
                    </a:cubicBezTo>
                    <a:cubicBezTo>
                      <a:pt x="13164" y="415161"/>
                      <a:pt x="36587" y="339624"/>
                      <a:pt x="84017" y="273456"/>
                    </a:cubicBezTo>
                    <a:cubicBezTo>
                      <a:pt x="134375" y="203189"/>
                      <a:pt x="199372" y="153416"/>
                      <a:pt x="280765" y="128823"/>
                    </a:cubicBezTo>
                    <a:cubicBezTo>
                      <a:pt x="406660" y="90762"/>
                      <a:pt x="530213" y="46845"/>
                      <a:pt x="655523" y="6441"/>
                    </a:cubicBezTo>
                    <a:cubicBezTo>
                      <a:pt x="664306" y="3513"/>
                      <a:pt x="673089" y="2342"/>
                      <a:pt x="681873" y="0"/>
                    </a:cubicBezTo>
                    <a:cubicBezTo>
                      <a:pt x="702367" y="14639"/>
                      <a:pt x="709394" y="39232"/>
                      <a:pt x="722276" y="59141"/>
                    </a:cubicBezTo>
                    <a:cubicBezTo>
                      <a:pt x="787859" y="159858"/>
                      <a:pt x="859882" y="254718"/>
                      <a:pt x="953572" y="329670"/>
                    </a:cubicBezTo>
                    <a:cubicBezTo>
                      <a:pt x="996318" y="364217"/>
                      <a:pt x="1039063" y="368316"/>
                      <a:pt x="1085323" y="339038"/>
                    </a:cubicBezTo>
                    <a:cubicBezTo>
                      <a:pt x="1137437" y="306247"/>
                      <a:pt x="1177841" y="261159"/>
                      <a:pt x="1214731" y="212558"/>
                    </a:cubicBezTo>
                    <a:cubicBezTo>
                      <a:pt x="1259234" y="153416"/>
                      <a:pt x="1298466" y="90176"/>
                      <a:pt x="1332429" y="23422"/>
                    </a:cubicBezTo>
                    <a:cubicBezTo>
                      <a:pt x="1337698" y="13468"/>
                      <a:pt x="1342383" y="4099"/>
                      <a:pt x="1352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7FC3BCA-09C8-4DD2-8E93-1BFD1B0BCF04}"/>
                  </a:ext>
                </a:extLst>
              </p:cNvPr>
              <p:cNvSpPr/>
              <p:nvPr/>
            </p:nvSpPr>
            <p:spPr>
              <a:xfrm>
                <a:off x="7984359" y="4464029"/>
                <a:ext cx="1059862" cy="1100851"/>
              </a:xfrm>
              <a:custGeom>
                <a:avLst/>
                <a:gdLst>
                  <a:gd name="connsiteX0" fmla="*/ 1048004 w 1059861"/>
                  <a:gd name="connsiteY0" fmla="*/ 757953 h 1100850"/>
                  <a:gd name="connsiteX1" fmla="*/ 960755 w 1059861"/>
                  <a:gd name="connsiteY1" fmla="*/ 1048976 h 1100850"/>
                  <a:gd name="connsiteX2" fmla="*/ 959584 w 1059861"/>
                  <a:gd name="connsiteY2" fmla="*/ 972268 h 1100850"/>
                  <a:gd name="connsiteX3" fmla="*/ 984178 w 1059861"/>
                  <a:gd name="connsiteY3" fmla="*/ 727505 h 1100850"/>
                  <a:gd name="connsiteX4" fmla="*/ 949044 w 1059861"/>
                  <a:gd name="connsiteY4" fmla="*/ 534270 h 1100850"/>
                  <a:gd name="connsiteX5" fmla="*/ 927379 w 1059861"/>
                  <a:gd name="connsiteY5" fmla="*/ 478642 h 1100850"/>
                  <a:gd name="connsiteX6" fmla="*/ 868823 w 1059861"/>
                  <a:gd name="connsiteY6" fmla="*/ 418329 h 1100850"/>
                  <a:gd name="connsiteX7" fmla="*/ 648653 w 1059861"/>
                  <a:gd name="connsiteY7" fmla="*/ 365043 h 1100850"/>
                  <a:gd name="connsiteX8" fmla="*/ 348261 w 1059861"/>
                  <a:gd name="connsiteY8" fmla="*/ 373827 h 1100850"/>
                  <a:gd name="connsiteX9" fmla="*/ 195430 w 1059861"/>
                  <a:gd name="connsiteY9" fmla="*/ 421843 h 1100850"/>
                  <a:gd name="connsiteX10" fmla="*/ 155026 w 1059861"/>
                  <a:gd name="connsiteY10" fmla="*/ 464003 h 1100850"/>
                  <a:gd name="connsiteX11" fmla="*/ 91786 w 1059861"/>
                  <a:gd name="connsiteY11" fmla="*/ 672462 h 1100850"/>
                  <a:gd name="connsiteX12" fmla="*/ 96470 w 1059861"/>
                  <a:gd name="connsiteY12" fmla="*/ 824122 h 1100850"/>
                  <a:gd name="connsiteX13" fmla="*/ 105254 w 1059861"/>
                  <a:gd name="connsiteY13" fmla="*/ 1102262 h 1100850"/>
                  <a:gd name="connsiteX14" fmla="*/ 30888 w 1059861"/>
                  <a:gd name="connsiteY14" fmla="*/ 770836 h 1100850"/>
                  <a:gd name="connsiteX15" fmla="*/ 1024 w 1059861"/>
                  <a:gd name="connsiteY15" fmla="*/ 550666 h 1100850"/>
                  <a:gd name="connsiteX16" fmla="*/ 9222 w 1059861"/>
                  <a:gd name="connsiteY16" fmla="*/ 403690 h 1100850"/>
                  <a:gd name="connsiteX17" fmla="*/ 127505 w 1059861"/>
                  <a:gd name="connsiteY17" fmla="*/ 161854 h 1100850"/>
                  <a:gd name="connsiteX18" fmla="*/ 299074 w 1059861"/>
                  <a:gd name="connsiteY18" fmla="*/ 47085 h 1100850"/>
                  <a:gd name="connsiteX19" fmla="*/ 810852 w 1059861"/>
                  <a:gd name="connsiteY19" fmla="*/ 55868 h 1100850"/>
                  <a:gd name="connsiteX20" fmla="*/ 1032194 w 1059861"/>
                  <a:gd name="connsiteY20" fmla="*/ 321127 h 1100850"/>
                  <a:gd name="connsiteX21" fmla="*/ 1048004 w 1059861"/>
                  <a:gd name="connsiteY21" fmla="*/ 757953 h 110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59861" h="1100850">
                    <a:moveTo>
                      <a:pt x="1048004" y="757953"/>
                    </a:moveTo>
                    <a:cubicBezTo>
                      <a:pt x="1028095" y="857498"/>
                      <a:pt x="991790" y="952359"/>
                      <a:pt x="960755" y="1048976"/>
                    </a:cubicBezTo>
                    <a:cubicBezTo>
                      <a:pt x="956071" y="1023212"/>
                      <a:pt x="956657" y="998033"/>
                      <a:pt x="959584" y="972268"/>
                    </a:cubicBezTo>
                    <a:cubicBezTo>
                      <a:pt x="967782" y="890875"/>
                      <a:pt x="975394" y="808897"/>
                      <a:pt x="984178" y="727505"/>
                    </a:cubicBezTo>
                    <a:cubicBezTo>
                      <a:pt x="991790" y="659580"/>
                      <a:pt x="970710" y="596925"/>
                      <a:pt x="949044" y="534270"/>
                    </a:cubicBezTo>
                    <a:cubicBezTo>
                      <a:pt x="942603" y="515532"/>
                      <a:pt x="932649" y="497380"/>
                      <a:pt x="927379" y="478642"/>
                    </a:cubicBezTo>
                    <a:cubicBezTo>
                      <a:pt x="918595" y="447607"/>
                      <a:pt x="896929" y="431212"/>
                      <a:pt x="868823" y="418329"/>
                    </a:cubicBezTo>
                    <a:cubicBezTo>
                      <a:pt x="798556" y="386123"/>
                      <a:pt x="724189" y="372656"/>
                      <a:pt x="648653" y="365043"/>
                    </a:cubicBezTo>
                    <a:cubicBezTo>
                      <a:pt x="548522" y="355089"/>
                      <a:pt x="447806" y="356845"/>
                      <a:pt x="348261" y="373827"/>
                    </a:cubicBezTo>
                    <a:cubicBezTo>
                      <a:pt x="294975" y="383196"/>
                      <a:pt x="243446" y="396078"/>
                      <a:pt x="195430" y="421843"/>
                    </a:cubicBezTo>
                    <a:cubicBezTo>
                      <a:pt x="177277" y="431797"/>
                      <a:pt x="163224" y="444094"/>
                      <a:pt x="155026" y="464003"/>
                    </a:cubicBezTo>
                    <a:cubicBezTo>
                      <a:pt x="127505" y="531928"/>
                      <a:pt x="100569" y="599267"/>
                      <a:pt x="91786" y="672462"/>
                    </a:cubicBezTo>
                    <a:cubicBezTo>
                      <a:pt x="85930" y="722820"/>
                      <a:pt x="93543" y="773764"/>
                      <a:pt x="96470" y="824122"/>
                    </a:cubicBezTo>
                    <a:cubicBezTo>
                      <a:pt x="101155" y="916640"/>
                      <a:pt x="112281" y="1009158"/>
                      <a:pt x="105254" y="1102262"/>
                    </a:cubicBezTo>
                    <a:cubicBezTo>
                      <a:pt x="73048" y="993348"/>
                      <a:pt x="51968" y="882092"/>
                      <a:pt x="30888" y="770836"/>
                    </a:cubicBezTo>
                    <a:cubicBezTo>
                      <a:pt x="15663" y="697641"/>
                      <a:pt x="-4831" y="624446"/>
                      <a:pt x="1024" y="550666"/>
                    </a:cubicBezTo>
                    <a:cubicBezTo>
                      <a:pt x="5123" y="501479"/>
                      <a:pt x="8637" y="452877"/>
                      <a:pt x="9222" y="403690"/>
                    </a:cubicBezTo>
                    <a:cubicBezTo>
                      <a:pt x="10393" y="310587"/>
                      <a:pt x="73048" y="233878"/>
                      <a:pt x="127505" y="161854"/>
                    </a:cubicBezTo>
                    <a:cubicBezTo>
                      <a:pt x="172008" y="103299"/>
                      <a:pt x="233491" y="72264"/>
                      <a:pt x="299074" y="47085"/>
                    </a:cubicBezTo>
                    <a:cubicBezTo>
                      <a:pt x="470643" y="-18498"/>
                      <a:pt x="642211" y="-15570"/>
                      <a:pt x="810852" y="55868"/>
                    </a:cubicBezTo>
                    <a:cubicBezTo>
                      <a:pt x="929135" y="105641"/>
                      <a:pt x="1002330" y="195817"/>
                      <a:pt x="1032194" y="321127"/>
                    </a:cubicBezTo>
                    <a:cubicBezTo>
                      <a:pt x="1066741" y="466345"/>
                      <a:pt x="1073183" y="611564"/>
                      <a:pt x="1048004" y="757953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0B5FE92-8AC5-4716-A408-89AE5E8E495F}"/>
                  </a:ext>
                </a:extLst>
              </p:cNvPr>
              <p:cNvSpPr/>
              <p:nvPr/>
            </p:nvSpPr>
            <p:spPr>
              <a:xfrm>
                <a:off x="8076145" y="5624110"/>
                <a:ext cx="878338" cy="363047"/>
              </a:xfrm>
              <a:custGeom>
                <a:avLst/>
                <a:gdLst>
                  <a:gd name="connsiteX0" fmla="*/ 668708 w 878338"/>
                  <a:gd name="connsiteY0" fmla="*/ 295859 h 363046"/>
                  <a:gd name="connsiteX1" fmla="*/ 247106 w 878338"/>
                  <a:gd name="connsiteY1" fmla="*/ 302886 h 363046"/>
                  <a:gd name="connsiteX2" fmla="*/ 230710 w 878338"/>
                  <a:gd name="connsiteY2" fmla="*/ 294103 h 363046"/>
                  <a:gd name="connsiteX3" fmla="*/ 169812 w 878338"/>
                  <a:gd name="connsiteY3" fmla="*/ 246087 h 363046"/>
                  <a:gd name="connsiteX4" fmla="*/ 3513 w 878338"/>
                  <a:gd name="connsiteY4" fmla="*/ 30601 h 363046"/>
                  <a:gd name="connsiteX5" fmla="*/ 0 w 878338"/>
                  <a:gd name="connsiteY5" fmla="*/ 19475 h 363046"/>
                  <a:gd name="connsiteX6" fmla="*/ 10540 w 878338"/>
                  <a:gd name="connsiteY6" fmla="*/ 27088 h 363046"/>
                  <a:gd name="connsiteX7" fmla="*/ 307418 w 878338"/>
                  <a:gd name="connsiteY7" fmla="*/ 235547 h 363046"/>
                  <a:gd name="connsiteX8" fmla="*/ 423359 w 878338"/>
                  <a:gd name="connsiteY8" fmla="*/ 222664 h 363046"/>
                  <a:gd name="connsiteX9" fmla="*/ 462591 w 878338"/>
                  <a:gd name="connsiteY9" fmla="*/ 219737 h 363046"/>
                  <a:gd name="connsiteX10" fmla="*/ 666951 w 878338"/>
                  <a:gd name="connsiteY10" fmla="*/ 200413 h 363046"/>
                  <a:gd name="connsiteX11" fmla="*/ 869555 w 878338"/>
                  <a:gd name="connsiteY11" fmla="*/ 8935 h 363046"/>
                  <a:gd name="connsiteX12" fmla="*/ 881266 w 878338"/>
                  <a:gd name="connsiteY12" fmla="*/ 152 h 363046"/>
                  <a:gd name="connsiteX13" fmla="*/ 668708 w 878338"/>
                  <a:gd name="connsiteY13" fmla="*/ 295859 h 3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78338" h="363046">
                    <a:moveTo>
                      <a:pt x="668708" y="295859"/>
                    </a:moveTo>
                    <a:cubicBezTo>
                      <a:pt x="529345" y="382522"/>
                      <a:pt x="389396" y="391891"/>
                      <a:pt x="247106" y="302886"/>
                    </a:cubicBezTo>
                    <a:cubicBezTo>
                      <a:pt x="241836" y="299958"/>
                      <a:pt x="236566" y="297030"/>
                      <a:pt x="230710" y="294103"/>
                    </a:cubicBezTo>
                    <a:cubicBezTo>
                      <a:pt x="212558" y="275365"/>
                      <a:pt x="189721" y="262482"/>
                      <a:pt x="169812" y="246087"/>
                    </a:cubicBezTo>
                    <a:cubicBezTo>
                      <a:pt x="96617" y="187531"/>
                      <a:pt x="35134" y="120777"/>
                      <a:pt x="3513" y="30601"/>
                    </a:cubicBezTo>
                    <a:cubicBezTo>
                      <a:pt x="2342" y="27088"/>
                      <a:pt x="1171" y="23574"/>
                      <a:pt x="0" y="19475"/>
                    </a:cubicBezTo>
                    <a:cubicBezTo>
                      <a:pt x="6441" y="18890"/>
                      <a:pt x="7612" y="24160"/>
                      <a:pt x="10540" y="27088"/>
                    </a:cubicBezTo>
                    <a:cubicBezTo>
                      <a:pt x="89005" y="125462"/>
                      <a:pt x="182694" y="203926"/>
                      <a:pt x="307418" y="235547"/>
                    </a:cubicBezTo>
                    <a:cubicBezTo>
                      <a:pt x="346651" y="245501"/>
                      <a:pt x="386469" y="243159"/>
                      <a:pt x="423359" y="222664"/>
                    </a:cubicBezTo>
                    <a:cubicBezTo>
                      <a:pt x="436241" y="215638"/>
                      <a:pt x="449124" y="212710"/>
                      <a:pt x="462591" y="219737"/>
                    </a:cubicBezTo>
                    <a:cubicBezTo>
                      <a:pt x="534615" y="254870"/>
                      <a:pt x="601369" y="240817"/>
                      <a:pt x="666951" y="200413"/>
                    </a:cubicBezTo>
                    <a:cubicBezTo>
                      <a:pt x="747759" y="150055"/>
                      <a:pt x="815684" y="87400"/>
                      <a:pt x="869555" y="8935"/>
                    </a:cubicBezTo>
                    <a:cubicBezTo>
                      <a:pt x="872483" y="4836"/>
                      <a:pt x="874239" y="-1019"/>
                      <a:pt x="881266" y="152"/>
                    </a:cubicBezTo>
                    <a:cubicBezTo>
                      <a:pt x="858430" y="133074"/>
                      <a:pt x="779379" y="225592"/>
                      <a:pt x="668708" y="295859"/>
                    </a:cubicBezTo>
                    <a:close/>
                  </a:path>
                </a:pathLst>
              </a:custGeom>
              <a:solidFill>
                <a:srgbClr val="2D1F1F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C9C3066-7724-4E0D-B7B7-85B4B2C32BE8}"/>
              </a:ext>
            </a:extLst>
          </p:cNvPr>
          <p:cNvGrpSpPr/>
          <p:nvPr/>
        </p:nvGrpSpPr>
        <p:grpSpPr>
          <a:xfrm>
            <a:off x="7069618" y="4136839"/>
            <a:ext cx="1247857" cy="1247857"/>
            <a:chOff x="5914525" y="3222230"/>
            <a:chExt cx="1741367" cy="174136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C01228B-2E48-4E2E-ABAC-C3642B395217}"/>
                </a:ext>
              </a:extLst>
            </p:cNvPr>
            <p:cNvSpPr/>
            <p:nvPr/>
          </p:nvSpPr>
          <p:spPr>
            <a:xfrm>
              <a:off x="5914525" y="3222230"/>
              <a:ext cx="1741367" cy="17413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AE3239D-AFD7-4E9D-998D-850D91A18BC4}"/>
                </a:ext>
              </a:extLst>
            </p:cNvPr>
            <p:cNvGrpSpPr/>
            <p:nvPr/>
          </p:nvGrpSpPr>
          <p:grpSpPr>
            <a:xfrm>
              <a:off x="6188520" y="3478652"/>
              <a:ext cx="1193376" cy="1228522"/>
              <a:chOff x="6162914" y="3415961"/>
              <a:chExt cx="1193376" cy="1228522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8642E2B-E707-42CF-96EB-A05AB32C9A09}"/>
                  </a:ext>
                </a:extLst>
              </p:cNvPr>
              <p:cNvSpPr/>
              <p:nvPr/>
            </p:nvSpPr>
            <p:spPr>
              <a:xfrm>
                <a:off x="6461289" y="3415961"/>
                <a:ext cx="605647" cy="1035692"/>
              </a:xfrm>
              <a:custGeom>
                <a:avLst/>
                <a:gdLst>
                  <a:gd name="connsiteX0" fmla="*/ 216364 w 989594"/>
                  <a:gd name="connsiteY0" fmla="*/ 1501182 h 1692265"/>
                  <a:gd name="connsiteX1" fmla="*/ 128530 w 989594"/>
                  <a:gd name="connsiteY1" fmla="*/ 1386412 h 1692265"/>
                  <a:gd name="connsiteX2" fmla="*/ 36597 w 989594"/>
                  <a:gd name="connsiteY2" fmla="*/ 1159215 h 1692265"/>
                  <a:gd name="connsiteX3" fmla="*/ 35426 w 989594"/>
                  <a:gd name="connsiteY3" fmla="*/ 1145162 h 1692265"/>
                  <a:gd name="connsiteX4" fmla="*/ 13175 w 989594"/>
                  <a:gd name="connsiteY4" fmla="*/ 938460 h 1692265"/>
                  <a:gd name="connsiteX5" fmla="*/ 2635 w 989594"/>
                  <a:gd name="connsiteY5" fmla="*/ 839500 h 1692265"/>
                  <a:gd name="connsiteX6" fmla="*/ 6734 w 989594"/>
                  <a:gd name="connsiteY6" fmla="*/ 783872 h 1692265"/>
                  <a:gd name="connsiteX7" fmla="*/ 1464 w 989594"/>
                  <a:gd name="connsiteY7" fmla="*/ 670274 h 1692265"/>
                  <a:gd name="connsiteX8" fmla="*/ 3806 w 989594"/>
                  <a:gd name="connsiteY8" fmla="*/ 643338 h 1692265"/>
                  <a:gd name="connsiteX9" fmla="*/ 1464 w 989594"/>
                  <a:gd name="connsiteY9" fmla="*/ 458301 h 1692265"/>
                  <a:gd name="connsiteX10" fmla="*/ 43624 w 989594"/>
                  <a:gd name="connsiteY10" fmla="*/ 223492 h 1692265"/>
                  <a:gd name="connsiteX11" fmla="*/ 50065 w 989594"/>
                  <a:gd name="connsiteY11" fmla="*/ 206511 h 1692265"/>
                  <a:gd name="connsiteX12" fmla="*/ 65875 w 989594"/>
                  <a:gd name="connsiteY12" fmla="*/ 169035 h 1692265"/>
                  <a:gd name="connsiteX13" fmla="*/ 139656 w 989594"/>
                  <a:gd name="connsiteY13" fmla="*/ 101110 h 1692265"/>
                  <a:gd name="connsiteX14" fmla="*/ 165420 w 989594"/>
                  <a:gd name="connsiteY14" fmla="*/ 85300 h 1692265"/>
                  <a:gd name="connsiteX15" fmla="*/ 296000 w 989594"/>
                  <a:gd name="connsiteY15" fmla="*/ 27915 h 1692265"/>
                  <a:gd name="connsiteX16" fmla="*/ 481037 w 989594"/>
                  <a:gd name="connsiteY16" fmla="*/ 2151 h 1692265"/>
                  <a:gd name="connsiteX17" fmla="*/ 776158 w 989594"/>
                  <a:gd name="connsiteY17" fmla="*/ 57193 h 1692265"/>
                  <a:gd name="connsiteX18" fmla="*/ 900297 w 989594"/>
                  <a:gd name="connsiteY18" fmla="*/ 173720 h 1692265"/>
                  <a:gd name="connsiteX19" fmla="*/ 993401 w 989594"/>
                  <a:gd name="connsiteY19" fmla="*/ 525641 h 1692265"/>
                  <a:gd name="connsiteX20" fmla="*/ 988716 w 989594"/>
                  <a:gd name="connsiteY20" fmla="*/ 647437 h 1692265"/>
                  <a:gd name="connsiteX21" fmla="*/ 991059 w 989594"/>
                  <a:gd name="connsiteY21" fmla="*/ 674958 h 1692265"/>
                  <a:gd name="connsiteX22" fmla="*/ 981690 w 989594"/>
                  <a:gd name="connsiteY22" fmla="*/ 874634 h 1692265"/>
                  <a:gd name="connsiteX23" fmla="*/ 965880 w 989594"/>
                  <a:gd name="connsiteY23" fmla="*/ 953099 h 1692265"/>
                  <a:gd name="connsiteX24" fmla="*/ 955339 w 989594"/>
                  <a:gd name="connsiteY24" fmla="*/ 1105344 h 1692265"/>
                  <a:gd name="connsiteX25" fmla="*/ 911423 w 989594"/>
                  <a:gd name="connsiteY25" fmla="*/ 1322001 h 1692265"/>
                  <a:gd name="connsiteX26" fmla="*/ 832372 w 989594"/>
                  <a:gd name="connsiteY26" fmla="*/ 1481273 h 1692265"/>
                  <a:gd name="connsiteX27" fmla="*/ 810121 w 989594"/>
                  <a:gd name="connsiteY27" fmla="*/ 1511136 h 1692265"/>
                  <a:gd name="connsiteX28" fmla="*/ 777330 w 989594"/>
                  <a:gd name="connsiteY28" fmla="*/ 1555639 h 1692265"/>
                  <a:gd name="connsiteX29" fmla="*/ 644993 w 989594"/>
                  <a:gd name="connsiteY29" fmla="*/ 1663382 h 1692265"/>
                  <a:gd name="connsiteX30" fmla="*/ 517341 w 989594"/>
                  <a:gd name="connsiteY30" fmla="*/ 1692660 h 1692265"/>
                  <a:gd name="connsiteX31" fmla="*/ 304783 w 989594"/>
                  <a:gd name="connsiteY31" fmla="*/ 1592529 h 1692265"/>
                  <a:gd name="connsiteX32" fmla="*/ 231003 w 989594"/>
                  <a:gd name="connsiteY32" fmla="*/ 1524019 h 1692265"/>
                  <a:gd name="connsiteX33" fmla="*/ 216364 w 989594"/>
                  <a:gd name="connsiteY33" fmla="*/ 1501182 h 169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89594" h="1692265">
                    <a:moveTo>
                      <a:pt x="216364" y="1501182"/>
                    </a:moveTo>
                    <a:cubicBezTo>
                      <a:pt x="186501" y="1463120"/>
                      <a:pt x="153709" y="1427987"/>
                      <a:pt x="128530" y="1386412"/>
                    </a:cubicBezTo>
                    <a:cubicBezTo>
                      <a:pt x="85784" y="1316731"/>
                      <a:pt x="59434" y="1272814"/>
                      <a:pt x="36597" y="1159215"/>
                    </a:cubicBezTo>
                    <a:cubicBezTo>
                      <a:pt x="36597" y="1154531"/>
                      <a:pt x="37183" y="1149261"/>
                      <a:pt x="35426" y="1145162"/>
                    </a:cubicBezTo>
                    <a:cubicBezTo>
                      <a:pt x="16103" y="1065526"/>
                      <a:pt x="23130" y="1008141"/>
                      <a:pt x="13175" y="938460"/>
                    </a:cubicBezTo>
                    <a:cubicBezTo>
                      <a:pt x="2635" y="906254"/>
                      <a:pt x="878" y="872877"/>
                      <a:pt x="2635" y="839500"/>
                    </a:cubicBezTo>
                    <a:cubicBezTo>
                      <a:pt x="3806" y="820762"/>
                      <a:pt x="3806" y="802024"/>
                      <a:pt x="6734" y="783872"/>
                    </a:cubicBezTo>
                    <a:cubicBezTo>
                      <a:pt x="12590" y="745225"/>
                      <a:pt x="7319" y="707749"/>
                      <a:pt x="1464" y="670274"/>
                    </a:cubicBezTo>
                    <a:cubicBezTo>
                      <a:pt x="293" y="661490"/>
                      <a:pt x="-2049" y="651536"/>
                      <a:pt x="3806" y="643338"/>
                    </a:cubicBezTo>
                    <a:cubicBezTo>
                      <a:pt x="-878" y="581854"/>
                      <a:pt x="-293" y="520371"/>
                      <a:pt x="1464" y="458301"/>
                    </a:cubicBezTo>
                    <a:cubicBezTo>
                      <a:pt x="4392" y="373981"/>
                      <a:pt x="10247" y="298444"/>
                      <a:pt x="43624" y="223492"/>
                    </a:cubicBezTo>
                    <a:cubicBezTo>
                      <a:pt x="45966" y="218222"/>
                      <a:pt x="51236" y="212952"/>
                      <a:pt x="50065" y="206511"/>
                    </a:cubicBezTo>
                    <a:cubicBezTo>
                      <a:pt x="49480" y="191286"/>
                      <a:pt x="57678" y="179575"/>
                      <a:pt x="65875" y="169035"/>
                    </a:cubicBezTo>
                    <a:cubicBezTo>
                      <a:pt x="81685" y="149712"/>
                      <a:pt x="116233" y="113993"/>
                      <a:pt x="139656" y="101110"/>
                    </a:cubicBezTo>
                    <a:cubicBezTo>
                      <a:pt x="147854" y="94669"/>
                      <a:pt x="156051" y="89399"/>
                      <a:pt x="165420" y="85300"/>
                    </a:cubicBezTo>
                    <a:cubicBezTo>
                      <a:pt x="209337" y="66562"/>
                      <a:pt x="253254" y="48410"/>
                      <a:pt x="296000" y="27915"/>
                    </a:cubicBezTo>
                    <a:cubicBezTo>
                      <a:pt x="355142" y="-191"/>
                      <a:pt x="416625" y="-3119"/>
                      <a:pt x="481037" y="2151"/>
                    </a:cubicBezTo>
                    <a:cubicBezTo>
                      <a:pt x="581753" y="10349"/>
                      <a:pt x="680712" y="22060"/>
                      <a:pt x="776158" y="57193"/>
                    </a:cubicBezTo>
                    <a:cubicBezTo>
                      <a:pt x="830615" y="77688"/>
                      <a:pt x="872776" y="122776"/>
                      <a:pt x="900297" y="173720"/>
                    </a:cubicBezTo>
                    <a:cubicBezTo>
                      <a:pt x="960024" y="283219"/>
                      <a:pt x="998671" y="398574"/>
                      <a:pt x="993401" y="525641"/>
                    </a:cubicBezTo>
                    <a:cubicBezTo>
                      <a:pt x="991644" y="566044"/>
                      <a:pt x="991059" y="606448"/>
                      <a:pt x="988716" y="647437"/>
                    </a:cubicBezTo>
                    <a:cubicBezTo>
                      <a:pt x="993401" y="656220"/>
                      <a:pt x="992815" y="665589"/>
                      <a:pt x="991059" y="674958"/>
                    </a:cubicBezTo>
                    <a:cubicBezTo>
                      <a:pt x="978762" y="741126"/>
                      <a:pt x="983446" y="807880"/>
                      <a:pt x="981690" y="874634"/>
                    </a:cubicBezTo>
                    <a:cubicBezTo>
                      <a:pt x="981104" y="901569"/>
                      <a:pt x="982275" y="929091"/>
                      <a:pt x="965880" y="953099"/>
                    </a:cubicBezTo>
                    <a:cubicBezTo>
                      <a:pt x="951241" y="1002871"/>
                      <a:pt x="955339" y="1053815"/>
                      <a:pt x="955339" y="1105344"/>
                    </a:cubicBezTo>
                    <a:cubicBezTo>
                      <a:pt x="954754" y="1179710"/>
                      <a:pt x="923719" y="1249977"/>
                      <a:pt x="911423" y="1322001"/>
                    </a:cubicBezTo>
                    <a:cubicBezTo>
                      <a:pt x="900882" y="1383484"/>
                      <a:pt x="867506" y="1432671"/>
                      <a:pt x="832372" y="1481273"/>
                    </a:cubicBezTo>
                    <a:cubicBezTo>
                      <a:pt x="825345" y="1491227"/>
                      <a:pt x="817148" y="1501182"/>
                      <a:pt x="810121" y="1511136"/>
                    </a:cubicBezTo>
                    <a:cubicBezTo>
                      <a:pt x="805436" y="1530460"/>
                      <a:pt x="790797" y="1543342"/>
                      <a:pt x="777330" y="1555639"/>
                    </a:cubicBezTo>
                    <a:cubicBezTo>
                      <a:pt x="734584" y="1593700"/>
                      <a:pt x="691838" y="1631176"/>
                      <a:pt x="644993" y="1663382"/>
                    </a:cubicBezTo>
                    <a:cubicBezTo>
                      <a:pt x="606346" y="1689732"/>
                      <a:pt x="561844" y="1693245"/>
                      <a:pt x="517341" y="1692660"/>
                    </a:cubicBezTo>
                    <a:cubicBezTo>
                      <a:pt x="431850" y="1691488"/>
                      <a:pt x="363339" y="1651670"/>
                      <a:pt x="304783" y="1592529"/>
                    </a:cubicBezTo>
                    <a:cubicBezTo>
                      <a:pt x="280776" y="1568521"/>
                      <a:pt x="253840" y="1548612"/>
                      <a:pt x="231003" y="1524019"/>
                    </a:cubicBezTo>
                    <a:cubicBezTo>
                      <a:pt x="224562" y="1517578"/>
                      <a:pt x="216364" y="1511722"/>
                      <a:pt x="216364" y="1501182"/>
                    </a:cubicBezTo>
                    <a:close/>
                  </a:path>
                </a:pathLst>
              </a:custGeom>
              <a:solidFill>
                <a:srgbClr val="714B25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066C961-C293-491B-B52A-C3431E515CFC}"/>
                  </a:ext>
                </a:extLst>
              </p:cNvPr>
              <p:cNvSpPr/>
              <p:nvPr/>
            </p:nvSpPr>
            <p:spPr>
              <a:xfrm>
                <a:off x="6162914" y="4357786"/>
                <a:ext cx="1193376" cy="286697"/>
              </a:xfrm>
              <a:custGeom>
                <a:avLst/>
                <a:gdLst>
                  <a:gd name="connsiteX0" fmla="*/ 1948526 w 1949911"/>
                  <a:gd name="connsiteY0" fmla="*/ 469970 h 468447"/>
                  <a:gd name="connsiteX1" fmla="*/ 1143968 w 1949911"/>
                  <a:gd name="connsiteY1" fmla="*/ 469970 h 468447"/>
                  <a:gd name="connsiteX2" fmla="*/ 27307 w 1949911"/>
                  <a:gd name="connsiteY2" fmla="*/ 469970 h 468447"/>
                  <a:gd name="connsiteX3" fmla="*/ 2128 w 1949911"/>
                  <a:gd name="connsiteY3" fmla="*/ 440107 h 468447"/>
                  <a:gd name="connsiteX4" fmla="*/ 53071 w 1949911"/>
                  <a:gd name="connsiteY4" fmla="*/ 275565 h 468447"/>
                  <a:gd name="connsiteX5" fmla="*/ 278511 w 1949911"/>
                  <a:gd name="connsiteY5" fmla="*/ 94041 h 468447"/>
                  <a:gd name="connsiteX6" fmla="*/ 557238 w 1949911"/>
                  <a:gd name="connsiteY6" fmla="*/ 6208 h 468447"/>
                  <a:gd name="connsiteX7" fmla="*/ 581831 w 1949911"/>
                  <a:gd name="connsiteY7" fmla="*/ 352 h 468447"/>
                  <a:gd name="connsiteX8" fmla="*/ 596470 w 1949911"/>
                  <a:gd name="connsiteY8" fmla="*/ 29044 h 468447"/>
                  <a:gd name="connsiteX9" fmla="*/ 885151 w 1949911"/>
                  <a:gd name="connsiteY9" fmla="*/ 335877 h 468447"/>
                  <a:gd name="connsiteX10" fmla="*/ 1067259 w 1949911"/>
                  <a:gd name="connsiteY10" fmla="*/ 331193 h 468447"/>
                  <a:gd name="connsiteX11" fmla="*/ 1354769 w 1949911"/>
                  <a:gd name="connsiteY11" fmla="*/ 36071 h 468447"/>
                  <a:gd name="connsiteX12" fmla="*/ 1375849 w 1949911"/>
                  <a:gd name="connsiteY12" fmla="*/ 938 h 468447"/>
                  <a:gd name="connsiteX13" fmla="*/ 1677997 w 1949911"/>
                  <a:gd name="connsiteY13" fmla="*/ 96384 h 468447"/>
                  <a:gd name="connsiteX14" fmla="*/ 1947940 w 1949911"/>
                  <a:gd name="connsiteY14" fmla="*/ 423126 h 468447"/>
                  <a:gd name="connsiteX15" fmla="*/ 1948526 w 1949911"/>
                  <a:gd name="connsiteY15" fmla="*/ 469970 h 46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49911" h="468447">
                    <a:moveTo>
                      <a:pt x="1948526" y="469970"/>
                    </a:moveTo>
                    <a:cubicBezTo>
                      <a:pt x="1680340" y="469970"/>
                      <a:pt x="1412154" y="469970"/>
                      <a:pt x="1143968" y="469970"/>
                    </a:cubicBezTo>
                    <a:cubicBezTo>
                      <a:pt x="771552" y="469970"/>
                      <a:pt x="399722" y="469970"/>
                      <a:pt x="27307" y="469970"/>
                    </a:cubicBezTo>
                    <a:cubicBezTo>
                      <a:pt x="-3142" y="469970"/>
                      <a:pt x="-1971" y="469970"/>
                      <a:pt x="2128" y="440107"/>
                    </a:cubicBezTo>
                    <a:cubicBezTo>
                      <a:pt x="10325" y="382722"/>
                      <a:pt x="24964" y="327094"/>
                      <a:pt x="53071" y="275565"/>
                    </a:cubicBezTo>
                    <a:cubicBezTo>
                      <a:pt x="103429" y="184803"/>
                      <a:pt x="178381" y="122734"/>
                      <a:pt x="278511" y="94041"/>
                    </a:cubicBezTo>
                    <a:cubicBezTo>
                      <a:pt x="372201" y="67691"/>
                      <a:pt x="464134" y="34900"/>
                      <a:pt x="557238" y="6208"/>
                    </a:cubicBezTo>
                    <a:cubicBezTo>
                      <a:pt x="565435" y="3865"/>
                      <a:pt x="573048" y="-1405"/>
                      <a:pt x="581831" y="352"/>
                    </a:cubicBezTo>
                    <a:cubicBezTo>
                      <a:pt x="591786" y="7379"/>
                      <a:pt x="592371" y="19090"/>
                      <a:pt x="596470" y="29044"/>
                    </a:cubicBezTo>
                    <a:cubicBezTo>
                      <a:pt x="650341" y="171335"/>
                      <a:pt x="744031" y="274394"/>
                      <a:pt x="885151" y="335877"/>
                    </a:cubicBezTo>
                    <a:cubicBezTo>
                      <a:pt x="948391" y="363399"/>
                      <a:pt x="1005776" y="359885"/>
                      <a:pt x="1067259" y="331193"/>
                    </a:cubicBezTo>
                    <a:cubicBezTo>
                      <a:pt x="1200181" y="267952"/>
                      <a:pt x="1296213" y="170750"/>
                      <a:pt x="1354769" y="36071"/>
                    </a:cubicBezTo>
                    <a:cubicBezTo>
                      <a:pt x="1360039" y="23774"/>
                      <a:pt x="1362381" y="8550"/>
                      <a:pt x="1375849" y="938"/>
                    </a:cubicBezTo>
                    <a:cubicBezTo>
                      <a:pt x="1477151" y="31972"/>
                      <a:pt x="1577281" y="64763"/>
                      <a:pt x="1677997" y="96384"/>
                    </a:cubicBezTo>
                    <a:cubicBezTo>
                      <a:pt x="1836684" y="146742"/>
                      <a:pt x="1922761" y="260926"/>
                      <a:pt x="1947940" y="423126"/>
                    </a:cubicBezTo>
                    <a:cubicBezTo>
                      <a:pt x="1950282" y="438350"/>
                      <a:pt x="1958480" y="454160"/>
                      <a:pt x="1948526" y="4699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5963E67-371E-4F8A-8BA8-896715128485}"/>
                  </a:ext>
                </a:extLst>
              </p:cNvPr>
              <p:cNvSpPr/>
              <p:nvPr/>
            </p:nvSpPr>
            <p:spPr>
              <a:xfrm>
                <a:off x="6413005" y="3571603"/>
                <a:ext cx="696472" cy="1011170"/>
              </a:xfrm>
              <a:custGeom>
                <a:avLst/>
                <a:gdLst>
                  <a:gd name="connsiteX0" fmla="*/ 252462 w 1016287"/>
                  <a:gd name="connsiteY0" fmla="*/ 1114041 h 1475493"/>
                  <a:gd name="connsiteX1" fmla="*/ 373260 w 1016287"/>
                  <a:gd name="connsiteY1" fmla="*/ 1223335 h 1475493"/>
                  <a:gd name="connsiteX2" fmla="*/ 608580 w 1016287"/>
                  <a:gd name="connsiteY2" fmla="*/ 1265692 h 1475493"/>
                  <a:gd name="connsiteX3" fmla="*/ 689111 w 1016287"/>
                  <a:gd name="connsiteY3" fmla="*/ 1210261 h 1475493"/>
                  <a:gd name="connsiteX4" fmla="*/ 782716 w 1016287"/>
                  <a:gd name="connsiteY4" fmla="*/ 1121885 h 1475493"/>
                  <a:gd name="connsiteX5" fmla="*/ 862726 w 1016287"/>
                  <a:gd name="connsiteY5" fmla="*/ 1147509 h 1475493"/>
                  <a:gd name="connsiteX6" fmla="*/ 687543 w 1016287"/>
                  <a:gd name="connsiteY6" fmla="*/ 1389628 h 1475493"/>
                  <a:gd name="connsiteX7" fmla="*/ 520727 w 1016287"/>
                  <a:gd name="connsiteY7" fmla="*/ 1472774 h 1475493"/>
                  <a:gd name="connsiteX8" fmla="*/ 491966 w 1016287"/>
                  <a:gd name="connsiteY8" fmla="*/ 1473819 h 1475493"/>
                  <a:gd name="connsiteX9" fmla="*/ 154673 w 1016287"/>
                  <a:gd name="connsiteY9" fmla="*/ 1148555 h 1475493"/>
                  <a:gd name="connsiteX10" fmla="*/ 252462 w 1016287"/>
                  <a:gd name="connsiteY10" fmla="*/ 1114041 h 1475493"/>
                  <a:gd name="connsiteX11" fmla="*/ 943780 w 1016287"/>
                  <a:gd name="connsiteY11" fmla="*/ 350558 h 1475493"/>
                  <a:gd name="connsiteX12" fmla="*/ 999211 w 1016287"/>
                  <a:gd name="connsiteY12" fmla="*/ 378797 h 1475493"/>
                  <a:gd name="connsiteX13" fmla="*/ 1002348 w 1016287"/>
                  <a:gd name="connsiteY13" fmla="*/ 515806 h 1475493"/>
                  <a:gd name="connsiteX14" fmla="*/ 945871 w 1016287"/>
                  <a:gd name="connsiteY14" fmla="*/ 609934 h 1475493"/>
                  <a:gd name="connsiteX15" fmla="*/ 923385 w 1016287"/>
                  <a:gd name="connsiteY15" fmla="*/ 623531 h 1475493"/>
                  <a:gd name="connsiteX16" fmla="*/ 930707 w 1016287"/>
                  <a:gd name="connsiteY16" fmla="*/ 447301 h 1475493"/>
                  <a:gd name="connsiteX17" fmla="*/ 943780 w 1016287"/>
                  <a:gd name="connsiteY17" fmla="*/ 350558 h 1475493"/>
                  <a:gd name="connsiteX18" fmla="*/ 63159 w 1016287"/>
                  <a:gd name="connsiteY18" fmla="*/ 346899 h 1475493"/>
                  <a:gd name="connsiteX19" fmla="*/ 70480 w 1016287"/>
                  <a:gd name="connsiteY19" fmla="*/ 509008 h 1475493"/>
                  <a:gd name="connsiteX20" fmla="*/ 71526 w 1016287"/>
                  <a:gd name="connsiteY20" fmla="*/ 610980 h 1475493"/>
                  <a:gd name="connsiteX21" fmla="*/ 408 w 1016287"/>
                  <a:gd name="connsiteY21" fmla="*/ 428476 h 1475493"/>
                  <a:gd name="connsiteX22" fmla="*/ 63159 w 1016287"/>
                  <a:gd name="connsiteY22" fmla="*/ 346899 h 1475493"/>
                  <a:gd name="connsiteX23" fmla="*/ 537330 w 1016287"/>
                  <a:gd name="connsiteY23" fmla="*/ 781 h 1475493"/>
                  <a:gd name="connsiteX24" fmla="*/ 739313 w 1016287"/>
                  <a:gd name="connsiteY24" fmla="*/ 33138 h 1475493"/>
                  <a:gd name="connsiteX25" fmla="*/ 745589 w 1016287"/>
                  <a:gd name="connsiteY25" fmla="*/ 34707 h 1475493"/>
                  <a:gd name="connsiteX26" fmla="*/ 861157 w 1016287"/>
                  <a:gd name="connsiteY26" fmla="*/ 147660 h 1475493"/>
                  <a:gd name="connsiteX27" fmla="*/ 898285 w 1016287"/>
                  <a:gd name="connsiteY27" fmla="*/ 393962 h 1475493"/>
                  <a:gd name="connsiteX28" fmla="*/ 848083 w 1016287"/>
                  <a:gd name="connsiteY28" fmla="*/ 644970 h 1475493"/>
                  <a:gd name="connsiteX29" fmla="*/ 811478 w 1016287"/>
                  <a:gd name="connsiteY29" fmla="*/ 744850 h 1475493"/>
                  <a:gd name="connsiteX30" fmla="*/ 787423 w 1016287"/>
                  <a:gd name="connsiteY30" fmla="*/ 767859 h 1475493"/>
                  <a:gd name="connsiteX31" fmla="*/ 758661 w 1016287"/>
                  <a:gd name="connsiteY31" fmla="*/ 747987 h 1475493"/>
                  <a:gd name="connsiteX32" fmla="*/ 553149 w 1016287"/>
                  <a:gd name="connsiteY32" fmla="*/ 653859 h 1475493"/>
                  <a:gd name="connsiteX33" fmla="*/ 505038 w 1016287"/>
                  <a:gd name="connsiteY33" fmla="*/ 677914 h 1475493"/>
                  <a:gd name="connsiteX34" fmla="*/ 566222 w 1016287"/>
                  <a:gd name="connsiteY34" fmla="*/ 687327 h 1475493"/>
                  <a:gd name="connsiteX35" fmla="*/ 636295 w 1016287"/>
                  <a:gd name="connsiteY35" fmla="*/ 775180 h 1475493"/>
                  <a:gd name="connsiteX36" fmla="*/ 605965 w 1016287"/>
                  <a:gd name="connsiteY36" fmla="*/ 844207 h 1475493"/>
                  <a:gd name="connsiteX37" fmla="*/ 403066 w 1016287"/>
                  <a:gd name="connsiteY37" fmla="*/ 846822 h 1475493"/>
                  <a:gd name="connsiteX38" fmla="*/ 421369 w 1016287"/>
                  <a:gd name="connsiteY38" fmla="*/ 694648 h 1475493"/>
                  <a:gd name="connsiteX39" fmla="*/ 500332 w 1016287"/>
                  <a:gd name="connsiteY39" fmla="*/ 678437 h 1475493"/>
                  <a:gd name="connsiteX40" fmla="*/ 278086 w 1016287"/>
                  <a:gd name="connsiteY40" fmla="*/ 704061 h 1475493"/>
                  <a:gd name="connsiteX41" fmla="*/ 245663 w 1016287"/>
                  <a:gd name="connsiteY41" fmla="*/ 750079 h 1475493"/>
                  <a:gd name="connsiteX42" fmla="*/ 220040 w 1016287"/>
                  <a:gd name="connsiteY42" fmla="*/ 767859 h 1475493"/>
                  <a:gd name="connsiteX43" fmla="*/ 195985 w 1016287"/>
                  <a:gd name="connsiteY43" fmla="*/ 747987 h 1475493"/>
                  <a:gd name="connsiteX44" fmla="*/ 106563 w 1016287"/>
                  <a:gd name="connsiteY44" fmla="*/ 493841 h 1475493"/>
                  <a:gd name="connsiteX45" fmla="*/ 104995 w 1016287"/>
                  <a:gd name="connsiteY45" fmla="*/ 481291 h 1475493"/>
                  <a:gd name="connsiteX46" fmla="*/ 121729 w 1016287"/>
                  <a:gd name="connsiteY46" fmla="*/ 239173 h 1475493"/>
                  <a:gd name="connsiteX47" fmla="*/ 168269 w 1016287"/>
                  <a:gd name="connsiteY47" fmla="*/ 90138 h 1475493"/>
                  <a:gd name="connsiteX48" fmla="*/ 197554 w 1016287"/>
                  <a:gd name="connsiteY48" fmla="*/ 61376 h 1475493"/>
                  <a:gd name="connsiteX49" fmla="*/ 332993 w 1016287"/>
                  <a:gd name="connsiteY49" fmla="*/ 14312 h 1475493"/>
                  <a:gd name="connsiteX50" fmla="*/ 537330 w 1016287"/>
                  <a:gd name="connsiteY50" fmla="*/ 781 h 1475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016287" h="1475493">
                    <a:moveTo>
                      <a:pt x="252462" y="1114041"/>
                    </a:moveTo>
                    <a:cubicBezTo>
                      <a:pt x="292728" y="1150647"/>
                      <a:pt x="331425" y="1188821"/>
                      <a:pt x="373260" y="1223335"/>
                    </a:cubicBezTo>
                    <a:cubicBezTo>
                      <a:pt x="443333" y="1280857"/>
                      <a:pt x="522818" y="1293408"/>
                      <a:pt x="608580" y="1265692"/>
                    </a:cubicBezTo>
                    <a:cubicBezTo>
                      <a:pt x="640478" y="1255234"/>
                      <a:pt x="663488" y="1230133"/>
                      <a:pt x="689111" y="1210261"/>
                    </a:cubicBezTo>
                    <a:cubicBezTo>
                      <a:pt x="723103" y="1183591"/>
                      <a:pt x="754478" y="1153785"/>
                      <a:pt x="782716" y="1121885"/>
                    </a:cubicBezTo>
                    <a:cubicBezTo>
                      <a:pt x="809386" y="1130252"/>
                      <a:pt x="836056" y="1139142"/>
                      <a:pt x="862726" y="1147509"/>
                    </a:cubicBezTo>
                    <a:cubicBezTo>
                      <a:pt x="827166" y="1244775"/>
                      <a:pt x="770689" y="1326876"/>
                      <a:pt x="687543" y="1389628"/>
                    </a:cubicBezTo>
                    <a:cubicBezTo>
                      <a:pt x="637341" y="1427801"/>
                      <a:pt x="581387" y="1454995"/>
                      <a:pt x="520727" y="1472774"/>
                    </a:cubicBezTo>
                    <a:cubicBezTo>
                      <a:pt x="510791" y="1475912"/>
                      <a:pt x="501379" y="1476434"/>
                      <a:pt x="491966" y="1473819"/>
                    </a:cubicBezTo>
                    <a:cubicBezTo>
                      <a:pt x="318352" y="1429371"/>
                      <a:pt x="206443" y="1319555"/>
                      <a:pt x="154673" y="1148555"/>
                    </a:cubicBezTo>
                    <a:cubicBezTo>
                      <a:pt x="185526" y="1131298"/>
                      <a:pt x="221086" y="1128160"/>
                      <a:pt x="252462" y="1114041"/>
                    </a:cubicBezTo>
                    <a:close/>
                    <a:moveTo>
                      <a:pt x="943780" y="350558"/>
                    </a:moveTo>
                    <a:cubicBezTo>
                      <a:pt x="964697" y="344283"/>
                      <a:pt x="985615" y="354742"/>
                      <a:pt x="999211" y="378797"/>
                    </a:cubicBezTo>
                    <a:cubicBezTo>
                      <a:pt x="1024312" y="424292"/>
                      <a:pt x="1018560" y="470311"/>
                      <a:pt x="1002348" y="515806"/>
                    </a:cubicBezTo>
                    <a:cubicBezTo>
                      <a:pt x="989798" y="550843"/>
                      <a:pt x="970972" y="582219"/>
                      <a:pt x="945871" y="609934"/>
                    </a:cubicBezTo>
                    <a:cubicBezTo>
                      <a:pt x="940119" y="616733"/>
                      <a:pt x="932798" y="621962"/>
                      <a:pt x="923385" y="623531"/>
                    </a:cubicBezTo>
                    <a:cubicBezTo>
                      <a:pt x="932275" y="565485"/>
                      <a:pt x="932275" y="506394"/>
                      <a:pt x="930707" y="447301"/>
                    </a:cubicBezTo>
                    <a:cubicBezTo>
                      <a:pt x="930183" y="414880"/>
                      <a:pt x="937504" y="382457"/>
                      <a:pt x="943780" y="350558"/>
                    </a:cubicBezTo>
                    <a:close/>
                    <a:moveTo>
                      <a:pt x="63159" y="346899"/>
                    </a:moveTo>
                    <a:cubicBezTo>
                      <a:pt x="76755" y="400238"/>
                      <a:pt x="75709" y="454623"/>
                      <a:pt x="70480" y="509008"/>
                    </a:cubicBezTo>
                    <a:cubicBezTo>
                      <a:pt x="66819" y="542998"/>
                      <a:pt x="73094" y="576989"/>
                      <a:pt x="71526" y="610980"/>
                    </a:cubicBezTo>
                    <a:cubicBezTo>
                      <a:pt x="24462" y="559210"/>
                      <a:pt x="-3776" y="500118"/>
                      <a:pt x="408" y="428476"/>
                    </a:cubicBezTo>
                    <a:cubicBezTo>
                      <a:pt x="2499" y="393440"/>
                      <a:pt x="26031" y="346375"/>
                      <a:pt x="63159" y="346899"/>
                    </a:cubicBezTo>
                    <a:close/>
                    <a:moveTo>
                      <a:pt x="537330" y="781"/>
                    </a:moveTo>
                    <a:cubicBezTo>
                      <a:pt x="605050" y="3592"/>
                      <a:pt x="672378" y="14051"/>
                      <a:pt x="739313" y="33138"/>
                    </a:cubicBezTo>
                    <a:cubicBezTo>
                      <a:pt x="741405" y="33661"/>
                      <a:pt x="743496" y="34184"/>
                      <a:pt x="745589" y="34707"/>
                    </a:cubicBezTo>
                    <a:cubicBezTo>
                      <a:pt x="804680" y="51441"/>
                      <a:pt x="842331" y="84908"/>
                      <a:pt x="861157" y="147660"/>
                    </a:cubicBezTo>
                    <a:cubicBezTo>
                      <a:pt x="885212" y="228715"/>
                      <a:pt x="888873" y="310815"/>
                      <a:pt x="898285" y="393962"/>
                    </a:cubicBezTo>
                    <a:cubicBezTo>
                      <a:pt x="908744" y="484952"/>
                      <a:pt x="874753" y="563392"/>
                      <a:pt x="848083" y="644970"/>
                    </a:cubicBezTo>
                    <a:cubicBezTo>
                      <a:pt x="837102" y="678437"/>
                      <a:pt x="824028" y="711382"/>
                      <a:pt x="811478" y="744850"/>
                    </a:cubicBezTo>
                    <a:cubicBezTo>
                      <a:pt x="807294" y="756354"/>
                      <a:pt x="801542" y="766290"/>
                      <a:pt x="787423" y="767859"/>
                    </a:cubicBezTo>
                    <a:cubicBezTo>
                      <a:pt x="771735" y="769428"/>
                      <a:pt x="765460" y="758969"/>
                      <a:pt x="758661" y="747987"/>
                    </a:cubicBezTo>
                    <a:cubicBezTo>
                      <a:pt x="710552" y="666410"/>
                      <a:pt x="633157" y="630850"/>
                      <a:pt x="553149" y="653859"/>
                    </a:cubicBezTo>
                    <a:cubicBezTo>
                      <a:pt x="536937" y="658565"/>
                      <a:pt x="521250" y="664318"/>
                      <a:pt x="505038" y="677914"/>
                    </a:cubicBezTo>
                    <a:cubicBezTo>
                      <a:pt x="528048" y="678960"/>
                      <a:pt x="547397" y="681575"/>
                      <a:pt x="566222" y="687327"/>
                    </a:cubicBezTo>
                    <a:cubicBezTo>
                      <a:pt x="609625" y="700924"/>
                      <a:pt x="629497" y="733345"/>
                      <a:pt x="636295" y="775180"/>
                    </a:cubicBezTo>
                    <a:cubicBezTo>
                      <a:pt x="641002" y="803941"/>
                      <a:pt x="628974" y="826950"/>
                      <a:pt x="605965" y="844207"/>
                    </a:cubicBezTo>
                    <a:cubicBezTo>
                      <a:pt x="551580" y="884995"/>
                      <a:pt x="459020" y="886564"/>
                      <a:pt x="403066" y="846822"/>
                    </a:cubicBezTo>
                    <a:cubicBezTo>
                      <a:pt x="350250" y="809170"/>
                      <a:pt x="360187" y="726025"/>
                      <a:pt x="421369" y="694648"/>
                    </a:cubicBezTo>
                    <a:cubicBezTo>
                      <a:pt x="444901" y="682621"/>
                      <a:pt x="470002" y="678437"/>
                      <a:pt x="500332" y="678437"/>
                    </a:cubicBezTo>
                    <a:cubicBezTo>
                      <a:pt x="432874" y="628759"/>
                      <a:pt x="335608" y="641309"/>
                      <a:pt x="278086" y="704061"/>
                    </a:cubicBezTo>
                    <a:cubicBezTo>
                      <a:pt x="265535" y="718180"/>
                      <a:pt x="254554" y="733345"/>
                      <a:pt x="245663" y="750079"/>
                    </a:cubicBezTo>
                    <a:cubicBezTo>
                      <a:pt x="240435" y="760537"/>
                      <a:pt x="233113" y="768382"/>
                      <a:pt x="220040" y="767859"/>
                    </a:cubicBezTo>
                    <a:cubicBezTo>
                      <a:pt x="206967" y="767336"/>
                      <a:pt x="200691" y="759492"/>
                      <a:pt x="195985" y="747987"/>
                    </a:cubicBezTo>
                    <a:cubicBezTo>
                      <a:pt x="161994" y="664841"/>
                      <a:pt x="132710" y="579603"/>
                      <a:pt x="106563" y="493841"/>
                    </a:cubicBezTo>
                    <a:cubicBezTo>
                      <a:pt x="105517" y="489658"/>
                      <a:pt x="104471" y="485474"/>
                      <a:pt x="104995" y="481291"/>
                    </a:cubicBezTo>
                    <a:cubicBezTo>
                      <a:pt x="110747" y="400236"/>
                      <a:pt x="107609" y="319182"/>
                      <a:pt x="121729" y="239173"/>
                    </a:cubicBezTo>
                    <a:cubicBezTo>
                      <a:pt x="130618" y="187926"/>
                      <a:pt x="148921" y="138770"/>
                      <a:pt x="168269" y="90138"/>
                    </a:cubicBezTo>
                    <a:cubicBezTo>
                      <a:pt x="173499" y="76018"/>
                      <a:pt x="186049" y="68697"/>
                      <a:pt x="197554" y="61376"/>
                    </a:cubicBezTo>
                    <a:cubicBezTo>
                      <a:pt x="238866" y="34707"/>
                      <a:pt x="285407" y="22156"/>
                      <a:pt x="332993" y="14312"/>
                    </a:cubicBezTo>
                    <a:cubicBezTo>
                      <a:pt x="401498" y="2808"/>
                      <a:pt x="469610" y="-2030"/>
                      <a:pt x="537330" y="781"/>
                    </a:cubicBezTo>
                    <a:close/>
                  </a:path>
                </a:pathLst>
              </a:custGeom>
              <a:solidFill>
                <a:srgbClr val="F8DFC9"/>
              </a:solidFill>
              <a:ln w="5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D920363-D4CA-4437-B86D-A00F14D74C9B}"/>
              </a:ext>
            </a:extLst>
          </p:cNvPr>
          <p:cNvCxnSpPr>
            <a:cxnSpLocks/>
            <a:stCxn id="27" idx="7"/>
            <a:endCxn id="111" idx="2"/>
          </p:cNvCxnSpPr>
          <p:nvPr/>
        </p:nvCxnSpPr>
        <p:spPr>
          <a:xfrm flipV="1">
            <a:off x="2801434" y="688995"/>
            <a:ext cx="1173284" cy="2020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4B8488-C121-43A9-99D0-1B28A12DA551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2780414" y="2156767"/>
            <a:ext cx="698949" cy="1072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2E6A462-67EB-4176-8697-725D3121EF47}"/>
              </a:ext>
            </a:extLst>
          </p:cNvPr>
          <p:cNvCxnSpPr>
            <a:cxnSpLocks/>
            <a:stCxn id="114" idx="4"/>
            <a:endCxn id="112" idx="7"/>
          </p:cNvCxnSpPr>
          <p:nvPr/>
        </p:nvCxnSpPr>
        <p:spPr>
          <a:xfrm flipH="1">
            <a:off x="4613425" y="4446362"/>
            <a:ext cx="709951" cy="13523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291B115-C794-40CA-BF01-8989E048B844}"/>
              </a:ext>
            </a:extLst>
          </p:cNvPr>
          <p:cNvCxnSpPr>
            <a:cxnSpLocks/>
            <a:stCxn id="56" idx="4"/>
            <a:endCxn id="54" idx="0"/>
          </p:cNvCxnSpPr>
          <p:nvPr/>
        </p:nvCxnSpPr>
        <p:spPr>
          <a:xfrm flipH="1">
            <a:off x="7693547" y="3220894"/>
            <a:ext cx="129695" cy="9159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73895CB-8F32-44BA-9082-7724AA0E2D1C}"/>
              </a:ext>
            </a:extLst>
          </p:cNvPr>
          <p:cNvCxnSpPr>
            <a:cxnSpLocks/>
            <a:stCxn id="3" idx="3"/>
            <a:endCxn id="55" idx="7"/>
          </p:cNvCxnSpPr>
          <p:nvPr/>
        </p:nvCxnSpPr>
        <p:spPr>
          <a:xfrm flipH="1">
            <a:off x="3950688" y="3272782"/>
            <a:ext cx="475310" cy="1512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214C6B6-77F1-4AE1-A659-5D88F3151B82}"/>
              </a:ext>
            </a:extLst>
          </p:cNvPr>
          <p:cNvCxnSpPr>
            <a:cxnSpLocks/>
            <a:stCxn id="56" idx="1"/>
            <a:endCxn id="117" idx="6"/>
          </p:cNvCxnSpPr>
          <p:nvPr/>
        </p:nvCxnSpPr>
        <p:spPr>
          <a:xfrm flipH="1" flipV="1">
            <a:off x="5950730" y="1788129"/>
            <a:ext cx="1535663" cy="61954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40710CF-8296-4333-A9E6-819BF3F8C626}"/>
              </a:ext>
            </a:extLst>
          </p:cNvPr>
          <p:cNvCxnSpPr>
            <a:cxnSpLocks/>
            <a:stCxn id="54" idx="1"/>
            <a:endCxn id="115" idx="5"/>
          </p:cNvCxnSpPr>
          <p:nvPr/>
        </p:nvCxnSpPr>
        <p:spPr>
          <a:xfrm flipH="1" flipV="1">
            <a:off x="6461015" y="3144552"/>
            <a:ext cx="791347" cy="11750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E21600D-D255-47B7-AED6-0552E522933C}"/>
              </a:ext>
            </a:extLst>
          </p:cNvPr>
          <p:cNvSpPr/>
          <p:nvPr/>
        </p:nvSpPr>
        <p:spPr>
          <a:xfrm>
            <a:off x="3974718" y="536362"/>
            <a:ext cx="305266" cy="305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5E4924C-EF28-4D15-B5F7-3649F1E9BEB1}"/>
              </a:ext>
            </a:extLst>
          </p:cNvPr>
          <p:cNvSpPr/>
          <p:nvPr/>
        </p:nvSpPr>
        <p:spPr>
          <a:xfrm>
            <a:off x="4482946" y="5776288"/>
            <a:ext cx="152866" cy="152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79CF290-E381-4F82-8C77-AA30FCE6177A}"/>
              </a:ext>
            </a:extLst>
          </p:cNvPr>
          <p:cNvSpPr/>
          <p:nvPr/>
        </p:nvSpPr>
        <p:spPr>
          <a:xfrm>
            <a:off x="823107" y="2893549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6EFE35E-CB4B-4E4F-96FD-8CDBFB9027E4}"/>
              </a:ext>
            </a:extLst>
          </p:cNvPr>
          <p:cNvSpPr/>
          <p:nvPr/>
        </p:nvSpPr>
        <p:spPr>
          <a:xfrm>
            <a:off x="5210598" y="4220806"/>
            <a:ext cx="225556" cy="2255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BE943A0-BF81-4E3F-B9A1-88E846B80DD5}"/>
              </a:ext>
            </a:extLst>
          </p:cNvPr>
          <p:cNvSpPr/>
          <p:nvPr/>
        </p:nvSpPr>
        <p:spPr>
          <a:xfrm>
            <a:off x="6273675" y="2957212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9F0199D-F940-4A6A-9F2B-77ADDA17E0CC}"/>
              </a:ext>
            </a:extLst>
          </p:cNvPr>
          <p:cNvSpPr/>
          <p:nvPr/>
        </p:nvSpPr>
        <p:spPr>
          <a:xfrm>
            <a:off x="6717084" y="754306"/>
            <a:ext cx="219482" cy="2194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1DDFEE9-2A16-4D69-AB6F-406BE040D946}"/>
              </a:ext>
            </a:extLst>
          </p:cNvPr>
          <p:cNvSpPr/>
          <p:nvPr/>
        </p:nvSpPr>
        <p:spPr>
          <a:xfrm>
            <a:off x="5794540" y="1710034"/>
            <a:ext cx="156190" cy="156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23">
            <a:extLst>
              <a:ext uri="{FF2B5EF4-FFF2-40B4-BE49-F238E27FC236}">
                <a16:creationId xmlns:a16="http://schemas.microsoft.com/office/drawing/2014/main" id="{591A26A0-70AD-4690-819B-2484FB72F9B9}"/>
              </a:ext>
            </a:extLst>
          </p:cNvPr>
          <p:cNvSpPr>
            <a:spLocks noChangeAspect="1"/>
          </p:cNvSpPr>
          <p:nvPr/>
        </p:nvSpPr>
        <p:spPr>
          <a:xfrm flipH="1">
            <a:off x="1367177" y="4567443"/>
            <a:ext cx="1129850" cy="718890"/>
          </a:xfrm>
          <a:custGeom>
            <a:avLst/>
            <a:gdLst/>
            <a:ahLst/>
            <a:cxnLst/>
            <a:rect l="l" t="t" r="r" b="b"/>
            <a:pathLst>
              <a:path w="3980365" h="2532594">
                <a:moveTo>
                  <a:pt x="1988360" y="58973"/>
                </a:moveTo>
                <a:cubicBezTo>
                  <a:pt x="1988306" y="58975"/>
                  <a:pt x="1988252" y="58977"/>
                  <a:pt x="1988199" y="58995"/>
                </a:cubicBezTo>
                <a:cubicBezTo>
                  <a:pt x="1988145" y="58977"/>
                  <a:pt x="1988091" y="58975"/>
                  <a:pt x="1988037" y="58973"/>
                </a:cubicBezTo>
                <a:lnTo>
                  <a:pt x="1988037" y="59017"/>
                </a:lnTo>
                <a:cubicBezTo>
                  <a:pt x="1574406" y="74019"/>
                  <a:pt x="1375335" y="406725"/>
                  <a:pt x="1370318" y="708381"/>
                </a:cubicBezTo>
                <a:cubicBezTo>
                  <a:pt x="1362506" y="1089140"/>
                  <a:pt x="1497435" y="1312904"/>
                  <a:pt x="1568575" y="1407072"/>
                </a:cubicBezTo>
                <a:cubicBezTo>
                  <a:pt x="1631785" y="1490670"/>
                  <a:pt x="1727890" y="1649476"/>
                  <a:pt x="1617443" y="1704159"/>
                </a:cubicBezTo>
                <a:cubicBezTo>
                  <a:pt x="1318592" y="1846636"/>
                  <a:pt x="1062028" y="1946829"/>
                  <a:pt x="927030" y="2049664"/>
                </a:cubicBezTo>
                <a:cubicBezTo>
                  <a:pt x="705669" y="2234426"/>
                  <a:pt x="740656" y="2445615"/>
                  <a:pt x="754501" y="2532594"/>
                </a:cubicBezTo>
                <a:lnTo>
                  <a:pt x="1988199" y="2531551"/>
                </a:lnTo>
                <a:lnTo>
                  <a:pt x="3221896" y="2532594"/>
                </a:lnTo>
                <a:cubicBezTo>
                  <a:pt x="3235741" y="2445615"/>
                  <a:pt x="3270728" y="2234426"/>
                  <a:pt x="3049367" y="2049664"/>
                </a:cubicBezTo>
                <a:cubicBezTo>
                  <a:pt x="2914369" y="1946829"/>
                  <a:pt x="2657805" y="1846636"/>
                  <a:pt x="2358954" y="1704159"/>
                </a:cubicBezTo>
                <a:cubicBezTo>
                  <a:pt x="2248507" y="1649476"/>
                  <a:pt x="2344612" y="1490670"/>
                  <a:pt x="2407822" y="1407072"/>
                </a:cubicBezTo>
                <a:cubicBezTo>
                  <a:pt x="2478962" y="1312904"/>
                  <a:pt x="2613891" y="1089140"/>
                  <a:pt x="2606079" y="708381"/>
                </a:cubicBezTo>
                <a:cubicBezTo>
                  <a:pt x="2601062" y="406725"/>
                  <a:pt x="2401991" y="74019"/>
                  <a:pt x="1988360" y="59017"/>
                </a:cubicBezTo>
                <a:close/>
                <a:moveTo>
                  <a:pt x="1093515" y="0"/>
                </a:moveTo>
                <a:cubicBezTo>
                  <a:pt x="736613" y="12826"/>
                  <a:pt x="553627" y="327881"/>
                  <a:pt x="549299" y="588096"/>
                </a:cubicBezTo>
                <a:cubicBezTo>
                  <a:pt x="542562" y="916461"/>
                  <a:pt x="658924" y="1109434"/>
                  <a:pt x="720275" y="1190644"/>
                </a:cubicBezTo>
                <a:cubicBezTo>
                  <a:pt x="774787" y="1262738"/>
                  <a:pt x="857667" y="1399692"/>
                  <a:pt x="762418" y="1446850"/>
                </a:cubicBezTo>
                <a:cubicBezTo>
                  <a:pt x="504691" y="1569722"/>
                  <a:pt x="283431" y="1656128"/>
                  <a:pt x="167010" y="1744812"/>
                </a:cubicBezTo>
                <a:cubicBezTo>
                  <a:pt x="-23891" y="1904150"/>
                  <a:pt x="672" y="2013351"/>
                  <a:pt x="1392" y="2161289"/>
                </a:cubicBezTo>
                <a:cubicBezTo>
                  <a:pt x="356083" y="2160989"/>
                  <a:pt x="261990" y="2166300"/>
                  <a:pt x="616681" y="2166000"/>
                </a:cubicBezTo>
                <a:cubicBezTo>
                  <a:pt x="794788" y="1846239"/>
                  <a:pt x="1045824" y="1778915"/>
                  <a:pt x="1453932" y="1593789"/>
                </a:cubicBezTo>
                <a:cubicBezTo>
                  <a:pt x="1171572" y="1115084"/>
                  <a:pt x="1046285" y="714919"/>
                  <a:pt x="1414663" y="124017"/>
                </a:cubicBezTo>
                <a:cubicBezTo>
                  <a:pt x="1309485" y="41539"/>
                  <a:pt x="1305280" y="26381"/>
                  <a:pt x="1093515" y="0"/>
                </a:cubicBezTo>
                <a:close/>
                <a:moveTo>
                  <a:pt x="2886850" y="0"/>
                </a:moveTo>
                <a:cubicBezTo>
                  <a:pt x="2675085" y="26381"/>
                  <a:pt x="2670880" y="41539"/>
                  <a:pt x="2565702" y="124017"/>
                </a:cubicBezTo>
                <a:cubicBezTo>
                  <a:pt x="2934080" y="714919"/>
                  <a:pt x="2808793" y="1115084"/>
                  <a:pt x="2526433" y="1593789"/>
                </a:cubicBezTo>
                <a:cubicBezTo>
                  <a:pt x="2934542" y="1778915"/>
                  <a:pt x="3185577" y="1846239"/>
                  <a:pt x="3363685" y="2166000"/>
                </a:cubicBezTo>
                <a:cubicBezTo>
                  <a:pt x="3718376" y="2166300"/>
                  <a:pt x="3624282" y="2160989"/>
                  <a:pt x="3978973" y="2161289"/>
                </a:cubicBezTo>
                <a:cubicBezTo>
                  <a:pt x="3979693" y="2013351"/>
                  <a:pt x="4004256" y="1904150"/>
                  <a:pt x="3813355" y="1744812"/>
                </a:cubicBezTo>
                <a:cubicBezTo>
                  <a:pt x="3696934" y="1656128"/>
                  <a:pt x="3475674" y="1569722"/>
                  <a:pt x="3217947" y="1446850"/>
                </a:cubicBezTo>
                <a:cubicBezTo>
                  <a:pt x="3122698" y="1399692"/>
                  <a:pt x="3205579" y="1262738"/>
                  <a:pt x="3260090" y="1190644"/>
                </a:cubicBezTo>
                <a:cubicBezTo>
                  <a:pt x="3321441" y="1109434"/>
                  <a:pt x="3437803" y="916461"/>
                  <a:pt x="3431066" y="588096"/>
                </a:cubicBezTo>
                <a:cubicBezTo>
                  <a:pt x="3426739" y="327881"/>
                  <a:pt x="3243752" y="12826"/>
                  <a:pt x="28868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scene3d>
            <a:camera prst="isometricTopUp">
              <a:rot lat="19500000" lon="18000000" rev="33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A86EFA3-F62B-4F80-BFC1-4EE4C749CB8D}"/>
              </a:ext>
            </a:extLst>
          </p:cNvPr>
          <p:cNvCxnSpPr>
            <a:cxnSpLocks/>
            <a:stCxn id="113" idx="4"/>
          </p:cNvCxnSpPr>
          <p:nvPr/>
        </p:nvCxnSpPr>
        <p:spPr>
          <a:xfrm>
            <a:off x="932848" y="3113031"/>
            <a:ext cx="764000" cy="144884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DF331C0-36C6-45D4-A4AB-FD0210D2D555}"/>
              </a:ext>
            </a:extLst>
          </p:cNvPr>
          <p:cNvCxnSpPr>
            <a:cxnSpLocks/>
            <a:stCxn id="27" idx="3"/>
            <a:endCxn id="113" idx="0"/>
          </p:cNvCxnSpPr>
          <p:nvPr/>
        </p:nvCxnSpPr>
        <p:spPr>
          <a:xfrm flipH="1">
            <a:off x="932848" y="2050338"/>
            <a:ext cx="709303" cy="84321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943F5EC-3792-4223-B9D2-772813E69E71}"/>
              </a:ext>
            </a:extLst>
          </p:cNvPr>
          <p:cNvCxnSpPr>
            <a:cxnSpLocks/>
            <a:stCxn id="55" idx="3"/>
          </p:cNvCxnSpPr>
          <p:nvPr/>
        </p:nvCxnSpPr>
        <p:spPr>
          <a:xfrm flipH="1">
            <a:off x="2250867" y="4366651"/>
            <a:ext cx="757170" cy="3033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DDC8BCF-DDF5-4702-809A-5E4E24FF4D2B}"/>
              </a:ext>
            </a:extLst>
          </p:cNvPr>
          <p:cNvCxnSpPr>
            <a:cxnSpLocks/>
            <a:stCxn id="114" idx="2"/>
            <a:endCxn id="55" idx="6"/>
          </p:cNvCxnSpPr>
          <p:nvPr/>
        </p:nvCxnSpPr>
        <p:spPr>
          <a:xfrm flipH="1" flipV="1">
            <a:off x="4145917" y="3895326"/>
            <a:ext cx="1064681" cy="4382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ED2D144-20CA-4593-AB24-778A783B6DA6}"/>
              </a:ext>
            </a:extLst>
          </p:cNvPr>
          <p:cNvCxnSpPr>
            <a:cxnSpLocks/>
            <a:stCxn id="114" idx="6"/>
            <a:endCxn id="54" idx="2"/>
          </p:cNvCxnSpPr>
          <p:nvPr/>
        </p:nvCxnSpPr>
        <p:spPr>
          <a:xfrm>
            <a:off x="5436154" y="4333584"/>
            <a:ext cx="1633464" cy="4271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72FAB9B-4D2A-4916-8E05-AE89FA6F7FD7}"/>
              </a:ext>
            </a:extLst>
          </p:cNvPr>
          <p:cNvCxnSpPr>
            <a:cxnSpLocks/>
            <a:stCxn id="117" idx="3"/>
            <a:endCxn id="3" idx="7"/>
          </p:cNvCxnSpPr>
          <p:nvPr/>
        </p:nvCxnSpPr>
        <p:spPr>
          <a:xfrm flipH="1">
            <a:off x="5297284" y="1843351"/>
            <a:ext cx="520129" cy="5581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E280BE1-6589-4F4D-953C-A5C9000F0DE0}"/>
              </a:ext>
            </a:extLst>
          </p:cNvPr>
          <p:cNvCxnSpPr>
            <a:cxnSpLocks/>
            <a:stCxn id="117" idx="3"/>
            <a:endCxn id="3" idx="7"/>
          </p:cNvCxnSpPr>
          <p:nvPr/>
        </p:nvCxnSpPr>
        <p:spPr>
          <a:xfrm flipH="1">
            <a:off x="5297284" y="1843351"/>
            <a:ext cx="520129" cy="5581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0156A78-77BC-4CAE-BA98-ACD4B3FB5F5E}"/>
              </a:ext>
            </a:extLst>
          </p:cNvPr>
          <p:cNvCxnSpPr>
            <a:cxnSpLocks/>
          </p:cNvCxnSpPr>
          <p:nvPr/>
        </p:nvCxnSpPr>
        <p:spPr>
          <a:xfrm flipH="1" flipV="1">
            <a:off x="4295370" y="679973"/>
            <a:ext cx="2437100" cy="1750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38E8F51-18A2-4383-A52A-094A946DEDBB}"/>
              </a:ext>
            </a:extLst>
          </p:cNvPr>
          <p:cNvCxnSpPr>
            <a:cxnSpLocks/>
            <a:stCxn id="111" idx="4"/>
            <a:endCxn id="3" idx="0"/>
          </p:cNvCxnSpPr>
          <p:nvPr/>
        </p:nvCxnSpPr>
        <p:spPr>
          <a:xfrm>
            <a:off x="4127351" y="841628"/>
            <a:ext cx="734290" cy="13794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549BA6D-5E11-4B2C-936F-1D32DF9A80AD}"/>
              </a:ext>
            </a:extLst>
          </p:cNvPr>
          <p:cNvCxnSpPr>
            <a:cxnSpLocks/>
            <a:stCxn id="116" idx="3"/>
            <a:endCxn id="117" idx="7"/>
          </p:cNvCxnSpPr>
          <p:nvPr/>
        </p:nvCxnSpPr>
        <p:spPr>
          <a:xfrm flipH="1">
            <a:off x="5927857" y="941646"/>
            <a:ext cx="821369" cy="7912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D955C761-D1D8-4B39-869E-560D484A7A86}"/>
              </a:ext>
            </a:extLst>
          </p:cNvPr>
          <p:cNvCxnSpPr>
            <a:cxnSpLocks/>
            <a:stCxn id="117" idx="1"/>
            <a:endCxn id="111" idx="5"/>
          </p:cNvCxnSpPr>
          <p:nvPr/>
        </p:nvCxnSpPr>
        <p:spPr>
          <a:xfrm flipH="1" flipV="1">
            <a:off x="4235279" y="796923"/>
            <a:ext cx="1582134" cy="93598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CC94C4F-6A0F-4091-9E05-6BE6A15EF0AB}"/>
              </a:ext>
            </a:extLst>
          </p:cNvPr>
          <p:cNvCxnSpPr>
            <a:cxnSpLocks/>
            <a:stCxn id="27" idx="5"/>
            <a:endCxn id="3" idx="1"/>
          </p:cNvCxnSpPr>
          <p:nvPr/>
        </p:nvCxnSpPr>
        <p:spPr>
          <a:xfrm>
            <a:off x="2801434" y="2050338"/>
            <a:ext cx="1624564" cy="35115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95CCF00-CBEF-4982-B31A-8717373E3ED6}"/>
              </a:ext>
            </a:extLst>
          </p:cNvPr>
          <p:cNvCxnSpPr>
            <a:cxnSpLocks/>
            <a:stCxn id="241" idx="6"/>
            <a:endCxn id="54" idx="3"/>
          </p:cNvCxnSpPr>
          <p:nvPr/>
        </p:nvCxnSpPr>
        <p:spPr>
          <a:xfrm flipV="1">
            <a:off x="6445431" y="5201952"/>
            <a:ext cx="806931" cy="4146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0511BD75-E775-4BD7-B9EE-7EC32A6F059F}"/>
              </a:ext>
            </a:extLst>
          </p:cNvPr>
          <p:cNvCxnSpPr>
            <a:cxnSpLocks/>
            <a:stCxn id="55" idx="5"/>
            <a:endCxn id="112" idx="1"/>
          </p:cNvCxnSpPr>
          <p:nvPr/>
        </p:nvCxnSpPr>
        <p:spPr>
          <a:xfrm>
            <a:off x="3950688" y="4366651"/>
            <a:ext cx="554645" cy="14320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F75201F-7964-4677-8C9D-612AC468463F}"/>
              </a:ext>
            </a:extLst>
          </p:cNvPr>
          <p:cNvCxnSpPr>
            <a:cxnSpLocks/>
            <a:endCxn id="112" idx="3"/>
          </p:cNvCxnSpPr>
          <p:nvPr/>
        </p:nvCxnSpPr>
        <p:spPr>
          <a:xfrm>
            <a:off x="2155107" y="5153322"/>
            <a:ext cx="2350226" cy="75344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569A2D9-5979-496C-B672-5E8B282BC086}"/>
              </a:ext>
            </a:extLst>
          </p:cNvPr>
          <p:cNvCxnSpPr>
            <a:cxnSpLocks/>
            <a:stCxn id="55" idx="1"/>
            <a:endCxn id="113" idx="6"/>
          </p:cNvCxnSpPr>
          <p:nvPr/>
        </p:nvCxnSpPr>
        <p:spPr>
          <a:xfrm flipH="1" flipV="1">
            <a:off x="1042589" y="3003290"/>
            <a:ext cx="1965448" cy="4207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C341FBB-A164-419F-9F68-5C2AB0609AF9}"/>
              </a:ext>
            </a:extLst>
          </p:cNvPr>
          <p:cNvCxnSpPr>
            <a:cxnSpLocks/>
            <a:stCxn id="56" idx="2"/>
            <a:endCxn id="115" idx="7"/>
          </p:cNvCxnSpPr>
          <p:nvPr/>
        </p:nvCxnSpPr>
        <p:spPr>
          <a:xfrm flipH="1">
            <a:off x="6461015" y="2744519"/>
            <a:ext cx="885851" cy="2448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75D1B45-71B2-4A0B-A625-685E63FEB42B}"/>
              </a:ext>
            </a:extLst>
          </p:cNvPr>
          <p:cNvCxnSpPr>
            <a:cxnSpLocks/>
            <a:stCxn id="3" idx="4"/>
            <a:endCxn id="114" idx="0"/>
          </p:cNvCxnSpPr>
          <p:nvPr/>
        </p:nvCxnSpPr>
        <p:spPr>
          <a:xfrm>
            <a:off x="4861641" y="3453231"/>
            <a:ext cx="461735" cy="76757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69D2FC-9B28-45FB-A62B-66D8719F1AF5}"/>
              </a:ext>
            </a:extLst>
          </p:cNvPr>
          <p:cNvCxnSpPr>
            <a:cxnSpLocks/>
            <a:stCxn id="116" idx="5"/>
            <a:endCxn id="56" idx="0"/>
          </p:cNvCxnSpPr>
          <p:nvPr/>
        </p:nvCxnSpPr>
        <p:spPr>
          <a:xfrm>
            <a:off x="6904424" y="941646"/>
            <a:ext cx="918818" cy="13264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32A97B8C-3291-4E3E-8344-F813906EB07F}"/>
              </a:ext>
            </a:extLst>
          </p:cNvPr>
          <p:cNvCxnSpPr>
            <a:cxnSpLocks/>
            <a:stCxn id="3" idx="6"/>
            <a:endCxn id="115" idx="2"/>
          </p:cNvCxnSpPr>
          <p:nvPr/>
        </p:nvCxnSpPr>
        <p:spPr>
          <a:xfrm>
            <a:off x="5477733" y="2837139"/>
            <a:ext cx="795942" cy="22981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CC1F92E-CC3A-40EE-80C4-A37A63C43F8C}"/>
              </a:ext>
            </a:extLst>
          </p:cNvPr>
          <p:cNvCxnSpPr>
            <a:cxnSpLocks/>
            <a:stCxn id="115" idx="3"/>
            <a:endCxn id="114" idx="7"/>
          </p:cNvCxnSpPr>
          <p:nvPr/>
        </p:nvCxnSpPr>
        <p:spPr>
          <a:xfrm flipH="1">
            <a:off x="5403122" y="3144552"/>
            <a:ext cx="902695" cy="110928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C4671BCA-49C2-4F84-85E8-BAEC5289237F}"/>
              </a:ext>
            </a:extLst>
          </p:cNvPr>
          <p:cNvSpPr/>
          <p:nvPr/>
        </p:nvSpPr>
        <p:spPr>
          <a:xfrm>
            <a:off x="6289241" y="5538531"/>
            <a:ext cx="156190" cy="156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420F589F-17A3-43B4-B0EF-1F8F6EEB8E48}"/>
              </a:ext>
            </a:extLst>
          </p:cNvPr>
          <p:cNvCxnSpPr>
            <a:cxnSpLocks/>
            <a:stCxn id="241" idx="1"/>
            <a:endCxn id="114" idx="5"/>
          </p:cNvCxnSpPr>
          <p:nvPr/>
        </p:nvCxnSpPr>
        <p:spPr>
          <a:xfrm flipH="1" flipV="1">
            <a:off x="5403122" y="4413330"/>
            <a:ext cx="908992" cy="11480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5DB63B45-6748-4F82-891B-919D46F2432E}"/>
              </a:ext>
            </a:extLst>
          </p:cNvPr>
          <p:cNvCxnSpPr>
            <a:cxnSpLocks/>
            <a:stCxn id="241" idx="3"/>
            <a:endCxn id="112" idx="5"/>
          </p:cNvCxnSpPr>
          <p:nvPr/>
        </p:nvCxnSpPr>
        <p:spPr>
          <a:xfrm flipH="1">
            <a:off x="4613425" y="5671848"/>
            <a:ext cx="1698689" cy="23491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ounded Rectangular Callout 47">
            <a:extLst>
              <a:ext uri="{FF2B5EF4-FFF2-40B4-BE49-F238E27FC236}">
                <a16:creationId xmlns:a16="http://schemas.microsoft.com/office/drawing/2014/main" id="{B546B502-BB50-4531-8E1F-F741BB199118}"/>
              </a:ext>
            </a:extLst>
          </p:cNvPr>
          <p:cNvSpPr/>
          <p:nvPr/>
        </p:nvSpPr>
        <p:spPr>
          <a:xfrm flipV="1">
            <a:off x="6918256" y="5595633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8" name="Rounded Rectangular Callout 47">
            <a:extLst>
              <a:ext uri="{FF2B5EF4-FFF2-40B4-BE49-F238E27FC236}">
                <a16:creationId xmlns:a16="http://schemas.microsoft.com/office/drawing/2014/main" id="{324BBF4D-6002-4CD6-9221-5D0D48CC0CBD}"/>
              </a:ext>
            </a:extLst>
          </p:cNvPr>
          <p:cNvSpPr/>
          <p:nvPr/>
        </p:nvSpPr>
        <p:spPr>
          <a:xfrm>
            <a:off x="552055" y="864047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59" name="Rounded Rectangular Callout 47">
            <a:extLst>
              <a:ext uri="{FF2B5EF4-FFF2-40B4-BE49-F238E27FC236}">
                <a16:creationId xmlns:a16="http://schemas.microsoft.com/office/drawing/2014/main" id="{4942BB85-EABE-4872-89CB-D26E9BEBBFE1}"/>
              </a:ext>
            </a:extLst>
          </p:cNvPr>
          <p:cNvSpPr/>
          <p:nvPr/>
        </p:nvSpPr>
        <p:spPr>
          <a:xfrm>
            <a:off x="2531054" y="2653877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67" name="Rounded Rectangular Callout 47">
            <a:extLst>
              <a:ext uri="{FF2B5EF4-FFF2-40B4-BE49-F238E27FC236}">
                <a16:creationId xmlns:a16="http://schemas.microsoft.com/office/drawing/2014/main" id="{7774CA0A-AD0A-4608-830C-8C0D1F5941DA}"/>
              </a:ext>
            </a:extLst>
          </p:cNvPr>
          <p:cNvSpPr/>
          <p:nvPr/>
        </p:nvSpPr>
        <p:spPr>
          <a:xfrm>
            <a:off x="3906348" y="1626953"/>
            <a:ext cx="662176" cy="453109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268" name="Rounded Rectangular Callout 47">
            <a:extLst>
              <a:ext uri="{FF2B5EF4-FFF2-40B4-BE49-F238E27FC236}">
                <a16:creationId xmlns:a16="http://schemas.microsoft.com/office/drawing/2014/main" id="{B14C3B7F-79DD-4D9B-92BD-385D83F8C963}"/>
              </a:ext>
            </a:extLst>
          </p:cNvPr>
          <p:cNvSpPr/>
          <p:nvPr/>
        </p:nvSpPr>
        <p:spPr>
          <a:xfrm>
            <a:off x="6873966" y="1637911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7F86E1E2-FC01-4128-A129-FADAE5435911}"/>
              </a:ext>
            </a:extLst>
          </p:cNvPr>
          <p:cNvCxnSpPr>
            <a:cxnSpLocks/>
            <a:stCxn id="117" idx="4"/>
            <a:endCxn id="115" idx="0"/>
          </p:cNvCxnSpPr>
          <p:nvPr/>
        </p:nvCxnSpPr>
        <p:spPr>
          <a:xfrm>
            <a:off x="5872635" y="1866224"/>
            <a:ext cx="510781" cy="10909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30">
            <a:extLst>
              <a:ext uri="{FF2B5EF4-FFF2-40B4-BE49-F238E27FC236}">
                <a16:creationId xmlns:a16="http://schemas.microsoft.com/office/drawing/2014/main" id="{2F3A08CD-0751-44BC-B742-D241D36B387E}"/>
              </a:ext>
            </a:extLst>
          </p:cNvPr>
          <p:cNvSpPr/>
          <p:nvPr/>
        </p:nvSpPr>
        <p:spPr>
          <a:xfrm>
            <a:off x="671192" y="874686"/>
            <a:ext cx="404811" cy="39625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7" name="Smiley Face 12">
            <a:extLst>
              <a:ext uri="{FF2B5EF4-FFF2-40B4-BE49-F238E27FC236}">
                <a16:creationId xmlns:a16="http://schemas.microsoft.com/office/drawing/2014/main" id="{920E06D5-3A2A-4B40-95EB-0BDDEB256E26}"/>
              </a:ext>
            </a:extLst>
          </p:cNvPr>
          <p:cNvSpPr/>
          <p:nvPr/>
        </p:nvSpPr>
        <p:spPr>
          <a:xfrm>
            <a:off x="7059031" y="5671847"/>
            <a:ext cx="378411" cy="31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9" name="Freeform 32">
            <a:extLst>
              <a:ext uri="{FF2B5EF4-FFF2-40B4-BE49-F238E27FC236}">
                <a16:creationId xmlns:a16="http://schemas.microsoft.com/office/drawing/2014/main" id="{5F9F63EE-5941-4C96-864D-548E1658686C}"/>
              </a:ext>
            </a:extLst>
          </p:cNvPr>
          <p:cNvSpPr/>
          <p:nvPr/>
        </p:nvSpPr>
        <p:spPr>
          <a:xfrm>
            <a:off x="2673834" y="2664787"/>
            <a:ext cx="380176" cy="38875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1" name="Smiley Face 14">
            <a:extLst>
              <a:ext uri="{FF2B5EF4-FFF2-40B4-BE49-F238E27FC236}">
                <a16:creationId xmlns:a16="http://schemas.microsoft.com/office/drawing/2014/main" id="{088CE6A7-BA31-429F-9613-E1A3D5132CB9}"/>
              </a:ext>
            </a:extLst>
          </p:cNvPr>
          <p:cNvSpPr/>
          <p:nvPr/>
        </p:nvSpPr>
        <p:spPr>
          <a:xfrm>
            <a:off x="4038804" y="1682300"/>
            <a:ext cx="378411" cy="32638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4" name="Freeform 32">
            <a:extLst>
              <a:ext uri="{FF2B5EF4-FFF2-40B4-BE49-F238E27FC236}">
                <a16:creationId xmlns:a16="http://schemas.microsoft.com/office/drawing/2014/main" id="{B81A9133-6655-4030-B8C1-4DD3196CE88F}"/>
              </a:ext>
            </a:extLst>
          </p:cNvPr>
          <p:cNvSpPr/>
          <p:nvPr/>
        </p:nvSpPr>
        <p:spPr>
          <a:xfrm rot="10503644">
            <a:off x="7034671" y="1674358"/>
            <a:ext cx="380176" cy="388750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35" name="TextBox 319">
            <a:extLst>
              <a:ext uri="{FF2B5EF4-FFF2-40B4-BE49-F238E27FC236}">
                <a16:creationId xmlns:a16="http://schemas.microsoft.com/office/drawing/2014/main" id="{8192F274-7C13-459C-AFE2-E13DC6CB2692}"/>
              </a:ext>
            </a:extLst>
          </p:cNvPr>
          <p:cNvSpPr txBox="1"/>
          <p:nvPr/>
        </p:nvSpPr>
        <p:spPr>
          <a:xfrm>
            <a:off x="8544124" y="5906767"/>
            <a:ext cx="298553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400" dirty="0" err="1">
                <a:solidFill>
                  <a:srgbClr val="5C666C"/>
                </a:solidFill>
                <a:latin typeface="Calibri" panose="020F0502020204030204" pitchFamily="34" charset="0"/>
              </a:rPr>
              <a:t>Débora</a:t>
            </a: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 Santos  -  </a:t>
            </a:r>
            <a:r>
              <a:rPr lang="pt-BR" sz="1400" dirty="0">
                <a:solidFill>
                  <a:srgbClr val="5C666C"/>
                </a:solidFill>
                <a:latin typeface="Calibri" panose="020F0502020204030204" pitchFamily="34" charset="0"/>
              </a:rPr>
              <a:t>20200748</a:t>
            </a:r>
            <a:b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</a:b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Pedro Medeiros - </a:t>
            </a:r>
            <a:r>
              <a:rPr lang="pt-BR" sz="1400" dirty="0">
                <a:solidFill>
                  <a:srgbClr val="5C666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20200742</a:t>
            </a:r>
            <a:b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</a:br>
            <a:r>
              <a:rPr lang="en-GB" altLang="ko-KR" sz="1400" dirty="0">
                <a:solidFill>
                  <a:srgbClr val="5C666C"/>
                </a:solidFill>
                <a:latin typeface="Calibri" panose="020F0502020204030204" pitchFamily="34" charset="0"/>
              </a:rPr>
              <a:t>Rebeca Pinheiro - 20201096</a:t>
            </a:r>
            <a:endParaRPr lang="ko-KR" altLang="en-US" sz="1400" dirty="0">
              <a:solidFill>
                <a:srgbClr val="5C666C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0B3F3D-C9A8-4A4C-BE9B-FDBF78CBC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94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5B63C83-B645-4AF9-B968-BB2EB31646E9}"/>
              </a:ext>
            </a:extLst>
          </p:cNvPr>
          <p:cNvSpPr/>
          <p:nvPr/>
        </p:nvSpPr>
        <p:spPr>
          <a:xfrm>
            <a:off x="3962071" y="1119352"/>
            <a:ext cx="7903779" cy="518753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" name="Marcador de Posição do Texto 1">
            <a:extLst>
              <a:ext uri="{FF2B5EF4-FFF2-40B4-BE49-F238E27FC236}">
                <a16:creationId xmlns:a16="http://schemas.microsoft.com/office/drawing/2014/main" id="{85B53DAD-F8D3-47E6-9E71-93C68BEEB6F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BACKGROUND</a:t>
            </a:r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F7F1B85F-8A88-402A-BF4B-5EDCDB5738DD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Posição do Texto 1">
            <a:extLst>
              <a:ext uri="{FF2B5EF4-FFF2-40B4-BE49-F238E27FC236}">
                <a16:creationId xmlns:a16="http://schemas.microsoft.com/office/drawing/2014/main" id="{27E6C788-314F-4A41-9889-C68183A636C9}"/>
              </a:ext>
            </a:extLst>
          </p:cNvPr>
          <p:cNvSpPr txBox="1">
            <a:spLocks/>
          </p:cNvSpPr>
          <p:nvPr/>
        </p:nvSpPr>
        <p:spPr>
          <a:xfrm>
            <a:off x="6096000" y="1562780"/>
            <a:ext cx="3343742" cy="535784"/>
          </a:xfrm>
          <a:prstGeom prst="rect">
            <a:avLst/>
          </a:prstGeom>
          <a:noFill/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ova Cond" panose="020B0506020202020204" pitchFamily="34" charset="0"/>
              </a:rPr>
              <a:t>BUSINESS GOAL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59E78A-949C-473C-A048-922F370C6538}"/>
              </a:ext>
            </a:extLst>
          </p:cNvPr>
          <p:cNvSpPr txBox="1"/>
          <p:nvPr/>
        </p:nvSpPr>
        <p:spPr>
          <a:xfrm>
            <a:off x="5546997" y="2541992"/>
            <a:ext cx="4733925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a recommender system.</a:t>
            </a:r>
          </a:p>
          <a:p>
            <a:pPr lvl="0" algn="just">
              <a:spcBef>
                <a:spcPts val="600"/>
              </a:spcBef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endParaRPr lang="pt-P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Cold star problem: offer relevant products to new customers.</a:t>
            </a:r>
            <a:endParaRPr lang="pt-PT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grpSp>
        <p:nvGrpSpPr>
          <p:cNvPr id="9" name="Group 269">
            <a:extLst>
              <a:ext uri="{FF2B5EF4-FFF2-40B4-BE49-F238E27FC236}">
                <a16:creationId xmlns:a16="http://schemas.microsoft.com/office/drawing/2014/main" id="{8858EE5D-80D5-440D-8846-73D0BB5108B2}"/>
              </a:ext>
            </a:extLst>
          </p:cNvPr>
          <p:cNvGrpSpPr/>
          <p:nvPr/>
        </p:nvGrpSpPr>
        <p:grpSpPr>
          <a:xfrm>
            <a:off x="5259666" y="2541992"/>
            <a:ext cx="287331" cy="267883"/>
            <a:chOff x="1481943" y="1694572"/>
            <a:chExt cx="3165229" cy="2803300"/>
          </a:xfrm>
        </p:grpSpPr>
        <p:sp>
          <p:nvSpPr>
            <p:cNvPr id="10" name="Rectangle 270">
              <a:extLst>
                <a:ext uri="{FF2B5EF4-FFF2-40B4-BE49-F238E27FC236}">
                  <a16:creationId xmlns:a16="http://schemas.microsoft.com/office/drawing/2014/main" id="{2BBDB87A-2364-46F2-83D6-C8090E5F7D39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271">
              <a:extLst>
                <a:ext uri="{FF2B5EF4-FFF2-40B4-BE49-F238E27FC236}">
                  <a16:creationId xmlns:a16="http://schemas.microsoft.com/office/drawing/2014/main" id="{C063A9AC-76D9-4A3C-9FE2-E9AD5A8CACA2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269">
            <a:extLst>
              <a:ext uri="{FF2B5EF4-FFF2-40B4-BE49-F238E27FC236}">
                <a16:creationId xmlns:a16="http://schemas.microsoft.com/office/drawing/2014/main" id="{8C05D4B7-1301-4EC9-A311-AF617BB3FAE8}"/>
              </a:ext>
            </a:extLst>
          </p:cNvPr>
          <p:cNvGrpSpPr/>
          <p:nvPr/>
        </p:nvGrpSpPr>
        <p:grpSpPr>
          <a:xfrm>
            <a:off x="5299029" y="3534571"/>
            <a:ext cx="287331" cy="267883"/>
            <a:chOff x="1481943" y="1694572"/>
            <a:chExt cx="3165229" cy="2803300"/>
          </a:xfrm>
        </p:grpSpPr>
        <p:sp>
          <p:nvSpPr>
            <p:cNvPr id="13" name="Rectangle 270">
              <a:extLst>
                <a:ext uri="{FF2B5EF4-FFF2-40B4-BE49-F238E27FC236}">
                  <a16:creationId xmlns:a16="http://schemas.microsoft.com/office/drawing/2014/main" id="{006EDFAB-90DD-4567-BD9A-7C00E499ACC5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271">
              <a:extLst>
                <a:ext uri="{FF2B5EF4-FFF2-40B4-BE49-F238E27FC236}">
                  <a16:creationId xmlns:a16="http://schemas.microsoft.com/office/drawing/2014/main" id="{43476C1C-CC79-42AB-A458-458B184E6802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8F667C3F-A4AF-43FB-A791-A83E63DF8A29}"/>
              </a:ext>
            </a:extLst>
          </p:cNvPr>
          <p:cNvGrpSpPr/>
          <p:nvPr/>
        </p:nvGrpSpPr>
        <p:grpSpPr>
          <a:xfrm>
            <a:off x="1534834" y="3194059"/>
            <a:ext cx="1176134" cy="2038755"/>
            <a:chOff x="3688167" y="3417317"/>
            <a:chExt cx="1152686" cy="2202466"/>
          </a:xfrm>
        </p:grpSpPr>
        <p:sp>
          <p:nvSpPr>
            <p:cNvPr id="16" name="Rounded Rectangle 17">
              <a:extLst>
                <a:ext uri="{FF2B5EF4-FFF2-40B4-BE49-F238E27FC236}">
                  <a16:creationId xmlns:a16="http://schemas.microsoft.com/office/drawing/2014/main" id="{4CD38EBB-7091-47A0-82DB-96A0ECF69724}"/>
                </a:ext>
              </a:extLst>
            </p:cNvPr>
            <p:cNvSpPr/>
            <p:nvPr/>
          </p:nvSpPr>
          <p:spPr>
            <a:xfrm>
              <a:off x="3688167" y="3417317"/>
              <a:ext cx="1152686" cy="2202466"/>
            </a:xfrm>
            <a:prstGeom prst="roundRect">
              <a:avLst>
                <a:gd name="adj" fmla="val 12305"/>
              </a:avLst>
            </a:prstGeom>
            <a:solidFill>
              <a:srgbClr val="26262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C1EC19B3-8F93-4B9D-B6F9-4AEC7E81096B}"/>
                </a:ext>
              </a:extLst>
            </p:cNvPr>
            <p:cNvSpPr/>
            <p:nvPr/>
          </p:nvSpPr>
          <p:spPr>
            <a:xfrm>
              <a:off x="3749651" y="3637564"/>
              <a:ext cx="1035739" cy="17069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Rounded Rectangle 20">
              <a:extLst>
                <a:ext uri="{FF2B5EF4-FFF2-40B4-BE49-F238E27FC236}">
                  <a16:creationId xmlns:a16="http://schemas.microsoft.com/office/drawing/2014/main" id="{7F99093A-9AC3-4080-A4E1-1647D3E32D20}"/>
                </a:ext>
              </a:extLst>
            </p:cNvPr>
            <p:cNvSpPr/>
            <p:nvPr/>
          </p:nvSpPr>
          <p:spPr>
            <a:xfrm>
              <a:off x="4106841" y="3505590"/>
              <a:ext cx="315337" cy="55062"/>
            </a:xfrm>
            <a:prstGeom prst="roundRect">
              <a:avLst>
                <a:gd name="adj" fmla="val 50000"/>
              </a:avLst>
            </a:prstGeom>
            <a:solidFill>
              <a:srgbClr val="ECECEC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AD7489-32C2-4750-BD0C-ED2EC9CDD1DC}"/>
                </a:ext>
              </a:extLst>
            </p:cNvPr>
            <p:cNvSpPr/>
            <p:nvPr/>
          </p:nvSpPr>
          <p:spPr>
            <a:xfrm>
              <a:off x="4165418" y="5378702"/>
              <a:ext cx="190033" cy="192694"/>
            </a:xfrm>
            <a:prstGeom prst="ellipse">
              <a:avLst/>
            </a:prstGeom>
            <a:solidFill>
              <a:srgbClr val="ECECEC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7AAA9133-C641-4CA6-9089-5C0D4E4C3D8E}"/>
                </a:ext>
              </a:extLst>
            </p:cNvPr>
            <p:cNvSpPr/>
            <p:nvPr/>
          </p:nvSpPr>
          <p:spPr>
            <a:xfrm>
              <a:off x="4219713" y="5433757"/>
              <a:ext cx="81443" cy="82583"/>
            </a:xfrm>
            <a:prstGeom prst="rect">
              <a:avLst/>
            </a:prstGeom>
            <a:noFill/>
            <a:ln w="12700">
              <a:solidFill>
                <a:srgbClr val="262626">
                  <a:alpha val="2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Rectangle 58">
              <a:extLst>
                <a:ext uri="{FF2B5EF4-FFF2-40B4-BE49-F238E27FC236}">
                  <a16:creationId xmlns:a16="http://schemas.microsoft.com/office/drawing/2014/main" id="{208D7E17-88CC-4BFF-89FA-AABA2124C5EF}"/>
                </a:ext>
              </a:extLst>
            </p:cNvPr>
            <p:cNvSpPr/>
            <p:nvPr/>
          </p:nvSpPr>
          <p:spPr>
            <a:xfrm>
              <a:off x="3751673" y="3640769"/>
              <a:ext cx="1017329" cy="408218"/>
            </a:xfrm>
            <a:custGeom>
              <a:avLst/>
              <a:gdLst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  <a:gd name="connsiteX0" fmla="*/ 0 w 1349069"/>
                <a:gd name="connsiteY0" fmla="*/ 0 h 533856"/>
                <a:gd name="connsiteX1" fmla="*/ 1349069 w 1349069"/>
                <a:gd name="connsiteY1" fmla="*/ 0 h 533856"/>
                <a:gd name="connsiteX2" fmla="*/ 0 w 1349069"/>
                <a:gd name="connsiteY2" fmla="*/ 533856 h 533856"/>
                <a:gd name="connsiteX3" fmla="*/ 0 w 1349069"/>
                <a:gd name="connsiteY3" fmla="*/ 0 h 53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069" h="533856">
                  <a:moveTo>
                    <a:pt x="0" y="0"/>
                  </a:moveTo>
                  <a:lnTo>
                    <a:pt x="1349069" y="0"/>
                  </a:lnTo>
                  <a:cubicBezTo>
                    <a:pt x="899379" y="16027"/>
                    <a:pt x="182990" y="213029"/>
                    <a:pt x="0" y="5338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16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2" name="Oval 68">
            <a:extLst>
              <a:ext uri="{FF2B5EF4-FFF2-40B4-BE49-F238E27FC236}">
                <a16:creationId xmlns:a16="http://schemas.microsoft.com/office/drawing/2014/main" id="{A6976E78-363C-45EF-8B11-DA9C2370B3ED}"/>
              </a:ext>
            </a:extLst>
          </p:cNvPr>
          <p:cNvSpPr/>
          <p:nvPr/>
        </p:nvSpPr>
        <p:spPr>
          <a:xfrm rot="205243">
            <a:off x="2804316" y="2498754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3" name="Oval 68">
            <a:extLst>
              <a:ext uri="{FF2B5EF4-FFF2-40B4-BE49-F238E27FC236}">
                <a16:creationId xmlns:a16="http://schemas.microsoft.com/office/drawing/2014/main" id="{766CC40C-9E8D-47F9-82E7-A866F99BAD39}"/>
              </a:ext>
            </a:extLst>
          </p:cNvPr>
          <p:cNvSpPr/>
          <p:nvPr/>
        </p:nvSpPr>
        <p:spPr>
          <a:xfrm rot="285145" flipV="1">
            <a:off x="2809237" y="3878950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4" name="Oval 68">
            <a:extLst>
              <a:ext uri="{FF2B5EF4-FFF2-40B4-BE49-F238E27FC236}">
                <a16:creationId xmlns:a16="http://schemas.microsoft.com/office/drawing/2014/main" id="{986A1FD3-AD97-4363-A432-864BBCD0BDE0}"/>
              </a:ext>
            </a:extLst>
          </p:cNvPr>
          <p:cNvSpPr/>
          <p:nvPr/>
        </p:nvSpPr>
        <p:spPr>
          <a:xfrm rot="3052891" flipH="1">
            <a:off x="1710966" y="1960650"/>
            <a:ext cx="859386" cy="826071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5" name="Oval 68">
            <a:extLst>
              <a:ext uri="{FF2B5EF4-FFF2-40B4-BE49-F238E27FC236}">
                <a16:creationId xmlns:a16="http://schemas.microsoft.com/office/drawing/2014/main" id="{D0EBC916-E948-48DE-828F-FDCF22F67A1B}"/>
              </a:ext>
            </a:extLst>
          </p:cNvPr>
          <p:cNvSpPr/>
          <p:nvPr/>
        </p:nvSpPr>
        <p:spPr>
          <a:xfrm rot="21302571" flipH="1">
            <a:off x="387058" y="2581776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6" name="Oval 68">
            <a:extLst>
              <a:ext uri="{FF2B5EF4-FFF2-40B4-BE49-F238E27FC236}">
                <a16:creationId xmlns:a16="http://schemas.microsoft.com/office/drawing/2014/main" id="{4EF007FC-2DC0-4995-9CFD-A7A13C2D9D6F}"/>
              </a:ext>
            </a:extLst>
          </p:cNvPr>
          <p:cNvSpPr/>
          <p:nvPr/>
        </p:nvSpPr>
        <p:spPr>
          <a:xfrm rot="726905" flipH="1" flipV="1">
            <a:off x="426201" y="3932125"/>
            <a:ext cx="947280" cy="749423"/>
          </a:xfrm>
          <a:custGeom>
            <a:avLst/>
            <a:gdLst/>
            <a:ahLst/>
            <a:cxnLst/>
            <a:rect l="l" t="t" r="r" b="b"/>
            <a:pathLst>
              <a:path w="1057079" h="921820">
                <a:moveTo>
                  <a:pt x="596169" y="0"/>
                </a:moveTo>
                <a:cubicBezTo>
                  <a:pt x="850723" y="0"/>
                  <a:pt x="1057079" y="206356"/>
                  <a:pt x="1057079" y="460910"/>
                </a:cubicBezTo>
                <a:cubicBezTo>
                  <a:pt x="1057079" y="715464"/>
                  <a:pt x="850723" y="921820"/>
                  <a:pt x="596169" y="921820"/>
                </a:cubicBezTo>
                <a:cubicBezTo>
                  <a:pt x="485424" y="921820"/>
                  <a:pt x="383802" y="882762"/>
                  <a:pt x="305664" y="816036"/>
                </a:cubicBezTo>
                <a:lnTo>
                  <a:pt x="0" y="902526"/>
                </a:lnTo>
                <a:lnTo>
                  <a:pt x="180651" y="657214"/>
                </a:lnTo>
                <a:cubicBezTo>
                  <a:pt x="151066" y="598124"/>
                  <a:pt x="135259" y="531363"/>
                  <a:pt x="135259" y="460910"/>
                </a:cubicBezTo>
                <a:cubicBezTo>
                  <a:pt x="135259" y="206356"/>
                  <a:pt x="341615" y="0"/>
                  <a:pt x="59616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grpSp>
        <p:nvGrpSpPr>
          <p:cNvPr id="27" name="Graphic 21">
            <a:extLst>
              <a:ext uri="{FF2B5EF4-FFF2-40B4-BE49-F238E27FC236}">
                <a16:creationId xmlns:a16="http://schemas.microsoft.com/office/drawing/2014/main" id="{89488A22-529E-44D6-9A32-45B24C565B3D}"/>
              </a:ext>
            </a:extLst>
          </p:cNvPr>
          <p:cNvGrpSpPr/>
          <p:nvPr/>
        </p:nvGrpSpPr>
        <p:grpSpPr>
          <a:xfrm>
            <a:off x="2252206" y="4375825"/>
            <a:ext cx="1132898" cy="1837659"/>
            <a:chOff x="4170900" y="0"/>
            <a:chExt cx="3835079" cy="6857067"/>
          </a:xfrm>
        </p:grpSpPr>
        <p:sp>
          <p:nvSpPr>
            <p:cNvPr id="28" name="Freeform: Shape 23">
              <a:extLst>
                <a:ext uri="{FF2B5EF4-FFF2-40B4-BE49-F238E27FC236}">
                  <a16:creationId xmlns:a16="http://schemas.microsoft.com/office/drawing/2014/main" id="{479FF73B-CC3B-4907-B0FE-7A3178930AE5}"/>
                </a:ext>
              </a:extLst>
            </p:cNvPr>
            <p:cNvSpPr/>
            <p:nvPr/>
          </p:nvSpPr>
          <p:spPr>
            <a:xfrm>
              <a:off x="4170900" y="0"/>
              <a:ext cx="3835079" cy="6857067"/>
            </a:xfrm>
            <a:custGeom>
              <a:avLst/>
              <a:gdLst>
                <a:gd name="connsiteX0" fmla="*/ 1859688 w 3816220"/>
                <a:gd name="connsiteY0" fmla="*/ 0 h 6848669"/>
                <a:gd name="connsiteX1" fmla="*/ 2719037 w 3816220"/>
                <a:gd name="connsiteY1" fmla="*/ 937727 h 6848669"/>
                <a:gd name="connsiteX2" fmla="*/ 3404837 w 3816220"/>
                <a:gd name="connsiteY2" fmla="*/ 2455817 h 6848669"/>
                <a:gd name="connsiteX3" fmla="*/ 3397373 w 3816220"/>
                <a:gd name="connsiteY3" fmla="*/ 4784738 h 6848669"/>
                <a:gd name="connsiteX4" fmla="*/ 3818184 w 3816220"/>
                <a:gd name="connsiteY4" fmla="*/ 6857067 h 6848669"/>
                <a:gd name="connsiteX5" fmla="*/ 1609628 w 3816220"/>
                <a:gd name="connsiteY5" fmla="*/ 6857067 h 6848669"/>
                <a:gd name="connsiteX6" fmla="*/ 1469669 w 3816220"/>
                <a:gd name="connsiteY6" fmla="*/ 6241247 h 6848669"/>
                <a:gd name="connsiteX7" fmla="*/ 555269 w 3816220"/>
                <a:gd name="connsiteY7" fmla="*/ 4011230 h 6848669"/>
                <a:gd name="connsiteX8" fmla="*/ 316405 w 3816220"/>
                <a:gd name="connsiteY8" fmla="*/ 2427826 h 6848669"/>
                <a:gd name="connsiteX9" fmla="*/ 255756 w 3816220"/>
                <a:gd name="connsiteY9" fmla="*/ 1045029 h 6848669"/>
                <a:gd name="connsiteX10" fmla="*/ 1686139 w 3816220"/>
                <a:gd name="connsiteY10" fmla="*/ 2580848 h 6848669"/>
                <a:gd name="connsiteX11" fmla="*/ 1859688 w 3816220"/>
                <a:gd name="connsiteY11" fmla="*/ 0 h 6848669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69 w 3818183"/>
                <a:gd name="connsiteY7" fmla="*/ 4011230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59688 w 3818183"/>
                <a:gd name="connsiteY0" fmla="*/ 0 h 6857067"/>
                <a:gd name="connsiteX1" fmla="*/ 2719037 w 3818183"/>
                <a:gd name="connsiteY1" fmla="*/ 937727 h 6857067"/>
                <a:gd name="connsiteX2" fmla="*/ 3404837 w 3818183"/>
                <a:gd name="connsiteY2" fmla="*/ 2455817 h 6857067"/>
                <a:gd name="connsiteX3" fmla="*/ 3397373 w 3818183"/>
                <a:gd name="connsiteY3" fmla="*/ 4784738 h 6857067"/>
                <a:gd name="connsiteX4" fmla="*/ 3818184 w 3818183"/>
                <a:gd name="connsiteY4" fmla="*/ 6857067 h 6857067"/>
                <a:gd name="connsiteX5" fmla="*/ 1609628 w 3818183"/>
                <a:gd name="connsiteY5" fmla="*/ 6857067 h 6857067"/>
                <a:gd name="connsiteX6" fmla="*/ 1469669 w 3818183"/>
                <a:gd name="connsiteY6" fmla="*/ 6241247 h 6857067"/>
                <a:gd name="connsiteX7" fmla="*/ 555270 w 3818183"/>
                <a:gd name="connsiteY7" fmla="*/ 4152778 h 6857067"/>
                <a:gd name="connsiteX8" fmla="*/ 316405 w 3818183"/>
                <a:gd name="connsiteY8" fmla="*/ 2427826 h 6857067"/>
                <a:gd name="connsiteX9" fmla="*/ 255756 w 3818183"/>
                <a:gd name="connsiteY9" fmla="*/ 1045029 h 6857067"/>
                <a:gd name="connsiteX10" fmla="*/ 1686139 w 3818183"/>
                <a:gd name="connsiteY10" fmla="*/ 2580848 h 6857067"/>
                <a:gd name="connsiteX11" fmla="*/ 1859688 w 3818183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703035 w 3835079"/>
                <a:gd name="connsiteY10" fmla="*/ 2580848 h 6857067"/>
                <a:gd name="connsiteX11" fmla="*/ 1876584 w 3835079"/>
                <a:gd name="connsiteY11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79877 w 3835079"/>
                <a:gd name="connsiteY10" fmla="*/ 1844225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  <a:gd name="connsiteX0" fmla="*/ 1876584 w 3835079"/>
                <a:gd name="connsiteY0" fmla="*/ 0 h 6857067"/>
                <a:gd name="connsiteX1" fmla="*/ 2735933 w 3835079"/>
                <a:gd name="connsiteY1" fmla="*/ 937727 h 6857067"/>
                <a:gd name="connsiteX2" fmla="*/ 3421733 w 3835079"/>
                <a:gd name="connsiteY2" fmla="*/ 2455817 h 6857067"/>
                <a:gd name="connsiteX3" fmla="*/ 3414269 w 3835079"/>
                <a:gd name="connsiteY3" fmla="*/ 4784738 h 6857067"/>
                <a:gd name="connsiteX4" fmla="*/ 3835080 w 3835079"/>
                <a:gd name="connsiteY4" fmla="*/ 6857067 h 6857067"/>
                <a:gd name="connsiteX5" fmla="*/ 1626524 w 3835079"/>
                <a:gd name="connsiteY5" fmla="*/ 6857067 h 6857067"/>
                <a:gd name="connsiteX6" fmla="*/ 1486565 w 3835079"/>
                <a:gd name="connsiteY6" fmla="*/ 6241247 h 6857067"/>
                <a:gd name="connsiteX7" fmla="*/ 572166 w 3835079"/>
                <a:gd name="connsiteY7" fmla="*/ 4152778 h 6857067"/>
                <a:gd name="connsiteX8" fmla="*/ 333301 w 3835079"/>
                <a:gd name="connsiteY8" fmla="*/ 2427826 h 6857067"/>
                <a:gd name="connsiteX9" fmla="*/ 272652 w 3835079"/>
                <a:gd name="connsiteY9" fmla="*/ 1045029 h 6857067"/>
                <a:gd name="connsiteX10" fmla="*/ 1349547 w 3835079"/>
                <a:gd name="connsiteY10" fmla="*/ 1773450 h 6857067"/>
                <a:gd name="connsiteX11" fmla="*/ 1703035 w 3835079"/>
                <a:gd name="connsiteY11" fmla="*/ 2580848 h 6857067"/>
                <a:gd name="connsiteX12" fmla="*/ 1876584 w 3835079"/>
                <a:gd name="connsiteY12" fmla="*/ 0 h 685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35079" h="6857067">
                  <a:moveTo>
                    <a:pt x="1876584" y="0"/>
                  </a:moveTo>
                  <a:cubicBezTo>
                    <a:pt x="2380437" y="78377"/>
                    <a:pt x="2558652" y="523447"/>
                    <a:pt x="2735933" y="937727"/>
                  </a:cubicBezTo>
                  <a:cubicBezTo>
                    <a:pt x="2956136" y="1453709"/>
                    <a:pt x="3344289" y="1891315"/>
                    <a:pt x="3421733" y="2455817"/>
                  </a:cubicBezTo>
                  <a:cubicBezTo>
                    <a:pt x="3527169" y="3221860"/>
                    <a:pt x="3383478" y="4014030"/>
                    <a:pt x="3414269" y="4784738"/>
                  </a:cubicBezTo>
                  <a:cubicBezTo>
                    <a:pt x="3443194" y="5498530"/>
                    <a:pt x="3721246" y="6157271"/>
                    <a:pt x="3835080" y="6857067"/>
                  </a:cubicBezTo>
                  <a:lnTo>
                    <a:pt x="1626524" y="6857067"/>
                  </a:lnTo>
                  <a:cubicBezTo>
                    <a:pt x="1579871" y="6623802"/>
                    <a:pt x="1662291" y="6691962"/>
                    <a:pt x="1486565" y="6241247"/>
                  </a:cubicBezTo>
                  <a:cubicBezTo>
                    <a:pt x="1310839" y="5790532"/>
                    <a:pt x="535776" y="4930019"/>
                    <a:pt x="572166" y="4152778"/>
                  </a:cubicBezTo>
                  <a:cubicBezTo>
                    <a:pt x="599224" y="3570548"/>
                    <a:pt x="661157" y="3044425"/>
                    <a:pt x="333301" y="2427826"/>
                  </a:cubicBezTo>
                  <a:cubicBezTo>
                    <a:pt x="160822" y="2079489"/>
                    <a:pt x="-287185" y="1240971"/>
                    <a:pt x="272652" y="1045029"/>
                  </a:cubicBezTo>
                  <a:cubicBezTo>
                    <a:pt x="811062" y="816322"/>
                    <a:pt x="1111150" y="1517480"/>
                    <a:pt x="1349547" y="1773450"/>
                  </a:cubicBezTo>
                  <a:cubicBezTo>
                    <a:pt x="1587944" y="2029420"/>
                    <a:pt x="1620251" y="2888219"/>
                    <a:pt x="1703035" y="2580848"/>
                  </a:cubicBezTo>
                  <a:cubicBezTo>
                    <a:pt x="2060397" y="1828800"/>
                    <a:pt x="1874718" y="807098"/>
                    <a:pt x="1876584" y="0"/>
                  </a:cubicBezTo>
                  <a:close/>
                </a:path>
              </a:pathLst>
            </a:custGeom>
            <a:solidFill>
              <a:srgbClr val="D9D9D9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4">
              <a:extLst>
                <a:ext uri="{FF2B5EF4-FFF2-40B4-BE49-F238E27FC236}">
                  <a16:creationId xmlns:a16="http://schemas.microsoft.com/office/drawing/2014/main" id="{4C8DB738-1A4F-41E2-9C47-8C33B5DA8476}"/>
                </a:ext>
              </a:extLst>
            </p:cNvPr>
            <p:cNvSpPr/>
            <p:nvPr/>
          </p:nvSpPr>
          <p:spPr>
            <a:xfrm>
              <a:off x="4430993" y="974000"/>
              <a:ext cx="846423" cy="721829"/>
            </a:xfrm>
            <a:custGeom>
              <a:avLst/>
              <a:gdLst>
                <a:gd name="connsiteX0" fmla="*/ 201811 w 867746"/>
                <a:gd name="connsiteY0" fmla="*/ 15957 h 662473"/>
                <a:gd name="connsiteX1" fmla="*/ 876414 w 867746"/>
                <a:gd name="connsiteY1" fmla="*/ 373320 h 662473"/>
                <a:gd name="connsiteX2" fmla="*/ 105705 w 867746"/>
                <a:gd name="connsiteY2" fmla="*/ 664435 h 662473"/>
                <a:gd name="connsiteX3" fmla="*/ 201811 w 867746"/>
                <a:gd name="connsiteY3" fmla="*/ 15957 h 662473"/>
                <a:gd name="connsiteX0" fmla="*/ 288539 w 841815"/>
                <a:gd name="connsiteY0" fmla="*/ 17995 h 626033"/>
                <a:gd name="connsiteX1" fmla="*/ 841815 w 841815"/>
                <a:gd name="connsiteY1" fmla="*/ 334917 h 626033"/>
                <a:gd name="connsiteX2" fmla="*/ 71106 w 841815"/>
                <a:gd name="connsiteY2" fmla="*/ 626032 h 626033"/>
                <a:gd name="connsiteX3" fmla="*/ 288539 w 841815"/>
                <a:gd name="connsiteY3" fmla="*/ 17995 h 626033"/>
                <a:gd name="connsiteX0" fmla="*/ 288539 w 922701"/>
                <a:gd name="connsiteY0" fmla="*/ 17995 h 626033"/>
                <a:gd name="connsiteX1" fmla="*/ 922701 w 922701"/>
                <a:gd name="connsiteY1" fmla="*/ 334918 h 626033"/>
                <a:gd name="connsiteX2" fmla="*/ 71106 w 922701"/>
                <a:gd name="connsiteY2" fmla="*/ 626032 h 626033"/>
                <a:gd name="connsiteX3" fmla="*/ 288539 w 922701"/>
                <a:gd name="connsiteY3" fmla="*/ 17995 h 626033"/>
                <a:gd name="connsiteX0" fmla="*/ 329797 w 913407"/>
                <a:gd name="connsiteY0" fmla="*/ 14324 h 703246"/>
                <a:gd name="connsiteX1" fmla="*/ 913407 w 913407"/>
                <a:gd name="connsiteY1" fmla="*/ 412131 h 703246"/>
                <a:gd name="connsiteX2" fmla="*/ 61812 w 913407"/>
                <a:gd name="connsiteY2" fmla="*/ 703245 h 703246"/>
                <a:gd name="connsiteX3" fmla="*/ 329797 w 913407"/>
                <a:gd name="connsiteY3" fmla="*/ 14324 h 703246"/>
                <a:gd name="connsiteX0" fmla="*/ 201810 w 785420"/>
                <a:gd name="connsiteY0" fmla="*/ 14324 h 662804"/>
                <a:gd name="connsiteX1" fmla="*/ 785420 w 785420"/>
                <a:gd name="connsiteY1" fmla="*/ 412131 h 662804"/>
                <a:gd name="connsiteX2" fmla="*/ 105706 w 785420"/>
                <a:gd name="connsiteY2" fmla="*/ 662804 h 662804"/>
                <a:gd name="connsiteX3" fmla="*/ 201810 w 785420"/>
                <a:gd name="connsiteY3" fmla="*/ 14324 h 662804"/>
                <a:gd name="connsiteX0" fmla="*/ 167496 w 751106"/>
                <a:gd name="connsiteY0" fmla="*/ 14324 h 672912"/>
                <a:gd name="connsiteX1" fmla="*/ 751106 w 751106"/>
                <a:gd name="connsiteY1" fmla="*/ 412131 h 672912"/>
                <a:gd name="connsiteX2" fmla="*/ 132056 w 751106"/>
                <a:gd name="connsiteY2" fmla="*/ 672912 h 672912"/>
                <a:gd name="connsiteX3" fmla="*/ 167496 w 751106"/>
                <a:gd name="connsiteY3" fmla="*/ 14324 h 672912"/>
                <a:gd name="connsiteX0" fmla="*/ 132271 w 796768"/>
                <a:gd name="connsiteY0" fmla="*/ 12987 h 712016"/>
                <a:gd name="connsiteX1" fmla="*/ 796768 w 796768"/>
                <a:gd name="connsiteY1" fmla="*/ 451235 h 712016"/>
                <a:gd name="connsiteX2" fmla="*/ 177718 w 796768"/>
                <a:gd name="connsiteY2" fmla="*/ 712016 h 712016"/>
                <a:gd name="connsiteX3" fmla="*/ 132271 w 796768"/>
                <a:gd name="connsiteY3" fmla="*/ 12987 h 712016"/>
                <a:gd name="connsiteX0" fmla="*/ 152924 w 766868"/>
                <a:gd name="connsiteY0" fmla="*/ 12135 h 741494"/>
                <a:gd name="connsiteX1" fmla="*/ 766868 w 766868"/>
                <a:gd name="connsiteY1" fmla="*/ 480713 h 741494"/>
                <a:gd name="connsiteX2" fmla="*/ 147818 w 766868"/>
                <a:gd name="connsiteY2" fmla="*/ 741494 h 741494"/>
                <a:gd name="connsiteX3" fmla="*/ 152924 w 766868"/>
                <a:gd name="connsiteY3" fmla="*/ 12135 h 741494"/>
                <a:gd name="connsiteX0" fmla="*/ 172736 w 786680"/>
                <a:gd name="connsiteY0" fmla="*/ 12135 h 741494"/>
                <a:gd name="connsiteX1" fmla="*/ 786680 w 786680"/>
                <a:gd name="connsiteY1" fmla="*/ 480713 h 741494"/>
                <a:gd name="connsiteX2" fmla="*/ 127187 w 786680"/>
                <a:gd name="connsiteY2" fmla="*/ 741494 h 741494"/>
                <a:gd name="connsiteX3" fmla="*/ 172736 w 786680"/>
                <a:gd name="connsiteY3" fmla="*/ 12135 h 741494"/>
                <a:gd name="connsiteX0" fmla="*/ 148439 w 812936"/>
                <a:gd name="connsiteY0" fmla="*/ 12690 h 721827"/>
                <a:gd name="connsiteX1" fmla="*/ 812936 w 812936"/>
                <a:gd name="connsiteY1" fmla="*/ 461046 h 721827"/>
                <a:gd name="connsiteX2" fmla="*/ 153443 w 812936"/>
                <a:gd name="connsiteY2" fmla="*/ 721827 h 721827"/>
                <a:gd name="connsiteX3" fmla="*/ 148439 w 812936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29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  <a:gd name="connsiteX0" fmla="*/ 181925 w 846422"/>
                <a:gd name="connsiteY0" fmla="*/ 12690 h 721827"/>
                <a:gd name="connsiteX1" fmla="*/ 846422 w 846422"/>
                <a:gd name="connsiteY1" fmla="*/ 461046 h 721827"/>
                <a:gd name="connsiteX2" fmla="*/ 186930 w 846422"/>
                <a:gd name="connsiteY2" fmla="*/ 721827 h 721827"/>
                <a:gd name="connsiteX3" fmla="*/ 181925 w 846422"/>
                <a:gd name="connsiteY3" fmla="*/ 12690 h 72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422" h="721827">
                  <a:moveTo>
                    <a:pt x="181925" y="12690"/>
                  </a:moveTo>
                  <a:cubicBezTo>
                    <a:pt x="568699" y="-73151"/>
                    <a:pt x="767112" y="298693"/>
                    <a:pt x="846422" y="461046"/>
                  </a:cubicBezTo>
                  <a:cubicBezTo>
                    <a:pt x="676940" y="439722"/>
                    <a:pt x="430013" y="516522"/>
                    <a:pt x="186930" y="721827"/>
                  </a:cubicBezTo>
                  <a:cubicBezTo>
                    <a:pt x="18046" y="360732"/>
                    <a:pt x="-129423" y="90762"/>
                    <a:pt x="181925" y="12690"/>
                  </a:cubicBezTo>
                  <a:close/>
                </a:path>
              </a:pathLst>
            </a:custGeom>
            <a:solidFill>
              <a:srgbClr val="BFBFBF"/>
            </a:solidFill>
            <a:ln w="93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Marcador de Posição do Texto 1">
            <a:extLst>
              <a:ext uri="{FF2B5EF4-FFF2-40B4-BE49-F238E27FC236}">
                <a16:creationId xmlns:a16="http://schemas.microsoft.com/office/drawing/2014/main" id="{046071D5-B8A2-4667-A6F3-6597C98BCAE5}"/>
              </a:ext>
            </a:extLst>
          </p:cNvPr>
          <p:cNvSpPr txBox="1">
            <a:spLocks/>
          </p:cNvSpPr>
          <p:nvPr/>
        </p:nvSpPr>
        <p:spPr>
          <a:xfrm>
            <a:off x="1555934" y="4045984"/>
            <a:ext cx="1294947" cy="568243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ManyGiftsUK</a:t>
            </a:r>
            <a:endParaRPr lang="pt-PT" sz="11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34" name="Trapezoid 13">
            <a:extLst>
              <a:ext uri="{FF2B5EF4-FFF2-40B4-BE49-F238E27FC236}">
                <a16:creationId xmlns:a16="http://schemas.microsoft.com/office/drawing/2014/main" id="{E732F852-37B4-494E-B7C4-5C0CF2C3916A}"/>
              </a:ext>
            </a:extLst>
          </p:cNvPr>
          <p:cNvSpPr/>
          <p:nvPr/>
        </p:nvSpPr>
        <p:spPr>
          <a:xfrm>
            <a:off x="525741" y="2727469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9B26E8D5-70FB-4346-9864-AA37C154DD66}"/>
              </a:ext>
            </a:extLst>
          </p:cNvPr>
          <p:cNvSpPr/>
          <p:nvPr/>
        </p:nvSpPr>
        <p:spPr>
          <a:xfrm>
            <a:off x="3211496" y="4019637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Rounded Rectangle 27">
            <a:extLst>
              <a:ext uri="{FF2B5EF4-FFF2-40B4-BE49-F238E27FC236}">
                <a16:creationId xmlns:a16="http://schemas.microsoft.com/office/drawing/2014/main" id="{F3ADDF1E-93FB-4BA9-9F47-2901A944256E}"/>
              </a:ext>
            </a:extLst>
          </p:cNvPr>
          <p:cNvSpPr/>
          <p:nvPr/>
        </p:nvSpPr>
        <p:spPr>
          <a:xfrm>
            <a:off x="509289" y="4045984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3157A127-06FD-4B16-8DD8-F572C2FE0EEF}"/>
              </a:ext>
            </a:extLst>
          </p:cNvPr>
          <p:cNvSpPr/>
          <p:nvPr/>
        </p:nvSpPr>
        <p:spPr>
          <a:xfrm>
            <a:off x="3090993" y="266992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5247C88-A4C6-410B-A578-6B0DFADF3C9F}"/>
              </a:ext>
            </a:extLst>
          </p:cNvPr>
          <p:cNvSpPr/>
          <p:nvPr/>
        </p:nvSpPr>
        <p:spPr>
          <a:xfrm>
            <a:off x="1818265" y="2010894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2BA811CE-1169-40F7-8654-9B20D616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82962"/>
            <a:ext cx="1247857" cy="124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7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1D9E90E-C889-4E79-B4CB-A165B09FB779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KEY FINDINGS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6E9B67F9-BA8A-4403-91AC-800BD3780AAC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BE3378-BEF3-4B40-8095-067A23F88E88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grpSp>
        <p:nvGrpSpPr>
          <p:cNvPr id="5" name="Group 269">
            <a:extLst>
              <a:ext uri="{FF2B5EF4-FFF2-40B4-BE49-F238E27FC236}">
                <a16:creationId xmlns:a16="http://schemas.microsoft.com/office/drawing/2014/main" id="{3D7DED0A-42DF-411F-A73C-D479E3436D1E}"/>
              </a:ext>
            </a:extLst>
          </p:cNvPr>
          <p:cNvGrpSpPr/>
          <p:nvPr/>
        </p:nvGrpSpPr>
        <p:grpSpPr>
          <a:xfrm>
            <a:off x="660392" y="1782989"/>
            <a:ext cx="287331" cy="267883"/>
            <a:chOff x="1481943" y="1694572"/>
            <a:chExt cx="3165229" cy="2803300"/>
          </a:xfrm>
        </p:grpSpPr>
        <p:sp>
          <p:nvSpPr>
            <p:cNvPr id="6" name="Rectangle 270">
              <a:extLst>
                <a:ext uri="{FF2B5EF4-FFF2-40B4-BE49-F238E27FC236}">
                  <a16:creationId xmlns:a16="http://schemas.microsoft.com/office/drawing/2014/main" id="{E2F5E215-318F-4793-89C0-4A5953AB2021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271">
              <a:extLst>
                <a:ext uri="{FF2B5EF4-FFF2-40B4-BE49-F238E27FC236}">
                  <a16:creationId xmlns:a16="http://schemas.microsoft.com/office/drawing/2014/main" id="{929FACA9-C6FB-4441-B433-14A3F9E1B478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1F8BEB-A186-4719-BF6D-74BA362DC1F4}"/>
              </a:ext>
            </a:extLst>
          </p:cNvPr>
          <p:cNvSpPr txBox="1"/>
          <p:nvPr/>
        </p:nvSpPr>
        <p:spPr>
          <a:xfrm>
            <a:off x="1896391" y="1307231"/>
            <a:ext cx="2447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</a:t>
            </a:r>
          </a:p>
        </p:txBody>
      </p:sp>
      <p:grpSp>
        <p:nvGrpSpPr>
          <p:cNvPr id="13" name="Group 269">
            <a:extLst>
              <a:ext uri="{FF2B5EF4-FFF2-40B4-BE49-F238E27FC236}">
                <a16:creationId xmlns:a16="http://schemas.microsoft.com/office/drawing/2014/main" id="{B89F2730-A112-45EB-A693-D3492C018859}"/>
              </a:ext>
            </a:extLst>
          </p:cNvPr>
          <p:cNvGrpSpPr/>
          <p:nvPr/>
        </p:nvGrpSpPr>
        <p:grpSpPr>
          <a:xfrm>
            <a:off x="1609060" y="1342227"/>
            <a:ext cx="287331" cy="267883"/>
            <a:chOff x="1481943" y="1694572"/>
            <a:chExt cx="3165229" cy="2803300"/>
          </a:xfrm>
        </p:grpSpPr>
        <p:sp>
          <p:nvSpPr>
            <p:cNvPr id="14" name="Rectangle 270">
              <a:extLst>
                <a:ext uri="{FF2B5EF4-FFF2-40B4-BE49-F238E27FC236}">
                  <a16:creationId xmlns:a16="http://schemas.microsoft.com/office/drawing/2014/main" id="{193A6AAA-F0EE-435F-A159-B6596B3735EA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271">
              <a:extLst>
                <a:ext uri="{FF2B5EF4-FFF2-40B4-BE49-F238E27FC236}">
                  <a16:creationId xmlns:a16="http://schemas.microsoft.com/office/drawing/2014/main" id="{95AADE7F-5F1F-43E0-B041-A10124393A9F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1DDEF0-A164-4E7E-A30A-30C649DB1364}"/>
              </a:ext>
            </a:extLst>
          </p:cNvPr>
          <p:cNvSpPr txBox="1"/>
          <p:nvPr/>
        </p:nvSpPr>
        <p:spPr>
          <a:xfrm>
            <a:off x="956441" y="1743003"/>
            <a:ext cx="455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AlternatingLeastSquares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13FA238-4E80-4523-9A53-13F1CD0D5499}"/>
              </a:ext>
            </a:extLst>
          </p:cNvPr>
          <p:cNvSpPr txBox="1"/>
          <p:nvPr/>
        </p:nvSpPr>
        <p:spPr>
          <a:xfrm>
            <a:off x="875145" y="4984478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55" name="Imagem 54">
            <a:extLst>
              <a:ext uri="{FF2B5EF4-FFF2-40B4-BE49-F238E27FC236}">
                <a16:creationId xmlns:a16="http://schemas.microsoft.com/office/drawing/2014/main" id="{0C1C832B-C63B-45C9-B9D8-5A572EA334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05" y="2254948"/>
            <a:ext cx="3257704" cy="2327426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4FE89A95-E77E-4E89-BE40-FC7DB5DA0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9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11D9E90E-C889-4E79-B4CB-A165B09FB779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KEY FINDINGS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6E9B67F9-BA8A-4403-91AC-800BD3780AAC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BE3378-BEF3-4B40-8095-067A23F88E88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grpSp>
        <p:nvGrpSpPr>
          <p:cNvPr id="5" name="Group 269">
            <a:extLst>
              <a:ext uri="{FF2B5EF4-FFF2-40B4-BE49-F238E27FC236}">
                <a16:creationId xmlns:a16="http://schemas.microsoft.com/office/drawing/2014/main" id="{3D7DED0A-42DF-411F-A73C-D479E3436D1E}"/>
              </a:ext>
            </a:extLst>
          </p:cNvPr>
          <p:cNvGrpSpPr/>
          <p:nvPr/>
        </p:nvGrpSpPr>
        <p:grpSpPr>
          <a:xfrm>
            <a:off x="587814" y="1865717"/>
            <a:ext cx="287331" cy="267883"/>
            <a:chOff x="1481943" y="1694572"/>
            <a:chExt cx="3165229" cy="2803300"/>
          </a:xfrm>
        </p:grpSpPr>
        <p:sp>
          <p:nvSpPr>
            <p:cNvPr id="6" name="Rectangle 270">
              <a:extLst>
                <a:ext uri="{FF2B5EF4-FFF2-40B4-BE49-F238E27FC236}">
                  <a16:creationId xmlns:a16="http://schemas.microsoft.com/office/drawing/2014/main" id="{E2F5E215-318F-4793-89C0-4A5953AB2021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271">
              <a:extLst>
                <a:ext uri="{FF2B5EF4-FFF2-40B4-BE49-F238E27FC236}">
                  <a16:creationId xmlns:a16="http://schemas.microsoft.com/office/drawing/2014/main" id="{929FACA9-C6FB-4441-B433-14A3F9E1B478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Group 269">
            <a:extLst>
              <a:ext uri="{FF2B5EF4-FFF2-40B4-BE49-F238E27FC236}">
                <a16:creationId xmlns:a16="http://schemas.microsoft.com/office/drawing/2014/main" id="{8DB35F9C-2C3B-4187-A8D3-29F73F3170D5}"/>
              </a:ext>
            </a:extLst>
          </p:cNvPr>
          <p:cNvGrpSpPr/>
          <p:nvPr/>
        </p:nvGrpSpPr>
        <p:grpSpPr>
          <a:xfrm>
            <a:off x="617566" y="2841513"/>
            <a:ext cx="287331" cy="267883"/>
            <a:chOff x="1481943" y="1694572"/>
            <a:chExt cx="3165229" cy="2803300"/>
          </a:xfrm>
        </p:grpSpPr>
        <p:sp>
          <p:nvSpPr>
            <p:cNvPr id="9" name="Rectangle 270">
              <a:extLst>
                <a:ext uri="{FF2B5EF4-FFF2-40B4-BE49-F238E27FC236}">
                  <a16:creationId xmlns:a16="http://schemas.microsoft.com/office/drawing/2014/main" id="{90E41428-8C40-4269-AD38-66A77E472886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271">
              <a:extLst>
                <a:ext uri="{FF2B5EF4-FFF2-40B4-BE49-F238E27FC236}">
                  <a16:creationId xmlns:a16="http://schemas.microsoft.com/office/drawing/2014/main" id="{151B3FF9-74E5-4BED-A161-43B5E1997ACE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1F8BEB-A186-4719-BF6D-74BA362DC1F4}"/>
              </a:ext>
            </a:extLst>
          </p:cNvPr>
          <p:cNvSpPr txBox="1"/>
          <p:nvPr/>
        </p:nvSpPr>
        <p:spPr>
          <a:xfrm>
            <a:off x="1896391" y="1307231"/>
            <a:ext cx="2447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 ANALYSIS</a:t>
            </a:r>
          </a:p>
        </p:txBody>
      </p:sp>
      <p:grpSp>
        <p:nvGrpSpPr>
          <p:cNvPr id="13" name="Group 269">
            <a:extLst>
              <a:ext uri="{FF2B5EF4-FFF2-40B4-BE49-F238E27FC236}">
                <a16:creationId xmlns:a16="http://schemas.microsoft.com/office/drawing/2014/main" id="{B89F2730-A112-45EB-A693-D3492C018859}"/>
              </a:ext>
            </a:extLst>
          </p:cNvPr>
          <p:cNvGrpSpPr/>
          <p:nvPr/>
        </p:nvGrpSpPr>
        <p:grpSpPr>
          <a:xfrm>
            <a:off x="1609060" y="1342227"/>
            <a:ext cx="287331" cy="267883"/>
            <a:chOff x="1481943" y="1694572"/>
            <a:chExt cx="3165229" cy="2803300"/>
          </a:xfrm>
        </p:grpSpPr>
        <p:sp>
          <p:nvSpPr>
            <p:cNvPr id="14" name="Rectangle 270">
              <a:extLst>
                <a:ext uri="{FF2B5EF4-FFF2-40B4-BE49-F238E27FC236}">
                  <a16:creationId xmlns:a16="http://schemas.microsoft.com/office/drawing/2014/main" id="{193A6AAA-F0EE-435F-A159-B6596B3735EA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271">
              <a:extLst>
                <a:ext uri="{FF2B5EF4-FFF2-40B4-BE49-F238E27FC236}">
                  <a16:creationId xmlns:a16="http://schemas.microsoft.com/office/drawing/2014/main" id="{95AADE7F-5F1F-43E0-B041-A10124393A9F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1DDEF0-A164-4E7E-A30A-30C649DB1364}"/>
              </a:ext>
            </a:extLst>
          </p:cNvPr>
          <p:cNvSpPr txBox="1"/>
          <p:nvPr/>
        </p:nvSpPr>
        <p:spPr>
          <a:xfrm>
            <a:off x="903022" y="1748950"/>
            <a:ext cx="4553297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most common selling product is Popcorn Holder, followed  by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World War 2 Gliders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Asstd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Designs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selling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22423</a:t>
            </a:r>
          </a:p>
          <a:p>
            <a:pPr lvl="0" algn="just">
              <a:spcBef>
                <a:spcPts val="600"/>
              </a:spcBef>
            </a:pPr>
            <a:endParaRPr lang="pt-PT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cancel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item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Paper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Craft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Little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Brigde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followed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Ceramic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Top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</a:t>
            </a:r>
            <a:endParaRPr lang="pt-PT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269">
            <a:extLst>
              <a:ext uri="{FF2B5EF4-FFF2-40B4-BE49-F238E27FC236}">
                <a16:creationId xmlns:a16="http://schemas.microsoft.com/office/drawing/2014/main" id="{D002A8E1-65A9-4374-ACDF-058B6818AD0F}"/>
              </a:ext>
            </a:extLst>
          </p:cNvPr>
          <p:cNvGrpSpPr/>
          <p:nvPr/>
        </p:nvGrpSpPr>
        <p:grpSpPr>
          <a:xfrm>
            <a:off x="606973" y="3704115"/>
            <a:ext cx="287331" cy="267883"/>
            <a:chOff x="1481943" y="1694572"/>
            <a:chExt cx="3165229" cy="2803300"/>
          </a:xfrm>
        </p:grpSpPr>
        <p:sp>
          <p:nvSpPr>
            <p:cNvPr id="18" name="Rectangle 270">
              <a:extLst>
                <a:ext uri="{FF2B5EF4-FFF2-40B4-BE49-F238E27FC236}">
                  <a16:creationId xmlns:a16="http://schemas.microsoft.com/office/drawing/2014/main" id="{BE05D00A-C020-4106-8C3D-C365D37B23A5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271">
              <a:extLst>
                <a:ext uri="{FF2B5EF4-FFF2-40B4-BE49-F238E27FC236}">
                  <a16:creationId xmlns:a16="http://schemas.microsoft.com/office/drawing/2014/main" id="{503CA152-941B-45E2-B20F-88857FA52D9A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13FA238-4E80-4523-9A53-13F1CD0D5499}"/>
              </a:ext>
            </a:extLst>
          </p:cNvPr>
          <p:cNvSpPr txBox="1"/>
          <p:nvPr/>
        </p:nvSpPr>
        <p:spPr>
          <a:xfrm>
            <a:off x="875145" y="4984478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grpSp>
        <p:nvGrpSpPr>
          <p:cNvPr id="27" name="Group 269">
            <a:extLst>
              <a:ext uri="{FF2B5EF4-FFF2-40B4-BE49-F238E27FC236}">
                <a16:creationId xmlns:a16="http://schemas.microsoft.com/office/drawing/2014/main" id="{1536590C-4EB5-4A6C-8D8C-70C5DE7F1E5C}"/>
              </a:ext>
            </a:extLst>
          </p:cNvPr>
          <p:cNvGrpSpPr/>
          <p:nvPr/>
        </p:nvGrpSpPr>
        <p:grpSpPr>
          <a:xfrm>
            <a:off x="596531" y="5139879"/>
            <a:ext cx="287331" cy="267883"/>
            <a:chOff x="1481943" y="1694572"/>
            <a:chExt cx="3165229" cy="2803300"/>
          </a:xfrm>
        </p:grpSpPr>
        <p:sp>
          <p:nvSpPr>
            <p:cNvPr id="28" name="Rectangle 270">
              <a:extLst>
                <a:ext uri="{FF2B5EF4-FFF2-40B4-BE49-F238E27FC236}">
                  <a16:creationId xmlns:a16="http://schemas.microsoft.com/office/drawing/2014/main" id="{87E9925D-5C14-494A-AE9F-9F2A8A5371DC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71">
              <a:extLst>
                <a:ext uri="{FF2B5EF4-FFF2-40B4-BE49-F238E27FC236}">
                  <a16:creationId xmlns:a16="http://schemas.microsoft.com/office/drawing/2014/main" id="{D5655CC7-EE76-4367-85BB-74B5C68F8798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0" name="Group 269">
            <a:extLst>
              <a:ext uri="{FF2B5EF4-FFF2-40B4-BE49-F238E27FC236}">
                <a16:creationId xmlns:a16="http://schemas.microsoft.com/office/drawing/2014/main" id="{BB3EB46D-68FD-49B6-8EC1-6FB160CEE4C8}"/>
              </a:ext>
            </a:extLst>
          </p:cNvPr>
          <p:cNvGrpSpPr/>
          <p:nvPr/>
        </p:nvGrpSpPr>
        <p:grpSpPr>
          <a:xfrm>
            <a:off x="579552" y="6105955"/>
            <a:ext cx="287331" cy="267883"/>
            <a:chOff x="1481943" y="1694572"/>
            <a:chExt cx="3165229" cy="2803300"/>
          </a:xfrm>
        </p:grpSpPr>
        <p:sp>
          <p:nvSpPr>
            <p:cNvPr id="31" name="Rectangle 270">
              <a:extLst>
                <a:ext uri="{FF2B5EF4-FFF2-40B4-BE49-F238E27FC236}">
                  <a16:creationId xmlns:a16="http://schemas.microsoft.com/office/drawing/2014/main" id="{70DF5270-8BA8-489B-B81F-06186C8C9AA6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271">
              <a:extLst>
                <a:ext uri="{FF2B5EF4-FFF2-40B4-BE49-F238E27FC236}">
                  <a16:creationId xmlns:a16="http://schemas.microsoft.com/office/drawing/2014/main" id="{0A481CCB-5B37-41F3-96BB-76BB086D9BFE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D1B7B99-4974-4BF4-B5C5-4C87050A9DF3}"/>
              </a:ext>
            </a:extLst>
          </p:cNvPr>
          <p:cNvSpPr txBox="1"/>
          <p:nvPr/>
        </p:nvSpPr>
        <p:spPr>
          <a:xfrm>
            <a:off x="1913826" y="4601644"/>
            <a:ext cx="3189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BEHAVIOURS</a:t>
            </a:r>
          </a:p>
        </p:txBody>
      </p:sp>
      <p:grpSp>
        <p:nvGrpSpPr>
          <p:cNvPr id="34" name="Group 269">
            <a:extLst>
              <a:ext uri="{FF2B5EF4-FFF2-40B4-BE49-F238E27FC236}">
                <a16:creationId xmlns:a16="http://schemas.microsoft.com/office/drawing/2014/main" id="{7620B693-BF16-4772-A876-6A2F9A1EC3E9}"/>
              </a:ext>
            </a:extLst>
          </p:cNvPr>
          <p:cNvGrpSpPr/>
          <p:nvPr/>
        </p:nvGrpSpPr>
        <p:grpSpPr>
          <a:xfrm>
            <a:off x="1626495" y="4636640"/>
            <a:ext cx="287331" cy="267883"/>
            <a:chOff x="1481943" y="1694572"/>
            <a:chExt cx="3165229" cy="2803300"/>
          </a:xfrm>
        </p:grpSpPr>
        <p:sp>
          <p:nvSpPr>
            <p:cNvPr id="35" name="Rectangle 270">
              <a:extLst>
                <a:ext uri="{FF2B5EF4-FFF2-40B4-BE49-F238E27FC236}">
                  <a16:creationId xmlns:a16="http://schemas.microsoft.com/office/drawing/2014/main" id="{4B75D2E3-F481-4154-A8D0-EC2967DFA8BC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271">
              <a:extLst>
                <a:ext uri="{FF2B5EF4-FFF2-40B4-BE49-F238E27FC236}">
                  <a16:creationId xmlns:a16="http://schemas.microsoft.com/office/drawing/2014/main" id="{13AC7774-B9AF-440B-A2F8-E38C9D28510A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E5CBF8C-4D67-4F07-B8F5-FB20AA0B92AF}"/>
              </a:ext>
            </a:extLst>
          </p:cNvPr>
          <p:cNvSpPr txBox="1"/>
          <p:nvPr/>
        </p:nvSpPr>
        <p:spPr>
          <a:xfrm>
            <a:off x="875145" y="5004516"/>
            <a:ext cx="455329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period is most selling is from September-November</a:t>
            </a:r>
          </a:p>
          <a:p>
            <a:pPr lvl="0" algn="just">
              <a:spcBef>
                <a:spcPts val="600"/>
              </a:spcBef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selling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Regency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Cakestand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Tier</a:t>
            </a:r>
            <a:endParaRPr lang="pt-PT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endParaRPr lang="pt-PT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4CEE717-AB35-4B6D-A7DF-B14373D616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301" y="578069"/>
            <a:ext cx="2949685" cy="346283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0E08F4B-CFAC-43BF-95BB-004BD458E2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485" y="585574"/>
            <a:ext cx="2845515" cy="348017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FB928406-A502-497E-AE36-0286E853B1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301" y="4314825"/>
            <a:ext cx="3456239" cy="2372431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30F7F546-5E6C-4044-9216-C1DD04781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001" y="4565106"/>
            <a:ext cx="2845516" cy="201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5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01CC428E-B527-4A42-82DA-C3F594D109E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P</a:t>
            </a: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ROJECT PLAN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E9E7C1E3-B9AE-4955-B80E-4DB6E5F905A0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5D9B93-31A3-4317-9655-968FDF468FDF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grpSp>
        <p:nvGrpSpPr>
          <p:cNvPr id="5" name="Group 269">
            <a:extLst>
              <a:ext uri="{FF2B5EF4-FFF2-40B4-BE49-F238E27FC236}">
                <a16:creationId xmlns:a16="http://schemas.microsoft.com/office/drawing/2014/main" id="{EE8232C7-B9B6-45EF-ADA5-6FDE8B0AD9DC}"/>
              </a:ext>
            </a:extLst>
          </p:cNvPr>
          <p:cNvGrpSpPr/>
          <p:nvPr/>
        </p:nvGrpSpPr>
        <p:grpSpPr>
          <a:xfrm>
            <a:off x="606111" y="1769269"/>
            <a:ext cx="287331" cy="267883"/>
            <a:chOff x="1481943" y="1694572"/>
            <a:chExt cx="3165229" cy="2803300"/>
          </a:xfrm>
        </p:grpSpPr>
        <p:sp>
          <p:nvSpPr>
            <p:cNvPr id="6" name="Rectangle 270">
              <a:extLst>
                <a:ext uri="{FF2B5EF4-FFF2-40B4-BE49-F238E27FC236}">
                  <a16:creationId xmlns:a16="http://schemas.microsoft.com/office/drawing/2014/main" id="{B006E5E5-A588-4E48-ADCB-A4599C33E052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271">
              <a:extLst>
                <a:ext uri="{FF2B5EF4-FFF2-40B4-BE49-F238E27FC236}">
                  <a16:creationId xmlns:a16="http://schemas.microsoft.com/office/drawing/2014/main" id="{AE496AFC-EFAB-4A63-B3DC-CB90F53C4A13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" name="Group 269">
            <a:extLst>
              <a:ext uri="{FF2B5EF4-FFF2-40B4-BE49-F238E27FC236}">
                <a16:creationId xmlns:a16="http://schemas.microsoft.com/office/drawing/2014/main" id="{B50D1444-C1B5-4E80-9A04-E6412AB8ED8F}"/>
              </a:ext>
            </a:extLst>
          </p:cNvPr>
          <p:cNvGrpSpPr/>
          <p:nvPr/>
        </p:nvGrpSpPr>
        <p:grpSpPr>
          <a:xfrm>
            <a:off x="632043" y="2987194"/>
            <a:ext cx="287331" cy="267883"/>
            <a:chOff x="1481943" y="1694572"/>
            <a:chExt cx="3165229" cy="2803300"/>
          </a:xfrm>
        </p:grpSpPr>
        <p:sp>
          <p:nvSpPr>
            <p:cNvPr id="9" name="Rectangle 270">
              <a:extLst>
                <a:ext uri="{FF2B5EF4-FFF2-40B4-BE49-F238E27FC236}">
                  <a16:creationId xmlns:a16="http://schemas.microsoft.com/office/drawing/2014/main" id="{FC086748-8555-42D5-8890-1A4BDF2700B7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271">
              <a:extLst>
                <a:ext uri="{FF2B5EF4-FFF2-40B4-BE49-F238E27FC236}">
                  <a16:creationId xmlns:a16="http://schemas.microsoft.com/office/drawing/2014/main" id="{56452866-735C-415A-A3B9-6314BC819441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9F9C564-2FC2-4DF7-B8A6-3DE017914F07}"/>
              </a:ext>
            </a:extLst>
          </p:cNvPr>
          <p:cNvSpPr txBox="1"/>
          <p:nvPr/>
        </p:nvSpPr>
        <p:spPr>
          <a:xfrm>
            <a:off x="903022" y="1748950"/>
            <a:ext cx="540251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600"/>
              </a:spcBef>
            </a:pPr>
            <a:r>
              <a:rPr lang="en-US" sz="1800" b="1" u="sng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Preparation: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duplicates observations, eliminate </a:t>
            </a:r>
            <a:r>
              <a:rPr lang="en-US" sz="1800" i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StockCode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itens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which didn’t fit the proposed format, remove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itens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which price were equal 0 (2% removed of total data).</a:t>
            </a:r>
          </a:p>
          <a:p>
            <a:pPr lvl="0" algn="just">
              <a:spcBef>
                <a:spcPts val="600"/>
              </a:spcBef>
            </a:pPr>
            <a:r>
              <a:rPr lang="en-US" sz="1800" b="1" u="sng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Engineering: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0" algn="just">
              <a:spcBef>
                <a:spcPts val="600"/>
              </a:spcBef>
            </a:pPr>
            <a:endParaRPr lang="pt-PT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endParaRPr lang="pt-PT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fake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invoice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spcBef>
                <a:spcPts val="600"/>
              </a:spcBef>
            </a:pPr>
            <a:r>
              <a:rPr lang="en-US" sz="1800" b="1" u="sng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Modelling: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 data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pt-PT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sparcity</a:t>
            </a:r>
            <a:endParaRPr lang="pt-PT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Removed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quantity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Itens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Matrix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Matrix</a:t>
            </a:r>
            <a:endParaRPr lang="pt-PT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HyperParameter</a:t>
            </a:r>
            <a:r>
              <a:rPr lang="pt-PT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tunning</a:t>
            </a:r>
            <a:endParaRPr lang="pt-PT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endParaRPr lang="pt-PT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600"/>
              </a:spcBef>
            </a:pPr>
            <a:endParaRPr lang="pt-PT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C4ED34A9-E4B7-4846-B30C-3B2C514F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75851"/>
              </p:ext>
            </p:extLst>
          </p:nvPr>
        </p:nvGraphicFramePr>
        <p:xfrm>
          <a:off x="989951" y="3344470"/>
          <a:ext cx="5402515" cy="60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5349">
                  <a:extLst>
                    <a:ext uri="{9D8B030D-6E8A-4147-A177-3AD203B41FA5}">
                      <a16:colId xmlns:a16="http://schemas.microsoft.com/office/drawing/2014/main" val="2976285570"/>
                    </a:ext>
                  </a:extLst>
                </a:gridCol>
                <a:gridCol w="4197166">
                  <a:extLst>
                    <a:ext uri="{9D8B030D-6E8A-4147-A177-3AD203B41FA5}">
                      <a16:colId xmlns:a16="http://schemas.microsoft.com/office/drawing/2014/main" val="29230633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New variables</a:t>
                      </a:r>
                      <a:endParaRPr lang="pt-P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Description</a:t>
                      </a:r>
                      <a:endParaRPr lang="pt-P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13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>
                          <a:effectLst/>
                        </a:rPr>
                        <a:t>Month_Year</a:t>
                      </a:r>
                      <a:endParaRPr lang="pt-PT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</a:rPr>
                        <a:t>Month and Year related to that transaction.</a:t>
                      </a:r>
                      <a:endParaRPr lang="pt-PT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5396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 err="1">
                          <a:effectLst/>
                        </a:rPr>
                        <a:t>Total_Value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pt-PT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00" dirty="0">
                          <a:effectLst/>
                        </a:rPr>
                        <a:t>Value of the transaction, calculated by multiplying the unit price and quantity</a:t>
                      </a:r>
                      <a:endParaRPr lang="pt-PT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538145"/>
                  </a:ext>
                </a:extLst>
              </a:tr>
            </a:tbl>
          </a:graphicData>
        </a:graphic>
      </p:graphicFrame>
      <p:grpSp>
        <p:nvGrpSpPr>
          <p:cNvPr id="20" name="Group 269">
            <a:extLst>
              <a:ext uri="{FF2B5EF4-FFF2-40B4-BE49-F238E27FC236}">
                <a16:creationId xmlns:a16="http://schemas.microsoft.com/office/drawing/2014/main" id="{08E39F6F-BA21-4381-818A-DCD51DACB1F6}"/>
              </a:ext>
            </a:extLst>
          </p:cNvPr>
          <p:cNvGrpSpPr/>
          <p:nvPr/>
        </p:nvGrpSpPr>
        <p:grpSpPr>
          <a:xfrm>
            <a:off x="606111" y="4610902"/>
            <a:ext cx="287331" cy="267883"/>
            <a:chOff x="1481943" y="1694572"/>
            <a:chExt cx="3165229" cy="2803300"/>
          </a:xfrm>
        </p:grpSpPr>
        <p:sp>
          <p:nvSpPr>
            <p:cNvPr id="21" name="Rectangle 270">
              <a:extLst>
                <a:ext uri="{FF2B5EF4-FFF2-40B4-BE49-F238E27FC236}">
                  <a16:creationId xmlns:a16="http://schemas.microsoft.com/office/drawing/2014/main" id="{E51D3B14-F94E-4A08-887F-1C9779DD3C0A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71">
              <a:extLst>
                <a:ext uri="{FF2B5EF4-FFF2-40B4-BE49-F238E27FC236}">
                  <a16:creationId xmlns:a16="http://schemas.microsoft.com/office/drawing/2014/main" id="{AC409922-C3AD-4DF0-9423-36132FFF2DF4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E84D4084-87F2-4929-ACED-82ED8296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12135"/>
            <a:ext cx="2819413" cy="1591008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E9B81CA7-BFFF-48A3-B809-5785DE85E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9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01CC428E-B527-4A42-82DA-C3F594D109E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P</a:t>
            </a:r>
            <a:r>
              <a:rPr lang="pt-PT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ROJECT PLAN</a:t>
            </a: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E9E7C1E3-B9AE-4955-B80E-4DB6E5F905A0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5D9B93-31A3-4317-9655-968FDF468FDF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grpSp>
        <p:nvGrpSpPr>
          <p:cNvPr id="5" name="Group 269">
            <a:extLst>
              <a:ext uri="{FF2B5EF4-FFF2-40B4-BE49-F238E27FC236}">
                <a16:creationId xmlns:a16="http://schemas.microsoft.com/office/drawing/2014/main" id="{EE8232C7-B9B6-45EF-ADA5-6FDE8B0AD9DC}"/>
              </a:ext>
            </a:extLst>
          </p:cNvPr>
          <p:cNvGrpSpPr/>
          <p:nvPr/>
        </p:nvGrpSpPr>
        <p:grpSpPr>
          <a:xfrm>
            <a:off x="606111" y="1769269"/>
            <a:ext cx="287331" cy="267883"/>
            <a:chOff x="1481943" y="1694572"/>
            <a:chExt cx="3165229" cy="2803300"/>
          </a:xfrm>
        </p:grpSpPr>
        <p:sp>
          <p:nvSpPr>
            <p:cNvPr id="6" name="Rectangle 270">
              <a:extLst>
                <a:ext uri="{FF2B5EF4-FFF2-40B4-BE49-F238E27FC236}">
                  <a16:creationId xmlns:a16="http://schemas.microsoft.com/office/drawing/2014/main" id="{B006E5E5-A588-4E48-ADCB-A4599C33E052}"/>
                </a:ext>
              </a:extLst>
            </p:cNvPr>
            <p:cNvSpPr/>
            <p:nvPr/>
          </p:nvSpPr>
          <p:spPr>
            <a:xfrm>
              <a:off x="1481943" y="3033346"/>
              <a:ext cx="791307" cy="136280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271">
              <a:extLst>
                <a:ext uri="{FF2B5EF4-FFF2-40B4-BE49-F238E27FC236}">
                  <a16:creationId xmlns:a16="http://schemas.microsoft.com/office/drawing/2014/main" id="{AE496AFC-EFAB-4A63-B3DC-CB90F53C4A13}"/>
                </a:ext>
              </a:extLst>
            </p:cNvPr>
            <p:cNvSpPr/>
            <p:nvPr/>
          </p:nvSpPr>
          <p:spPr>
            <a:xfrm>
              <a:off x="2273250" y="1694572"/>
              <a:ext cx="2373922" cy="2803300"/>
            </a:xfrm>
            <a:custGeom>
              <a:avLst/>
              <a:gdLst>
                <a:gd name="connsiteX0" fmla="*/ 1049822 w 2373922"/>
                <a:gd name="connsiteY0" fmla="*/ 145 h 2803300"/>
                <a:gd name="connsiteX1" fmla="*/ 1317525 w 2373922"/>
                <a:gd name="connsiteY1" fmla="*/ 265693 h 2803300"/>
                <a:gd name="connsiteX2" fmla="*/ 1225576 w 2373922"/>
                <a:gd name="connsiteY2" fmla="*/ 1179047 h 2803300"/>
                <a:gd name="connsiteX3" fmla="*/ 1985680 w 2373922"/>
                <a:gd name="connsiteY3" fmla="*/ 1111618 h 2803300"/>
                <a:gd name="connsiteX4" fmla="*/ 2175707 w 2373922"/>
                <a:gd name="connsiteY4" fmla="*/ 1491671 h 2803300"/>
                <a:gd name="connsiteX5" fmla="*/ 2194096 w 2373922"/>
                <a:gd name="connsiteY5" fmla="*/ 1896244 h 2803300"/>
                <a:gd name="connsiteX6" fmla="*/ 2151187 w 2373922"/>
                <a:gd name="connsiteY6" fmla="*/ 2355986 h 2803300"/>
                <a:gd name="connsiteX7" fmla="*/ 2132798 w 2373922"/>
                <a:gd name="connsiteY7" fmla="*/ 2662480 h 2803300"/>
                <a:gd name="connsiteX8" fmla="*/ 508383 w 2373922"/>
                <a:gd name="connsiteY8" fmla="*/ 2686999 h 2803300"/>
                <a:gd name="connsiteX9" fmla="*/ 99892 w 2373922"/>
                <a:gd name="connsiteY9" fmla="*/ 2541486 h 2803300"/>
                <a:gd name="connsiteX10" fmla="*/ 0 w 2373922"/>
                <a:gd name="connsiteY10" fmla="*/ 2527191 h 2803300"/>
                <a:gd name="connsiteX11" fmla="*/ 0 w 2373922"/>
                <a:gd name="connsiteY11" fmla="*/ 1492941 h 2803300"/>
                <a:gd name="connsiteX12" fmla="*/ 15103 w 2373922"/>
                <a:gd name="connsiteY12" fmla="*/ 1488772 h 2803300"/>
                <a:gd name="connsiteX13" fmla="*/ 60902 w 2373922"/>
                <a:gd name="connsiteY13" fmla="*/ 1467152 h 2803300"/>
                <a:gd name="connsiteX14" fmla="*/ 299966 w 2373922"/>
                <a:gd name="connsiteY14" fmla="*/ 1136138 h 2803300"/>
                <a:gd name="connsiteX15" fmla="*/ 937472 w 2373922"/>
                <a:gd name="connsiteY15" fmla="*/ 161485 h 2803300"/>
                <a:gd name="connsiteX16" fmla="*/ 1049822 w 2373922"/>
                <a:gd name="connsiteY16" fmla="*/ 145 h 28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73922" h="2803300">
                  <a:moveTo>
                    <a:pt x="1049822" y="145"/>
                  </a:moveTo>
                  <a:cubicBezTo>
                    <a:pt x="1143845" y="-4724"/>
                    <a:pt x="1268997" y="113723"/>
                    <a:pt x="1317525" y="265693"/>
                  </a:cubicBezTo>
                  <a:cubicBezTo>
                    <a:pt x="1403343" y="619184"/>
                    <a:pt x="814876" y="1156571"/>
                    <a:pt x="1225576" y="1179047"/>
                  </a:cubicBezTo>
                  <a:cubicBezTo>
                    <a:pt x="1515724" y="1150441"/>
                    <a:pt x="1671014" y="1121835"/>
                    <a:pt x="1985680" y="1111618"/>
                  </a:cubicBezTo>
                  <a:cubicBezTo>
                    <a:pt x="2271741" y="1115705"/>
                    <a:pt x="2318736" y="1297558"/>
                    <a:pt x="2175707" y="1491671"/>
                  </a:cubicBezTo>
                  <a:cubicBezTo>
                    <a:pt x="2355516" y="1501888"/>
                    <a:pt x="2504676" y="1781820"/>
                    <a:pt x="2194096" y="1896244"/>
                  </a:cubicBezTo>
                  <a:cubicBezTo>
                    <a:pt x="2490372" y="2080140"/>
                    <a:pt x="2320780" y="2313076"/>
                    <a:pt x="2151187" y="2355986"/>
                  </a:cubicBezTo>
                  <a:cubicBezTo>
                    <a:pt x="2294217" y="2484713"/>
                    <a:pt x="2277871" y="2582791"/>
                    <a:pt x="2132798" y="2662480"/>
                  </a:cubicBezTo>
                  <a:cubicBezTo>
                    <a:pt x="1810980" y="2795294"/>
                    <a:pt x="979361" y="2887242"/>
                    <a:pt x="508383" y="2686999"/>
                  </a:cubicBezTo>
                  <a:cubicBezTo>
                    <a:pt x="340618" y="2629554"/>
                    <a:pt x="218316" y="2570024"/>
                    <a:pt x="99892" y="2541486"/>
                  </a:cubicBezTo>
                  <a:lnTo>
                    <a:pt x="0" y="2527191"/>
                  </a:lnTo>
                  <a:lnTo>
                    <a:pt x="0" y="1492941"/>
                  </a:lnTo>
                  <a:lnTo>
                    <a:pt x="15103" y="1488772"/>
                  </a:lnTo>
                  <a:cubicBezTo>
                    <a:pt x="28041" y="1483858"/>
                    <a:pt x="42965" y="1476900"/>
                    <a:pt x="60902" y="1467152"/>
                  </a:cubicBezTo>
                  <a:cubicBezTo>
                    <a:pt x="105854" y="1354770"/>
                    <a:pt x="162045" y="1261800"/>
                    <a:pt x="299966" y="1136138"/>
                  </a:cubicBezTo>
                  <a:cubicBezTo>
                    <a:pt x="512469" y="811254"/>
                    <a:pt x="865958" y="645747"/>
                    <a:pt x="937472" y="161485"/>
                  </a:cubicBezTo>
                  <a:cubicBezTo>
                    <a:pt x="948200" y="50382"/>
                    <a:pt x="993408" y="3067"/>
                    <a:pt x="1049822" y="145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F470792D-0493-42EB-A15A-674F0D8E6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4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01CC428E-B527-4A42-82DA-C3F594D109E0}"/>
              </a:ext>
            </a:extLst>
          </p:cNvPr>
          <p:cNvSpPr txBox="1">
            <a:spLocks/>
          </p:cNvSpPr>
          <p:nvPr/>
        </p:nvSpPr>
        <p:spPr>
          <a:xfrm>
            <a:off x="883863" y="301435"/>
            <a:ext cx="3292029" cy="480298"/>
          </a:xfrm>
          <a:prstGeom prst="rect">
            <a:avLst/>
          </a:prstGeom>
          <a:noFill/>
        </p:spPr>
        <p:txBody>
          <a:bodyPr/>
          <a:lstStyle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>
                <a:solidFill>
                  <a:schemeClr val="bg1"/>
                </a:solidFill>
                <a:latin typeface="Arial Nova Cond" panose="020B0506020202020204" pitchFamily="34" charset="0"/>
              </a:rPr>
              <a:t>KEY TAKEAWAYS</a:t>
            </a:r>
            <a:endParaRPr lang="pt-PT" sz="3600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E9E7C1E3-B9AE-4955-B80E-4DB6E5F905A0}"/>
              </a:ext>
            </a:extLst>
          </p:cNvPr>
          <p:cNvCxnSpPr/>
          <p:nvPr/>
        </p:nvCxnSpPr>
        <p:spPr>
          <a:xfrm>
            <a:off x="956441" y="189186"/>
            <a:ext cx="0" cy="777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5D9B93-31A3-4317-9655-968FDF468FDF}"/>
              </a:ext>
            </a:extLst>
          </p:cNvPr>
          <p:cNvSpPr txBox="1"/>
          <p:nvPr/>
        </p:nvSpPr>
        <p:spPr>
          <a:xfrm>
            <a:off x="883863" y="1865717"/>
            <a:ext cx="47339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636657-EF94-479E-A805-A15C395A3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143" y="5694721"/>
            <a:ext cx="1247857" cy="124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9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83617" y="1537647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256</Words>
  <Application>Microsoft Office PowerPoint</Application>
  <PresentationFormat>Ecrã Panorâmico</PresentationFormat>
  <Paragraphs>45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dos diapositivos</vt:lpstr>
      </vt:variant>
      <vt:variant>
        <vt:i4>10</vt:i4>
      </vt:variant>
    </vt:vector>
  </HeadingPairs>
  <TitlesOfParts>
    <vt:vector size="16" baseType="lpstr">
      <vt:lpstr>Arial</vt:lpstr>
      <vt:lpstr>Arial Nova Cond</vt:lpstr>
      <vt:lpstr>Calibri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Rebeca Pinheiro</cp:lastModifiedBy>
  <cp:revision>130</cp:revision>
  <dcterms:created xsi:type="dcterms:W3CDTF">2018-04-24T17:14:44Z</dcterms:created>
  <dcterms:modified xsi:type="dcterms:W3CDTF">2021-05-02T12:06:01Z</dcterms:modified>
</cp:coreProperties>
</file>