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58" r:id="rId4"/>
    <p:sldId id="362" r:id="rId5"/>
    <p:sldId id="365" r:id="rId6"/>
    <p:sldId id="364" r:id="rId7"/>
    <p:sldId id="363" r:id="rId8"/>
    <p:sldId id="368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C4CD14-66FD-4F90-BB11-7D9C8561F3F0}" v="52" dt="2021-05-02T22:24:38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6" y="60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 Santos" userId="a64d79716d8b1654" providerId="LiveId" clId="{F3C4CD14-66FD-4F90-BB11-7D9C8561F3F0}"/>
    <pc:docChg chg="undo custSel delSld modSld sldOrd">
      <pc:chgData name="Debora Santos" userId="a64d79716d8b1654" providerId="LiveId" clId="{F3C4CD14-66FD-4F90-BB11-7D9C8561F3F0}" dt="2021-05-02T22:24:38.677" v="1709" actId="1076"/>
      <pc:docMkLst>
        <pc:docMk/>
      </pc:docMkLst>
      <pc:sldChg chg="del">
        <pc:chgData name="Debora Santos" userId="a64d79716d8b1654" providerId="LiveId" clId="{F3C4CD14-66FD-4F90-BB11-7D9C8561F3F0}" dt="2021-05-02T21:35:36.189" v="393" actId="47"/>
        <pc:sldMkLst>
          <pc:docMk/>
          <pc:sldMk cId="313758320" sldId="257"/>
        </pc:sldMkLst>
      </pc:sldChg>
      <pc:sldChg chg="del">
        <pc:chgData name="Debora Santos" userId="a64d79716d8b1654" providerId="LiveId" clId="{F3C4CD14-66FD-4F90-BB11-7D9C8561F3F0}" dt="2021-05-02T21:35:36.189" v="393" actId="47"/>
        <pc:sldMkLst>
          <pc:docMk/>
          <pc:sldMk cId="212682184" sldId="258"/>
        </pc:sldMkLst>
      </pc:sldChg>
      <pc:sldChg chg="del">
        <pc:chgData name="Debora Santos" userId="a64d79716d8b1654" providerId="LiveId" clId="{F3C4CD14-66FD-4F90-BB11-7D9C8561F3F0}" dt="2021-05-02T21:35:36.189" v="393" actId="47"/>
        <pc:sldMkLst>
          <pc:docMk/>
          <pc:sldMk cId="486176497" sldId="259"/>
        </pc:sldMkLst>
      </pc:sldChg>
      <pc:sldChg chg="addSp delSp modSp mod">
        <pc:chgData name="Debora Santos" userId="a64d79716d8b1654" providerId="LiveId" clId="{F3C4CD14-66FD-4F90-BB11-7D9C8561F3F0}" dt="2021-05-02T22:06:11.052" v="1683" actId="1076"/>
        <pc:sldMkLst>
          <pc:docMk/>
          <pc:sldMk cId="1217073578" sldId="362"/>
        </pc:sldMkLst>
        <pc:spChg chg="mod">
          <ac:chgData name="Debora Santos" userId="a64d79716d8b1654" providerId="LiveId" clId="{F3C4CD14-66FD-4F90-BB11-7D9C8561F3F0}" dt="2021-05-02T22:05:34.902" v="1679" actId="1076"/>
          <ac:spMkLst>
            <pc:docMk/>
            <pc:sldMk cId="1217073578" sldId="362"/>
            <ac:spMk id="2" creationId="{95B63C83-B645-4AF9-B968-BB2EB31646E9}"/>
          </ac:spMkLst>
        </pc:spChg>
        <pc:spChg chg="mod">
          <ac:chgData name="Debora Santos" userId="a64d79716d8b1654" providerId="LiveId" clId="{F3C4CD14-66FD-4F90-BB11-7D9C8561F3F0}" dt="2021-05-02T22:05:47.841" v="1680" actId="1076"/>
          <ac:spMkLst>
            <pc:docMk/>
            <pc:sldMk cId="1217073578" sldId="362"/>
            <ac:spMk id="5" creationId="{27E6C788-314F-4A41-9889-C68183A636C9}"/>
          </ac:spMkLst>
        </pc:spChg>
        <pc:spChg chg="del mod">
          <ac:chgData name="Debora Santos" userId="a64d79716d8b1654" providerId="LiveId" clId="{F3C4CD14-66FD-4F90-BB11-7D9C8561F3F0}" dt="2021-05-02T21:37:48.908" v="420" actId="478"/>
          <ac:spMkLst>
            <pc:docMk/>
            <pc:sldMk cId="1217073578" sldId="362"/>
            <ac:spMk id="6" creationId="{DF59E78A-949C-473C-A048-922F370C6538}"/>
          </ac:spMkLst>
        </pc:spChg>
        <pc:spChg chg="add mod">
          <ac:chgData name="Debora Santos" userId="a64d79716d8b1654" providerId="LiveId" clId="{F3C4CD14-66FD-4F90-BB11-7D9C8561F3F0}" dt="2021-05-02T22:06:05.501" v="1682" actId="1076"/>
          <ac:spMkLst>
            <pc:docMk/>
            <pc:sldMk cId="1217073578" sldId="362"/>
            <ac:spMk id="39" creationId="{7100198A-2DE5-4C22-AF49-E9DC82B5B7E3}"/>
          </ac:spMkLst>
        </pc:spChg>
        <pc:spChg chg="add mod">
          <ac:chgData name="Debora Santos" userId="a64d79716d8b1654" providerId="LiveId" clId="{F3C4CD14-66FD-4F90-BB11-7D9C8561F3F0}" dt="2021-05-02T21:37:31.645" v="414" actId="571"/>
          <ac:spMkLst>
            <pc:docMk/>
            <pc:sldMk cId="1217073578" sldId="362"/>
            <ac:spMk id="40" creationId="{554B4622-6EB3-4297-B302-28328AEE32AB}"/>
          </ac:spMkLst>
        </pc:spChg>
        <pc:spChg chg="add mod">
          <ac:chgData name="Debora Santos" userId="a64d79716d8b1654" providerId="LiveId" clId="{F3C4CD14-66FD-4F90-BB11-7D9C8561F3F0}" dt="2021-05-02T21:37:31.645" v="414" actId="571"/>
          <ac:spMkLst>
            <pc:docMk/>
            <pc:sldMk cId="1217073578" sldId="362"/>
            <ac:spMk id="41" creationId="{2BDA5871-E8CC-4570-B065-5831C1A0C42D}"/>
          </ac:spMkLst>
        </pc:spChg>
        <pc:spChg chg="mod">
          <ac:chgData name="Debora Santos" userId="a64d79716d8b1654" providerId="LiveId" clId="{F3C4CD14-66FD-4F90-BB11-7D9C8561F3F0}" dt="2021-05-02T21:37:31.645" v="414" actId="571"/>
          <ac:spMkLst>
            <pc:docMk/>
            <pc:sldMk cId="1217073578" sldId="362"/>
            <ac:spMk id="44" creationId="{51DE66FF-24A9-4504-9673-423EC14C1DC6}"/>
          </ac:spMkLst>
        </pc:spChg>
        <pc:spChg chg="mod">
          <ac:chgData name="Debora Santos" userId="a64d79716d8b1654" providerId="LiveId" clId="{F3C4CD14-66FD-4F90-BB11-7D9C8561F3F0}" dt="2021-05-02T21:37:31.645" v="414" actId="571"/>
          <ac:spMkLst>
            <pc:docMk/>
            <pc:sldMk cId="1217073578" sldId="362"/>
            <ac:spMk id="45" creationId="{1A1C5EE4-DC56-4140-B8CB-206F7394A957}"/>
          </ac:spMkLst>
        </pc:spChg>
        <pc:spChg chg="add mod">
          <ac:chgData name="Debora Santos" userId="a64d79716d8b1654" providerId="LiveId" clId="{F3C4CD14-66FD-4F90-BB11-7D9C8561F3F0}" dt="2021-05-02T21:37:40.235" v="417" actId="164"/>
          <ac:spMkLst>
            <pc:docMk/>
            <pc:sldMk cId="1217073578" sldId="362"/>
            <ac:spMk id="46" creationId="{4340F363-BD96-4457-B0CE-23BD00A34D40}"/>
          </ac:spMkLst>
        </pc:spChg>
        <pc:spChg chg="mod">
          <ac:chgData name="Debora Santos" userId="a64d79716d8b1654" providerId="LiveId" clId="{F3C4CD14-66FD-4F90-BB11-7D9C8561F3F0}" dt="2021-05-02T21:37:36.348" v="416" actId="571"/>
          <ac:spMkLst>
            <pc:docMk/>
            <pc:sldMk cId="1217073578" sldId="362"/>
            <ac:spMk id="48" creationId="{78ECB8A7-1DC0-40AE-9835-9D93139D7C0B}"/>
          </ac:spMkLst>
        </pc:spChg>
        <pc:spChg chg="mod">
          <ac:chgData name="Debora Santos" userId="a64d79716d8b1654" providerId="LiveId" clId="{F3C4CD14-66FD-4F90-BB11-7D9C8561F3F0}" dt="2021-05-02T21:37:36.348" v="416" actId="571"/>
          <ac:spMkLst>
            <pc:docMk/>
            <pc:sldMk cId="1217073578" sldId="362"/>
            <ac:spMk id="49" creationId="{D0514CC0-8D6B-4B5F-B1EF-24031395BA01}"/>
          </ac:spMkLst>
        </pc:spChg>
        <pc:spChg chg="mod">
          <ac:chgData name="Debora Santos" userId="a64d79716d8b1654" providerId="LiveId" clId="{F3C4CD14-66FD-4F90-BB11-7D9C8561F3F0}" dt="2021-05-02T21:37:36.348" v="416" actId="571"/>
          <ac:spMkLst>
            <pc:docMk/>
            <pc:sldMk cId="1217073578" sldId="362"/>
            <ac:spMk id="51" creationId="{0D41D70E-774B-46C3-9F9C-1164D9A2B820}"/>
          </ac:spMkLst>
        </pc:spChg>
        <pc:spChg chg="mod">
          <ac:chgData name="Debora Santos" userId="a64d79716d8b1654" providerId="LiveId" clId="{F3C4CD14-66FD-4F90-BB11-7D9C8561F3F0}" dt="2021-05-02T21:37:36.348" v="416" actId="571"/>
          <ac:spMkLst>
            <pc:docMk/>
            <pc:sldMk cId="1217073578" sldId="362"/>
            <ac:spMk id="52" creationId="{FB20D14D-9000-4D9C-8A0E-81D677B0935A}"/>
          </ac:spMkLst>
        </pc:spChg>
        <pc:spChg chg="mod">
          <ac:chgData name="Debora Santos" userId="a64d79716d8b1654" providerId="LiveId" clId="{F3C4CD14-66FD-4F90-BB11-7D9C8561F3F0}" dt="2021-05-02T21:38:30.899" v="455" actId="1076"/>
          <ac:spMkLst>
            <pc:docMk/>
            <pc:sldMk cId="1217073578" sldId="362"/>
            <ac:spMk id="54" creationId="{DA0B5D32-FA28-44F2-8D62-73370AE891CC}"/>
          </ac:spMkLst>
        </pc:spChg>
        <pc:spChg chg="mod">
          <ac:chgData name="Debora Santos" userId="a64d79716d8b1654" providerId="LiveId" clId="{F3C4CD14-66FD-4F90-BB11-7D9C8561F3F0}" dt="2021-05-02T21:38:21.840" v="453"/>
          <ac:spMkLst>
            <pc:docMk/>
            <pc:sldMk cId="1217073578" sldId="362"/>
            <ac:spMk id="57" creationId="{D920AC3D-CE6A-4A51-8ACC-8C582800EC86}"/>
          </ac:spMkLst>
        </pc:spChg>
        <pc:spChg chg="mod">
          <ac:chgData name="Debora Santos" userId="a64d79716d8b1654" providerId="LiveId" clId="{F3C4CD14-66FD-4F90-BB11-7D9C8561F3F0}" dt="2021-05-02T21:38:21.840" v="453"/>
          <ac:spMkLst>
            <pc:docMk/>
            <pc:sldMk cId="1217073578" sldId="362"/>
            <ac:spMk id="58" creationId="{4EF10894-DF31-4DDE-A032-B99F0207D041}"/>
          </ac:spMkLst>
        </pc:spChg>
        <pc:spChg chg="mod">
          <ac:chgData name="Debora Santos" userId="a64d79716d8b1654" providerId="LiveId" clId="{F3C4CD14-66FD-4F90-BB11-7D9C8561F3F0}" dt="2021-05-02T21:38:21.840" v="453"/>
          <ac:spMkLst>
            <pc:docMk/>
            <pc:sldMk cId="1217073578" sldId="362"/>
            <ac:spMk id="59" creationId="{054FDEB8-EEB2-45D8-8C9A-4334C331CE52}"/>
          </ac:spMkLst>
        </pc:spChg>
        <pc:spChg chg="mod">
          <ac:chgData name="Debora Santos" userId="a64d79716d8b1654" providerId="LiveId" clId="{F3C4CD14-66FD-4F90-BB11-7D9C8561F3F0}" dt="2021-05-02T21:38:21.840" v="453"/>
          <ac:spMkLst>
            <pc:docMk/>
            <pc:sldMk cId="1217073578" sldId="362"/>
            <ac:spMk id="60" creationId="{76DB0FFA-BCE2-4907-81E7-CD53DCB81195}"/>
          </ac:spMkLst>
        </pc:spChg>
        <pc:spChg chg="mod">
          <ac:chgData name="Debora Santos" userId="a64d79716d8b1654" providerId="LiveId" clId="{F3C4CD14-66FD-4F90-BB11-7D9C8561F3F0}" dt="2021-05-02T21:39:24.619" v="532" actId="20577"/>
          <ac:spMkLst>
            <pc:docMk/>
            <pc:sldMk cId="1217073578" sldId="362"/>
            <ac:spMk id="62" creationId="{3E8BE123-4D60-40B2-8A7A-8ADF4D72634E}"/>
          </ac:spMkLst>
        </pc:spChg>
        <pc:spChg chg="mod">
          <ac:chgData name="Debora Santos" userId="a64d79716d8b1654" providerId="LiveId" clId="{F3C4CD14-66FD-4F90-BB11-7D9C8561F3F0}" dt="2021-05-02T21:38:40.797" v="457"/>
          <ac:spMkLst>
            <pc:docMk/>
            <pc:sldMk cId="1217073578" sldId="362"/>
            <ac:spMk id="65" creationId="{6FC3EB45-B2FD-41CD-8145-8B12F424A632}"/>
          </ac:spMkLst>
        </pc:spChg>
        <pc:spChg chg="mod">
          <ac:chgData name="Debora Santos" userId="a64d79716d8b1654" providerId="LiveId" clId="{F3C4CD14-66FD-4F90-BB11-7D9C8561F3F0}" dt="2021-05-02T21:38:40.797" v="457"/>
          <ac:spMkLst>
            <pc:docMk/>
            <pc:sldMk cId="1217073578" sldId="362"/>
            <ac:spMk id="66" creationId="{9E99563F-081E-4231-8985-55A25C726A76}"/>
          </ac:spMkLst>
        </pc:spChg>
        <pc:spChg chg="mod">
          <ac:chgData name="Debora Santos" userId="a64d79716d8b1654" providerId="LiveId" clId="{F3C4CD14-66FD-4F90-BB11-7D9C8561F3F0}" dt="2021-05-02T21:38:40.797" v="457"/>
          <ac:spMkLst>
            <pc:docMk/>
            <pc:sldMk cId="1217073578" sldId="362"/>
            <ac:spMk id="67" creationId="{9E6975D8-BA4A-4266-8990-1EE822312DCB}"/>
          </ac:spMkLst>
        </pc:spChg>
        <pc:spChg chg="mod">
          <ac:chgData name="Debora Santos" userId="a64d79716d8b1654" providerId="LiveId" clId="{F3C4CD14-66FD-4F90-BB11-7D9C8561F3F0}" dt="2021-05-02T21:38:40.797" v="457"/>
          <ac:spMkLst>
            <pc:docMk/>
            <pc:sldMk cId="1217073578" sldId="362"/>
            <ac:spMk id="68" creationId="{16552474-72CB-4DA4-8065-C7A062EBE2B2}"/>
          </ac:spMkLst>
        </pc:spChg>
        <pc:grpChg chg="add mod">
          <ac:chgData name="Debora Santos" userId="a64d79716d8b1654" providerId="LiveId" clId="{F3C4CD14-66FD-4F90-BB11-7D9C8561F3F0}" dt="2021-05-02T21:37:31.034" v="413" actId="164"/>
          <ac:grpSpMkLst>
            <pc:docMk/>
            <pc:sldMk cId="1217073578" sldId="362"/>
            <ac:grpSpMk id="7" creationId="{A1CA36B8-24B0-42D5-86BA-15D94F9520D4}"/>
          </ac:grpSpMkLst>
        </pc:grpChg>
        <pc:grpChg chg="add mod">
          <ac:chgData name="Debora Santos" userId="a64d79716d8b1654" providerId="LiveId" clId="{F3C4CD14-66FD-4F90-BB11-7D9C8561F3F0}" dt="2021-05-02T22:05:53.415" v="1681" actId="1076"/>
          <ac:grpSpMkLst>
            <pc:docMk/>
            <pc:sldMk cId="1217073578" sldId="362"/>
            <ac:grpSpMk id="8" creationId="{31FF5756-A627-4102-B0D7-3735ECDC022C}"/>
          </ac:grpSpMkLst>
        </pc:grpChg>
        <pc:grpChg chg="del mod">
          <ac:chgData name="Debora Santos" userId="a64d79716d8b1654" providerId="LiveId" clId="{F3C4CD14-66FD-4F90-BB11-7D9C8561F3F0}" dt="2021-05-02T21:37:51.039" v="421" actId="478"/>
          <ac:grpSpMkLst>
            <pc:docMk/>
            <pc:sldMk cId="1217073578" sldId="362"/>
            <ac:grpSpMk id="9" creationId="{8858EE5D-80D5-440D-8846-73D0BB5108B2}"/>
          </ac:grpSpMkLst>
        </pc:grpChg>
        <pc:grpChg chg="del mod">
          <ac:chgData name="Debora Santos" userId="a64d79716d8b1654" providerId="LiveId" clId="{F3C4CD14-66FD-4F90-BB11-7D9C8561F3F0}" dt="2021-05-02T21:37:52.797" v="422" actId="478"/>
          <ac:grpSpMkLst>
            <pc:docMk/>
            <pc:sldMk cId="1217073578" sldId="362"/>
            <ac:grpSpMk id="12" creationId="{8C05D4B7-1301-4EC9-A311-AF617BB3FAE8}"/>
          </ac:grpSpMkLst>
        </pc:grpChg>
        <pc:grpChg chg="add mod">
          <ac:chgData name="Debora Santos" userId="a64d79716d8b1654" providerId="LiveId" clId="{F3C4CD14-66FD-4F90-BB11-7D9C8561F3F0}" dt="2021-05-02T21:37:31.645" v="414" actId="571"/>
          <ac:grpSpMkLst>
            <pc:docMk/>
            <pc:sldMk cId="1217073578" sldId="362"/>
            <ac:grpSpMk id="42" creationId="{6822D73B-DC59-4272-89F9-F9C671D65491}"/>
          </ac:grpSpMkLst>
        </pc:grpChg>
        <pc:grpChg chg="add mod">
          <ac:chgData name="Debora Santos" userId="a64d79716d8b1654" providerId="LiveId" clId="{F3C4CD14-66FD-4F90-BB11-7D9C8561F3F0}" dt="2021-05-02T21:37:40.235" v="417" actId="164"/>
          <ac:grpSpMkLst>
            <pc:docMk/>
            <pc:sldMk cId="1217073578" sldId="362"/>
            <ac:grpSpMk id="47" creationId="{E7695EE5-E44F-4F64-AD5F-F4851CA49890}"/>
          </ac:grpSpMkLst>
        </pc:grpChg>
        <pc:grpChg chg="add mod">
          <ac:chgData name="Debora Santos" userId="a64d79716d8b1654" providerId="LiveId" clId="{F3C4CD14-66FD-4F90-BB11-7D9C8561F3F0}" dt="2021-05-02T21:37:40.235" v="417" actId="164"/>
          <ac:grpSpMkLst>
            <pc:docMk/>
            <pc:sldMk cId="1217073578" sldId="362"/>
            <ac:grpSpMk id="50" creationId="{10366BBD-D050-4A15-B3AE-80E894649145}"/>
          </ac:grpSpMkLst>
        </pc:grpChg>
        <pc:grpChg chg="add del mod">
          <ac:chgData name="Debora Santos" userId="a64d79716d8b1654" providerId="LiveId" clId="{F3C4CD14-66FD-4F90-BB11-7D9C8561F3F0}" dt="2021-05-02T21:38:31.616" v="456"/>
          <ac:grpSpMkLst>
            <pc:docMk/>
            <pc:sldMk cId="1217073578" sldId="362"/>
            <ac:grpSpMk id="53" creationId="{70937484-BCE8-468A-95AF-E3267B61A170}"/>
          </ac:grpSpMkLst>
        </pc:grpChg>
        <pc:grpChg chg="mod">
          <ac:chgData name="Debora Santos" userId="a64d79716d8b1654" providerId="LiveId" clId="{F3C4CD14-66FD-4F90-BB11-7D9C8561F3F0}" dt="2021-05-02T21:38:21.840" v="453"/>
          <ac:grpSpMkLst>
            <pc:docMk/>
            <pc:sldMk cId="1217073578" sldId="362"/>
            <ac:grpSpMk id="55" creationId="{203D5D37-7CB5-4CD8-8F6D-82DEFAF1A4A8}"/>
          </ac:grpSpMkLst>
        </pc:grpChg>
        <pc:grpChg chg="mod">
          <ac:chgData name="Debora Santos" userId="a64d79716d8b1654" providerId="LiveId" clId="{F3C4CD14-66FD-4F90-BB11-7D9C8561F3F0}" dt="2021-05-02T21:38:21.840" v="453"/>
          <ac:grpSpMkLst>
            <pc:docMk/>
            <pc:sldMk cId="1217073578" sldId="362"/>
            <ac:grpSpMk id="56" creationId="{035F8A33-01C1-43C0-8C7C-A7228E9DF2F8}"/>
          </ac:grpSpMkLst>
        </pc:grpChg>
        <pc:grpChg chg="add mod">
          <ac:chgData name="Debora Santos" userId="a64d79716d8b1654" providerId="LiveId" clId="{F3C4CD14-66FD-4F90-BB11-7D9C8561F3F0}" dt="2021-05-02T22:06:11.052" v="1683" actId="1076"/>
          <ac:grpSpMkLst>
            <pc:docMk/>
            <pc:sldMk cId="1217073578" sldId="362"/>
            <ac:grpSpMk id="61" creationId="{6B10EB28-7DCB-49E9-8739-FB00571B7F99}"/>
          </ac:grpSpMkLst>
        </pc:grpChg>
        <pc:grpChg chg="mod">
          <ac:chgData name="Debora Santos" userId="a64d79716d8b1654" providerId="LiveId" clId="{F3C4CD14-66FD-4F90-BB11-7D9C8561F3F0}" dt="2021-05-02T21:38:40.797" v="457"/>
          <ac:grpSpMkLst>
            <pc:docMk/>
            <pc:sldMk cId="1217073578" sldId="362"/>
            <ac:grpSpMk id="63" creationId="{D9A8DBA6-09BB-4C87-9327-2A9801094F60}"/>
          </ac:grpSpMkLst>
        </pc:grpChg>
        <pc:grpChg chg="mod">
          <ac:chgData name="Debora Santos" userId="a64d79716d8b1654" providerId="LiveId" clId="{F3C4CD14-66FD-4F90-BB11-7D9C8561F3F0}" dt="2021-05-02T21:38:40.797" v="457"/>
          <ac:grpSpMkLst>
            <pc:docMk/>
            <pc:sldMk cId="1217073578" sldId="362"/>
            <ac:grpSpMk id="64" creationId="{4C4E87D8-49AD-4311-8782-7A27B290B28F}"/>
          </ac:grpSpMkLst>
        </pc:grpChg>
      </pc:sldChg>
      <pc:sldChg chg="addSp delSp modSp mod">
        <pc:chgData name="Debora Santos" userId="a64d79716d8b1654" providerId="LiveId" clId="{F3C4CD14-66FD-4F90-BB11-7D9C8561F3F0}" dt="2021-05-02T22:24:38.677" v="1709" actId="1076"/>
        <pc:sldMkLst>
          <pc:docMk/>
          <pc:sldMk cId="3566596741" sldId="363"/>
        </pc:sldMkLst>
        <pc:spChg chg="mod">
          <ac:chgData name="Debora Santos" userId="a64d79716d8b1654" providerId="LiveId" clId="{F3C4CD14-66FD-4F90-BB11-7D9C8561F3F0}" dt="2021-05-02T21:46:51.550" v="776" actId="20577"/>
          <ac:spMkLst>
            <pc:docMk/>
            <pc:sldMk cId="3566596741" sldId="363"/>
            <ac:spMk id="2" creationId="{11D9E90E-C889-4E79-B4CB-A165B09FB779}"/>
          </ac:spMkLst>
        </pc:spChg>
        <pc:spChg chg="add del mod">
          <ac:chgData name="Debora Santos" userId="a64d79716d8b1654" providerId="LiveId" clId="{F3C4CD14-66FD-4F90-BB11-7D9C8561F3F0}" dt="2021-05-02T22:21:16.019" v="1685" actId="478"/>
          <ac:spMkLst>
            <pc:docMk/>
            <pc:sldMk cId="3566596741" sldId="363"/>
            <ac:spMk id="17" creationId="{A0395673-5C9D-49BD-A578-7597DF448C0D}"/>
          </ac:spMkLst>
        </pc:spChg>
        <pc:spChg chg="mod">
          <ac:chgData name="Debora Santos" userId="a64d79716d8b1654" providerId="LiveId" clId="{F3C4CD14-66FD-4F90-BB11-7D9C8561F3F0}" dt="2021-05-02T21:54:00.500" v="996" actId="571"/>
          <ac:spMkLst>
            <pc:docMk/>
            <pc:sldMk cId="3566596741" sldId="363"/>
            <ac:spMk id="19" creationId="{03A43A99-D39B-4743-B697-F1184BEE80EF}"/>
          </ac:spMkLst>
        </pc:spChg>
        <pc:spChg chg="mod">
          <ac:chgData name="Debora Santos" userId="a64d79716d8b1654" providerId="LiveId" clId="{F3C4CD14-66FD-4F90-BB11-7D9C8561F3F0}" dt="2021-05-02T21:54:00.500" v="996" actId="571"/>
          <ac:spMkLst>
            <pc:docMk/>
            <pc:sldMk cId="3566596741" sldId="363"/>
            <ac:spMk id="20" creationId="{DC5FC864-166A-4EBC-B972-522368C0C043}"/>
          </ac:spMkLst>
        </pc:spChg>
        <pc:spChg chg="add del mod">
          <ac:chgData name="Debora Santos" userId="a64d79716d8b1654" providerId="LiveId" clId="{F3C4CD14-66FD-4F90-BB11-7D9C8561F3F0}" dt="2021-05-02T21:55:38.394" v="1023" actId="478"/>
          <ac:spMkLst>
            <pc:docMk/>
            <pc:sldMk cId="3566596741" sldId="363"/>
            <ac:spMk id="21" creationId="{9E97A770-3B40-4949-80C9-24785137B9A9}"/>
          </ac:spMkLst>
        </pc:spChg>
        <pc:spChg chg="mod">
          <ac:chgData name="Debora Santos" userId="a64d79716d8b1654" providerId="LiveId" clId="{F3C4CD14-66FD-4F90-BB11-7D9C8561F3F0}" dt="2021-05-02T21:54:03.182" v="997"/>
          <ac:spMkLst>
            <pc:docMk/>
            <pc:sldMk cId="3566596741" sldId="363"/>
            <ac:spMk id="23" creationId="{BEBD625A-EBE7-40DA-B2F9-83D7ECCA8AE5}"/>
          </ac:spMkLst>
        </pc:spChg>
        <pc:spChg chg="mod">
          <ac:chgData name="Debora Santos" userId="a64d79716d8b1654" providerId="LiveId" clId="{F3C4CD14-66FD-4F90-BB11-7D9C8561F3F0}" dt="2021-05-02T21:54:03.182" v="997"/>
          <ac:spMkLst>
            <pc:docMk/>
            <pc:sldMk cId="3566596741" sldId="363"/>
            <ac:spMk id="24" creationId="{B34A3405-10CD-48E4-B648-05372F447304}"/>
          </ac:spMkLst>
        </pc:spChg>
        <pc:spChg chg="add mod">
          <ac:chgData name="Debora Santos" userId="a64d79716d8b1654" providerId="LiveId" clId="{F3C4CD14-66FD-4F90-BB11-7D9C8561F3F0}" dt="2021-05-02T21:55:32.727" v="1021" actId="164"/>
          <ac:spMkLst>
            <pc:docMk/>
            <pc:sldMk cId="3566596741" sldId="363"/>
            <ac:spMk id="25" creationId="{35F45BCC-7C94-4BFD-A98E-31D074235997}"/>
          </ac:spMkLst>
        </pc:spChg>
        <pc:spChg chg="mod">
          <ac:chgData name="Debora Santos" userId="a64d79716d8b1654" providerId="LiveId" clId="{F3C4CD14-66FD-4F90-BB11-7D9C8561F3F0}" dt="2021-05-02T21:55:10.385" v="1016" actId="571"/>
          <ac:spMkLst>
            <pc:docMk/>
            <pc:sldMk cId="3566596741" sldId="363"/>
            <ac:spMk id="28" creationId="{2F2C90A6-7325-44A5-9C0A-32568D109509}"/>
          </ac:spMkLst>
        </pc:spChg>
        <pc:spChg chg="mod">
          <ac:chgData name="Debora Santos" userId="a64d79716d8b1654" providerId="LiveId" clId="{F3C4CD14-66FD-4F90-BB11-7D9C8561F3F0}" dt="2021-05-02T21:55:10.385" v="1016" actId="571"/>
          <ac:spMkLst>
            <pc:docMk/>
            <pc:sldMk cId="3566596741" sldId="363"/>
            <ac:spMk id="29" creationId="{C3E6346A-E3D9-4F31-9CDB-1E5C68B23226}"/>
          </ac:spMkLst>
        </pc:spChg>
        <pc:spChg chg="add mod">
          <ac:chgData name="Debora Santos" userId="a64d79716d8b1654" providerId="LiveId" clId="{F3C4CD14-66FD-4F90-BB11-7D9C8561F3F0}" dt="2021-05-02T21:56:00.491" v="1046" actId="20577"/>
          <ac:spMkLst>
            <pc:docMk/>
            <pc:sldMk cId="3566596741" sldId="363"/>
            <ac:spMk id="30" creationId="{B0245855-11BF-46BF-8BC8-65091B629DA8}"/>
          </ac:spMkLst>
        </pc:spChg>
        <pc:spChg chg="mod">
          <ac:chgData name="Debora Santos" userId="a64d79716d8b1654" providerId="LiveId" clId="{F3C4CD14-66FD-4F90-BB11-7D9C8561F3F0}" dt="2021-05-02T21:55:12.394" v="1017"/>
          <ac:spMkLst>
            <pc:docMk/>
            <pc:sldMk cId="3566596741" sldId="363"/>
            <ac:spMk id="32" creationId="{32F695ED-86BB-476A-A19A-26532857D7B7}"/>
          </ac:spMkLst>
        </pc:spChg>
        <pc:spChg chg="mod">
          <ac:chgData name="Debora Santos" userId="a64d79716d8b1654" providerId="LiveId" clId="{F3C4CD14-66FD-4F90-BB11-7D9C8561F3F0}" dt="2021-05-02T21:55:12.394" v="1017"/>
          <ac:spMkLst>
            <pc:docMk/>
            <pc:sldMk cId="3566596741" sldId="363"/>
            <ac:spMk id="33" creationId="{AFFEC80E-AED0-4E8A-9CCD-4D5B859FB9F8}"/>
          </ac:spMkLst>
        </pc:spChg>
        <pc:grpChg chg="del">
          <ac:chgData name="Debora Santos" userId="a64d79716d8b1654" providerId="LiveId" clId="{F3C4CD14-66FD-4F90-BB11-7D9C8561F3F0}" dt="2021-05-02T21:53:54.409" v="995" actId="478"/>
          <ac:grpSpMkLst>
            <pc:docMk/>
            <pc:sldMk cId="3566596741" sldId="363"/>
            <ac:grpSpMk id="5" creationId="{3D7DED0A-42DF-411F-A73C-D479E3436D1E}"/>
          </ac:grpSpMkLst>
        </pc:grpChg>
        <pc:grpChg chg="add mod">
          <ac:chgData name="Debora Santos" userId="a64d79716d8b1654" providerId="LiveId" clId="{F3C4CD14-66FD-4F90-BB11-7D9C8561F3F0}" dt="2021-05-02T21:55:35.688" v="1022" actId="1076"/>
          <ac:grpSpMkLst>
            <pc:docMk/>
            <pc:sldMk cId="3566596741" sldId="363"/>
            <ac:grpSpMk id="8" creationId="{64C0393C-2869-4563-87C2-FD7944933B18}"/>
          </ac:grpSpMkLst>
        </pc:grpChg>
        <pc:grpChg chg="add mod">
          <ac:chgData name="Debora Santos" userId="a64d79716d8b1654" providerId="LiveId" clId="{F3C4CD14-66FD-4F90-BB11-7D9C8561F3F0}" dt="2021-05-02T21:55:55.013" v="1029" actId="1076"/>
          <ac:grpSpMkLst>
            <pc:docMk/>
            <pc:sldMk cId="3566596741" sldId="363"/>
            <ac:grpSpMk id="9" creationId="{74A93E77-0F01-4F2F-A66D-DA0FC3B81560}"/>
          </ac:grpSpMkLst>
        </pc:grpChg>
        <pc:grpChg chg="add mod">
          <ac:chgData name="Debora Santos" userId="a64d79716d8b1654" providerId="LiveId" clId="{F3C4CD14-66FD-4F90-BB11-7D9C8561F3F0}" dt="2021-05-02T21:54:00.500" v="996" actId="571"/>
          <ac:grpSpMkLst>
            <pc:docMk/>
            <pc:sldMk cId="3566596741" sldId="363"/>
            <ac:grpSpMk id="18" creationId="{B8588585-5472-4D0D-9793-4F450F34A9E7}"/>
          </ac:grpSpMkLst>
        </pc:grpChg>
        <pc:grpChg chg="add del mod">
          <ac:chgData name="Debora Santos" userId="a64d79716d8b1654" providerId="LiveId" clId="{F3C4CD14-66FD-4F90-BB11-7D9C8561F3F0}" dt="2021-05-02T21:55:40.626" v="1024" actId="478"/>
          <ac:grpSpMkLst>
            <pc:docMk/>
            <pc:sldMk cId="3566596741" sldId="363"/>
            <ac:grpSpMk id="22" creationId="{9CD330CB-BA80-4FAD-B333-95B4F0E78061}"/>
          </ac:grpSpMkLst>
        </pc:grpChg>
        <pc:grpChg chg="add mod">
          <ac:chgData name="Debora Santos" userId="a64d79716d8b1654" providerId="LiveId" clId="{F3C4CD14-66FD-4F90-BB11-7D9C8561F3F0}" dt="2021-05-02T21:55:32.727" v="1021" actId="164"/>
          <ac:grpSpMkLst>
            <pc:docMk/>
            <pc:sldMk cId="3566596741" sldId="363"/>
            <ac:grpSpMk id="27" creationId="{86738370-F986-4DF3-B7AE-6F8B7D9EB598}"/>
          </ac:grpSpMkLst>
        </pc:grpChg>
        <pc:grpChg chg="add mod">
          <ac:chgData name="Debora Santos" userId="a64d79716d8b1654" providerId="LiveId" clId="{F3C4CD14-66FD-4F90-BB11-7D9C8561F3F0}" dt="2021-05-02T21:55:51.690" v="1028" actId="164"/>
          <ac:grpSpMkLst>
            <pc:docMk/>
            <pc:sldMk cId="3566596741" sldId="363"/>
            <ac:grpSpMk id="31" creationId="{A5637F94-4EBC-4BB7-A39A-39A0A162553F}"/>
          </ac:grpSpMkLst>
        </pc:grpChg>
        <pc:picChg chg="add mod">
          <ac:chgData name="Debora Santos" userId="a64d79716d8b1654" providerId="LiveId" clId="{F3C4CD14-66FD-4F90-BB11-7D9C8561F3F0}" dt="2021-05-02T22:24:16.537" v="1702" actId="14100"/>
          <ac:picMkLst>
            <pc:docMk/>
            <pc:sldMk cId="3566596741" sldId="363"/>
            <ac:picMk id="6" creationId="{B5922DCE-2681-4535-BB8B-F87516A4CFFE}"/>
          </ac:picMkLst>
        </pc:picChg>
        <pc:picChg chg="add mod">
          <ac:chgData name="Debora Santos" userId="a64d79716d8b1654" providerId="LiveId" clId="{F3C4CD14-66FD-4F90-BB11-7D9C8561F3F0}" dt="2021-05-02T22:23:54.984" v="1696" actId="1076"/>
          <ac:picMkLst>
            <pc:docMk/>
            <pc:sldMk cId="3566596741" sldId="363"/>
            <ac:picMk id="10" creationId="{7727AE18-A590-41F0-8354-18A3F9C358DA}"/>
          </ac:picMkLst>
        </pc:picChg>
        <pc:picChg chg="add mod">
          <ac:chgData name="Debora Santos" userId="a64d79716d8b1654" providerId="LiveId" clId="{F3C4CD14-66FD-4F90-BB11-7D9C8561F3F0}" dt="2021-05-02T22:23:47.878" v="1693" actId="1076"/>
          <ac:picMkLst>
            <pc:docMk/>
            <pc:sldMk cId="3566596741" sldId="363"/>
            <ac:picMk id="21" creationId="{E3D67533-F5CE-4AC5-8B17-150DC20241B3}"/>
          </ac:picMkLst>
        </pc:picChg>
        <pc:picChg chg="del mod">
          <ac:chgData name="Debora Santos" userId="a64d79716d8b1654" providerId="LiveId" clId="{F3C4CD14-66FD-4F90-BB11-7D9C8561F3F0}" dt="2021-05-02T22:21:36.491" v="1687" actId="478"/>
          <ac:picMkLst>
            <pc:docMk/>
            <pc:sldMk cId="3566596741" sldId="363"/>
            <ac:picMk id="55" creationId="{0C1C832B-C63B-45C9-B9D8-5A572EA33467}"/>
          </ac:picMkLst>
        </pc:picChg>
        <pc:picChg chg="add del mod">
          <ac:chgData name="Debora Santos" userId="a64d79716d8b1654" providerId="LiveId" clId="{F3C4CD14-66FD-4F90-BB11-7D9C8561F3F0}" dt="2021-05-02T22:24:17.569" v="1703"/>
          <ac:picMkLst>
            <pc:docMk/>
            <pc:sldMk cId="3566596741" sldId="363"/>
            <ac:picMk id="1026" creationId="{3B41AD66-A17B-408E-87D2-68FB90063130}"/>
          </ac:picMkLst>
        </pc:picChg>
        <pc:picChg chg="add mod">
          <ac:chgData name="Debora Santos" userId="a64d79716d8b1654" providerId="LiveId" clId="{F3C4CD14-66FD-4F90-BB11-7D9C8561F3F0}" dt="2021-05-02T22:24:38.677" v="1709" actId="1076"/>
          <ac:picMkLst>
            <pc:docMk/>
            <pc:sldMk cId="3566596741" sldId="363"/>
            <ac:picMk id="1028" creationId="{3DBBDD03-2662-467B-AAF0-3D7051DDB5EB}"/>
          </ac:picMkLst>
        </pc:picChg>
      </pc:sldChg>
      <pc:sldChg chg="addSp delSp modSp mod ord">
        <pc:chgData name="Debora Santos" userId="a64d79716d8b1654" providerId="LiveId" clId="{F3C4CD14-66FD-4F90-BB11-7D9C8561F3F0}" dt="2021-05-02T21:53:47.174" v="994" actId="1076"/>
        <pc:sldMkLst>
          <pc:docMk/>
          <pc:sldMk cId="4023199769" sldId="364"/>
        </pc:sldMkLst>
        <pc:spChg chg="add mod">
          <ac:chgData name="Debora Santos" userId="a64d79716d8b1654" providerId="LiveId" clId="{F3C4CD14-66FD-4F90-BB11-7D9C8561F3F0}" dt="2021-05-02T21:53:18.681" v="990" actId="164"/>
          <ac:spMkLst>
            <pc:docMk/>
            <pc:sldMk cId="4023199769" sldId="364"/>
            <ac:spMk id="11" creationId="{767A00EA-6102-4693-B6C0-C2C5969E3358}"/>
          </ac:spMkLst>
        </pc:spChg>
        <pc:spChg chg="mod">
          <ac:chgData name="Debora Santos" userId="a64d79716d8b1654" providerId="LiveId" clId="{F3C4CD14-66FD-4F90-BB11-7D9C8561F3F0}" dt="2021-05-02T21:53:32.993" v="992" actId="1076"/>
          <ac:spMkLst>
            <pc:docMk/>
            <pc:sldMk cId="4023199769" sldId="364"/>
            <ac:spMk id="15" creationId="{69F9C564-2FC2-4DF7-B8A6-3DE017914F07}"/>
          </ac:spMkLst>
        </pc:spChg>
        <pc:spChg chg="mod">
          <ac:chgData name="Debora Santos" userId="a64d79716d8b1654" providerId="LiveId" clId="{F3C4CD14-66FD-4F90-BB11-7D9C8561F3F0}" dt="2021-05-02T21:47:11.088" v="778"/>
          <ac:spMkLst>
            <pc:docMk/>
            <pc:sldMk cId="4023199769" sldId="364"/>
            <ac:spMk id="23" creationId="{2EA36AD6-9EA8-4186-A0AF-3A7A06CC0A06}"/>
          </ac:spMkLst>
        </pc:spChg>
        <pc:spChg chg="mod">
          <ac:chgData name="Debora Santos" userId="a64d79716d8b1654" providerId="LiveId" clId="{F3C4CD14-66FD-4F90-BB11-7D9C8561F3F0}" dt="2021-05-02T21:47:11.088" v="778"/>
          <ac:spMkLst>
            <pc:docMk/>
            <pc:sldMk cId="4023199769" sldId="364"/>
            <ac:spMk id="24" creationId="{5E4A9527-4A0D-495D-851A-9F8C400D6823}"/>
          </ac:spMkLst>
        </pc:spChg>
        <pc:spChg chg="mod">
          <ac:chgData name="Debora Santos" userId="a64d79716d8b1654" providerId="LiveId" clId="{F3C4CD14-66FD-4F90-BB11-7D9C8561F3F0}" dt="2021-05-02T21:52:17.867" v="909"/>
          <ac:spMkLst>
            <pc:docMk/>
            <pc:sldMk cId="4023199769" sldId="364"/>
            <ac:spMk id="26" creationId="{70D2D766-D346-40BA-A811-D382B666D005}"/>
          </ac:spMkLst>
        </pc:spChg>
        <pc:spChg chg="mod">
          <ac:chgData name="Debora Santos" userId="a64d79716d8b1654" providerId="LiveId" clId="{F3C4CD14-66FD-4F90-BB11-7D9C8561F3F0}" dt="2021-05-02T21:52:17.867" v="909"/>
          <ac:spMkLst>
            <pc:docMk/>
            <pc:sldMk cId="4023199769" sldId="364"/>
            <ac:spMk id="28" creationId="{0A3E7847-48EF-4228-A76F-9F62F22ACDB3}"/>
          </ac:spMkLst>
        </pc:spChg>
        <pc:spChg chg="mod">
          <ac:chgData name="Debora Santos" userId="a64d79716d8b1654" providerId="LiveId" clId="{F3C4CD14-66FD-4F90-BB11-7D9C8561F3F0}" dt="2021-05-02T21:52:24.979" v="911"/>
          <ac:spMkLst>
            <pc:docMk/>
            <pc:sldMk cId="4023199769" sldId="364"/>
            <ac:spMk id="31" creationId="{F0650A76-A404-4738-8818-0EE6FC0B1920}"/>
          </ac:spMkLst>
        </pc:spChg>
        <pc:spChg chg="mod">
          <ac:chgData name="Debora Santos" userId="a64d79716d8b1654" providerId="LiveId" clId="{F3C4CD14-66FD-4F90-BB11-7D9C8561F3F0}" dt="2021-05-02T21:52:24.979" v="911"/>
          <ac:spMkLst>
            <pc:docMk/>
            <pc:sldMk cId="4023199769" sldId="364"/>
            <ac:spMk id="32" creationId="{2BCB3409-BFEC-42B1-823D-05ED4F2EC3BB}"/>
          </ac:spMkLst>
        </pc:spChg>
        <pc:spChg chg="mod">
          <ac:chgData name="Debora Santos" userId="a64d79716d8b1654" providerId="LiveId" clId="{F3C4CD14-66FD-4F90-BB11-7D9C8561F3F0}" dt="2021-05-02T21:53:15.719" v="989" actId="571"/>
          <ac:spMkLst>
            <pc:docMk/>
            <pc:sldMk cId="4023199769" sldId="364"/>
            <ac:spMk id="34" creationId="{53D4B2EB-118D-48CC-AFA2-E5A90590C944}"/>
          </ac:spMkLst>
        </pc:spChg>
        <pc:spChg chg="mod">
          <ac:chgData name="Debora Santos" userId="a64d79716d8b1654" providerId="LiveId" clId="{F3C4CD14-66FD-4F90-BB11-7D9C8561F3F0}" dt="2021-05-02T21:53:15.719" v="989" actId="571"/>
          <ac:spMkLst>
            <pc:docMk/>
            <pc:sldMk cId="4023199769" sldId="364"/>
            <ac:spMk id="35" creationId="{9DC08682-B7FE-4473-9501-842B03804E49}"/>
          </ac:spMkLst>
        </pc:spChg>
        <pc:spChg chg="add mod">
          <ac:chgData name="Debora Santos" userId="a64d79716d8b1654" providerId="LiveId" clId="{F3C4CD14-66FD-4F90-BB11-7D9C8561F3F0}" dt="2021-05-02T21:53:15.719" v="989" actId="571"/>
          <ac:spMkLst>
            <pc:docMk/>
            <pc:sldMk cId="4023199769" sldId="364"/>
            <ac:spMk id="36" creationId="{E89CC10C-52A5-4D2E-99CE-4960565E1901}"/>
          </ac:spMkLst>
        </pc:spChg>
        <pc:spChg chg="mod">
          <ac:chgData name="Debora Santos" userId="a64d79716d8b1654" providerId="LiveId" clId="{F3C4CD14-66FD-4F90-BB11-7D9C8561F3F0}" dt="2021-05-02T21:53:15.719" v="989" actId="571"/>
          <ac:spMkLst>
            <pc:docMk/>
            <pc:sldMk cId="4023199769" sldId="364"/>
            <ac:spMk id="38" creationId="{6D6A12E8-E5E4-4AE2-A462-5FAFF476A939}"/>
          </ac:spMkLst>
        </pc:spChg>
        <pc:spChg chg="mod">
          <ac:chgData name="Debora Santos" userId="a64d79716d8b1654" providerId="LiveId" clId="{F3C4CD14-66FD-4F90-BB11-7D9C8561F3F0}" dt="2021-05-02T21:53:15.719" v="989" actId="571"/>
          <ac:spMkLst>
            <pc:docMk/>
            <pc:sldMk cId="4023199769" sldId="364"/>
            <ac:spMk id="39" creationId="{FBC12EFD-3215-4CC8-9FE1-1A5E8AFCD9A4}"/>
          </ac:spMkLst>
        </pc:spChg>
        <pc:grpChg chg="mod">
          <ac:chgData name="Debora Santos" userId="a64d79716d8b1654" providerId="LiveId" clId="{F3C4CD14-66FD-4F90-BB11-7D9C8561F3F0}" dt="2021-05-02T21:53:29.620" v="991" actId="164"/>
          <ac:grpSpMkLst>
            <pc:docMk/>
            <pc:sldMk cId="4023199769" sldId="364"/>
            <ac:grpSpMk id="5" creationId="{EE8232C7-B9B6-45EF-ADA5-6FDE8B0AD9DC}"/>
          </ac:grpSpMkLst>
        </pc:grpChg>
        <pc:grpChg chg="mod">
          <ac:chgData name="Debora Santos" userId="a64d79716d8b1654" providerId="LiveId" clId="{F3C4CD14-66FD-4F90-BB11-7D9C8561F3F0}" dt="2021-05-02T21:53:29.620" v="991" actId="164"/>
          <ac:grpSpMkLst>
            <pc:docMk/>
            <pc:sldMk cId="4023199769" sldId="364"/>
            <ac:grpSpMk id="8" creationId="{B50D1444-C1B5-4E80-9A04-E6412AB8ED8F}"/>
          </ac:grpSpMkLst>
        </pc:grpChg>
        <pc:grpChg chg="add mod">
          <ac:chgData name="Debora Santos" userId="a64d79716d8b1654" providerId="LiveId" clId="{F3C4CD14-66FD-4F90-BB11-7D9C8561F3F0}" dt="2021-05-02T21:53:47.174" v="994" actId="1076"/>
          <ac:grpSpMkLst>
            <pc:docMk/>
            <pc:sldMk cId="4023199769" sldId="364"/>
            <ac:grpSpMk id="12" creationId="{82365D86-919D-44E2-9B1B-C31E23C460F9}"/>
          </ac:grpSpMkLst>
        </pc:grpChg>
        <pc:grpChg chg="add mod">
          <ac:chgData name="Debora Santos" userId="a64d79716d8b1654" providerId="LiveId" clId="{F3C4CD14-66FD-4F90-BB11-7D9C8561F3F0}" dt="2021-05-02T21:53:40.208" v="993" actId="1076"/>
          <ac:grpSpMkLst>
            <pc:docMk/>
            <pc:sldMk cId="4023199769" sldId="364"/>
            <ac:grpSpMk id="13" creationId="{E4C78533-6300-4086-BF59-CEADBEC70F42}"/>
          </ac:grpSpMkLst>
        </pc:grpChg>
        <pc:grpChg chg="add mod">
          <ac:chgData name="Debora Santos" userId="a64d79716d8b1654" providerId="LiveId" clId="{F3C4CD14-66FD-4F90-BB11-7D9C8561F3F0}" dt="2021-05-02T21:53:18.681" v="990" actId="164"/>
          <ac:grpSpMkLst>
            <pc:docMk/>
            <pc:sldMk cId="4023199769" sldId="364"/>
            <ac:grpSpMk id="18" creationId="{6639A53F-B8D0-4628-9110-8C0C17B7675F}"/>
          </ac:grpSpMkLst>
        </pc:grpChg>
        <pc:grpChg chg="del mod">
          <ac:chgData name="Debora Santos" userId="a64d79716d8b1654" providerId="LiveId" clId="{F3C4CD14-66FD-4F90-BB11-7D9C8561F3F0}" dt="2021-05-02T21:50:16.310" v="854" actId="478"/>
          <ac:grpSpMkLst>
            <pc:docMk/>
            <pc:sldMk cId="4023199769" sldId="364"/>
            <ac:grpSpMk id="20" creationId="{08E39F6F-BA21-4381-818A-DCD51DACB1F6}"/>
          </ac:grpSpMkLst>
        </pc:grpChg>
        <pc:grpChg chg="add mod">
          <ac:chgData name="Debora Santos" userId="a64d79716d8b1654" providerId="LiveId" clId="{F3C4CD14-66FD-4F90-BB11-7D9C8561F3F0}" dt="2021-05-02T21:53:18.681" v="990" actId="164"/>
          <ac:grpSpMkLst>
            <pc:docMk/>
            <pc:sldMk cId="4023199769" sldId="364"/>
            <ac:grpSpMk id="25" creationId="{7B909BD4-8563-4E3A-8F3F-26E75AB3E737}"/>
          </ac:grpSpMkLst>
        </pc:grpChg>
        <pc:grpChg chg="add del mod">
          <ac:chgData name="Debora Santos" userId="a64d79716d8b1654" providerId="LiveId" clId="{F3C4CD14-66FD-4F90-BB11-7D9C8561F3F0}" dt="2021-05-02T21:52:26.507" v="912"/>
          <ac:grpSpMkLst>
            <pc:docMk/>
            <pc:sldMk cId="4023199769" sldId="364"/>
            <ac:grpSpMk id="30" creationId="{6560019D-4AF4-4C7D-A090-C523F7544FC6}"/>
          </ac:grpSpMkLst>
        </pc:grpChg>
        <pc:grpChg chg="add mod">
          <ac:chgData name="Debora Santos" userId="a64d79716d8b1654" providerId="LiveId" clId="{F3C4CD14-66FD-4F90-BB11-7D9C8561F3F0}" dt="2021-05-02T21:53:15.719" v="989" actId="571"/>
          <ac:grpSpMkLst>
            <pc:docMk/>
            <pc:sldMk cId="4023199769" sldId="364"/>
            <ac:grpSpMk id="33" creationId="{845F2DCF-1220-4C27-BFDC-4689612EC605}"/>
          </ac:grpSpMkLst>
        </pc:grpChg>
        <pc:grpChg chg="add mod">
          <ac:chgData name="Debora Santos" userId="a64d79716d8b1654" providerId="LiveId" clId="{F3C4CD14-66FD-4F90-BB11-7D9C8561F3F0}" dt="2021-05-02T21:53:15.719" v="989" actId="571"/>
          <ac:grpSpMkLst>
            <pc:docMk/>
            <pc:sldMk cId="4023199769" sldId="364"/>
            <ac:grpSpMk id="37" creationId="{69928B6A-56EF-4D7D-91CB-9FC283C0EED3}"/>
          </ac:grpSpMkLst>
        </pc:grpChg>
        <pc:graphicFrameChg chg="del">
          <ac:chgData name="Debora Santos" userId="a64d79716d8b1654" providerId="LiveId" clId="{F3C4CD14-66FD-4F90-BB11-7D9C8561F3F0}" dt="2021-05-02T21:31:23.288" v="26" actId="478"/>
          <ac:graphicFrameMkLst>
            <pc:docMk/>
            <pc:sldMk cId="4023199769" sldId="364"/>
            <ac:graphicFrameMk id="19" creationId="{C4ED34A9-E4B7-4846-B30C-3B2C514FA59F}"/>
          </ac:graphicFrameMkLst>
        </pc:graphicFrameChg>
        <pc:picChg chg="mod">
          <ac:chgData name="Debora Santos" userId="a64d79716d8b1654" providerId="LiveId" clId="{F3C4CD14-66FD-4F90-BB11-7D9C8561F3F0}" dt="2021-05-02T21:49:55.299" v="843" actId="1076"/>
          <ac:picMkLst>
            <pc:docMk/>
            <pc:sldMk cId="4023199769" sldId="364"/>
            <ac:picMk id="27" creationId="{E84D4084-87F2-4929-ACED-82ED82965750}"/>
          </ac:picMkLst>
        </pc:picChg>
      </pc:sldChg>
      <pc:sldChg chg="addSp delSp modSp mod ord">
        <pc:chgData name="Debora Santos" userId="a64d79716d8b1654" providerId="LiveId" clId="{F3C4CD14-66FD-4F90-BB11-7D9C8561F3F0}" dt="2021-05-02T21:46:35.086" v="752"/>
        <pc:sldMkLst>
          <pc:docMk/>
          <pc:sldMk cId="1780758872" sldId="365"/>
        </pc:sldMkLst>
        <pc:spChg chg="del">
          <ac:chgData name="Debora Santos" userId="a64d79716d8b1654" providerId="LiveId" clId="{F3C4CD14-66FD-4F90-BB11-7D9C8561F3F0}" dt="2021-05-02T21:40:09.259" v="538" actId="478"/>
          <ac:spMkLst>
            <pc:docMk/>
            <pc:sldMk cId="1780758872" sldId="365"/>
            <ac:spMk id="12" creationId="{5C1F8BEB-A186-4719-BF6D-74BA362DC1F4}"/>
          </ac:spMkLst>
        </pc:spChg>
        <pc:spChg chg="del">
          <ac:chgData name="Debora Santos" userId="a64d79716d8b1654" providerId="LiveId" clId="{F3C4CD14-66FD-4F90-BB11-7D9C8561F3F0}" dt="2021-05-02T21:40:04.934" v="536" actId="478"/>
          <ac:spMkLst>
            <pc:docMk/>
            <pc:sldMk cId="1780758872" sldId="365"/>
            <ac:spMk id="16" creationId="{E41DDEF0-A164-4E7E-A30A-30C649DB1364}"/>
          </ac:spMkLst>
        </pc:spChg>
        <pc:spChg chg="del">
          <ac:chgData name="Debora Santos" userId="a64d79716d8b1654" providerId="LiveId" clId="{F3C4CD14-66FD-4F90-BB11-7D9C8561F3F0}" dt="2021-05-02T21:40:14.009" v="540" actId="478"/>
          <ac:spMkLst>
            <pc:docMk/>
            <pc:sldMk cId="1780758872" sldId="365"/>
            <ac:spMk id="33" creationId="{3D1B7B99-4974-4BF4-B5C5-4C87050A9DF3}"/>
          </ac:spMkLst>
        </pc:spChg>
        <pc:spChg chg="mod">
          <ac:chgData name="Debora Santos" userId="a64d79716d8b1654" providerId="LiveId" clId="{F3C4CD14-66FD-4F90-BB11-7D9C8561F3F0}" dt="2021-05-02T21:46:25.369" v="749" actId="164"/>
          <ac:spMkLst>
            <pc:docMk/>
            <pc:sldMk cId="1780758872" sldId="365"/>
            <ac:spMk id="37" creationId="{4E5CBF8C-4D67-4F07-B8F5-FB20AA0B92AF}"/>
          </ac:spMkLst>
        </pc:spChg>
        <pc:spChg chg="mod">
          <ac:chgData name="Debora Santos" userId="a64d79716d8b1654" providerId="LiveId" clId="{F3C4CD14-66FD-4F90-BB11-7D9C8561F3F0}" dt="2021-05-02T21:46:15.057" v="746" actId="571"/>
          <ac:spMkLst>
            <pc:docMk/>
            <pc:sldMk cId="1780758872" sldId="365"/>
            <ac:spMk id="40" creationId="{AC98019B-D232-43D5-B303-CB767D3805A3}"/>
          </ac:spMkLst>
        </pc:spChg>
        <pc:spChg chg="mod">
          <ac:chgData name="Debora Santos" userId="a64d79716d8b1654" providerId="LiveId" clId="{F3C4CD14-66FD-4F90-BB11-7D9C8561F3F0}" dt="2021-05-02T21:46:15.057" v="746" actId="571"/>
          <ac:spMkLst>
            <pc:docMk/>
            <pc:sldMk cId="1780758872" sldId="365"/>
            <ac:spMk id="42" creationId="{E1658976-0D23-42F5-816A-72011AC0E819}"/>
          </ac:spMkLst>
        </pc:spChg>
        <pc:spChg chg="add mod">
          <ac:chgData name="Debora Santos" userId="a64d79716d8b1654" providerId="LiveId" clId="{F3C4CD14-66FD-4F90-BB11-7D9C8561F3F0}" dt="2021-05-02T21:46:15.057" v="746" actId="571"/>
          <ac:spMkLst>
            <pc:docMk/>
            <pc:sldMk cId="1780758872" sldId="365"/>
            <ac:spMk id="43" creationId="{3F05E2F1-5486-4790-B32D-AD956C1EE65E}"/>
          </ac:spMkLst>
        </pc:spChg>
        <pc:spChg chg="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45" creationId="{344E7771-5CF0-438E-9925-3A591AA7118A}"/>
          </ac:spMkLst>
        </pc:spChg>
        <pc:spChg chg="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46" creationId="{7C9E6672-8CCB-4F3F-8AC6-C6A9E9030DB1}"/>
          </ac:spMkLst>
        </pc:spChg>
        <pc:spChg chg="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48" creationId="{69C51194-0690-44D6-8662-DF2F1B5A1811}"/>
          </ac:spMkLst>
        </pc:spChg>
        <pc:spChg chg="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49" creationId="{A979A2D3-A6C8-4170-9EDF-86737974798C}"/>
          </ac:spMkLst>
        </pc:spChg>
        <pc:spChg chg="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51" creationId="{172EC5E8-625B-46C9-AC63-853BCE5D0D57}"/>
          </ac:spMkLst>
        </pc:spChg>
        <pc:spChg chg="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52" creationId="{FFE1E465-F8ED-4018-9506-8CA9C128713E}"/>
          </ac:spMkLst>
        </pc:spChg>
        <pc:spChg chg="add 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53" creationId="{B466B04B-61A1-4D72-8E35-38206134CD5E}"/>
          </ac:spMkLst>
        </pc:spChg>
        <pc:grpChg chg="mod">
          <ac:chgData name="Debora Santos" userId="a64d79716d8b1654" providerId="LiveId" clId="{F3C4CD14-66FD-4F90-BB11-7D9C8561F3F0}" dt="2021-05-02T21:46:25.369" v="749" actId="164"/>
          <ac:grpSpMkLst>
            <pc:docMk/>
            <pc:sldMk cId="1780758872" sldId="365"/>
            <ac:grpSpMk id="5" creationId="{3D7DED0A-42DF-411F-A73C-D479E3436D1E}"/>
          </ac:grpSpMkLst>
        </pc:grpChg>
        <pc:grpChg chg="mod">
          <ac:chgData name="Debora Santos" userId="a64d79716d8b1654" providerId="LiveId" clId="{F3C4CD14-66FD-4F90-BB11-7D9C8561F3F0}" dt="2021-05-02T21:46:25.369" v="749" actId="164"/>
          <ac:grpSpMkLst>
            <pc:docMk/>
            <pc:sldMk cId="1780758872" sldId="365"/>
            <ac:grpSpMk id="8" creationId="{8DB35F9C-2C3B-4187-A8D3-29F73F3170D5}"/>
          </ac:grpSpMkLst>
        </pc:grpChg>
        <pc:grpChg chg="del mod">
          <ac:chgData name="Debora Santos" userId="a64d79716d8b1654" providerId="LiveId" clId="{F3C4CD14-66FD-4F90-BB11-7D9C8561F3F0}" dt="2021-05-02T21:40:11.279" v="539" actId="478"/>
          <ac:grpSpMkLst>
            <pc:docMk/>
            <pc:sldMk cId="1780758872" sldId="365"/>
            <ac:grpSpMk id="13" creationId="{B89F2730-A112-45EB-A693-D3492C018859}"/>
          </ac:grpSpMkLst>
        </pc:grpChg>
        <pc:grpChg chg="mod">
          <ac:chgData name="Debora Santos" userId="a64d79716d8b1654" providerId="LiveId" clId="{F3C4CD14-66FD-4F90-BB11-7D9C8561F3F0}" dt="2021-05-02T21:46:25.369" v="749" actId="164"/>
          <ac:grpSpMkLst>
            <pc:docMk/>
            <pc:sldMk cId="1780758872" sldId="365"/>
            <ac:grpSpMk id="17" creationId="{D002A8E1-65A9-4374-ACDF-058B6818AD0F}"/>
          </ac:grpSpMkLst>
        </pc:grpChg>
        <pc:grpChg chg="add mod">
          <ac:chgData name="Debora Santos" userId="a64d79716d8b1654" providerId="LiveId" clId="{F3C4CD14-66FD-4F90-BB11-7D9C8561F3F0}" dt="2021-05-02T21:46:28.577" v="750" actId="1076"/>
          <ac:grpSpMkLst>
            <pc:docMk/>
            <pc:sldMk cId="1780758872" sldId="365"/>
            <ac:grpSpMk id="25" creationId="{ACEAA705-8A10-4D6E-828C-32A1E737DD0D}"/>
          </ac:grpSpMkLst>
        </pc:grpChg>
        <pc:grpChg chg="del">
          <ac:chgData name="Debora Santos" userId="a64d79716d8b1654" providerId="LiveId" clId="{F3C4CD14-66FD-4F90-BB11-7D9C8561F3F0}" dt="2021-05-02T21:45:20.284" v="712" actId="478"/>
          <ac:grpSpMkLst>
            <pc:docMk/>
            <pc:sldMk cId="1780758872" sldId="365"/>
            <ac:grpSpMk id="27" creationId="{1536590C-4EB5-4A6C-8D8C-70C5DE7F1E5C}"/>
          </ac:grpSpMkLst>
        </pc:grpChg>
        <pc:grpChg chg="del">
          <ac:chgData name="Debora Santos" userId="a64d79716d8b1654" providerId="LiveId" clId="{F3C4CD14-66FD-4F90-BB11-7D9C8561F3F0}" dt="2021-05-02T21:45:22.621" v="713" actId="478"/>
          <ac:grpSpMkLst>
            <pc:docMk/>
            <pc:sldMk cId="1780758872" sldId="365"/>
            <ac:grpSpMk id="30" creationId="{BB3EB46D-68FD-49B6-8EC1-6FB160CEE4C8}"/>
          </ac:grpSpMkLst>
        </pc:grpChg>
        <pc:grpChg chg="del">
          <ac:chgData name="Debora Santos" userId="a64d79716d8b1654" providerId="LiveId" clId="{F3C4CD14-66FD-4F90-BB11-7D9C8561F3F0}" dt="2021-05-02T21:40:15.999" v="541" actId="478"/>
          <ac:grpSpMkLst>
            <pc:docMk/>
            <pc:sldMk cId="1780758872" sldId="365"/>
            <ac:grpSpMk id="34" creationId="{7620B693-BF16-4772-A876-6A2F9A1EC3E9}"/>
          </ac:grpSpMkLst>
        </pc:grpChg>
        <pc:grpChg chg="add mod">
          <ac:chgData name="Debora Santos" userId="a64d79716d8b1654" providerId="LiveId" clId="{F3C4CD14-66FD-4F90-BB11-7D9C8561F3F0}" dt="2021-05-02T21:46:15.057" v="746" actId="571"/>
          <ac:grpSpMkLst>
            <pc:docMk/>
            <pc:sldMk cId="1780758872" sldId="365"/>
            <ac:grpSpMk id="39" creationId="{283DC9DF-39C0-435A-9F38-C34BD59736F7}"/>
          </ac:grpSpMkLst>
        </pc:grpChg>
        <pc:grpChg chg="add mod">
          <ac:chgData name="Debora Santos" userId="a64d79716d8b1654" providerId="LiveId" clId="{F3C4CD14-66FD-4F90-BB11-7D9C8561F3F0}" dt="2021-05-02T21:46:20.263" v="748" actId="571"/>
          <ac:grpSpMkLst>
            <pc:docMk/>
            <pc:sldMk cId="1780758872" sldId="365"/>
            <ac:grpSpMk id="44" creationId="{8656EE29-CDCC-4022-B80D-B2A35340DA4F}"/>
          </ac:grpSpMkLst>
        </pc:grpChg>
        <pc:grpChg chg="add mod">
          <ac:chgData name="Debora Santos" userId="a64d79716d8b1654" providerId="LiveId" clId="{F3C4CD14-66FD-4F90-BB11-7D9C8561F3F0}" dt="2021-05-02T21:46:20.263" v="748" actId="571"/>
          <ac:grpSpMkLst>
            <pc:docMk/>
            <pc:sldMk cId="1780758872" sldId="365"/>
            <ac:grpSpMk id="47" creationId="{EEA43548-51F6-4083-AD3F-53B0240C90F5}"/>
          </ac:grpSpMkLst>
        </pc:grpChg>
        <pc:grpChg chg="add mod">
          <ac:chgData name="Debora Santos" userId="a64d79716d8b1654" providerId="LiveId" clId="{F3C4CD14-66FD-4F90-BB11-7D9C8561F3F0}" dt="2021-05-02T21:46:20.263" v="748" actId="571"/>
          <ac:grpSpMkLst>
            <pc:docMk/>
            <pc:sldMk cId="1780758872" sldId="365"/>
            <ac:grpSpMk id="50" creationId="{43F85595-B6F1-4A33-9B7A-69E7099EA9CE}"/>
          </ac:grpSpMkLst>
        </pc:grpChg>
        <pc:picChg chg="del mod">
          <ac:chgData name="Debora Santos" userId="a64d79716d8b1654" providerId="LiveId" clId="{F3C4CD14-66FD-4F90-BB11-7D9C8561F3F0}" dt="2021-05-02T21:39:53.768" v="534" actId="478"/>
          <ac:picMkLst>
            <pc:docMk/>
            <pc:sldMk cId="1780758872" sldId="365"/>
            <ac:picMk id="20" creationId="{14CEE717-AB35-4B6D-A7DF-B14373D616EC}"/>
          </ac:picMkLst>
        </pc:picChg>
        <pc:picChg chg="add mod">
          <ac:chgData name="Debora Santos" userId="a64d79716d8b1654" providerId="LiveId" clId="{F3C4CD14-66FD-4F90-BB11-7D9C8561F3F0}" dt="2021-05-02T21:45:41.512" v="717" actId="1076"/>
          <ac:picMkLst>
            <pc:docMk/>
            <pc:sldMk cId="1780758872" sldId="365"/>
            <ac:picMk id="21" creationId="{EBF8450F-4D23-4C6C-93D1-0C88FC4BD4B0}"/>
          </ac:picMkLst>
        </pc:picChg>
        <pc:picChg chg="del">
          <ac:chgData name="Debora Santos" userId="a64d79716d8b1654" providerId="LiveId" clId="{F3C4CD14-66FD-4F90-BB11-7D9C8561F3F0}" dt="2021-05-02T21:39:55.545" v="535" actId="478"/>
          <ac:picMkLst>
            <pc:docMk/>
            <pc:sldMk cId="1780758872" sldId="365"/>
            <ac:picMk id="22" creationId="{D0E08F4B-CFAC-43BF-95BB-004BD458E22D}"/>
          </ac:picMkLst>
        </pc:picChg>
        <pc:picChg chg="add mod">
          <ac:chgData name="Debora Santos" userId="a64d79716d8b1654" providerId="LiveId" clId="{F3C4CD14-66FD-4F90-BB11-7D9C8561F3F0}" dt="2021-05-02T21:43:16.106" v="610" actId="14100"/>
          <ac:picMkLst>
            <pc:docMk/>
            <pc:sldMk cId="1780758872" sldId="365"/>
            <ac:picMk id="24" creationId="{058FFE16-6001-4A77-A200-C63BE5BDB371}"/>
          </ac:picMkLst>
        </pc:picChg>
        <pc:picChg chg="mod">
          <ac:chgData name="Debora Santos" userId="a64d79716d8b1654" providerId="LiveId" clId="{F3C4CD14-66FD-4F90-BB11-7D9C8561F3F0}" dt="2021-05-02T21:45:37.748" v="716" actId="1076"/>
          <ac:picMkLst>
            <pc:docMk/>
            <pc:sldMk cId="1780758872" sldId="365"/>
            <ac:picMk id="38" creationId="{FB928406-A502-497E-AE36-0286E853B175}"/>
          </ac:picMkLst>
        </pc:picChg>
        <pc:picChg chg="del">
          <ac:chgData name="Debora Santos" userId="a64d79716d8b1654" providerId="LiveId" clId="{F3C4CD14-66FD-4F90-BB11-7D9C8561F3F0}" dt="2021-05-02T21:27:30.602" v="0" actId="478"/>
          <ac:picMkLst>
            <pc:docMk/>
            <pc:sldMk cId="1780758872" sldId="365"/>
            <ac:picMk id="41" creationId="{30F7F546-5E6C-4044-9216-C1DD047810AD}"/>
          </ac:picMkLst>
        </pc:picChg>
      </pc:sldChg>
      <pc:sldChg chg="del">
        <pc:chgData name="Debora Santos" userId="a64d79716d8b1654" providerId="LiveId" clId="{F3C4CD14-66FD-4F90-BB11-7D9C8561F3F0}" dt="2021-05-02T21:35:40.958" v="394" actId="47"/>
        <pc:sldMkLst>
          <pc:docMk/>
          <pc:sldMk cId="2567741127" sldId="366"/>
        </pc:sldMkLst>
      </pc:sldChg>
      <pc:sldChg chg="addSp delSp modSp mod">
        <pc:chgData name="Debora Santos" userId="a64d79716d8b1654" providerId="LiveId" clId="{F3C4CD14-66FD-4F90-BB11-7D9C8561F3F0}" dt="2021-05-02T22:04:00.471" v="1678" actId="1076"/>
        <pc:sldMkLst>
          <pc:docMk/>
          <pc:sldMk cId="916290883" sldId="368"/>
        </pc:sldMkLst>
        <pc:spChg chg="mod">
          <ac:chgData name="Debora Santos" userId="a64d79716d8b1654" providerId="LiveId" clId="{F3C4CD14-66FD-4F90-BB11-7D9C8561F3F0}" dt="2021-05-02T21:58:38.565" v="1227" actId="20577"/>
          <ac:spMkLst>
            <pc:docMk/>
            <pc:sldMk cId="916290883" sldId="368"/>
            <ac:spMk id="2" creationId="{01CC428E-B527-4A42-82DA-C3F594D109E0}"/>
          </ac:spMkLst>
        </pc:spChg>
        <pc:spChg chg="del">
          <ac:chgData name="Debora Santos" userId="a64d79716d8b1654" providerId="LiveId" clId="{F3C4CD14-66FD-4F90-BB11-7D9C8561F3F0}" dt="2021-05-02T21:36:22.060" v="395" actId="478"/>
          <ac:spMkLst>
            <pc:docMk/>
            <pc:sldMk cId="916290883" sldId="368"/>
            <ac:spMk id="4" creationId="{EA5D9B93-31A3-4317-9655-968FDF468FDF}"/>
          </ac:spMkLst>
        </pc:spChg>
        <pc:spChg chg="mod">
          <ac:chgData name="Debora Santos" userId="a64d79716d8b1654" providerId="LiveId" clId="{F3C4CD14-66FD-4F90-BB11-7D9C8561F3F0}" dt="2021-05-02T21:36:23.251" v="396"/>
          <ac:spMkLst>
            <pc:docMk/>
            <pc:sldMk cId="916290883" sldId="368"/>
            <ac:spMk id="7" creationId="{488DA6B4-6B4C-4754-8F70-1B8E95FC5C72}"/>
          </ac:spMkLst>
        </pc:spChg>
        <pc:spChg chg="mod">
          <ac:chgData name="Debora Santos" userId="a64d79716d8b1654" providerId="LiveId" clId="{F3C4CD14-66FD-4F90-BB11-7D9C8561F3F0}" dt="2021-05-02T21:36:23.251" v="396"/>
          <ac:spMkLst>
            <pc:docMk/>
            <pc:sldMk cId="916290883" sldId="368"/>
            <ac:spMk id="8" creationId="{4BE7013D-A081-4A35-A203-122394C474D9}"/>
          </ac:spMkLst>
        </pc:spChg>
        <pc:spChg chg="add del">
          <ac:chgData name="Debora Santos" userId="a64d79716d8b1654" providerId="LiveId" clId="{F3C4CD14-66FD-4F90-BB11-7D9C8561F3F0}" dt="2021-05-02T21:56:43.475" v="1049" actId="478"/>
          <ac:spMkLst>
            <pc:docMk/>
            <pc:sldMk cId="916290883" sldId="368"/>
            <ac:spMk id="10" creationId="{B799336E-AD4D-4427-AD24-7F90D045934F}"/>
          </ac:spMkLst>
        </pc:spChg>
        <pc:spChg chg="add mod">
          <ac:chgData name="Debora Santos" userId="a64d79716d8b1654" providerId="LiveId" clId="{F3C4CD14-66FD-4F90-BB11-7D9C8561F3F0}" dt="2021-05-02T22:03:50.855" v="1675" actId="164"/>
          <ac:spMkLst>
            <pc:docMk/>
            <pc:sldMk cId="916290883" sldId="368"/>
            <ac:spMk id="11" creationId="{5F904B73-BCF3-4113-99F4-6CFD2ED4B220}"/>
          </ac:spMkLst>
        </pc:spChg>
        <pc:spChg chg="mod">
          <ac:chgData name="Debora Santos" userId="a64d79716d8b1654" providerId="LiveId" clId="{F3C4CD14-66FD-4F90-BB11-7D9C8561F3F0}" dt="2021-05-02T21:59:21.969" v="1346"/>
          <ac:spMkLst>
            <pc:docMk/>
            <pc:sldMk cId="916290883" sldId="368"/>
            <ac:spMk id="13" creationId="{870A2CA3-4C5C-4252-A242-5655BD8CEA9F}"/>
          </ac:spMkLst>
        </pc:spChg>
        <pc:spChg chg="mod">
          <ac:chgData name="Debora Santos" userId="a64d79716d8b1654" providerId="LiveId" clId="{F3C4CD14-66FD-4F90-BB11-7D9C8561F3F0}" dt="2021-05-02T21:59:21.969" v="1346"/>
          <ac:spMkLst>
            <pc:docMk/>
            <pc:sldMk cId="916290883" sldId="368"/>
            <ac:spMk id="14" creationId="{807120AD-5836-4DEB-99B8-84DE9F09F16B}"/>
          </ac:spMkLst>
        </pc:spChg>
        <pc:spChg chg="mod">
          <ac:chgData name="Debora Santos" userId="a64d79716d8b1654" providerId="LiveId" clId="{F3C4CD14-66FD-4F90-BB11-7D9C8561F3F0}" dt="2021-05-02T22:00:17.305" v="1439"/>
          <ac:spMkLst>
            <pc:docMk/>
            <pc:sldMk cId="916290883" sldId="368"/>
            <ac:spMk id="16" creationId="{DC90ED3F-6C12-4E3F-BD77-E352B1C34331}"/>
          </ac:spMkLst>
        </pc:spChg>
        <pc:spChg chg="mod">
          <ac:chgData name="Debora Santos" userId="a64d79716d8b1654" providerId="LiveId" clId="{F3C4CD14-66FD-4F90-BB11-7D9C8561F3F0}" dt="2021-05-02T22:00:17.305" v="1439"/>
          <ac:spMkLst>
            <pc:docMk/>
            <pc:sldMk cId="916290883" sldId="368"/>
            <ac:spMk id="17" creationId="{473EFBDC-E503-4E76-8ADA-0EB8E7691763}"/>
          </ac:spMkLst>
        </pc:spChg>
        <pc:spChg chg="mod">
          <ac:chgData name="Debora Santos" userId="a64d79716d8b1654" providerId="LiveId" clId="{F3C4CD14-66FD-4F90-BB11-7D9C8561F3F0}" dt="2021-05-02T22:00:24.590" v="1441"/>
          <ac:spMkLst>
            <pc:docMk/>
            <pc:sldMk cId="916290883" sldId="368"/>
            <ac:spMk id="19" creationId="{921476DE-E7E7-46A6-BD94-F0CC74912CE8}"/>
          </ac:spMkLst>
        </pc:spChg>
        <pc:spChg chg="mod">
          <ac:chgData name="Debora Santos" userId="a64d79716d8b1654" providerId="LiveId" clId="{F3C4CD14-66FD-4F90-BB11-7D9C8561F3F0}" dt="2021-05-02T22:00:24.590" v="1441"/>
          <ac:spMkLst>
            <pc:docMk/>
            <pc:sldMk cId="916290883" sldId="368"/>
            <ac:spMk id="20" creationId="{9B5EB391-19E1-412F-8A58-2CC5BA0265F2}"/>
          </ac:spMkLst>
        </pc:spChg>
        <pc:spChg chg="mod">
          <ac:chgData name="Debora Santos" userId="a64d79716d8b1654" providerId="LiveId" clId="{F3C4CD14-66FD-4F90-BB11-7D9C8561F3F0}" dt="2021-05-02T22:01:06.238" v="1470"/>
          <ac:spMkLst>
            <pc:docMk/>
            <pc:sldMk cId="916290883" sldId="368"/>
            <ac:spMk id="22" creationId="{205D7731-3FF8-4E81-977C-9EF606593329}"/>
          </ac:spMkLst>
        </pc:spChg>
        <pc:spChg chg="mod">
          <ac:chgData name="Debora Santos" userId="a64d79716d8b1654" providerId="LiveId" clId="{F3C4CD14-66FD-4F90-BB11-7D9C8561F3F0}" dt="2021-05-02T22:01:06.238" v="1470"/>
          <ac:spMkLst>
            <pc:docMk/>
            <pc:sldMk cId="916290883" sldId="368"/>
            <ac:spMk id="23" creationId="{50A1CD16-BA4A-4593-8B41-A3461843F690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25" creationId="{8D87780D-9F5D-4F7F-9678-EC3BDA849AC1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26" creationId="{285F5DBC-0A49-4C26-BEF4-8F3E5E436C1C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28" creationId="{CA7D0C64-795E-4E41-A949-2700EE759813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29" creationId="{90A18900-03A3-45CD-9854-BD42A4068D65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31" creationId="{237D25A6-5EFA-49CF-8751-77B475227596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32" creationId="{F5341074-1B45-4315-9C84-1094FEE4F208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34" creationId="{CFB57673-72C4-4F57-9D6D-333D74BC5E66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35" creationId="{BC3AC588-90B5-4E16-A01E-E36D42A485AD}"/>
          </ac:spMkLst>
        </pc:spChg>
        <pc:grpChg chg="add mod">
          <ac:chgData name="Debora Santos" userId="a64d79716d8b1654" providerId="LiveId" clId="{F3C4CD14-66FD-4F90-BB11-7D9C8561F3F0}" dt="2021-05-02T22:03:50.855" v="1675" actId="164"/>
          <ac:grpSpMkLst>
            <pc:docMk/>
            <pc:sldMk cId="916290883" sldId="368"/>
            <ac:grpSpMk id="6" creationId="{4B4AF1EF-3298-46EF-8C52-05DACB15463D}"/>
          </ac:grpSpMkLst>
        </pc:grpChg>
        <pc:grpChg chg="add del mod">
          <ac:chgData name="Debora Santos" userId="a64d79716d8b1654" providerId="LiveId" clId="{F3C4CD14-66FD-4F90-BB11-7D9C8561F3F0}" dt="2021-05-02T22:03:56.145" v="1677" actId="478"/>
          <ac:grpSpMkLst>
            <pc:docMk/>
            <pc:sldMk cId="916290883" sldId="368"/>
            <ac:grpSpMk id="12" creationId="{107D7F1F-36C5-4D6D-A4E3-86E7E9859009}"/>
          </ac:grpSpMkLst>
        </pc:grpChg>
        <pc:grpChg chg="add mod">
          <ac:chgData name="Debora Santos" userId="a64d79716d8b1654" providerId="LiveId" clId="{F3C4CD14-66FD-4F90-BB11-7D9C8561F3F0}" dt="2021-05-02T22:03:50.855" v="1675" actId="164"/>
          <ac:grpSpMkLst>
            <pc:docMk/>
            <pc:sldMk cId="916290883" sldId="368"/>
            <ac:grpSpMk id="15" creationId="{476BBDCC-92E9-4B41-8941-D658A09B6C73}"/>
          </ac:grpSpMkLst>
        </pc:grpChg>
        <pc:grpChg chg="add mod">
          <ac:chgData name="Debora Santos" userId="a64d79716d8b1654" providerId="LiveId" clId="{F3C4CD14-66FD-4F90-BB11-7D9C8561F3F0}" dt="2021-05-02T22:03:50.855" v="1675" actId="164"/>
          <ac:grpSpMkLst>
            <pc:docMk/>
            <pc:sldMk cId="916290883" sldId="368"/>
            <ac:grpSpMk id="18" creationId="{6C261B35-5FF7-4D7C-BBCF-4CCA82BB2515}"/>
          </ac:grpSpMkLst>
        </pc:grpChg>
        <pc:grpChg chg="add mod">
          <ac:chgData name="Debora Santos" userId="a64d79716d8b1654" providerId="LiveId" clId="{F3C4CD14-66FD-4F90-BB11-7D9C8561F3F0}" dt="2021-05-02T22:03:50.855" v="1675" actId="164"/>
          <ac:grpSpMkLst>
            <pc:docMk/>
            <pc:sldMk cId="916290883" sldId="368"/>
            <ac:grpSpMk id="21" creationId="{866F3B65-59A4-48FC-9413-13FB855C0AB4}"/>
          </ac:grpSpMkLst>
        </pc:grpChg>
        <pc:grpChg chg="add mod">
          <ac:chgData name="Debora Santos" userId="a64d79716d8b1654" providerId="LiveId" clId="{F3C4CD14-66FD-4F90-BB11-7D9C8561F3F0}" dt="2021-05-02T22:03:44.205" v="1674" actId="571"/>
          <ac:grpSpMkLst>
            <pc:docMk/>
            <pc:sldMk cId="916290883" sldId="368"/>
            <ac:grpSpMk id="24" creationId="{AE68D5D5-1DB4-40B6-89B3-857B27E96E01}"/>
          </ac:grpSpMkLst>
        </pc:grpChg>
        <pc:grpChg chg="add mod">
          <ac:chgData name="Debora Santos" userId="a64d79716d8b1654" providerId="LiveId" clId="{F3C4CD14-66FD-4F90-BB11-7D9C8561F3F0}" dt="2021-05-02T22:03:44.205" v="1674" actId="571"/>
          <ac:grpSpMkLst>
            <pc:docMk/>
            <pc:sldMk cId="916290883" sldId="368"/>
            <ac:grpSpMk id="27" creationId="{FE62E4F0-CF38-48F1-B0C9-887E2AC45E53}"/>
          </ac:grpSpMkLst>
        </pc:grpChg>
        <pc:grpChg chg="add mod">
          <ac:chgData name="Debora Santos" userId="a64d79716d8b1654" providerId="LiveId" clId="{F3C4CD14-66FD-4F90-BB11-7D9C8561F3F0}" dt="2021-05-02T22:03:44.205" v="1674" actId="571"/>
          <ac:grpSpMkLst>
            <pc:docMk/>
            <pc:sldMk cId="916290883" sldId="368"/>
            <ac:grpSpMk id="30" creationId="{578A4C64-4884-4DA4-94D9-44B0E10719EB}"/>
          </ac:grpSpMkLst>
        </pc:grpChg>
        <pc:grpChg chg="add mod">
          <ac:chgData name="Debora Santos" userId="a64d79716d8b1654" providerId="LiveId" clId="{F3C4CD14-66FD-4F90-BB11-7D9C8561F3F0}" dt="2021-05-02T22:03:44.205" v="1674" actId="571"/>
          <ac:grpSpMkLst>
            <pc:docMk/>
            <pc:sldMk cId="916290883" sldId="368"/>
            <ac:grpSpMk id="33" creationId="{92B7B6DE-9C17-4B27-A38D-4A53F8918638}"/>
          </ac:grpSpMkLst>
        </pc:grpChg>
        <pc:grpChg chg="add mod">
          <ac:chgData name="Debora Santos" userId="a64d79716d8b1654" providerId="LiveId" clId="{F3C4CD14-66FD-4F90-BB11-7D9C8561F3F0}" dt="2021-05-02T22:04:00.471" v="1678" actId="1076"/>
          <ac:grpSpMkLst>
            <pc:docMk/>
            <pc:sldMk cId="916290883" sldId="368"/>
            <ac:grpSpMk id="36" creationId="{B72FDEB8-115B-4EC5-94D6-49481C696D15}"/>
          </ac:grpSpMkLst>
        </pc:grpChg>
      </pc:sldChg>
      <pc:sldMasterChg chg="delSldLayout">
        <pc:chgData name="Debora Santos" userId="a64d79716d8b1654" providerId="LiveId" clId="{F3C4CD14-66FD-4F90-BB11-7D9C8561F3F0}" dt="2021-05-02T21:35:36.189" v="393" actId="47"/>
        <pc:sldMasterMkLst>
          <pc:docMk/>
          <pc:sldMasterMk cId="2670174220" sldId="2147483652"/>
        </pc:sldMasterMkLst>
        <pc:sldLayoutChg chg="del">
          <pc:chgData name="Debora Santos" userId="a64d79716d8b1654" providerId="LiveId" clId="{F3C4CD14-66FD-4F90-BB11-7D9C8561F3F0}" dt="2021-05-02T21:35:36.189" v="393" actId="47"/>
          <pc:sldLayoutMkLst>
            <pc:docMk/>
            <pc:sldMasterMk cId="2670174220" sldId="2147483652"/>
            <pc:sldLayoutMk cId="2852074685" sldId="214748373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51" r:id="rId5"/>
    <p:sldLayoutId id="2147483738" r:id="rId6"/>
    <p:sldLayoutId id="2147483741" r:id="rId7"/>
    <p:sldLayoutId id="2147483742" r:id="rId8"/>
    <p:sldLayoutId id="2147483743" r:id="rId9"/>
    <p:sldLayoutId id="2147483754" r:id="rId10"/>
    <p:sldLayoutId id="2147483744" r:id="rId11"/>
    <p:sldLayoutId id="2147483745" r:id="rId12"/>
    <p:sldLayoutId id="2147483746" r:id="rId13"/>
    <p:sldLayoutId id="2147483747" r:id="rId14"/>
    <p:sldLayoutId id="2147483750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4">
                <a:lumMod val="75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Box 319">
            <a:extLst>
              <a:ext uri="{FF2B5EF4-FFF2-40B4-BE49-F238E27FC236}">
                <a16:creationId xmlns:a16="http://schemas.microsoft.com/office/drawing/2014/main" id="{0CE41AB9-E744-4B9B-B743-581B88692C9B}"/>
              </a:ext>
            </a:extLst>
          </p:cNvPr>
          <p:cNvSpPr txBox="1"/>
          <p:nvPr/>
        </p:nvSpPr>
        <p:spPr>
          <a:xfrm>
            <a:off x="7346866" y="421166"/>
            <a:ext cx="506261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Recommender System Study Case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8" name="Rounded Rectangle 7">
            <a:extLst>
              <a:ext uri="{FF2B5EF4-FFF2-40B4-BE49-F238E27FC236}">
                <a16:creationId xmlns:a16="http://schemas.microsoft.com/office/drawing/2014/main" id="{EF01F0B7-F970-4A50-9301-5EC2EFAE1BD7}"/>
              </a:ext>
            </a:extLst>
          </p:cNvPr>
          <p:cNvSpPr/>
          <p:nvPr/>
        </p:nvSpPr>
        <p:spPr>
          <a:xfrm>
            <a:off x="634099" y="3393836"/>
            <a:ext cx="2509917" cy="3015726"/>
          </a:xfrm>
          <a:prstGeom prst="roundRect">
            <a:avLst>
              <a:gd name="adj" fmla="val 6085"/>
            </a:avLst>
          </a:prstGeom>
          <a:solidFill>
            <a:schemeClr val="accent1">
              <a:lumMod val="20000"/>
              <a:lumOff val="80000"/>
            </a:schemeClr>
          </a:solidFill>
          <a:ln w="269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8FF933-4249-4124-9171-197E36FDD137}"/>
              </a:ext>
            </a:extLst>
          </p:cNvPr>
          <p:cNvGrpSpPr/>
          <p:nvPr/>
        </p:nvGrpSpPr>
        <p:grpSpPr>
          <a:xfrm>
            <a:off x="1402056" y="650960"/>
            <a:ext cx="1639473" cy="1639473"/>
            <a:chOff x="1257636" y="1511387"/>
            <a:chExt cx="1639473" cy="16394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4F562F-99A5-422F-833E-2D8E6B4620A8}"/>
                </a:ext>
              </a:extLst>
            </p:cNvPr>
            <p:cNvSpPr/>
            <p:nvPr/>
          </p:nvSpPr>
          <p:spPr>
            <a:xfrm>
              <a:off x="1257636" y="1511387"/>
              <a:ext cx="1639473" cy="163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A835C1-4714-42A4-8B8B-85C3A65B97E7}"/>
                </a:ext>
              </a:extLst>
            </p:cNvPr>
            <p:cNvGrpSpPr/>
            <p:nvPr/>
          </p:nvGrpSpPr>
          <p:grpSpPr>
            <a:xfrm>
              <a:off x="1544161" y="1702055"/>
              <a:ext cx="1066422" cy="1258136"/>
              <a:chOff x="2188248" y="2034620"/>
              <a:chExt cx="1577994" cy="186167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946542E-E843-4E62-834E-2AF4BF021106}"/>
                  </a:ext>
                </a:extLst>
              </p:cNvPr>
              <p:cNvSpPr/>
              <p:nvPr/>
            </p:nvSpPr>
            <p:spPr>
              <a:xfrm>
                <a:off x="2188248" y="2423101"/>
                <a:ext cx="1577994" cy="1470514"/>
              </a:xfrm>
              <a:custGeom>
                <a:avLst/>
                <a:gdLst>
                  <a:gd name="connsiteX0" fmla="*/ 1606188 w 1891355"/>
                  <a:gd name="connsiteY0" fmla="*/ 1318422 h 1762532"/>
                  <a:gd name="connsiteX1" fmla="*/ 1514841 w 1891355"/>
                  <a:gd name="connsiteY1" fmla="*/ 1295585 h 1762532"/>
                  <a:gd name="connsiteX2" fmla="*/ 1140669 w 1891355"/>
                  <a:gd name="connsiteY2" fmla="*/ 1112891 h 1762532"/>
                  <a:gd name="connsiteX3" fmla="*/ 1135984 w 1891355"/>
                  <a:gd name="connsiteY3" fmla="*/ 942493 h 1762532"/>
                  <a:gd name="connsiteX4" fmla="*/ 1302283 w 1891355"/>
                  <a:gd name="connsiteY4" fmla="*/ 845876 h 1762532"/>
                  <a:gd name="connsiteX5" fmla="*/ 1391874 w 1891355"/>
                  <a:gd name="connsiteY5" fmla="*/ 748673 h 1762532"/>
                  <a:gd name="connsiteX6" fmla="*/ 1408269 w 1891355"/>
                  <a:gd name="connsiteY6" fmla="*/ 715882 h 1762532"/>
                  <a:gd name="connsiteX7" fmla="*/ 1444574 w 1891355"/>
                  <a:gd name="connsiteY7" fmla="*/ 596428 h 1762532"/>
                  <a:gd name="connsiteX8" fmla="*/ 1474437 w 1891355"/>
                  <a:gd name="connsiteY8" fmla="*/ 563051 h 1762532"/>
                  <a:gd name="connsiteX9" fmla="*/ 1534165 w 1891355"/>
                  <a:gd name="connsiteY9" fmla="*/ 515621 h 1762532"/>
                  <a:gd name="connsiteX10" fmla="*/ 1567541 w 1891355"/>
                  <a:gd name="connsiteY10" fmla="*/ 467019 h 1762532"/>
                  <a:gd name="connsiteX11" fmla="*/ 1588621 w 1891355"/>
                  <a:gd name="connsiteY11" fmla="*/ 424859 h 1762532"/>
                  <a:gd name="connsiteX12" fmla="*/ 1605017 w 1891355"/>
                  <a:gd name="connsiteY12" fmla="*/ 355177 h 1762532"/>
                  <a:gd name="connsiteX13" fmla="*/ 1605017 w 1891355"/>
                  <a:gd name="connsiteY13" fmla="*/ 332926 h 1762532"/>
                  <a:gd name="connsiteX14" fmla="*/ 1572811 w 1891355"/>
                  <a:gd name="connsiteY14" fmla="*/ 326485 h 1762532"/>
                  <a:gd name="connsiteX15" fmla="*/ 1497860 w 1891355"/>
                  <a:gd name="connsiteY15" fmla="*/ 385626 h 1762532"/>
                  <a:gd name="connsiteX16" fmla="*/ 1439890 w 1891355"/>
                  <a:gd name="connsiteY16" fmla="*/ 409049 h 1762532"/>
                  <a:gd name="connsiteX17" fmla="*/ 1412368 w 1891355"/>
                  <a:gd name="connsiteY17" fmla="*/ 387383 h 1762532"/>
                  <a:gd name="connsiteX18" fmla="*/ 1387189 w 1891355"/>
                  <a:gd name="connsiteY18" fmla="*/ 270271 h 1762532"/>
                  <a:gd name="connsiteX19" fmla="*/ 1241970 w 1891355"/>
                  <a:gd name="connsiteY19" fmla="*/ 125638 h 1762532"/>
                  <a:gd name="connsiteX20" fmla="*/ 1078600 w 1891355"/>
                  <a:gd name="connsiteY20" fmla="*/ 104558 h 1762532"/>
                  <a:gd name="connsiteX21" fmla="*/ 929868 w 1891355"/>
                  <a:gd name="connsiteY21" fmla="*/ 94604 h 1762532"/>
                  <a:gd name="connsiteX22" fmla="*/ 692716 w 1891355"/>
                  <a:gd name="connsiteY22" fmla="*/ 6770 h 1762532"/>
                  <a:gd name="connsiteX23" fmla="*/ 640016 w 1891355"/>
                  <a:gd name="connsiteY23" fmla="*/ 11454 h 1762532"/>
                  <a:gd name="connsiteX24" fmla="*/ 512950 w 1891355"/>
                  <a:gd name="connsiteY24" fmla="*/ 155502 h 1762532"/>
                  <a:gd name="connsiteX25" fmla="*/ 391153 w 1891355"/>
                  <a:gd name="connsiteY25" fmla="*/ 270271 h 1762532"/>
                  <a:gd name="connsiteX26" fmla="*/ 327328 w 1891355"/>
                  <a:gd name="connsiteY26" fmla="*/ 270271 h 1762532"/>
                  <a:gd name="connsiteX27" fmla="*/ 302734 w 1891355"/>
                  <a:gd name="connsiteY27" fmla="*/ 277298 h 1762532"/>
                  <a:gd name="connsiteX28" fmla="*/ 291023 w 1891355"/>
                  <a:gd name="connsiteY28" fmla="*/ 307161 h 1762532"/>
                  <a:gd name="connsiteX29" fmla="*/ 303319 w 1891355"/>
                  <a:gd name="connsiteY29" fmla="*/ 424273 h 1762532"/>
                  <a:gd name="connsiteX30" fmla="*/ 426873 w 1891355"/>
                  <a:gd name="connsiteY30" fmla="*/ 566564 h 1762532"/>
                  <a:gd name="connsiteX31" fmla="*/ 443268 w 1891355"/>
                  <a:gd name="connsiteY31" fmla="*/ 589987 h 1762532"/>
                  <a:gd name="connsiteX32" fmla="*/ 465519 w 1891355"/>
                  <a:gd name="connsiteY32" fmla="*/ 669622 h 1762532"/>
                  <a:gd name="connsiteX33" fmla="*/ 520562 w 1891355"/>
                  <a:gd name="connsiteY33" fmla="*/ 780293 h 1762532"/>
                  <a:gd name="connsiteX34" fmla="*/ 720238 w 1891355"/>
                  <a:gd name="connsiteY34" fmla="*/ 925512 h 1762532"/>
                  <a:gd name="connsiteX35" fmla="*/ 751272 w 1891355"/>
                  <a:gd name="connsiteY35" fmla="*/ 972357 h 1762532"/>
                  <a:gd name="connsiteX36" fmla="*/ 743074 w 1891355"/>
                  <a:gd name="connsiteY36" fmla="*/ 1156222 h 1762532"/>
                  <a:gd name="connsiteX37" fmla="*/ 679248 w 1891355"/>
                  <a:gd name="connsiteY37" fmla="*/ 1222390 h 1762532"/>
                  <a:gd name="connsiteX38" fmla="*/ 415161 w 1891355"/>
                  <a:gd name="connsiteY38" fmla="*/ 1305539 h 1762532"/>
                  <a:gd name="connsiteX39" fmla="*/ 348408 w 1891355"/>
                  <a:gd name="connsiteY39" fmla="*/ 1324863 h 1762532"/>
                  <a:gd name="connsiteX40" fmla="*/ 330841 w 1891355"/>
                  <a:gd name="connsiteY40" fmla="*/ 1328376 h 1762532"/>
                  <a:gd name="connsiteX41" fmla="*/ 0 w 1891355"/>
                  <a:gd name="connsiteY41" fmla="*/ 1692008 h 1762532"/>
                  <a:gd name="connsiteX42" fmla="*/ 0 w 1891355"/>
                  <a:gd name="connsiteY42" fmla="*/ 1767546 h 1762532"/>
                  <a:gd name="connsiteX43" fmla="*/ 1891355 w 1891355"/>
                  <a:gd name="connsiteY43" fmla="*/ 1767546 h 1762532"/>
                  <a:gd name="connsiteX44" fmla="*/ 1891355 w 1891355"/>
                  <a:gd name="connsiteY44" fmla="*/ 1634038 h 1762532"/>
                  <a:gd name="connsiteX45" fmla="*/ 1606188 w 1891355"/>
                  <a:gd name="connsiteY45" fmla="*/ 1318422 h 17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891355" h="1762532">
                    <a:moveTo>
                      <a:pt x="1606188" y="1318422"/>
                    </a:moveTo>
                    <a:cubicBezTo>
                      <a:pt x="1606188" y="1318422"/>
                      <a:pt x="1540606" y="1303783"/>
                      <a:pt x="1514841" y="1295585"/>
                    </a:cubicBezTo>
                    <a:cubicBezTo>
                      <a:pt x="1489662" y="1287973"/>
                      <a:pt x="1144182" y="1258109"/>
                      <a:pt x="1140669" y="1112891"/>
                    </a:cubicBezTo>
                    <a:cubicBezTo>
                      <a:pt x="1140669" y="1095909"/>
                      <a:pt x="1135984" y="962987"/>
                      <a:pt x="1135984" y="942493"/>
                    </a:cubicBezTo>
                    <a:cubicBezTo>
                      <a:pt x="1196297" y="918485"/>
                      <a:pt x="1247826" y="879253"/>
                      <a:pt x="1302283" y="845876"/>
                    </a:cubicBezTo>
                    <a:cubicBezTo>
                      <a:pt x="1316922" y="834164"/>
                      <a:pt x="1378991" y="771510"/>
                      <a:pt x="1391874" y="748673"/>
                    </a:cubicBezTo>
                    <a:cubicBezTo>
                      <a:pt x="1397144" y="737547"/>
                      <a:pt x="1402414" y="727007"/>
                      <a:pt x="1408269" y="715882"/>
                    </a:cubicBezTo>
                    <a:cubicBezTo>
                      <a:pt x="1424665" y="677235"/>
                      <a:pt x="1435791" y="636831"/>
                      <a:pt x="1444574" y="596428"/>
                    </a:cubicBezTo>
                    <a:cubicBezTo>
                      <a:pt x="1448673" y="579446"/>
                      <a:pt x="1456871" y="567150"/>
                      <a:pt x="1474437" y="563051"/>
                    </a:cubicBezTo>
                    <a:cubicBezTo>
                      <a:pt x="1496689" y="550168"/>
                      <a:pt x="1516598" y="534359"/>
                      <a:pt x="1534165" y="515621"/>
                    </a:cubicBezTo>
                    <a:cubicBezTo>
                      <a:pt x="1547047" y="500396"/>
                      <a:pt x="1558758" y="485171"/>
                      <a:pt x="1567541" y="467019"/>
                    </a:cubicBezTo>
                    <a:cubicBezTo>
                      <a:pt x="1574568" y="452966"/>
                      <a:pt x="1581595" y="438912"/>
                      <a:pt x="1588621" y="424859"/>
                    </a:cubicBezTo>
                    <a:cubicBezTo>
                      <a:pt x="1600918" y="403193"/>
                      <a:pt x="1599747" y="378600"/>
                      <a:pt x="1605017" y="355177"/>
                    </a:cubicBezTo>
                    <a:cubicBezTo>
                      <a:pt x="1606774" y="347565"/>
                      <a:pt x="1606774" y="340538"/>
                      <a:pt x="1605017" y="332926"/>
                    </a:cubicBezTo>
                    <a:cubicBezTo>
                      <a:pt x="1595648" y="307747"/>
                      <a:pt x="1592135" y="307161"/>
                      <a:pt x="1572811" y="326485"/>
                    </a:cubicBezTo>
                    <a:cubicBezTo>
                      <a:pt x="1549975" y="348736"/>
                      <a:pt x="1524796" y="368645"/>
                      <a:pt x="1497860" y="385626"/>
                    </a:cubicBezTo>
                    <a:cubicBezTo>
                      <a:pt x="1479708" y="396752"/>
                      <a:pt x="1461555" y="406121"/>
                      <a:pt x="1439890" y="409049"/>
                    </a:cubicBezTo>
                    <a:cubicBezTo>
                      <a:pt x="1423494" y="410805"/>
                      <a:pt x="1414125" y="406121"/>
                      <a:pt x="1412368" y="387383"/>
                    </a:cubicBezTo>
                    <a:cubicBezTo>
                      <a:pt x="1408855" y="347565"/>
                      <a:pt x="1400657" y="308333"/>
                      <a:pt x="1387189" y="270271"/>
                    </a:cubicBezTo>
                    <a:cubicBezTo>
                      <a:pt x="1362010" y="198833"/>
                      <a:pt x="1312238" y="151988"/>
                      <a:pt x="1241970" y="125638"/>
                    </a:cubicBezTo>
                    <a:cubicBezTo>
                      <a:pt x="1189270" y="105729"/>
                      <a:pt x="1134228" y="103973"/>
                      <a:pt x="1078600" y="104558"/>
                    </a:cubicBezTo>
                    <a:cubicBezTo>
                      <a:pt x="1028827" y="105143"/>
                      <a:pt x="979055" y="106900"/>
                      <a:pt x="929868" y="94604"/>
                    </a:cubicBezTo>
                    <a:cubicBezTo>
                      <a:pt x="847304" y="74109"/>
                      <a:pt x="767668" y="46588"/>
                      <a:pt x="692716" y="6770"/>
                    </a:cubicBezTo>
                    <a:cubicBezTo>
                      <a:pt x="673393" y="-3185"/>
                      <a:pt x="657583" y="-2599"/>
                      <a:pt x="640016" y="11454"/>
                    </a:cubicBezTo>
                    <a:cubicBezTo>
                      <a:pt x="588487" y="51858"/>
                      <a:pt x="544570" y="98117"/>
                      <a:pt x="512950" y="155502"/>
                    </a:cubicBezTo>
                    <a:cubicBezTo>
                      <a:pt x="484843" y="207031"/>
                      <a:pt x="444439" y="245678"/>
                      <a:pt x="391153" y="270271"/>
                    </a:cubicBezTo>
                    <a:cubicBezTo>
                      <a:pt x="370073" y="280226"/>
                      <a:pt x="348993" y="284910"/>
                      <a:pt x="327328" y="270271"/>
                    </a:cubicBezTo>
                    <a:cubicBezTo>
                      <a:pt x="316202" y="262659"/>
                      <a:pt x="308590" y="267343"/>
                      <a:pt x="302734" y="277298"/>
                    </a:cubicBezTo>
                    <a:cubicBezTo>
                      <a:pt x="297464" y="286667"/>
                      <a:pt x="293951" y="296621"/>
                      <a:pt x="291023" y="307161"/>
                    </a:cubicBezTo>
                    <a:cubicBezTo>
                      <a:pt x="279312" y="347565"/>
                      <a:pt x="286924" y="386798"/>
                      <a:pt x="303319" y="424273"/>
                    </a:cubicBezTo>
                    <a:cubicBezTo>
                      <a:pt x="329670" y="484000"/>
                      <a:pt x="362461" y="539043"/>
                      <a:pt x="426873" y="566564"/>
                    </a:cubicBezTo>
                    <a:cubicBezTo>
                      <a:pt x="437413" y="571249"/>
                      <a:pt x="440926" y="580032"/>
                      <a:pt x="443268" y="589987"/>
                    </a:cubicBezTo>
                    <a:cubicBezTo>
                      <a:pt x="450295" y="616922"/>
                      <a:pt x="457907" y="643272"/>
                      <a:pt x="465519" y="669622"/>
                    </a:cubicBezTo>
                    <a:cubicBezTo>
                      <a:pt x="477231" y="710026"/>
                      <a:pt x="494797" y="747502"/>
                      <a:pt x="520562" y="780293"/>
                    </a:cubicBezTo>
                    <a:cubicBezTo>
                      <a:pt x="573262" y="847047"/>
                      <a:pt x="644700" y="889793"/>
                      <a:pt x="720238" y="925512"/>
                    </a:cubicBezTo>
                    <a:cubicBezTo>
                      <a:pt x="742489" y="936052"/>
                      <a:pt x="750101" y="947763"/>
                      <a:pt x="751272" y="972357"/>
                    </a:cubicBezTo>
                    <a:cubicBezTo>
                      <a:pt x="752443" y="1008661"/>
                      <a:pt x="747173" y="1131043"/>
                      <a:pt x="743074" y="1156222"/>
                    </a:cubicBezTo>
                    <a:cubicBezTo>
                      <a:pt x="737804" y="1193112"/>
                      <a:pt x="713797" y="1211850"/>
                      <a:pt x="679248" y="1222390"/>
                    </a:cubicBezTo>
                    <a:cubicBezTo>
                      <a:pt x="590829" y="1248740"/>
                      <a:pt x="502995" y="1277433"/>
                      <a:pt x="415161" y="1305539"/>
                    </a:cubicBezTo>
                    <a:cubicBezTo>
                      <a:pt x="410477" y="1311395"/>
                      <a:pt x="363047" y="1318422"/>
                      <a:pt x="348408" y="1324863"/>
                    </a:cubicBezTo>
                    <a:cubicBezTo>
                      <a:pt x="342552" y="1327205"/>
                      <a:pt x="336696" y="1327205"/>
                      <a:pt x="330841" y="1328376"/>
                    </a:cubicBezTo>
                    <a:cubicBezTo>
                      <a:pt x="133507" y="1364681"/>
                      <a:pt x="0" y="1497017"/>
                      <a:pt x="0" y="1692008"/>
                    </a:cubicBezTo>
                    <a:lnTo>
                      <a:pt x="0" y="1767546"/>
                    </a:lnTo>
                    <a:lnTo>
                      <a:pt x="1891355" y="1767546"/>
                    </a:lnTo>
                    <a:lnTo>
                      <a:pt x="1891355" y="1634038"/>
                    </a:lnTo>
                    <a:cubicBezTo>
                      <a:pt x="1891355" y="1468325"/>
                      <a:pt x="1777757" y="1370537"/>
                      <a:pt x="1606188" y="131842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9C9859F-5083-4812-B667-5F18FE448E31}"/>
                  </a:ext>
                </a:extLst>
              </p:cNvPr>
              <p:cNvSpPr/>
              <p:nvPr/>
            </p:nvSpPr>
            <p:spPr>
              <a:xfrm>
                <a:off x="2266426" y="3490803"/>
                <a:ext cx="1426546" cy="405491"/>
              </a:xfrm>
              <a:custGeom>
                <a:avLst/>
                <a:gdLst>
                  <a:gd name="connsiteX0" fmla="*/ 320872 w 1709832"/>
                  <a:gd name="connsiteY0" fmla="*/ 26395 h 486013"/>
                  <a:gd name="connsiteX1" fmla="*/ 443840 w 1709832"/>
                  <a:gd name="connsiteY1" fmla="*/ 196207 h 486013"/>
                  <a:gd name="connsiteX2" fmla="*/ 685675 w 1709832"/>
                  <a:gd name="connsiteY2" fmla="*/ 291068 h 486013"/>
                  <a:gd name="connsiteX3" fmla="*/ 1091468 w 1709832"/>
                  <a:gd name="connsiteY3" fmla="*/ 296338 h 486013"/>
                  <a:gd name="connsiteX4" fmla="*/ 1346186 w 1709832"/>
                  <a:gd name="connsiteY4" fmla="*/ 157560 h 486013"/>
                  <a:gd name="connsiteX5" fmla="*/ 1430506 w 1709832"/>
                  <a:gd name="connsiteY5" fmla="*/ 45 h 486013"/>
                  <a:gd name="connsiteX6" fmla="*/ 1710404 w 1709832"/>
                  <a:gd name="connsiteY6" fmla="*/ 127111 h 486013"/>
                  <a:gd name="connsiteX7" fmla="*/ 1685810 w 1709832"/>
                  <a:gd name="connsiteY7" fmla="*/ 250079 h 486013"/>
                  <a:gd name="connsiteX8" fmla="*/ 1582166 w 1709832"/>
                  <a:gd name="connsiteY8" fmla="*/ 487816 h 486013"/>
                  <a:gd name="connsiteX9" fmla="*/ 357762 w 1709832"/>
                  <a:gd name="connsiteY9" fmla="*/ 486645 h 486013"/>
                  <a:gd name="connsiteX10" fmla="*/ 96018 w 1709832"/>
                  <a:gd name="connsiteY10" fmla="*/ 487816 h 486013"/>
                  <a:gd name="connsiteX11" fmla="*/ 37462 w 1709832"/>
                  <a:gd name="connsiteY11" fmla="*/ 299266 h 486013"/>
                  <a:gd name="connsiteX12" fmla="*/ 571 w 1709832"/>
                  <a:gd name="connsiteY12" fmla="*/ 134724 h 486013"/>
                  <a:gd name="connsiteX13" fmla="*/ 276370 w 1709832"/>
                  <a:gd name="connsiteY13" fmla="*/ 8243 h 486013"/>
                  <a:gd name="connsiteX14" fmla="*/ 320872 w 1709832"/>
                  <a:gd name="connsiteY14" fmla="*/ 26395 h 48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9832" h="486013">
                    <a:moveTo>
                      <a:pt x="320872" y="26395"/>
                    </a:moveTo>
                    <a:cubicBezTo>
                      <a:pt x="341367" y="97833"/>
                      <a:pt x="385284" y="152876"/>
                      <a:pt x="443840" y="196207"/>
                    </a:cubicBezTo>
                    <a:cubicBezTo>
                      <a:pt x="515863" y="248908"/>
                      <a:pt x="599598" y="273501"/>
                      <a:pt x="685675" y="291068"/>
                    </a:cubicBezTo>
                    <a:cubicBezTo>
                      <a:pt x="817426" y="318589"/>
                      <a:pt x="960303" y="327958"/>
                      <a:pt x="1091468" y="296338"/>
                    </a:cubicBezTo>
                    <a:cubicBezTo>
                      <a:pt x="1196869" y="260033"/>
                      <a:pt x="1285873" y="231926"/>
                      <a:pt x="1346186" y="157560"/>
                    </a:cubicBezTo>
                    <a:cubicBezTo>
                      <a:pt x="1352042" y="150534"/>
                      <a:pt x="1418210" y="2387"/>
                      <a:pt x="1430506" y="45"/>
                    </a:cubicBezTo>
                    <a:cubicBezTo>
                      <a:pt x="1443389" y="-2297"/>
                      <a:pt x="1694008" y="87293"/>
                      <a:pt x="1710404" y="127111"/>
                    </a:cubicBezTo>
                    <a:cubicBezTo>
                      <a:pt x="1726799" y="149948"/>
                      <a:pt x="1693423" y="224314"/>
                      <a:pt x="1685810" y="250079"/>
                    </a:cubicBezTo>
                    <a:cubicBezTo>
                      <a:pt x="1661217" y="335570"/>
                      <a:pt x="1592706" y="484302"/>
                      <a:pt x="1582166" y="487816"/>
                    </a:cubicBezTo>
                    <a:cubicBezTo>
                      <a:pt x="1572797" y="487816"/>
                      <a:pt x="752429" y="486645"/>
                      <a:pt x="357762" y="486645"/>
                    </a:cubicBezTo>
                    <a:cubicBezTo>
                      <a:pt x="279298" y="486645"/>
                      <a:pt x="174482" y="487816"/>
                      <a:pt x="96018" y="487816"/>
                    </a:cubicBezTo>
                    <a:cubicBezTo>
                      <a:pt x="87234" y="484302"/>
                      <a:pt x="67325" y="371289"/>
                      <a:pt x="37462" y="299266"/>
                    </a:cubicBezTo>
                    <a:cubicBezTo>
                      <a:pt x="21066" y="250664"/>
                      <a:pt x="-4113" y="188009"/>
                      <a:pt x="571" y="134724"/>
                    </a:cubicBezTo>
                    <a:cubicBezTo>
                      <a:pt x="1743" y="123012"/>
                      <a:pt x="268758" y="11170"/>
                      <a:pt x="276370" y="8243"/>
                    </a:cubicBezTo>
                    <a:cubicBezTo>
                      <a:pt x="309161" y="-2883"/>
                      <a:pt x="309161" y="-2883"/>
                      <a:pt x="320872" y="263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B70F760-C41D-48AD-8E01-11627CC0D16C}"/>
                  </a:ext>
                </a:extLst>
              </p:cNvPr>
              <p:cNvSpPr/>
              <p:nvPr/>
            </p:nvSpPr>
            <p:spPr>
              <a:xfrm>
                <a:off x="2407798" y="2034620"/>
                <a:ext cx="1167618" cy="1685473"/>
              </a:xfrm>
              <a:custGeom>
                <a:avLst/>
                <a:gdLst>
                  <a:gd name="connsiteX0" fmla="*/ 1269844 w 1399485"/>
                  <a:gd name="connsiteY0" fmla="*/ 256325 h 2020178"/>
                  <a:gd name="connsiteX1" fmla="*/ 998145 w 1399485"/>
                  <a:gd name="connsiteY1" fmla="*/ 65433 h 2020178"/>
                  <a:gd name="connsiteX2" fmla="*/ 550778 w 1399485"/>
                  <a:gd name="connsiteY2" fmla="*/ 9804 h 2020178"/>
                  <a:gd name="connsiteX3" fmla="*/ 44855 w 1399485"/>
                  <a:gd name="connsiteY3" fmla="*/ 463027 h 2020178"/>
                  <a:gd name="connsiteX4" fmla="*/ 22604 w 1399485"/>
                  <a:gd name="connsiteY4" fmla="*/ 989445 h 2020178"/>
                  <a:gd name="connsiteX5" fmla="*/ 488123 w 1399485"/>
                  <a:gd name="connsiteY5" fmla="*/ 1539285 h 2020178"/>
                  <a:gd name="connsiteX6" fmla="*/ 492807 w 1399485"/>
                  <a:gd name="connsiteY6" fmla="*/ 1417488 h 2020178"/>
                  <a:gd name="connsiteX7" fmla="*/ 478168 w 1399485"/>
                  <a:gd name="connsiteY7" fmla="*/ 1395237 h 2020178"/>
                  <a:gd name="connsiteX8" fmla="*/ 368669 w 1399485"/>
                  <a:gd name="connsiteY8" fmla="*/ 1337267 h 2020178"/>
                  <a:gd name="connsiteX9" fmla="*/ 214082 w 1399485"/>
                  <a:gd name="connsiteY9" fmla="*/ 1155158 h 2020178"/>
                  <a:gd name="connsiteX10" fmla="*/ 189488 w 1399485"/>
                  <a:gd name="connsiteY10" fmla="*/ 1071423 h 2020178"/>
                  <a:gd name="connsiteX11" fmla="*/ 147913 w 1399485"/>
                  <a:gd name="connsiteY11" fmla="*/ 1019308 h 2020178"/>
                  <a:gd name="connsiteX12" fmla="*/ 116293 w 1399485"/>
                  <a:gd name="connsiteY12" fmla="*/ 997057 h 2020178"/>
                  <a:gd name="connsiteX13" fmla="*/ 32558 w 1399485"/>
                  <a:gd name="connsiteY13" fmla="*/ 854181 h 2020178"/>
                  <a:gd name="connsiteX14" fmla="*/ 50125 w 1399485"/>
                  <a:gd name="connsiteY14" fmla="*/ 734141 h 2020178"/>
                  <a:gd name="connsiteX15" fmla="*/ 144400 w 1399485"/>
                  <a:gd name="connsiteY15" fmla="*/ 759320 h 2020178"/>
                  <a:gd name="connsiteX16" fmla="*/ 252143 w 1399485"/>
                  <a:gd name="connsiteY16" fmla="*/ 626984 h 2020178"/>
                  <a:gd name="connsiteX17" fmla="*/ 388578 w 1399485"/>
                  <a:gd name="connsiteY17" fmla="*/ 475910 h 2020178"/>
                  <a:gd name="connsiteX18" fmla="*/ 413172 w 1399485"/>
                  <a:gd name="connsiteY18" fmla="*/ 473567 h 2020178"/>
                  <a:gd name="connsiteX19" fmla="*/ 481682 w 1399485"/>
                  <a:gd name="connsiteY19" fmla="*/ 505773 h 2020178"/>
                  <a:gd name="connsiteX20" fmla="*/ 792614 w 1399485"/>
                  <a:gd name="connsiteY20" fmla="*/ 578968 h 2020178"/>
                  <a:gd name="connsiteX21" fmla="*/ 893915 w 1399485"/>
                  <a:gd name="connsiteY21" fmla="*/ 587166 h 2020178"/>
                  <a:gd name="connsiteX22" fmla="*/ 1094177 w 1399485"/>
                  <a:gd name="connsiteY22" fmla="*/ 729457 h 2020178"/>
                  <a:gd name="connsiteX23" fmla="*/ 1141021 w 1399485"/>
                  <a:gd name="connsiteY23" fmla="*/ 850667 h 2020178"/>
                  <a:gd name="connsiteX24" fmla="*/ 1176155 w 1399485"/>
                  <a:gd name="connsiteY24" fmla="*/ 894584 h 2020178"/>
                  <a:gd name="connsiteX25" fmla="*/ 1240566 w 1399485"/>
                  <a:gd name="connsiteY25" fmla="*/ 862379 h 2020178"/>
                  <a:gd name="connsiteX26" fmla="*/ 1318446 w 1399485"/>
                  <a:gd name="connsiteY26" fmla="*/ 782157 h 2020178"/>
                  <a:gd name="connsiteX27" fmla="*/ 1210703 w 1399485"/>
                  <a:gd name="connsiteY27" fmla="*/ 1022236 h 2020178"/>
                  <a:gd name="connsiteX28" fmla="*/ 1174398 w 1399485"/>
                  <a:gd name="connsiteY28" fmla="*/ 1059712 h 2020178"/>
                  <a:gd name="connsiteX29" fmla="*/ 1138094 w 1399485"/>
                  <a:gd name="connsiteY29" fmla="*/ 1180337 h 2020178"/>
                  <a:gd name="connsiteX30" fmla="*/ 869322 w 1399485"/>
                  <a:gd name="connsiteY30" fmla="*/ 1402264 h 2020178"/>
                  <a:gd name="connsiteX31" fmla="*/ 865223 w 1399485"/>
                  <a:gd name="connsiteY31" fmla="*/ 1606624 h 2020178"/>
                  <a:gd name="connsiteX32" fmla="*/ 944274 w 1399485"/>
                  <a:gd name="connsiteY32" fmla="*/ 1689773 h 2020178"/>
                  <a:gd name="connsiteX33" fmla="*/ 958913 w 1399485"/>
                  <a:gd name="connsiteY33" fmla="*/ 1764139 h 2020178"/>
                  <a:gd name="connsiteX34" fmla="*/ 917923 w 1399485"/>
                  <a:gd name="connsiteY34" fmla="*/ 1826208 h 2020178"/>
                  <a:gd name="connsiteX35" fmla="*/ 934319 w 1399485"/>
                  <a:gd name="connsiteY35" fmla="*/ 1898232 h 2020178"/>
                  <a:gd name="connsiteX36" fmla="*/ 905627 w 1399485"/>
                  <a:gd name="connsiteY36" fmla="*/ 1993093 h 2020178"/>
                  <a:gd name="connsiteX37" fmla="*/ 878106 w 1399485"/>
                  <a:gd name="connsiteY37" fmla="*/ 2015930 h 2020178"/>
                  <a:gd name="connsiteX38" fmla="*/ 917338 w 1399485"/>
                  <a:gd name="connsiteY38" fmla="*/ 2021785 h 2020178"/>
                  <a:gd name="connsiteX39" fmla="*/ 1035621 w 1399485"/>
                  <a:gd name="connsiteY39" fmla="*/ 2015344 h 2020178"/>
                  <a:gd name="connsiteX40" fmla="*/ 1172642 w 1399485"/>
                  <a:gd name="connsiteY40" fmla="*/ 1892377 h 2020178"/>
                  <a:gd name="connsiteX41" fmla="*/ 1183182 w 1399485"/>
                  <a:gd name="connsiteY41" fmla="*/ 1806299 h 2020178"/>
                  <a:gd name="connsiteX42" fmla="*/ 1167957 w 1399485"/>
                  <a:gd name="connsiteY42" fmla="*/ 1757113 h 2020178"/>
                  <a:gd name="connsiteX43" fmla="*/ 1169714 w 1399485"/>
                  <a:gd name="connsiteY43" fmla="*/ 1560950 h 2020178"/>
                  <a:gd name="connsiteX44" fmla="*/ 1162687 w 1399485"/>
                  <a:gd name="connsiteY44" fmla="*/ 1529330 h 2020178"/>
                  <a:gd name="connsiteX45" fmla="*/ 1218315 w 1399485"/>
                  <a:gd name="connsiteY45" fmla="*/ 1480143 h 2020178"/>
                  <a:gd name="connsiteX46" fmla="*/ 1232954 w 1399485"/>
                  <a:gd name="connsiteY46" fmla="*/ 1343708 h 2020178"/>
                  <a:gd name="connsiteX47" fmla="*/ 1222414 w 1399485"/>
                  <a:gd name="connsiteY47" fmla="*/ 1261729 h 2020178"/>
                  <a:gd name="connsiteX48" fmla="*/ 1338940 w 1399485"/>
                  <a:gd name="connsiteY48" fmla="*/ 1036875 h 2020178"/>
                  <a:gd name="connsiteX49" fmla="*/ 1386371 w 1399485"/>
                  <a:gd name="connsiteY49" fmla="*/ 767518 h 2020178"/>
                  <a:gd name="connsiteX50" fmla="*/ 1384028 w 1399485"/>
                  <a:gd name="connsiteY50" fmla="*/ 683197 h 2020178"/>
                  <a:gd name="connsiteX51" fmla="*/ 1399838 w 1399485"/>
                  <a:gd name="connsiteY51" fmla="*/ 607075 h 2020178"/>
                  <a:gd name="connsiteX52" fmla="*/ 1269844 w 1399485"/>
                  <a:gd name="connsiteY52" fmla="*/ 256325 h 202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399485" h="2020178">
                    <a:moveTo>
                      <a:pt x="1269844" y="256325"/>
                    </a:moveTo>
                    <a:cubicBezTo>
                      <a:pt x="1194307" y="170248"/>
                      <a:pt x="1095933" y="118719"/>
                      <a:pt x="998145" y="65433"/>
                    </a:cubicBezTo>
                    <a:cubicBezTo>
                      <a:pt x="856440" y="-11861"/>
                      <a:pt x="703023" y="-6006"/>
                      <a:pt x="550778" y="9804"/>
                    </a:cubicBezTo>
                    <a:cubicBezTo>
                      <a:pt x="358129" y="29714"/>
                      <a:pt x="103997" y="215921"/>
                      <a:pt x="44855" y="463027"/>
                    </a:cubicBezTo>
                    <a:cubicBezTo>
                      <a:pt x="2695" y="639280"/>
                      <a:pt x="-19557" y="812606"/>
                      <a:pt x="22604" y="989445"/>
                    </a:cubicBezTo>
                    <a:cubicBezTo>
                      <a:pt x="84673" y="1250018"/>
                      <a:pt x="487538" y="1542798"/>
                      <a:pt x="488123" y="1539285"/>
                    </a:cubicBezTo>
                    <a:cubicBezTo>
                      <a:pt x="492222" y="1498881"/>
                      <a:pt x="492807" y="1458478"/>
                      <a:pt x="492807" y="1417488"/>
                    </a:cubicBezTo>
                    <a:cubicBezTo>
                      <a:pt x="492807" y="1405777"/>
                      <a:pt x="489880" y="1399922"/>
                      <a:pt x="478168" y="1395237"/>
                    </a:cubicBezTo>
                    <a:cubicBezTo>
                      <a:pt x="440107" y="1379427"/>
                      <a:pt x="403217" y="1359518"/>
                      <a:pt x="368669" y="1337267"/>
                    </a:cubicBezTo>
                    <a:cubicBezTo>
                      <a:pt x="298988" y="1292179"/>
                      <a:pt x="241017" y="1236551"/>
                      <a:pt x="214082" y="1155158"/>
                    </a:cubicBezTo>
                    <a:cubicBezTo>
                      <a:pt x="205298" y="1127637"/>
                      <a:pt x="195344" y="1100115"/>
                      <a:pt x="189488" y="1071423"/>
                    </a:cubicBezTo>
                    <a:cubicBezTo>
                      <a:pt x="184218" y="1046244"/>
                      <a:pt x="177191" y="1025749"/>
                      <a:pt x="147913" y="1019308"/>
                    </a:cubicBezTo>
                    <a:cubicBezTo>
                      <a:pt x="135031" y="1016380"/>
                      <a:pt x="125662" y="1005840"/>
                      <a:pt x="116293" y="997057"/>
                    </a:cubicBezTo>
                    <a:cubicBezTo>
                      <a:pt x="75304" y="957239"/>
                      <a:pt x="46026" y="909809"/>
                      <a:pt x="32558" y="854181"/>
                    </a:cubicBezTo>
                    <a:cubicBezTo>
                      <a:pt x="22604" y="813191"/>
                      <a:pt x="24946" y="772202"/>
                      <a:pt x="50125" y="734141"/>
                    </a:cubicBezTo>
                    <a:cubicBezTo>
                      <a:pt x="72376" y="758735"/>
                      <a:pt x="118050" y="771031"/>
                      <a:pt x="144400" y="759320"/>
                    </a:cubicBezTo>
                    <a:cubicBezTo>
                      <a:pt x="200028" y="734141"/>
                      <a:pt x="222865" y="680855"/>
                      <a:pt x="252143" y="626984"/>
                    </a:cubicBezTo>
                    <a:cubicBezTo>
                      <a:pt x="285520" y="566085"/>
                      <a:pt x="332950" y="517484"/>
                      <a:pt x="388578" y="475910"/>
                    </a:cubicBezTo>
                    <a:cubicBezTo>
                      <a:pt x="396776" y="469468"/>
                      <a:pt x="403217" y="468297"/>
                      <a:pt x="413172" y="473567"/>
                    </a:cubicBezTo>
                    <a:cubicBezTo>
                      <a:pt x="435423" y="485278"/>
                      <a:pt x="458845" y="495818"/>
                      <a:pt x="481682" y="505773"/>
                    </a:cubicBezTo>
                    <a:cubicBezTo>
                      <a:pt x="581227" y="547933"/>
                      <a:pt x="682529" y="583067"/>
                      <a:pt x="792614" y="578968"/>
                    </a:cubicBezTo>
                    <a:cubicBezTo>
                      <a:pt x="834189" y="577797"/>
                      <a:pt x="852926" y="579553"/>
                      <a:pt x="893915" y="587166"/>
                    </a:cubicBezTo>
                    <a:cubicBezTo>
                      <a:pt x="994046" y="605318"/>
                      <a:pt x="1060214" y="660946"/>
                      <a:pt x="1094177" y="729457"/>
                    </a:cubicBezTo>
                    <a:cubicBezTo>
                      <a:pt x="1109987" y="761077"/>
                      <a:pt x="1140436" y="814948"/>
                      <a:pt x="1141021" y="850667"/>
                    </a:cubicBezTo>
                    <a:cubicBezTo>
                      <a:pt x="1141021" y="872333"/>
                      <a:pt x="1156831" y="899854"/>
                      <a:pt x="1176155" y="894584"/>
                    </a:cubicBezTo>
                    <a:cubicBezTo>
                      <a:pt x="1212460" y="884630"/>
                      <a:pt x="1220072" y="874675"/>
                      <a:pt x="1240566" y="862379"/>
                    </a:cubicBezTo>
                    <a:cubicBezTo>
                      <a:pt x="1275114" y="841884"/>
                      <a:pt x="1290339" y="812020"/>
                      <a:pt x="1318446" y="782157"/>
                    </a:cubicBezTo>
                    <a:cubicBezTo>
                      <a:pt x="1340697" y="923862"/>
                      <a:pt x="1248179" y="1019308"/>
                      <a:pt x="1210703" y="1022236"/>
                    </a:cubicBezTo>
                    <a:cubicBezTo>
                      <a:pt x="1187866" y="1023993"/>
                      <a:pt x="1178497" y="1038046"/>
                      <a:pt x="1174398" y="1059712"/>
                    </a:cubicBezTo>
                    <a:cubicBezTo>
                      <a:pt x="1166786" y="1101287"/>
                      <a:pt x="1153318" y="1141104"/>
                      <a:pt x="1138094" y="1180337"/>
                    </a:cubicBezTo>
                    <a:cubicBezTo>
                      <a:pt x="1097690" y="1240650"/>
                      <a:pt x="981749" y="1363031"/>
                      <a:pt x="869322" y="1402264"/>
                    </a:cubicBezTo>
                    <a:cubicBezTo>
                      <a:pt x="869322" y="1403435"/>
                      <a:pt x="868736" y="1587886"/>
                      <a:pt x="865223" y="1606624"/>
                    </a:cubicBezTo>
                    <a:cubicBezTo>
                      <a:pt x="871664" y="1656982"/>
                      <a:pt x="944274" y="1689773"/>
                      <a:pt x="944274" y="1689773"/>
                    </a:cubicBezTo>
                    <a:cubicBezTo>
                      <a:pt x="962426" y="1707340"/>
                      <a:pt x="961840" y="1758284"/>
                      <a:pt x="958913" y="1764139"/>
                    </a:cubicBezTo>
                    <a:cubicBezTo>
                      <a:pt x="947787" y="1789318"/>
                      <a:pt x="923779" y="1793417"/>
                      <a:pt x="917923" y="1826208"/>
                    </a:cubicBezTo>
                    <a:cubicBezTo>
                      <a:pt x="912653" y="1854315"/>
                      <a:pt x="926707" y="1870711"/>
                      <a:pt x="934319" y="1898232"/>
                    </a:cubicBezTo>
                    <a:cubicBezTo>
                      <a:pt x="945445" y="1936879"/>
                      <a:pt x="933148" y="1967328"/>
                      <a:pt x="905627" y="1993093"/>
                    </a:cubicBezTo>
                    <a:cubicBezTo>
                      <a:pt x="898014" y="2000705"/>
                      <a:pt x="888646" y="2007146"/>
                      <a:pt x="878106" y="2015930"/>
                    </a:cubicBezTo>
                    <a:cubicBezTo>
                      <a:pt x="893330" y="2018272"/>
                      <a:pt x="905041" y="2020028"/>
                      <a:pt x="917338" y="2021785"/>
                    </a:cubicBezTo>
                    <a:cubicBezTo>
                      <a:pt x="957156" y="2028226"/>
                      <a:pt x="996974" y="2025884"/>
                      <a:pt x="1035621" y="2015344"/>
                    </a:cubicBezTo>
                    <a:cubicBezTo>
                      <a:pt x="1107644" y="1995435"/>
                      <a:pt x="1135752" y="1980796"/>
                      <a:pt x="1172642" y="1892377"/>
                    </a:cubicBezTo>
                    <a:cubicBezTo>
                      <a:pt x="1183182" y="1866026"/>
                      <a:pt x="1188452" y="1822109"/>
                      <a:pt x="1183182" y="1806299"/>
                    </a:cubicBezTo>
                    <a:cubicBezTo>
                      <a:pt x="1176741" y="1786976"/>
                      <a:pt x="1165029" y="1772923"/>
                      <a:pt x="1167957" y="1757113"/>
                    </a:cubicBezTo>
                    <a:cubicBezTo>
                      <a:pt x="1209532" y="1686260"/>
                      <a:pt x="1211288" y="1628875"/>
                      <a:pt x="1169714" y="1560950"/>
                    </a:cubicBezTo>
                    <a:cubicBezTo>
                      <a:pt x="1163858" y="1550996"/>
                      <a:pt x="1157417" y="1534014"/>
                      <a:pt x="1162687" y="1529330"/>
                    </a:cubicBezTo>
                    <a:cubicBezTo>
                      <a:pt x="1182596" y="1510592"/>
                      <a:pt x="1206604" y="1505908"/>
                      <a:pt x="1218315" y="1480143"/>
                    </a:cubicBezTo>
                    <a:cubicBezTo>
                      <a:pt x="1235882" y="1451451"/>
                      <a:pt x="1261061" y="1399922"/>
                      <a:pt x="1232954" y="1343708"/>
                    </a:cubicBezTo>
                    <a:cubicBezTo>
                      <a:pt x="1208361" y="1306818"/>
                      <a:pt x="1213045" y="1269342"/>
                      <a:pt x="1222414" y="1261729"/>
                    </a:cubicBezTo>
                    <a:cubicBezTo>
                      <a:pt x="1239981" y="1247091"/>
                      <a:pt x="1332499" y="1052685"/>
                      <a:pt x="1338940" y="1036875"/>
                    </a:cubicBezTo>
                    <a:cubicBezTo>
                      <a:pt x="1377587" y="942600"/>
                      <a:pt x="1391055" y="869405"/>
                      <a:pt x="1386371" y="767518"/>
                    </a:cubicBezTo>
                    <a:cubicBezTo>
                      <a:pt x="1385785" y="748780"/>
                      <a:pt x="1377002" y="700764"/>
                      <a:pt x="1384028" y="683197"/>
                    </a:cubicBezTo>
                    <a:cubicBezTo>
                      <a:pt x="1393397" y="659190"/>
                      <a:pt x="1398082" y="633425"/>
                      <a:pt x="1399838" y="607075"/>
                    </a:cubicBezTo>
                    <a:cubicBezTo>
                      <a:pt x="1410378" y="471225"/>
                      <a:pt x="1358849" y="357041"/>
                      <a:pt x="1269844" y="256325"/>
                    </a:cubicBezTo>
                    <a:close/>
                  </a:path>
                </a:pathLst>
              </a:custGeom>
              <a:solidFill>
                <a:srgbClr val="C000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1B6FB0A-E17C-4D36-ABE6-8D179C72E3BB}"/>
              </a:ext>
            </a:extLst>
          </p:cNvPr>
          <p:cNvGrpSpPr/>
          <p:nvPr/>
        </p:nvGrpSpPr>
        <p:grpSpPr>
          <a:xfrm>
            <a:off x="2812808" y="3228771"/>
            <a:ext cx="1333109" cy="1333109"/>
            <a:chOff x="3703659" y="3630450"/>
            <a:chExt cx="1741367" cy="174136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3FD0A8-FDF1-40E9-B12F-2A2B7E8817D0}"/>
                </a:ext>
              </a:extLst>
            </p:cNvPr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A192D3-E736-497F-B462-8F9EB1623AEF}"/>
                </a:ext>
              </a:extLst>
            </p:cNvPr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8C3EEB-8E10-4626-AA5F-8641ADF9EF59}"/>
                  </a:ext>
                </a:extLst>
              </p:cNvPr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>
                  <a:gd name="connsiteX0" fmla="*/ 27626 w 1159406"/>
                  <a:gd name="connsiteY0" fmla="*/ 830596 h 884194"/>
                  <a:gd name="connsiteX1" fmla="*/ 33482 w 1159406"/>
                  <a:gd name="connsiteY1" fmla="*/ 458181 h 884194"/>
                  <a:gd name="connsiteX2" fmla="*/ 337973 w 1159406"/>
                  <a:gd name="connsiteY2" fmla="*/ 124412 h 884194"/>
                  <a:gd name="connsiteX3" fmla="*/ 364908 w 1159406"/>
                  <a:gd name="connsiteY3" fmla="*/ 102746 h 884194"/>
                  <a:gd name="connsiteX4" fmla="*/ 774800 w 1159406"/>
                  <a:gd name="connsiteY4" fmla="*/ 94548 h 884194"/>
                  <a:gd name="connsiteX5" fmla="*/ 802907 w 1159406"/>
                  <a:gd name="connsiteY5" fmla="*/ 115043 h 884194"/>
                  <a:gd name="connsiteX6" fmla="*/ 1157755 w 1159406"/>
                  <a:gd name="connsiteY6" fmla="*/ 575878 h 884194"/>
                  <a:gd name="connsiteX7" fmla="*/ 1125550 w 1159406"/>
                  <a:gd name="connsiteY7" fmla="*/ 854018 h 884194"/>
                  <a:gd name="connsiteX8" fmla="*/ 1111496 w 1159406"/>
                  <a:gd name="connsiteY8" fmla="*/ 866315 h 884194"/>
                  <a:gd name="connsiteX9" fmla="*/ 1091587 w 1159406"/>
                  <a:gd name="connsiteY9" fmla="*/ 887981 h 884194"/>
                  <a:gd name="connsiteX10" fmla="*/ 1062895 w 1159406"/>
                  <a:gd name="connsiteY10" fmla="*/ 870414 h 884194"/>
                  <a:gd name="connsiteX11" fmla="*/ 1031860 w 1159406"/>
                  <a:gd name="connsiteY11" fmla="*/ 767941 h 884194"/>
                  <a:gd name="connsiteX12" fmla="*/ 1031860 w 1159406"/>
                  <a:gd name="connsiteY12" fmla="*/ 753302 h 884194"/>
                  <a:gd name="connsiteX13" fmla="*/ 1013122 w 1159406"/>
                  <a:gd name="connsiteY13" fmla="*/ 738078 h 884194"/>
                  <a:gd name="connsiteX14" fmla="*/ 756647 w 1159406"/>
                  <a:gd name="connsiteY14" fmla="*/ 783166 h 884194"/>
                  <a:gd name="connsiteX15" fmla="*/ 617284 w 1159406"/>
                  <a:gd name="connsiteY15" fmla="*/ 790192 h 884194"/>
                  <a:gd name="connsiteX16" fmla="*/ 210906 w 1159406"/>
                  <a:gd name="connsiteY16" fmla="*/ 756816 h 884194"/>
                  <a:gd name="connsiteX17" fmla="*/ 125415 w 1159406"/>
                  <a:gd name="connsiteY17" fmla="*/ 736907 h 884194"/>
                  <a:gd name="connsiteX18" fmla="*/ 111361 w 1159406"/>
                  <a:gd name="connsiteY18" fmla="*/ 749203 h 884194"/>
                  <a:gd name="connsiteX19" fmla="*/ 69201 w 1159406"/>
                  <a:gd name="connsiteY19" fmla="*/ 876270 h 884194"/>
                  <a:gd name="connsiteX20" fmla="*/ 31725 w 1159406"/>
                  <a:gd name="connsiteY20" fmla="*/ 869829 h 884194"/>
                  <a:gd name="connsiteX21" fmla="*/ 27626 w 1159406"/>
                  <a:gd name="connsiteY21" fmla="*/ 830596 h 88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9406" h="884194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DADF4F1-F221-43D8-A2C1-CFB2C525984C}"/>
                  </a:ext>
                </a:extLst>
              </p:cNvPr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>
                  <a:gd name="connsiteX0" fmla="*/ 329985 w 1651276"/>
                  <a:gd name="connsiteY0" fmla="*/ 91933 h 310346"/>
                  <a:gd name="connsiteX1" fmla="*/ 488672 w 1651276"/>
                  <a:gd name="connsiteY1" fmla="*/ 141120 h 310346"/>
                  <a:gd name="connsiteX2" fmla="*/ 708842 w 1651276"/>
                  <a:gd name="connsiteY2" fmla="*/ 193234 h 310346"/>
                  <a:gd name="connsiteX3" fmla="*/ 936624 w 1651276"/>
                  <a:gd name="connsiteY3" fmla="*/ 205531 h 310346"/>
                  <a:gd name="connsiteX4" fmla="*/ 1142156 w 1651276"/>
                  <a:gd name="connsiteY4" fmla="*/ 176839 h 310346"/>
                  <a:gd name="connsiteX5" fmla="*/ 1402144 w 1651276"/>
                  <a:gd name="connsiteY5" fmla="*/ 41575 h 310346"/>
                  <a:gd name="connsiteX6" fmla="*/ 1492905 w 1651276"/>
                  <a:gd name="connsiteY6" fmla="*/ 0 h 310346"/>
                  <a:gd name="connsiteX7" fmla="*/ 1653934 w 1651276"/>
                  <a:gd name="connsiteY7" fmla="*/ 252376 h 310346"/>
                  <a:gd name="connsiteX8" fmla="*/ 1653934 w 1651276"/>
                  <a:gd name="connsiteY8" fmla="*/ 312689 h 310346"/>
                  <a:gd name="connsiteX9" fmla="*/ 29594 w 1651276"/>
                  <a:gd name="connsiteY9" fmla="*/ 312689 h 310346"/>
                  <a:gd name="connsiteX10" fmla="*/ 316 w 1651276"/>
                  <a:gd name="connsiteY10" fmla="*/ 283411 h 310346"/>
                  <a:gd name="connsiteX11" fmla="*/ 87564 w 1651276"/>
                  <a:gd name="connsiteY11" fmla="*/ 61484 h 310346"/>
                  <a:gd name="connsiteX12" fmla="*/ 120941 w 1651276"/>
                  <a:gd name="connsiteY12" fmla="*/ 24008 h 310346"/>
                  <a:gd name="connsiteX13" fmla="*/ 156660 w 1651276"/>
                  <a:gd name="connsiteY13" fmla="*/ 35134 h 310346"/>
                  <a:gd name="connsiteX14" fmla="*/ 185352 w 1651276"/>
                  <a:gd name="connsiteY14" fmla="*/ 125895 h 310346"/>
                  <a:gd name="connsiteX15" fmla="*/ 249764 w 1651276"/>
                  <a:gd name="connsiteY15" fmla="*/ 221342 h 310346"/>
                  <a:gd name="connsiteX16" fmla="*/ 305392 w 1651276"/>
                  <a:gd name="connsiteY16" fmla="*/ 102473 h 310346"/>
                  <a:gd name="connsiteX17" fmla="*/ 329985 w 1651276"/>
                  <a:gd name="connsiteY17" fmla="*/ 91933 h 3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1276" h="31034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E47A5BB-76C7-4649-826E-7814D91773F8}"/>
                  </a:ext>
                </a:extLst>
              </p:cNvPr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>
                  <a:gd name="connsiteX0" fmla="*/ 199375 w 626548"/>
                  <a:gd name="connsiteY0" fmla="*/ 593707 h 731948"/>
                  <a:gd name="connsiteX1" fmla="*/ 125009 w 626548"/>
                  <a:gd name="connsiteY1" fmla="*/ 737169 h 731948"/>
                  <a:gd name="connsiteX2" fmla="*/ 6726 w 626548"/>
                  <a:gd name="connsiteY2" fmla="*/ 526953 h 731948"/>
                  <a:gd name="connsiteX3" fmla="*/ 148432 w 626548"/>
                  <a:gd name="connsiteY3" fmla="*/ 239444 h 731948"/>
                  <a:gd name="connsiteX4" fmla="*/ 265543 w 626548"/>
                  <a:gd name="connsiteY4" fmla="*/ 156294 h 731948"/>
                  <a:gd name="connsiteX5" fmla="*/ 379142 w 626548"/>
                  <a:gd name="connsiteY5" fmla="*/ 536 h 731948"/>
                  <a:gd name="connsiteX6" fmla="*/ 390268 w 626548"/>
                  <a:gd name="connsiteY6" fmla="*/ 4049 h 731948"/>
                  <a:gd name="connsiteX7" fmla="*/ 599898 w 626548"/>
                  <a:gd name="connsiteY7" fmla="*/ 108279 h 731948"/>
                  <a:gd name="connsiteX8" fmla="*/ 626833 w 626548"/>
                  <a:gd name="connsiteY8" fmla="*/ 139313 h 731948"/>
                  <a:gd name="connsiteX9" fmla="*/ 630347 w 626548"/>
                  <a:gd name="connsiteY9" fmla="*/ 172105 h 731948"/>
                  <a:gd name="connsiteX10" fmla="*/ 630347 w 626548"/>
                  <a:gd name="connsiteY10" fmla="*/ 247056 h 731948"/>
                  <a:gd name="connsiteX11" fmla="*/ 478101 w 626548"/>
                  <a:gd name="connsiteY11" fmla="*/ 485379 h 731948"/>
                  <a:gd name="connsiteX12" fmla="*/ 309460 w 626548"/>
                  <a:gd name="connsiteY12" fmla="*/ 552132 h 731948"/>
                  <a:gd name="connsiteX13" fmla="*/ 199375 w 626548"/>
                  <a:gd name="connsiteY13" fmla="*/ 593707 h 7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548" h="7319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287E894-2CD1-4298-99F1-E276A0320A1A}"/>
                  </a:ext>
                </a:extLst>
              </p:cNvPr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avLst/>
                <a:gdLst>
                  <a:gd name="connsiteX0" fmla="*/ 796165 w 1235529"/>
                  <a:gd name="connsiteY0" fmla="*/ 950362 h 1317507"/>
                  <a:gd name="connsiteX1" fmla="*/ 739366 w 1235529"/>
                  <a:gd name="connsiteY1" fmla="*/ 886536 h 1317507"/>
                  <a:gd name="connsiteX2" fmla="*/ 727655 w 1235529"/>
                  <a:gd name="connsiteY2" fmla="*/ 723165 h 1317507"/>
                  <a:gd name="connsiteX3" fmla="*/ 727655 w 1235529"/>
                  <a:gd name="connsiteY3" fmla="*/ 690960 h 1317507"/>
                  <a:gd name="connsiteX4" fmla="*/ 727655 w 1235529"/>
                  <a:gd name="connsiteY4" fmla="*/ 690960 h 1317507"/>
                  <a:gd name="connsiteX5" fmla="*/ 803778 w 1235529"/>
                  <a:gd name="connsiteY5" fmla="*/ 652312 h 1317507"/>
                  <a:gd name="connsiteX6" fmla="*/ 956609 w 1235529"/>
                  <a:gd name="connsiteY6" fmla="*/ 509436 h 1317507"/>
                  <a:gd name="connsiteX7" fmla="*/ 994670 w 1235529"/>
                  <a:gd name="connsiteY7" fmla="*/ 395252 h 1317507"/>
                  <a:gd name="connsiteX8" fmla="*/ 1005796 w 1235529"/>
                  <a:gd name="connsiteY8" fmla="*/ 377686 h 1317507"/>
                  <a:gd name="connsiteX9" fmla="*/ 1077819 w 1235529"/>
                  <a:gd name="connsiteY9" fmla="*/ 324985 h 1317507"/>
                  <a:gd name="connsiteX10" fmla="*/ 1119394 w 1235529"/>
                  <a:gd name="connsiteY10" fmla="*/ 130580 h 1317507"/>
                  <a:gd name="connsiteX11" fmla="*/ 1105341 w 1235529"/>
                  <a:gd name="connsiteY11" fmla="*/ 117697 h 1317507"/>
                  <a:gd name="connsiteX12" fmla="*/ 1099485 w 1235529"/>
                  <a:gd name="connsiteY12" fmla="*/ 144047 h 1317507"/>
                  <a:gd name="connsiteX13" fmla="*/ 1067279 w 1235529"/>
                  <a:gd name="connsiteY13" fmla="*/ 150489 h 1317507"/>
                  <a:gd name="connsiteX14" fmla="*/ 1044443 w 1235529"/>
                  <a:gd name="connsiteY14" fmla="*/ 108914 h 1317507"/>
                  <a:gd name="connsiteX15" fmla="*/ 1034488 w 1235529"/>
                  <a:gd name="connsiteY15" fmla="*/ 1171 h 1317507"/>
                  <a:gd name="connsiteX16" fmla="*/ 564284 w 1235529"/>
                  <a:gd name="connsiteY16" fmla="*/ 62069 h 1317507"/>
                  <a:gd name="connsiteX17" fmla="*/ 91738 w 1235529"/>
                  <a:gd name="connsiteY17" fmla="*/ 0 h 1317507"/>
                  <a:gd name="connsiteX18" fmla="*/ 58361 w 1235529"/>
                  <a:gd name="connsiteY18" fmla="*/ 150489 h 1317507"/>
                  <a:gd name="connsiteX19" fmla="*/ 41966 w 1235529"/>
                  <a:gd name="connsiteY19" fmla="*/ 161029 h 1317507"/>
                  <a:gd name="connsiteX20" fmla="*/ 30840 w 1235529"/>
                  <a:gd name="connsiteY20" fmla="*/ 144633 h 1317507"/>
                  <a:gd name="connsiteX21" fmla="*/ 22057 w 1235529"/>
                  <a:gd name="connsiteY21" fmla="*/ 106572 h 1317507"/>
                  <a:gd name="connsiteX22" fmla="*/ 19714 w 1235529"/>
                  <a:gd name="connsiteY22" fmla="*/ 122967 h 1317507"/>
                  <a:gd name="connsiteX23" fmla="*/ 26155 w 1235529"/>
                  <a:gd name="connsiteY23" fmla="*/ 281068 h 1317507"/>
                  <a:gd name="connsiteX24" fmla="*/ 111062 w 1235529"/>
                  <a:gd name="connsiteY24" fmla="*/ 371830 h 1317507"/>
                  <a:gd name="connsiteX25" fmla="*/ 142682 w 1235529"/>
                  <a:gd name="connsiteY25" fmla="*/ 411062 h 1317507"/>
                  <a:gd name="connsiteX26" fmla="*/ 252181 w 1235529"/>
                  <a:gd name="connsiteY26" fmla="*/ 601369 h 1317507"/>
                  <a:gd name="connsiteX27" fmla="*/ 285558 w 1235529"/>
                  <a:gd name="connsiteY27" fmla="*/ 631233 h 1317507"/>
                  <a:gd name="connsiteX28" fmla="*/ 461811 w 1235529"/>
                  <a:gd name="connsiteY28" fmla="*/ 715553 h 1317507"/>
                  <a:gd name="connsiteX29" fmla="*/ 499873 w 1235529"/>
                  <a:gd name="connsiteY29" fmla="*/ 751272 h 1317507"/>
                  <a:gd name="connsiteX30" fmla="*/ 501629 w 1235529"/>
                  <a:gd name="connsiteY30" fmla="*/ 850817 h 1317507"/>
                  <a:gd name="connsiteX31" fmla="*/ 406183 w 1235529"/>
                  <a:gd name="connsiteY31" fmla="*/ 1042295 h 1317507"/>
                  <a:gd name="connsiteX32" fmla="*/ 190112 w 1235529"/>
                  <a:gd name="connsiteY32" fmla="*/ 1151795 h 1317507"/>
                  <a:gd name="connsiteX33" fmla="*/ 97008 w 1235529"/>
                  <a:gd name="connsiteY33" fmla="*/ 1181658 h 1317507"/>
                  <a:gd name="connsiteX34" fmla="*/ 74757 w 1235529"/>
                  <a:gd name="connsiteY34" fmla="*/ 1203324 h 1317507"/>
                  <a:gd name="connsiteX35" fmla="*/ 92324 w 1235529"/>
                  <a:gd name="connsiteY35" fmla="*/ 1213278 h 1317507"/>
                  <a:gd name="connsiteX36" fmla="*/ 359339 w 1235529"/>
                  <a:gd name="connsiteY36" fmla="*/ 1288230 h 1317507"/>
                  <a:gd name="connsiteX37" fmla="*/ 642164 w 1235529"/>
                  <a:gd name="connsiteY37" fmla="*/ 1322192 h 1317507"/>
                  <a:gd name="connsiteX38" fmla="*/ 739952 w 1235529"/>
                  <a:gd name="connsiteY38" fmla="*/ 1314580 h 1317507"/>
                  <a:gd name="connsiteX39" fmla="*/ 1147501 w 1235529"/>
                  <a:gd name="connsiteY39" fmla="*/ 1157064 h 1317507"/>
                  <a:gd name="connsiteX40" fmla="*/ 1225380 w 1235529"/>
                  <a:gd name="connsiteY40" fmla="*/ 1115490 h 1317507"/>
                  <a:gd name="connsiteX41" fmla="*/ 1237677 w 1235529"/>
                  <a:gd name="connsiteY41" fmla="*/ 1108463 h 1317507"/>
                  <a:gd name="connsiteX42" fmla="*/ 796165 w 1235529"/>
                  <a:gd name="connsiteY42" fmla="*/ 950362 h 13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5529" h="1317507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BFDDAC6-16CE-44E2-8C54-CBB7E8B76410}"/>
                  </a:ext>
                </a:extLst>
              </p:cNvPr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>
                  <a:gd name="connsiteX0" fmla="*/ 0 w 0"/>
                  <a:gd name="connsiteY0" fmla="*/ 74951 h 70267"/>
                  <a:gd name="connsiteX1" fmla="*/ 0 w 0"/>
                  <a:gd name="connsiteY1" fmla="*/ 0 h 70267"/>
                  <a:gd name="connsiteX2" fmla="*/ 0 w 0"/>
                  <a:gd name="connsiteY2" fmla="*/ 74951 h 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70267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5856" y="25179"/>
                      <a:pt x="5856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299081-A429-4C75-A2DD-FE3E03AA10F9}"/>
              </a:ext>
            </a:extLst>
          </p:cNvPr>
          <p:cNvGrpSpPr/>
          <p:nvPr/>
        </p:nvGrpSpPr>
        <p:grpSpPr>
          <a:xfrm>
            <a:off x="7346866" y="2268143"/>
            <a:ext cx="952751" cy="952751"/>
            <a:chOff x="8891613" y="4163826"/>
            <a:chExt cx="1741367" cy="174136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FFD9CC7-2DBD-41A8-80F7-43EE19E29C9C}"/>
                </a:ext>
              </a:extLst>
            </p:cNvPr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309C8CF-5AB3-42EC-9A0F-B0691E0BB4E1}"/>
                </a:ext>
              </a:extLst>
            </p:cNvPr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529A006-8875-4403-B2A7-826F3041FA9A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69444CF-80A3-4327-BB32-0A7229EC14F0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	</a:t>
                </a: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3D63CA4-465C-4193-95CE-BFFF4CE0868A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ED18EC0-CEA0-464A-947A-63269152E570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695FAA-D295-47FC-B239-897948929260}"/>
              </a:ext>
            </a:extLst>
          </p:cNvPr>
          <p:cNvGrpSpPr/>
          <p:nvPr/>
        </p:nvGrpSpPr>
        <p:grpSpPr>
          <a:xfrm>
            <a:off x="4245549" y="2221047"/>
            <a:ext cx="1232184" cy="1232184"/>
            <a:chOff x="7542250" y="1837207"/>
            <a:chExt cx="1468221" cy="14682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5282217-D7B3-49FE-A24C-E9CBBE3ECE19}"/>
                </a:ext>
              </a:extLst>
            </p:cNvPr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85AE733-A4E0-4DEF-A857-E0657C99BCD3}"/>
                </a:ext>
              </a:extLst>
            </p:cNvPr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0478CA1-CA13-4E1C-9922-09B9905FE569}"/>
                  </a:ext>
                </a:extLst>
              </p:cNvPr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>
                  <a:gd name="connsiteX0" fmla="*/ 1174422 w 1182829"/>
                  <a:gd name="connsiteY0" fmla="*/ 672117 h 1879644"/>
                  <a:gd name="connsiteX1" fmla="*/ 1112352 w 1182829"/>
                  <a:gd name="connsiteY1" fmla="*/ 617074 h 1879644"/>
                  <a:gd name="connsiteX2" fmla="*/ 1101812 w 1182829"/>
                  <a:gd name="connsiteY2" fmla="*/ 599508 h 1879644"/>
                  <a:gd name="connsiteX3" fmla="*/ 1054968 w 1182829"/>
                  <a:gd name="connsiteY3" fmla="*/ 302044 h 1879644"/>
                  <a:gd name="connsiteX4" fmla="*/ 943712 w 1182829"/>
                  <a:gd name="connsiteY4" fmla="*/ 123448 h 1879644"/>
                  <a:gd name="connsiteX5" fmla="*/ 809033 w 1182829"/>
                  <a:gd name="connsiteY5" fmla="*/ 37371 h 1879644"/>
                  <a:gd name="connsiteX6" fmla="*/ 441887 w 1182829"/>
                  <a:gd name="connsiteY6" fmla="*/ 23903 h 1879644"/>
                  <a:gd name="connsiteX7" fmla="*/ 219375 w 1182829"/>
                  <a:gd name="connsiteY7" fmla="*/ 134574 h 1879644"/>
                  <a:gd name="connsiteX8" fmla="*/ 129785 w 1182829"/>
                  <a:gd name="connsiteY8" fmla="*/ 285063 h 1879644"/>
                  <a:gd name="connsiteX9" fmla="*/ 84696 w 1182829"/>
                  <a:gd name="connsiteY9" fmla="*/ 613561 h 1879644"/>
                  <a:gd name="connsiteX10" fmla="*/ 5060 w 1182829"/>
                  <a:gd name="connsiteY10" fmla="*/ 687927 h 1879644"/>
                  <a:gd name="connsiteX11" fmla="*/ 125686 w 1182829"/>
                  <a:gd name="connsiteY11" fmla="*/ 953185 h 1879644"/>
                  <a:gd name="connsiteX12" fmla="*/ 135054 w 1182829"/>
                  <a:gd name="connsiteY12" fmla="*/ 961969 h 1879644"/>
                  <a:gd name="connsiteX13" fmla="*/ 163161 w 1182829"/>
                  <a:gd name="connsiteY13" fmla="*/ 1058000 h 1879644"/>
                  <a:gd name="connsiteX14" fmla="*/ 315406 w 1182829"/>
                  <a:gd name="connsiteY14" fmla="*/ 1238353 h 1879644"/>
                  <a:gd name="connsiteX15" fmla="*/ 373377 w 1182829"/>
                  <a:gd name="connsiteY15" fmla="*/ 1282855 h 1879644"/>
                  <a:gd name="connsiteX16" fmla="*/ 364008 w 1182829"/>
                  <a:gd name="connsiteY16" fmla="*/ 1419876 h 1879644"/>
                  <a:gd name="connsiteX17" fmla="*/ 304281 w 1182829"/>
                  <a:gd name="connsiteY17" fmla="*/ 1492485 h 1879644"/>
                  <a:gd name="connsiteX18" fmla="*/ 257436 w 1182829"/>
                  <a:gd name="connsiteY18" fmla="*/ 1510052 h 1879644"/>
                  <a:gd name="connsiteX19" fmla="*/ 371620 w 1182829"/>
                  <a:gd name="connsiteY19" fmla="*/ 1686891 h 1879644"/>
                  <a:gd name="connsiteX20" fmla="*/ 541432 w 1182829"/>
                  <a:gd name="connsiteY20" fmla="*/ 1861387 h 1879644"/>
                  <a:gd name="connsiteX21" fmla="*/ 648004 w 1182829"/>
                  <a:gd name="connsiteY21" fmla="*/ 1868414 h 1879644"/>
                  <a:gd name="connsiteX22" fmla="*/ 725883 w 1182829"/>
                  <a:gd name="connsiteY22" fmla="*/ 1809858 h 1879644"/>
                  <a:gd name="connsiteX23" fmla="*/ 927316 w 1182829"/>
                  <a:gd name="connsiteY23" fmla="*/ 1510637 h 1879644"/>
                  <a:gd name="connsiteX24" fmla="*/ 886326 w 1182829"/>
                  <a:gd name="connsiteY24" fmla="*/ 1495999 h 1879644"/>
                  <a:gd name="connsiteX25" fmla="*/ 817816 w 1182829"/>
                  <a:gd name="connsiteY25" fmla="*/ 1410507 h 1879644"/>
                  <a:gd name="connsiteX26" fmla="*/ 817231 w 1182829"/>
                  <a:gd name="connsiteY26" fmla="*/ 1288125 h 1879644"/>
                  <a:gd name="connsiteX27" fmla="*/ 1029788 w 1182829"/>
                  <a:gd name="connsiteY27" fmla="*/ 1000615 h 1879644"/>
                  <a:gd name="connsiteX28" fmla="*/ 1037986 w 1182829"/>
                  <a:gd name="connsiteY28" fmla="*/ 968995 h 1879644"/>
                  <a:gd name="connsiteX29" fmla="*/ 1050283 w 1182829"/>
                  <a:gd name="connsiteY29" fmla="*/ 954942 h 1879644"/>
                  <a:gd name="connsiteX30" fmla="*/ 1107083 w 1182829"/>
                  <a:gd name="connsiteY30" fmla="*/ 918637 h 1879644"/>
                  <a:gd name="connsiteX31" fmla="*/ 1179691 w 1182829"/>
                  <a:gd name="connsiteY31" fmla="*/ 776346 h 1879644"/>
                  <a:gd name="connsiteX32" fmla="*/ 1174422 w 1182829"/>
                  <a:gd name="connsiteY32" fmla="*/ 672117 h 18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82829" h="1879644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DAFA3BA-301D-4104-817A-53A4C41A57B9}"/>
                  </a:ext>
                </a:extLst>
              </p:cNvPr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>
                  <a:gd name="connsiteX0" fmla="*/ 1352337 w 2031889"/>
                  <a:gd name="connsiteY0" fmla="*/ 0 h 521147"/>
                  <a:gd name="connsiteX1" fmla="*/ 1485260 w 2031889"/>
                  <a:gd name="connsiteY1" fmla="*/ 42160 h 521147"/>
                  <a:gd name="connsiteX2" fmla="*/ 1774526 w 2031889"/>
                  <a:gd name="connsiteY2" fmla="*/ 137606 h 521147"/>
                  <a:gd name="connsiteX3" fmla="*/ 2026316 w 2031889"/>
                  <a:gd name="connsiteY3" fmla="*/ 463177 h 521147"/>
                  <a:gd name="connsiteX4" fmla="*/ 2032757 w 2031889"/>
                  <a:gd name="connsiteY4" fmla="*/ 510022 h 521147"/>
                  <a:gd name="connsiteX5" fmla="*/ 2018704 w 2031889"/>
                  <a:gd name="connsiteY5" fmla="*/ 525832 h 521147"/>
                  <a:gd name="connsiteX6" fmla="*/ 2006993 w 2031889"/>
                  <a:gd name="connsiteY6" fmla="*/ 525832 h 521147"/>
                  <a:gd name="connsiteX7" fmla="*/ 26632 w 2031889"/>
                  <a:gd name="connsiteY7" fmla="*/ 525832 h 521147"/>
                  <a:gd name="connsiteX8" fmla="*/ 2038 w 2031889"/>
                  <a:gd name="connsiteY8" fmla="*/ 495968 h 521147"/>
                  <a:gd name="connsiteX9" fmla="*/ 84017 w 2031889"/>
                  <a:gd name="connsiteY9" fmla="*/ 273456 h 521147"/>
                  <a:gd name="connsiteX10" fmla="*/ 280765 w 2031889"/>
                  <a:gd name="connsiteY10" fmla="*/ 128823 h 521147"/>
                  <a:gd name="connsiteX11" fmla="*/ 655523 w 2031889"/>
                  <a:gd name="connsiteY11" fmla="*/ 6441 h 521147"/>
                  <a:gd name="connsiteX12" fmla="*/ 681873 w 2031889"/>
                  <a:gd name="connsiteY12" fmla="*/ 0 h 521147"/>
                  <a:gd name="connsiteX13" fmla="*/ 722276 w 2031889"/>
                  <a:gd name="connsiteY13" fmla="*/ 59141 h 521147"/>
                  <a:gd name="connsiteX14" fmla="*/ 953572 w 2031889"/>
                  <a:gd name="connsiteY14" fmla="*/ 329670 h 521147"/>
                  <a:gd name="connsiteX15" fmla="*/ 1085323 w 2031889"/>
                  <a:gd name="connsiteY15" fmla="*/ 339038 h 521147"/>
                  <a:gd name="connsiteX16" fmla="*/ 1214731 w 2031889"/>
                  <a:gd name="connsiteY16" fmla="*/ 212558 h 521147"/>
                  <a:gd name="connsiteX17" fmla="*/ 1332429 w 2031889"/>
                  <a:gd name="connsiteY17" fmla="*/ 23422 h 521147"/>
                  <a:gd name="connsiteX18" fmla="*/ 1352337 w 2031889"/>
                  <a:gd name="connsiteY18" fmla="*/ 0 h 5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31889" h="521147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7FC3BCA-09C8-4DD2-8E93-1BFD1B0BCF04}"/>
                  </a:ext>
                </a:extLst>
              </p:cNvPr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>
                  <a:gd name="connsiteX0" fmla="*/ 1048004 w 1059861"/>
                  <a:gd name="connsiteY0" fmla="*/ 757953 h 1100850"/>
                  <a:gd name="connsiteX1" fmla="*/ 960755 w 1059861"/>
                  <a:gd name="connsiteY1" fmla="*/ 1048976 h 1100850"/>
                  <a:gd name="connsiteX2" fmla="*/ 959584 w 1059861"/>
                  <a:gd name="connsiteY2" fmla="*/ 972268 h 1100850"/>
                  <a:gd name="connsiteX3" fmla="*/ 984178 w 1059861"/>
                  <a:gd name="connsiteY3" fmla="*/ 727505 h 1100850"/>
                  <a:gd name="connsiteX4" fmla="*/ 949044 w 1059861"/>
                  <a:gd name="connsiteY4" fmla="*/ 534270 h 1100850"/>
                  <a:gd name="connsiteX5" fmla="*/ 927379 w 1059861"/>
                  <a:gd name="connsiteY5" fmla="*/ 478642 h 1100850"/>
                  <a:gd name="connsiteX6" fmla="*/ 868823 w 1059861"/>
                  <a:gd name="connsiteY6" fmla="*/ 418329 h 1100850"/>
                  <a:gd name="connsiteX7" fmla="*/ 648653 w 1059861"/>
                  <a:gd name="connsiteY7" fmla="*/ 365043 h 1100850"/>
                  <a:gd name="connsiteX8" fmla="*/ 348261 w 1059861"/>
                  <a:gd name="connsiteY8" fmla="*/ 373827 h 1100850"/>
                  <a:gd name="connsiteX9" fmla="*/ 195430 w 1059861"/>
                  <a:gd name="connsiteY9" fmla="*/ 421843 h 1100850"/>
                  <a:gd name="connsiteX10" fmla="*/ 155026 w 1059861"/>
                  <a:gd name="connsiteY10" fmla="*/ 464003 h 1100850"/>
                  <a:gd name="connsiteX11" fmla="*/ 91786 w 1059861"/>
                  <a:gd name="connsiteY11" fmla="*/ 672462 h 1100850"/>
                  <a:gd name="connsiteX12" fmla="*/ 96470 w 1059861"/>
                  <a:gd name="connsiteY12" fmla="*/ 824122 h 1100850"/>
                  <a:gd name="connsiteX13" fmla="*/ 105254 w 1059861"/>
                  <a:gd name="connsiteY13" fmla="*/ 1102262 h 1100850"/>
                  <a:gd name="connsiteX14" fmla="*/ 30888 w 1059861"/>
                  <a:gd name="connsiteY14" fmla="*/ 770836 h 1100850"/>
                  <a:gd name="connsiteX15" fmla="*/ 1024 w 1059861"/>
                  <a:gd name="connsiteY15" fmla="*/ 550666 h 1100850"/>
                  <a:gd name="connsiteX16" fmla="*/ 9222 w 1059861"/>
                  <a:gd name="connsiteY16" fmla="*/ 403690 h 1100850"/>
                  <a:gd name="connsiteX17" fmla="*/ 127505 w 1059861"/>
                  <a:gd name="connsiteY17" fmla="*/ 161854 h 1100850"/>
                  <a:gd name="connsiteX18" fmla="*/ 299074 w 1059861"/>
                  <a:gd name="connsiteY18" fmla="*/ 47085 h 1100850"/>
                  <a:gd name="connsiteX19" fmla="*/ 810852 w 1059861"/>
                  <a:gd name="connsiteY19" fmla="*/ 55868 h 1100850"/>
                  <a:gd name="connsiteX20" fmla="*/ 1032194 w 1059861"/>
                  <a:gd name="connsiteY20" fmla="*/ 321127 h 1100850"/>
                  <a:gd name="connsiteX21" fmla="*/ 1048004 w 1059861"/>
                  <a:gd name="connsiteY21" fmla="*/ 757953 h 110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9861" h="110085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0B5FE92-8AC5-4716-A408-89AE5E8E495F}"/>
                  </a:ext>
                </a:extLst>
              </p:cNvPr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>
                  <a:gd name="connsiteX0" fmla="*/ 668708 w 878338"/>
                  <a:gd name="connsiteY0" fmla="*/ 295859 h 363046"/>
                  <a:gd name="connsiteX1" fmla="*/ 247106 w 878338"/>
                  <a:gd name="connsiteY1" fmla="*/ 302886 h 363046"/>
                  <a:gd name="connsiteX2" fmla="*/ 230710 w 878338"/>
                  <a:gd name="connsiteY2" fmla="*/ 294103 h 363046"/>
                  <a:gd name="connsiteX3" fmla="*/ 169812 w 878338"/>
                  <a:gd name="connsiteY3" fmla="*/ 246087 h 363046"/>
                  <a:gd name="connsiteX4" fmla="*/ 3513 w 878338"/>
                  <a:gd name="connsiteY4" fmla="*/ 30601 h 363046"/>
                  <a:gd name="connsiteX5" fmla="*/ 0 w 878338"/>
                  <a:gd name="connsiteY5" fmla="*/ 19475 h 363046"/>
                  <a:gd name="connsiteX6" fmla="*/ 10540 w 878338"/>
                  <a:gd name="connsiteY6" fmla="*/ 27088 h 363046"/>
                  <a:gd name="connsiteX7" fmla="*/ 307418 w 878338"/>
                  <a:gd name="connsiteY7" fmla="*/ 235547 h 363046"/>
                  <a:gd name="connsiteX8" fmla="*/ 423359 w 878338"/>
                  <a:gd name="connsiteY8" fmla="*/ 222664 h 363046"/>
                  <a:gd name="connsiteX9" fmla="*/ 462591 w 878338"/>
                  <a:gd name="connsiteY9" fmla="*/ 219737 h 363046"/>
                  <a:gd name="connsiteX10" fmla="*/ 666951 w 878338"/>
                  <a:gd name="connsiteY10" fmla="*/ 200413 h 363046"/>
                  <a:gd name="connsiteX11" fmla="*/ 869555 w 878338"/>
                  <a:gd name="connsiteY11" fmla="*/ 8935 h 363046"/>
                  <a:gd name="connsiteX12" fmla="*/ 881266 w 878338"/>
                  <a:gd name="connsiteY12" fmla="*/ 152 h 363046"/>
                  <a:gd name="connsiteX13" fmla="*/ 668708 w 878338"/>
                  <a:gd name="connsiteY13" fmla="*/ 295859 h 3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8338" h="363046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C9C3066-7724-4E0D-B7B7-85B4B2C32BE8}"/>
              </a:ext>
            </a:extLst>
          </p:cNvPr>
          <p:cNvGrpSpPr/>
          <p:nvPr/>
        </p:nvGrpSpPr>
        <p:grpSpPr>
          <a:xfrm>
            <a:off x="7069618" y="4136839"/>
            <a:ext cx="1247857" cy="1247857"/>
            <a:chOff x="5914525" y="3222230"/>
            <a:chExt cx="1741367" cy="174136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C01228B-2E48-4E2E-ABAC-C3642B395217}"/>
                </a:ext>
              </a:extLst>
            </p:cNvPr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AE3239D-AFD7-4E9D-998D-850D91A18BC4}"/>
                </a:ext>
              </a:extLst>
            </p:cNvPr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8642E2B-E707-42CF-96EB-A05AB32C9A09}"/>
                  </a:ext>
                </a:extLst>
              </p:cNvPr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066C961-C293-491B-B52A-C3431E515CFC}"/>
                  </a:ext>
                </a:extLst>
              </p:cNvPr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>
                  <a:gd name="connsiteX0" fmla="*/ 1948526 w 1949911"/>
                  <a:gd name="connsiteY0" fmla="*/ 469970 h 468447"/>
                  <a:gd name="connsiteX1" fmla="*/ 1143968 w 1949911"/>
                  <a:gd name="connsiteY1" fmla="*/ 469970 h 468447"/>
                  <a:gd name="connsiteX2" fmla="*/ 27307 w 1949911"/>
                  <a:gd name="connsiteY2" fmla="*/ 469970 h 468447"/>
                  <a:gd name="connsiteX3" fmla="*/ 2128 w 1949911"/>
                  <a:gd name="connsiteY3" fmla="*/ 440107 h 468447"/>
                  <a:gd name="connsiteX4" fmla="*/ 53071 w 1949911"/>
                  <a:gd name="connsiteY4" fmla="*/ 275565 h 468447"/>
                  <a:gd name="connsiteX5" fmla="*/ 278511 w 1949911"/>
                  <a:gd name="connsiteY5" fmla="*/ 94041 h 468447"/>
                  <a:gd name="connsiteX6" fmla="*/ 557238 w 1949911"/>
                  <a:gd name="connsiteY6" fmla="*/ 6208 h 468447"/>
                  <a:gd name="connsiteX7" fmla="*/ 581831 w 1949911"/>
                  <a:gd name="connsiteY7" fmla="*/ 352 h 468447"/>
                  <a:gd name="connsiteX8" fmla="*/ 596470 w 1949911"/>
                  <a:gd name="connsiteY8" fmla="*/ 29044 h 468447"/>
                  <a:gd name="connsiteX9" fmla="*/ 885151 w 1949911"/>
                  <a:gd name="connsiteY9" fmla="*/ 335877 h 468447"/>
                  <a:gd name="connsiteX10" fmla="*/ 1067259 w 1949911"/>
                  <a:gd name="connsiteY10" fmla="*/ 331193 h 468447"/>
                  <a:gd name="connsiteX11" fmla="*/ 1354769 w 1949911"/>
                  <a:gd name="connsiteY11" fmla="*/ 36071 h 468447"/>
                  <a:gd name="connsiteX12" fmla="*/ 1375849 w 1949911"/>
                  <a:gd name="connsiteY12" fmla="*/ 938 h 468447"/>
                  <a:gd name="connsiteX13" fmla="*/ 1677997 w 1949911"/>
                  <a:gd name="connsiteY13" fmla="*/ 96384 h 468447"/>
                  <a:gd name="connsiteX14" fmla="*/ 1947940 w 1949911"/>
                  <a:gd name="connsiteY14" fmla="*/ 423126 h 468447"/>
                  <a:gd name="connsiteX15" fmla="*/ 1948526 w 1949911"/>
                  <a:gd name="connsiteY15" fmla="*/ 469970 h 46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49911" h="468447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5963E67-371E-4F8A-8BA8-896715128485}"/>
                  </a:ext>
                </a:extLst>
              </p:cNvPr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D920363-D4CA-4437-B86D-A00F14D74C9B}"/>
              </a:ext>
            </a:extLst>
          </p:cNvPr>
          <p:cNvCxnSpPr>
            <a:cxnSpLocks/>
            <a:stCxn id="27" idx="7"/>
            <a:endCxn id="111" idx="2"/>
          </p:cNvCxnSpPr>
          <p:nvPr/>
        </p:nvCxnSpPr>
        <p:spPr>
          <a:xfrm flipV="1">
            <a:off x="2801434" y="688995"/>
            <a:ext cx="1173284" cy="202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4B8488-C121-43A9-99D0-1B28A12DA55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780414" y="2156767"/>
            <a:ext cx="698949" cy="1072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2E6A462-67EB-4176-8697-725D3121EF47}"/>
              </a:ext>
            </a:extLst>
          </p:cNvPr>
          <p:cNvCxnSpPr>
            <a:cxnSpLocks/>
            <a:stCxn id="114" idx="4"/>
            <a:endCxn id="112" idx="7"/>
          </p:cNvCxnSpPr>
          <p:nvPr/>
        </p:nvCxnSpPr>
        <p:spPr>
          <a:xfrm flipH="1">
            <a:off x="4613425" y="4446362"/>
            <a:ext cx="709951" cy="13523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291B115-C794-40CA-BF01-8989E048B844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>
          <a:xfrm flipH="1">
            <a:off x="7693547" y="3220894"/>
            <a:ext cx="129695" cy="9159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73895CB-8F32-44BA-9082-7724AA0E2D1C}"/>
              </a:ext>
            </a:extLst>
          </p:cNvPr>
          <p:cNvCxnSpPr>
            <a:cxnSpLocks/>
            <a:stCxn id="3" idx="3"/>
            <a:endCxn id="55" idx="7"/>
          </p:cNvCxnSpPr>
          <p:nvPr/>
        </p:nvCxnSpPr>
        <p:spPr>
          <a:xfrm flipH="1">
            <a:off x="3950688" y="3272782"/>
            <a:ext cx="475310" cy="151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214C6B6-77F1-4AE1-A659-5D88F3151B82}"/>
              </a:ext>
            </a:extLst>
          </p:cNvPr>
          <p:cNvCxnSpPr>
            <a:cxnSpLocks/>
            <a:stCxn id="56" idx="1"/>
            <a:endCxn id="117" idx="6"/>
          </p:cNvCxnSpPr>
          <p:nvPr/>
        </p:nvCxnSpPr>
        <p:spPr>
          <a:xfrm flipH="1" flipV="1">
            <a:off x="5950730" y="1788129"/>
            <a:ext cx="1535663" cy="6195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40710CF-8296-4333-A9E6-819BF3F8C626}"/>
              </a:ext>
            </a:extLst>
          </p:cNvPr>
          <p:cNvCxnSpPr>
            <a:cxnSpLocks/>
            <a:stCxn id="54" idx="1"/>
            <a:endCxn id="115" idx="5"/>
          </p:cNvCxnSpPr>
          <p:nvPr/>
        </p:nvCxnSpPr>
        <p:spPr>
          <a:xfrm flipH="1" flipV="1">
            <a:off x="6461015" y="3144552"/>
            <a:ext cx="791347" cy="11750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E21600D-D255-47B7-AED6-0552E522933C}"/>
              </a:ext>
            </a:extLst>
          </p:cNvPr>
          <p:cNvSpPr/>
          <p:nvPr/>
        </p:nvSpPr>
        <p:spPr>
          <a:xfrm>
            <a:off x="3974718" y="536362"/>
            <a:ext cx="305266" cy="305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5E4924C-EF28-4D15-B5F7-3649F1E9BEB1}"/>
              </a:ext>
            </a:extLst>
          </p:cNvPr>
          <p:cNvSpPr/>
          <p:nvPr/>
        </p:nvSpPr>
        <p:spPr>
          <a:xfrm>
            <a:off x="4482946" y="5776288"/>
            <a:ext cx="152866" cy="152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79CF290-E381-4F82-8C77-AA30FCE6177A}"/>
              </a:ext>
            </a:extLst>
          </p:cNvPr>
          <p:cNvSpPr/>
          <p:nvPr/>
        </p:nvSpPr>
        <p:spPr>
          <a:xfrm>
            <a:off x="823107" y="2893549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6EFE35E-CB4B-4E4F-96FD-8CDBFB9027E4}"/>
              </a:ext>
            </a:extLst>
          </p:cNvPr>
          <p:cNvSpPr/>
          <p:nvPr/>
        </p:nvSpPr>
        <p:spPr>
          <a:xfrm>
            <a:off x="5210598" y="4220806"/>
            <a:ext cx="225556" cy="225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BE943A0-BF81-4E3F-B9A1-88E846B80DD5}"/>
              </a:ext>
            </a:extLst>
          </p:cNvPr>
          <p:cNvSpPr/>
          <p:nvPr/>
        </p:nvSpPr>
        <p:spPr>
          <a:xfrm>
            <a:off x="6273675" y="2957212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9F0199D-F940-4A6A-9F2B-77ADDA17E0CC}"/>
              </a:ext>
            </a:extLst>
          </p:cNvPr>
          <p:cNvSpPr/>
          <p:nvPr/>
        </p:nvSpPr>
        <p:spPr>
          <a:xfrm>
            <a:off x="6717084" y="754306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1DDFEE9-2A16-4D69-AB6F-406BE040D946}"/>
              </a:ext>
            </a:extLst>
          </p:cNvPr>
          <p:cNvSpPr/>
          <p:nvPr/>
        </p:nvSpPr>
        <p:spPr>
          <a:xfrm>
            <a:off x="5794540" y="1710034"/>
            <a:ext cx="156190" cy="156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23">
            <a:extLst>
              <a:ext uri="{FF2B5EF4-FFF2-40B4-BE49-F238E27FC236}">
                <a16:creationId xmlns:a16="http://schemas.microsoft.com/office/drawing/2014/main" id="{591A26A0-70AD-4690-819B-2484FB72F9B9}"/>
              </a:ext>
            </a:extLst>
          </p:cNvPr>
          <p:cNvSpPr>
            <a:spLocks noChangeAspect="1"/>
          </p:cNvSpPr>
          <p:nvPr/>
        </p:nvSpPr>
        <p:spPr>
          <a:xfrm flipH="1">
            <a:off x="1367177" y="4567443"/>
            <a:ext cx="1129850" cy="718890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isometricTopUp">
              <a:rot lat="19500000" lon="18000000" rev="3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A86EFA3-F62B-4F80-BFC1-4EE4C749CB8D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932848" y="3113031"/>
            <a:ext cx="764000" cy="14488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DF331C0-36C6-45D4-A4AB-FD0210D2D555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932848" y="2050338"/>
            <a:ext cx="709303" cy="8432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943F5EC-3792-4223-B9D2-772813E69E71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2250867" y="4366651"/>
            <a:ext cx="757170" cy="3033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DDC8BCF-DDF5-4702-809A-5E4E24FF4D2B}"/>
              </a:ext>
            </a:extLst>
          </p:cNvPr>
          <p:cNvCxnSpPr>
            <a:cxnSpLocks/>
            <a:stCxn id="114" idx="2"/>
            <a:endCxn id="55" idx="6"/>
          </p:cNvCxnSpPr>
          <p:nvPr/>
        </p:nvCxnSpPr>
        <p:spPr>
          <a:xfrm flipH="1" flipV="1">
            <a:off x="4145917" y="3895326"/>
            <a:ext cx="1064681" cy="4382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ED2D144-20CA-4593-AB24-778A783B6DA6}"/>
              </a:ext>
            </a:extLst>
          </p:cNvPr>
          <p:cNvCxnSpPr>
            <a:cxnSpLocks/>
            <a:stCxn id="114" idx="6"/>
            <a:endCxn id="54" idx="2"/>
          </p:cNvCxnSpPr>
          <p:nvPr/>
        </p:nvCxnSpPr>
        <p:spPr>
          <a:xfrm>
            <a:off x="5436154" y="4333584"/>
            <a:ext cx="1633464" cy="42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FAB9B-4D2A-4916-8E05-AE89FA6F7FD7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5297284" y="1843351"/>
            <a:ext cx="520129" cy="558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E280BE1-6589-4F4D-953C-A5C9000F0DE0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5297284" y="1843351"/>
            <a:ext cx="520129" cy="558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0156A78-77BC-4CAE-BA98-ACD4B3FB5F5E}"/>
              </a:ext>
            </a:extLst>
          </p:cNvPr>
          <p:cNvCxnSpPr>
            <a:cxnSpLocks/>
          </p:cNvCxnSpPr>
          <p:nvPr/>
        </p:nvCxnSpPr>
        <p:spPr>
          <a:xfrm flipH="1" flipV="1">
            <a:off x="4295370" y="679973"/>
            <a:ext cx="2437100" cy="1750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38E8F51-18A2-4383-A52A-094A946DEDBB}"/>
              </a:ext>
            </a:extLst>
          </p:cNvPr>
          <p:cNvCxnSpPr>
            <a:cxnSpLocks/>
            <a:stCxn id="111" idx="4"/>
            <a:endCxn id="3" idx="0"/>
          </p:cNvCxnSpPr>
          <p:nvPr/>
        </p:nvCxnSpPr>
        <p:spPr>
          <a:xfrm>
            <a:off x="4127351" y="841628"/>
            <a:ext cx="734290" cy="13794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49BA6D-5E11-4B2C-936F-1D32DF9A80AD}"/>
              </a:ext>
            </a:extLst>
          </p:cNvPr>
          <p:cNvCxnSpPr>
            <a:cxnSpLocks/>
            <a:stCxn id="116" idx="3"/>
            <a:endCxn id="117" idx="7"/>
          </p:cNvCxnSpPr>
          <p:nvPr/>
        </p:nvCxnSpPr>
        <p:spPr>
          <a:xfrm flipH="1">
            <a:off x="5927857" y="941646"/>
            <a:ext cx="821369" cy="7912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955C761-D1D8-4B39-869E-560D484A7A86}"/>
              </a:ext>
            </a:extLst>
          </p:cNvPr>
          <p:cNvCxnSpPr>
            <a:cxnSpLocks/>
            <a:stCxn id="117" idx="1"/>
            <a:endCxn id="111" idx="5"/>
          </p:cNvCxnSpPr>
          <p:nvPr/>
        </p:nvCxnSpPr>
        <p:spPr>
          <a:xfrm flipH="1" flipV="1">
            <a:off x="4235279" y="796923"/>
            <a:ext cx="1582134" cy="9359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CC94C4F-6A0F-4091-9E05-6BE6A15EF0AB}"/>
              </a:ext>
            </a:extLst>
          </p:cNvPr>
          <p:cNvCxnSpPr>
            <a:cxnSpLocks/>
            <a:stCxn id="27" idx="5"/>
            <a:endCxn id="3" idx="1"/>
          </p:cNvCxnSpPr>
          <p:nvPr/>
        </p:nvCxnSpPr>
        <p:spPr>
          <a:xfrm>
            <a:off x="2801434" y="2050338"/>
            <a:ext cx="1624564" cy="351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95CCF00-CBEF-4982-B31A-8717373E3ED6}"/>
              </a:ext>
            </a:extLst>
          </p:cNvPr>
          <p:cNvCxnSpPr>
            <a:cxnSpLocks/>
            <a:stCxn id="241" idx="6"/>
            <a:endCxn id="54" idx="3"/>
          </p:cNvCxnSpPr>
          <p:nvPr/>
        </p:nvCxnSpPr>
        <p:spPr>
          <a:xfrm flipV="1">
            <a:off x="6445431" y="5201952"/>
            <a:ext cx="806931" cy="4146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511BD75-E775-4BD7-B9EE-7EC32A6F059F}"/>
              </a:ext>
            </a:extLst>
          </p:cNvPr>
          <p:cNvCxnSpPr>
            <a:cxnSpLocks/>
            <a:stCxn id="55" idx="5"/>
            <a:endCxn id="112" idx="1"/>
          </p:cNvCxnSpPr>
          <p:nvPr/>
        </p:nvCxnSpPr>
        <p:spPr>
          <a:xfrm>
            <a:off x="3950688" y="4366651"/>
            <a:ext cx="554645" cy="1432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F75201F-7964-4677-8C9D-612AC468463F}"/>
              </a:ext>
            </a:extLst>
          </p:cNvPr>
          <p:cNvCxnSpPr>
            <a:cxnSpLocks/>
            <a:endCxn id="112" idx="3"/>
          </p:cNvCxnSpPr>
          <p:nvPr/>
        </p:nvCxnSpPr>
        <p:spPr>
          <a:xfrm>
            <a:off x="2155107" y="5153322"/>
            <a:ext cx="2350226" cy="7534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569A2D9-5979-496C-B672-5E8B282BC086}"/>
              </a:ext>
            </a:extLst>
          </p:cNvPr>
          <p:cNvCxnSpPr>
            <a:cxnSpLocks/>
            <a:stCxn id="55" idx="1"/>
            <a:endCxn id="113" idx="6"/>
          </p:cNvCxnSpPr>
          <p:nvPr/>
        </p:nvCxnSpPr>
        <p:spPr>
          <a:xfrm flipH="1" flipV="1">
            <a:off x="1042589" y="3003290"/>
            <a:ext cx="1965448" cy="4207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C341FBB-A164-419F-9F68-5C2AB0609AF9}"/>
              </a:ext>
            </a:extLst>
          </p:cNvPr>
          <p:cNvCxnSpPr>
            <a:cxnSpLocks/>
            <a:stCxn id="56" idx="2"/>
            <a:endCxn id="115" idx="7"/>
          </p:cNvCxnSpPr>
          <p:nvPr/>
        </p:nvCxnSpPr>
        <p:spPr>
          <a:xfrm flipH="1">
            <a:off x="6461015" y="2744519"/>
            <a:ext cx="885851" cy="2448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75D1B45-71B2-4A0B-A625-685E63FEB42B}"/>
              </a:ext>
            </a:extLst>
          </p:cNvPr>
          <p:cNvCxnSpPr>
            <a:cxnSpLocks/>
            <a:stCxn id="3" idx="4"/>
            <a:endCxn id="114" idx="0"/>
          </p:cNvCxnSpPr>
          <p:nvPr/>
        </p:nvCxnSpPr>
        <p:spPr>
          <a:xfrm>
            <a:off x="4861641" y="3453231"/>
            <a:ext cx="461735" cy="7675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69D2FC-9B28-45FB-A62B-66D8719F1AF5}"/>
              </a:ext>
            </a:extLst>
          </p:cNvPr>
          <p:cNvCxnSpPr>
            <a:cxnSpLocks/>
            <a:stCxn id="116" idx="5"/>
            <a:endCxn id="56" idx="0"/>
          </p:cNvCxnSpPr>
          <p:nvPr/>
        </p:nvCxnSpPr>
        <p:spPr>
          <a:xfrm>
            <a:off x="6904424" y="941646"/>
            <a:ext cx="918818" cy="1326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2A97B8C-3291-4E3E-8344-F813906EB07F}"/>
              </a:ext>
            </a:extLst>
          </p:cNvPr>
          <p:cNvCxnSpPr>
            <a:cxnSpLocks/>
            <a:stCxn id="3" idx="6"/>
            <a:endCxn id="115" idx="2"/>
          </p:cNvCxnSpPr>
          <p:nvPr/>
        </p:nvCxnSpPr>
        <p:spPr>
          <a:xfrm>
            <a:off x="5477733" y="2837139"/>
            <a:ext cx="795942" cy="2298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CC1F92E-CC3A-40EE-80C4-A37A63C43F8C}"/>
              </a:ext>
            </a:extLst>
          </p:cNvPr>
          <p:cNvCxnSpPr>
            <a:cxnSpLocks/>
            <a:stCxn id="115" idx="3"/>
            <a:endCxn id="114" idx="7"/>
          </p:cNvCxnSpPr>
          <p:nvPr/>
        </p:nvCxnSpPr>
        <p:spPr>
          <a:xfrm flipH="1">
            <a:off x="5403122" y="3144552"/>
            <a:ext cx="902695" cy="11092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C4671BCA-49C2-4F84-85E8-BAEC5289237F}"/>
              </a:ext>
            </a:extLst>
          </p:cNvPr>
          <p:cNvSpPr/>
          <p:nvPr/>
        </p:nvSpPr>
        <p:spPr>
          <a:xfrm>
            <a:off x="6289241" y="5538531"/>
            <a:ext cx="156190" cy="156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420F589F-17A3-43B4-B0EF-1F8F6EEB8E48}"/>
              </a:ext>
            </a:extLst>
          </p:cNvPr>
          <p:cNvCxnSpPr>
            <a:cxnSpLocks/>
            <a:stCxn id="241" idx="1"/>
            <a:endCxn id="114" idx="5"/>
          </p:cNvCxnSpPr>
          <p:nvPr/>
        </p:nvCxnSpPr>
        <p:spPr>
          <a:xfrm flipH="1" flipV="1">
            <a:off x="5403122" y="4413330"/>
            <a:ext cx="908992" cy="11480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DB63B45-6748-4F82-891B-919D46F2432E}"/>
              </a:ext>
            </a:extLst>
          </p:cNvPr>
          <p:cNvCxnSpPr>
            <a:cxnSpLocks/>
            <a:stCxn id="241" idx="3"/>
            <a:endCxn id="112" idx="5"/>
          </p:cNvCxnSpPr>
          <p:nvPr/>
        </p:nvCxnSpPr>
        <p:spPr>
          <a:xfrm flipH="1">
            <a:off x="4613425" y="5671848"/>
            <a:ext cx="1698689" cy="2349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ounded Rectangular Callout 47">
            <a:extLst>
              <a:ext uri="{FF2B5EF4-FFF2-40B4-BE49-F238E27FC236}">
                <a16:creationId xmlns:a16="http://schemas.microsoft.com/office/drawing/2014/main" id="{B546B502-BB50-4531-8E1F-F741BB199118}"/>
              </a:ext>
            </a:extLst>
          </p:cNvPr>
          <p:cNvSpPr/>
          <p:nvPr/>
        </p:nvSpPr>
        <p:spPr>
          <a:xfrm flipV="1">
            <a:off x="6918256" y="5595633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8" name="Rounded Rectangular Callout 47">
            <a:extLst>
              <a:ext uri="{FF2B5EF4-FFF2-40B4-BE49-F238E27FC236}">
                <a16:creationId xmlns:a16="http://schemas.microsoft.com/office/drawing/2014/main" id="{324BBF4D-6002-4CD6-9221-5D0D48CC0CBD}"/>
              </a:ext>
            </a:extLst>
          </p:cNvPr>
          <p:cNvSpPr/>
          <p:nvPr/>
        </p:nvSpPr>
        <p:spPr>
          <a:xfrm>
            <a:off x="552055" y="864047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9" name="Rounded Rectangular Callout 47">
            <a:extLst>
              <a:ext uri="{FF2B5EF4-FFF2-40B4-BE49-F238E27FC236}">
                <a16:creationId xmlns:a16="http://schemas.microsoft.com/office/drawing/2014/main" id="{4942BB85-EABE-4872-89CB-D26E9BEBBFE1}"/>
              </a:ext>
            </a:extLst>
          </p:cNvPr>
          <p:cNvSpPr/>
          <p:nvPr/>
        </p:nvSpPr>
        <p:spPr>
          <a:xfrm>
            <a:off x="2531054" y="2653877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7" name="Rounded Rectangular Callout 47">
            <a:extLst>
              <a:ext uri="{FF2B5EF4-FFF2-40B4-BE49-F238E27FC236}">
                <a16:creationId xmlns:a16="http://schemas.microsoft.com/office/drawing/2014/main" id="{7774CA0A-AD0A-4608-830C-8C0D1F5941DA}"/>
              </a:ext>
            </a:extLst>
          </p:cNvPr>
          <p:cNvSpPr/>
          <p:nvPr/>
        </p:nvSpPr>
        <p:spPr>
          <a:xfrm>
            <a:off x="3906348" y="1626953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8" name="Rounded Rectangular Callout 47">
            <a:extLst>
              <a:ext uri="{FF2B5EF4-FFF2-40B4-BE49-F238E27FC236}">
                <a16:creationId xmlns:a16="http://schemas.microsoft.com/office/drawing/2014/main" id="{B14C3B7F-79DD-4D9B-92BD-385D83F8C963}"/>
              </a:ext>
            </a:extLst>
          </p:cNvPr>
          <p:cNvSpPr/>
          <p:nvPr/>
        </p:nvSpPr>
        <p:spPr>
          <a:xfrm>
            <a:off x="6873966" y="1637911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7F86E1E2-FC01-4128-A129-FADAE5435911}"/>
              </a:ext>
            </a:extLst>
          </p:cNvPr>
          <p:cNvCxnSpPr>
            <a:cxnSpLocks/>
            <a:stCxn id="117" idx="4"/>
            <a:endCxn id="115" idx="0"/>
          </p:cNvCxnSpPr>
          <p:nvPr/>
        </p:nvCxnSpPr>
        <p:spPr>
          <a:xfrm>
            <a:off x="5872635" y="1866224"/>
            <a:ext cx="510781" cy="10909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30">
            <a:extLst>
              <a:ext uri="{FF2B5EF4-FFF2-40B4-BE49-F238E27FC236}">
                <a16:creationId xmlns:a16="http://schemas.microsoft.com/office/drawing/2014/main" id="{2F3A08CD-0751-44BC-B742-D241D36B387E}"/>
              </a:ext>
            </a:extLst>
          </p:cNvPr>
          <p:cNvSpPr/>
          <p:nvPr/>
        </p:nvSpPr>
        <p:spPr>
          <a:xfrm>
            <a:off x="671192" y="874686"/>
            <a:ext cx="404811" cy="39625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7" name="Smiley Face 12">
            <a:extLst>
              <a:ext uri="{FF2B5EF4-FFF2-40B4-BE49-F238E27FC236}">
                <a16:creationId xmlns:a16="http://schemas.microsoft.com/office/drawing/2014/main" id="{920E06D5-3A2A-4B40-95EB-0BDDEB256E26}"/>
              </a:ext>
            </a:extLst>
          </p:cNvPr>
          <p:cNvSpPr/>
          <p:nvPr/>
        </p:nvSpPr>
        <p:spPr>
          <a:xfrm>
            <a:off x="7059031" y="5671847"/>
            <a:ext cx="378411" cy="31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9" name="Freeform 32">
            <a:extLst>
              <a:ext uri="{FF2B5EF4-FFF2-40B4-BE49-F238E27FC236}">
                <a16:creationId xmlns:a16="http://schemas.microsoft.com/office/drawing/2014/main" id="{5F9F63EE-5941-4C96-864D-548E1658686C}"/>
              </a:ext>
            </a:extLst>
          </p:cNvPr>
          <p:cNvSpPr/>
          <p:nvPr/>
        </p:nvSpPr>
        <p:spPr>
          <a:xfrm>
            <a:off x="2673834" y="2664787"/>
            <a:ext cx="380176" cy="38875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1" name="Smiley Face 14">
            <a:extLst>
              <a:ext uri="{FF2B5EF4-FFF2-40B4-BE49-F238E27FC236}">
                <a16:creationId xmlns:a16="http://schemas.microsoft.com/office/drawing/2014/main" id="{088CE6A7-BA31-429F-9613-E1A3D5132CB9}"/>
              </a:ext>
            </a:extLst>
          </p:cNvPr>
          <p:cNvSpPr/>
          <p:nvPr/>
        </p:nvSpPr>
        <p:spPr>
          <a:xfrm>
            <a:off x="4038804" y="1682300"/>
            <a:ext cx="378411" cy="32638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4" name="Freeform 32">
            <a:extLst>
              <a:ext uri="{FF2B5EF4-FFF2-40B4-BE49-F238E27FC236}">
                <a16:creationId xmlns:a16="http://schemas.microsoft.com/office/drawing/2014/main" id="{B81A9133-6655-4030-B8C1-4DD3196CE88F}"/>
              </a:ext>
            </a:extLst>
          </p:cNvPr>
          <p:cNvSpPr/>
          <p:nvPr/>
        </p:nvSpPr>
        <p:spPr>
          <a:xfrm rot="10503644">
            <a:off x="7034671" y="1674358"/>
            <a:ext cx="380176" cy="38875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5" name="TextBox 319">
            <a:extLst>
              <a:ext uri="{FF2B5EF4-FFF2-40B4-BE49-F238E27FC236}">
                <a16:creationId xmlns:a16="http://schemas.microsoft.com/office/drawing/2014/main" id="{8192F274-7C13-459C-AFE2-E13DC6CB2692}"/>
              </a:ext>
            </a:extLst>
          </p:cNvPr>
          <p:cNvSpPr txBox="1"/>
          <p:nvPr/>
        </p:nvSpPr>
        <p:spPr>
          <a:xfrm>
            <a:off x="8544124" y="5906767"/>
            <a:ext cx="298553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dirty="0" err="1">
                <a:solidFill>
                  <a:srgbClr val="5C666C"/>
                </a:solidFill>
                <a:latin typeface="Calibri" panose="020F0502020204030204" pitchFamily="34" charset="0"/>
              </a:rPr>
              <a:t>Débora</a:t>
            </a: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 Santos  -  </a:t>
            </a:r>
            <a:r>
              <a:rPr lang="pt-BR" sz="1400" dirty="0">
                <a:solidFill>
                  <a:srgbClr val="5C666C"/>
                </a:solidFill>
                <a:latin typeface="Calibri" panose="020F0502020204030204" pitchFamily="34" charset="0"/>
              </a:rPr>
              <a:t>20200748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Pedro Medeiros - </a:t>
            </a:r>
            <a:r>
              <a:rPr lang="pt-BR" sz="1400" dirty="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20200742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Rebeca Pinheiro - 20201096</a:t>
            </a:r>
            <a:endParaRPr lang="ko-KR" altLang="en-US" sz="1400" dirty="0">
              <a:solidFill>
                <a:srgbClr val="5C666C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0B3F3D-C9A8-4A4C-BE9B-FDBF78CBC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9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5B63C83-B645-4AF9-B968-BB2EB31646E9}"/>
              </a:ext>
            </a:extLst>
          </p:cNvPr>
          <p:cNvSpPr/>
          <p:nvPr/>
        </p:nvSpPr>
        <p:spPr>
          <a:xfrm>
            <a:off x="3930115" y="804165"/>
            <a:ext cx="7903779" cy="518753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Marcador de Posição do Texto 1">
            <a:extLst>
              <a:ext uri="{FF2B5EF4-FFF2-40B4-BE49-F238E27FC236}">
                <a16:creationId xmlns:a16="http://schemas.microsoft.com/office/drawing/2014/main" id="{85B53DAD-F8D3-47E6-9E71-93C68BEEB6F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BACKGROUND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F7F1B85F-8A88-402A-BF4B-5EDCDB5738DD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Texto 1">
            <a:extLst>
              <a:ext uri="{FF2B5EF4-FFF2-40B4-BE49-F238E27FC236}">
                <a16:creationId xmlns:a16="http://schemas.microsoft.com/office/drawing/2014/main" id="{27E6C788-314F-4A41-9889-C68183A636C9}"/>
              </a:ext>
            </a:extLst>
          </p:cNvPr>
          <p:cNvSpPr txBox="1">
            <a:spLocks/>
          </p:cNvSpPr>
          <p:nvPr/>
        </p:nvSpPr>
        <p:spPr>
          <a:xfrm>
            <a:off x="6210133" y="1168374"/>
            <a:ext cx="3343742" cy="53578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BUSINESS GOAL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8F667C3F-A4AF-43FB-A791-A83E63DF8A29}"/>
              </a:ext>
            </a:extLst>
          </p:cNvPr>
          <p:cNvGrpSpPr/>
          <p:nvPr/>
        </p:nvGrpSpPr>
        <p:grpSpPr>
          <a:xfrm>
            <a:off x="1534834" y="3194059"/>
            <a:ext cx="1176134" cy="2038755"/>
            <a:chOff x="3688167" y="3417317"/>
            <a:chExt cx="1152686" cy="2202466"/>
          </a:xfrm>
        </p:grpSpPr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id="{4CD38EBB-7091-47A0-82DB-96A0ECF69724}"/>
                </a:ext>
              </a:extLst>
            </p:cNvPr>
            <p:cNvSpPr/>
            <p:nvPr/>
          </p:nvSpPr>
          <p:spPr>
            <a:xfrm>
              <a:off x="3688167" y="3417317"/>
              <a:ext cx="1152686" cy="2202466"/>
            </a:xfrm>
            <a:prstGeom prst="roundRect">
              <a:avLst>
                <a:gd name="adj" fmla="val 12305"/>
              </a:avLst>
            </a:prstGeom>
            <a:solidFill>
              <a:srgbClr val="2626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C1EC19B3-8F93-4B9D-B6F9-4AEC7E81096B}"/>
                </a:ext>
              </a:extLst>
            </p:cNvPr>
            <p:cNvSpPr/>
            <p:nvPr/>
          </p:nvSpPr>
          <p:spPr>
            <a:xfrm>
              <a:off x="3749651" y="3637564"/>
              <a:ext cx="1035739" cy="17069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Rounded Rectangle 20">
              <a:extLst>
                <a:ext uri="{FF2B5EF4-FFF2-40B4-BE49-F238E27FC236}">
                  <a16:creationId xmlns:a16="http://schemas.microsoft.com/office/drawing/2014/main" id="{7F99093A-9AC3-4080-A4E1-1647D3E32D20}"/>
                </a:ext>
              </a:extLst>
            </p:cNvPr>
            <p:cNvSpPr/>
            <p:nvPr/>
          </p:nvSpPr>
          <p:spPr>
            <a:xfrm>
              <a:off x="4106841" y="3505590"/>
              <a:ext cx="315337" cy="55062"/>
            </a:xfrm>
            <a:prstGeom prst="roundRect">
              <a:avLst>
                <a:gd name="adj" fmla="val 50000"/>
              </a:avLst>
            </a:prstGeom>
            <a:solidFill>
              <a:srgbClr val="ECECEC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AD7489-32C2-4750-BD0C-ED2EC9CDD1DC}"/>
                </a:ext>
              </a:extLst>
            </p:cNvPr>
            <p:cNvSpPr/>
            <p:nvPr/>
          </p:nvSpPr>
          <p:spPr>
            <a:xfrm>
              <a:off x="4165418" y="5378702"/>
              <a:ext cx="190033" cy="192694"/>
            </a:xfrm>
            <a:prstGeom prst="ellipse">
              <a:avLst/>
            </a:prstGeom>
            <a:solidFill>
              <a:srgbClr val="ECECE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7AAA9133-C641-4CA6-9089-5C0D4E4C3D8E}"/>
                </a:ext>
              </a:extLst>
            </p:cNvPr>
            <p:cNvSpPr/>
            <p:nvPr/>
          </p:nvSpPr>
          <p:spPr>
            <a:xfrm>
              <a:off x="4219713" y="5433757"/>
              <a:ext cx="81443" cy="82583"/>
            </a:xfrm>
            <a:prstGeom prst="rect">
              <a:avLst/>
            </a:prstGeom>
            <a:noFill/>
            <a:ln w="12700">
              <a:solidFill>
                <a:srgbClr val="262626">
                  <a:alpha val="2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58">
              <a:extLst>
                <a:ext uri="{FF2B5EF4-FFF2-40B4-BE49-F238E27FC236}">
                  <a16:creationId xmlns:a16="http://schemas.microsoft.com/office/drawing/2014/main" id="{208D7E17-88CC-4BFF-89FA-AABA2124C5EF}"/>
                </a:ext>
              </a:extLst>
            </p:cNvPr>
            <p:cNvSpPr/>
            <p:nvPr/>
          </p:nvSpPr>
          <p:spPr>
            <a:xfrm>
              <a:off x="3751673" y="3640769"/>
              <a:ext cx="1017329" cy="408218"/>
            </a:xfrm>
            <a:custGeom>
              <a:avLst/>
              <a:gdLst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069" h="533856">
                  <a:moveTo>
                    <a:pt x="0" y="0"/>
                  </a:moveTo>
                  <a:lnTo>
                    <a:pt x="1349069" y="0"/>
                  </a:lnTo>
                  <a:cubicBezTo>
                    <a:pt x="899379" y="16027"/>
                    <a:pt x="182990" y="213029"/>
                    <a:pt x="0" y="5338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2" name="Oval 68">
            <a:extLst>
              <a:ext uri="{FF2B5EF4-FFF2-40B4-BE49-F238E27FC236}">
                <a16:creationId xmlns:a16="http://schemas.microsoft.com/office/drawing/2014/main" id="{A6976E78-363C-45EF-8B11-DA9C2370B3ED}"/>
              </a:ext>
            </a:extLst>
          </p:cNvPr>
          <p:cNvSpPr/>
          <p:nvPr/>
        </p:nvSpPr>
        <p:spPr>
          <a:xfrm rot="205243">
            <a:off x="2804316" y="2498754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3" name="Oval 68">
            <a:extLst>
              <a:ext uri="{FF2B5EF4-FFF2-40B4-BE49-F238E27FC236}">
                <a16:creationId xmlns:a16="http://schemas.microsoft.com/office/drawing/2014/main" id="{766CC40C-9E8D-47F9-82E7-A866F99BAD39}"/>
              </a:ext>
            </a:extLst>
          </p:cNvPr>
          <p:cNvSpPr/>
          <p:nvPr/>
        </p:nvSpPr>
        <p:spPr>
          <a:xfrm rot="285145" flipV="1">
            <a:off x="2809237" y="3878950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4" name="Oval 68">
            <a:extLst>
              <a:ext uri="{FF2B5EF4-FFF2-40B4-BE49-F238E27FC236}">
                <a16:creationId xmlns:a16="http://schemas.microsoft.com/office/drawing/2014/main" id="{986A1FD3-AD97-4363-A432-864BBCD0BDE0}"/>
              </a:ext>
            </a:extLst>
          </p:cNvPr>
          <p:cNvSpPr/>
          <p:nvPr/>
        </p:nvSpPr>
        <p:spPr>
          <a:xfrm rot="3052891" flipH="1">
            <a:off x="1710966" y="1960650"/>
            <a:ext cx="859386" cy="826071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Oval 68">
            <a:extLst>
              <a:ext uri="{FF2B5EF4-FFF2-40B4-BE49-F238E27FC236}">
                <a16:creationId xmlns:a16="http://schemas.microsoft.com/office/drawing/2014/main" id="{D0EBC916-E948-48DE-828F-FDCF22F67A1B}"/>
              </a:ext>
            </a:extLst>
          </p:cNvPr>
          <p:cNvSpPr/>
          <p:nvPr/>
        </p:nvSpPr>
        <p:spPr>
          <a:xfrm rot="21302571" flipH="1">
            <a:off x="387058" y="2581776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6" name="Oval 68">
            <a:extLst>
              <a:ext uri="{FF2B5EF4-FFF2-40B4-BE49-F238E27FC236}">
                <a16:creationId xmlns:a16="http://schemas.microsoft.com/office/drawing/2014/main" id="{4EF007FC-2DC0-4995-9CFD-A7A13C2D9D6F}"/>
              </a:ext>
            </a:extLst>
          </p:cNvPr>
          <p:cNvSpPr/>
          <p:nvPr/>
        </p:nvSpPr>
        <p:spPr>
          <a:xfrm rot="726905" flipH="1" flipV="1">
            <a:off x="426201" y="3932125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27" name="Graphic 21">
            <a:extLst>
              <a:ext uri="{FF2B5EF4-FFF2-40B4-BE49-F238E27FC236}">
                <a16:creationId xmlns:a16="http://schemas.microsoft.com/office/drawing/2014/main" id="{89488A22-529E-44D6-9A32-45B24C565B3D}"/>
              </a:ext>
            </a:extLst>
          </p:cNvPr>
          <p:cNvGrpSpPr/>
          <p:nvPr/>
        </p:nvGrpSpPr>
        <p:grpSpPr>
          <a:xfrm>
            <a:off x="2252206" y="4375825"/>
            <a:ext cx="1132898" cy="1837659"/>
            <a:chOff x="4170900" y="0"/>
            <a:chExt cx="3835079" cy="6857067"/>
          </a:xfrm>
        </p:grpSpPr>
        <p:sp>
          <p:nvSpPr>
            <p:cNvPr id="28" name="Freeform: Shape 23">
              <a:extLst>
                <a:ext uri="{FF2B5EF4-FFF2-40B4-BE49-F238E27FC236}">
                  <a16:creationId xmlns:a16="http://schemas.microsoft.com/office/drawing/2014/main" id="{479FF73B-CC3B-4907-B0FE-7A3178930AE5}"/>
                </a:ext>
              </a:extLst>
            </p:cNvPr>
            <p:cNvSpPr/>
            <p:nvPr/>
          </p:nvSpPr>
          <p:spPr>
            <a:xfrm>
              <a:off x="4170900" y="0"/>
              <a:ext cx="3835079" cy="6857067"/>
            </a:xfrm>
            <a:custGeom>
              <a:avLst/>
              <a:gdLst>
                <a:gd name="connsiteX0" fmla="*/ 1859688 w 3816220"/>
                <a:gd name="connsiteY0" fmla="*/ 0 h 6848669"/>
                <a:gd name="connsiteX1" fmla="*/ 2719037 w 3816220"/>
                <a:gd name="connsiteY1" fmla="*/ 937727 h 6848669"/>
                <a:gd name="connsiteX2" fmla="*/ 3404837 w 3816220"/>
                <a:gd name="connsiteY2" fmla="*/ 2455817 h 6848669"/>
                <a:gd name="connsiteX3" fmla="*/ 3397373 w 3816220"/>
                <a:gd name="connsiteY3" fmla="*/ 4784738 h 6848669"/>
                <a:gd name="connsiteX4" fmla="*/ 3818184 w 3816220"/>
                <a:gd name="connsiteY4" fmla="*/ 6857067 h 6848669"/>
                <a:gd name="connsiteX5" fmla="*/ 1609628 w 3816220"/>
                <a:gd name="connsiteY5" fmla="*/ 6857067 h 6848669"/>
                <a:gd name="connsiteX6" fmla="*/ 1469669 w 3816220"/>
                <a:gd name="connsiteY6" fmla="*/ 6241247 h 6848669"/>
                <a:gd name="connsiteX7" fmla="*/ 555269 w 3816220"/>
                <a:gd name="connsiteY7" fmla="*/ 4011230 h 6848669"/>
                <a:gd name="connsiteX8" fmla="*/ 316405 w 3816220"/>
                <a:gd name="connsiteY8" fmla="*/ 2427826 h 6848669"/>
                <a:gd name="connsiteX9" fmla="*/ 255756 w 3816220"/>
                <a:gd name="connsiteY9" fmla="*/ 1045029 h 6848669"/>
                <a:gd name="connsiteX10" fmla="*/ 1686139 w 3816220"/>
                <a:gd name="connsiteY10" fmla="*/ 2580848 h 6848669"/>
                <a:gd name="connsiteX11" fmla="*/ 1859688 w 3816220"/>
                <a:gd name="connsiteY11" fmla="*/ 0 h 6848669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69 w 3818183"/>
                <a:gd name="connsiteY7" fmla="*/ 4011230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70 w 3818183"/>
                <a:gd name="connsiteY7" fmla="*/ 4152778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79877 w 3835079"/>
                <a:gd name="connsiteY10" fmla="*/ 1844225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35079" h="6857067">
                  <a:moveTo>
                    <a:pt x="1876584" y="0"/>
                  </a:moveTo>
                  <a:cubicBezTo>
                    <a:pt x="2380437" y="78377"/>
                    <a:pt x="2558652" y="523447"/>
                    <a:pt x="2735933" y="937727"/>
                  </a:cubicBezTo>
                  <a:cubicBezTo>
                    <a:pt x="2956136" y="1453709"/>
                    <a:pt x="3344289" y="1891315"/>
                    <a:pt x="3421733" y="2455817"/>
                  </a:cubicBezTo>
                  <a:cubicBezTo>
                    <a:pt x="3527169" y="3221860"/>
                    <a:pt x="3383478" y="4014030"/>
                    <a:pt x="3414269" y="4784738"/>
                  </a:cubicBezTo>
                  <a:cubicBezTo>
                    <a:pt x="3443194" y="5498530"/>
                    <a:pt x="3721246" y="6157271"/>
                    <a:pt x="3835080" y="6857067"/>
                  </a:cubicBezTo>
                  <a:lnTo>
                    <a:pt x="1626524" y="6857067"/>
                  </a:lnTo>
                  <a:cubicBezTo>
                    <a:pt x="1579871" y="6623802"/>
                    <a:pt x="1662291" y="6691962"/>
                    <a:pt x="1486565" y="6241247"/>
                  </a:cubicBezTo>
                  <a:cubicBezTo>
                    <a:pt x="1310839" y="5790532"/>
                    <a:pt x="535776" y="4930019"/>
                    <a:pt x="572166" y="4152778"/>
                  </a:cubicBezTo>
                  <a:cubicBezTo>
                    <a:pt x="599224" y="3570548"/>
                    <a:pt x="661157" y="3044425"/>
                    <a:pt x="333301" y="2427826"/>
                  </a:cubicBezTo>
                  <a:cubicBezTo>
                    <a:pt x="160822" y="2079489"/>
                    <a:pt x="-287185" y="1240971"/>
                    <a:pt x="272652" y="1045029"/>
                  </a:cubicBezTo>
                  <a:cubicBezTo>
                    <a:pt x="811062" y="816322"/>
                    <a:pt x="1111150" y="1517480"/>
                    <a:pt x="1349547" y="1773450"/>
                  </a:cubicBezTo>
                  <a:cubicBezTo>
                    <a:pt x="1587944" y="2029420"/>
                    <a:pt x="1620251" y="2888219"/>
                    <a:pt x="1703035" y="2580848"/>
                  </a:cubicBezTo>
                  <a:cubicBezTo>
                    <a:pt x="2060397" y="1828800"/>
                    <a:pt x="1874718" y="807098"/>
                    <a:pt x="1876584" y="0"/>
                  </a:cubicBezTo>
                  <a:close/>
                </a:path>
              </a:pathLst>
            </a:custGeom>
            <a:solidFill>
              <a:srgbClr val="D9D9D9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4">
              <a:extLst>
                <a:ext uri="{FF2B5EF4-FFF2-40B4-BE49-F238E27FC236}">
                  <a16:creationId xmlns:a16="http://schemas.microsoft.com/office/drawing/2014/main" id="{4C8DB738-1A4F-41E2-9C47-8C33B5DA8476}"/>
                </a:ext>
              </a:extLst>
            </p:cNvPr>
            <p:cNvSpPr/>
            <p:nvPr/>
          </p:nvSpPr>
          <p:spPr>
            <a:xfrm>
              <a:off x="4430993" y="974000"/>
              <a:ext cx="846423" cy="721829"/>
            </a:xfrm>
            <a:custGeom>
              <a:avLst/>
              <a:gdLst>
                <a:gd name="connsiteX0" fmla="*/ 201811 w 867746"/>
                <a:gd name="connsiteY0" fmla="*/ 15957 h 662473"/>
                <a:gd name="connsiteX1" fmla="*/ 876414 w 867746"/>
                <a:gd name="connsiteY1" fmla="*/ 373320 h 662473"/>
                <a:gd name="connsiteX2" fmla="*/ 105705 w 867746"/>
                <a:gd name="connsiteY2" fmla="*/ 664435 h 662473"/>
                <a:gd name="connsiteX3" fmla="*/ 201811 w 867746"/>
                <a:gd name="connsiteY3" fmla="*/ 15957 h 662473"/>
                <a:gd name="connsiteX0" fmla="*/ 288539 w 841815"/>
                <a:gd name="connsiteY0" fmla="*/ 17995 h 626033"/>
                <a:gd name="connsiteX1" fmla="*/ 841815 w 841815"/>
                <a:gd name="connsiteY1" fmla="*/ 334917 h 626033"/>
                <a:gd name="connsiteX2" fmla="*/ 71106 w 841815"/>
                <a:gd name="connsiteY2" fmla="*/ 626032 h 626033"/>
                <a:gd name="connsiteX3" fmla="*/ 288539 w 841815"/>
                <a:gd name="connsiteY3" fmla="*/ 17995 h 626033"/>
                <a:gd name="connsiteX0" fmla="*/ 288539 w 922701"/>
                <a:gd name="connsiteY0" fmla="*/ 17995 h 626033"/>
                <a:gd name="connsiteX1" fmla="*/ 922701 w 922701"/>
                <a:gd name="connsiteY1" fmla="*/ 334918 h 626033"/>
                <a:gd name="connsiteX2" fmla="*/ 71106 w 922701"/>
                <a:gd name="connsiteY2" fmla="*/ 626032 h 626033"/>
                <a:gd name="connsiteX3" fmla="*/ 288539 w 922701"/>
                <a:gd name="connsiteY3" fmla="*/ 17995 h 626033"/>
                <a:gd name="connsiteX0" fmla="*/ 329797 w 913407"/>
                <a:gd name="connsiteY0" fmla="*/ 14324 h 703246"/>
                <a:gd name="connsiteX1" fmla="*/ 913407 w 913407"/>
                <a:gd name="connsiteY1" fmla="*/ 412131 h 703246"/>
                <a:gd name="connsiteX2" fmla="*/ 61812 w 913407"/>
                <a:gd name="connsiteY2" fmla="*/ 703245 h 703246"/>
                <a:gd name="connsiteX3" fmla="*/ 329797 w 913407"/>
                <a:gd name="connsiteY3" fmla="*/ 14324 h 703246"/>
                <a:gd name="connsiteX0" fmla="*/ 201810 w 785420"/>
                <a:gd name="connsiteY0" fmla="*/ 14324 h 662804"/>
                <a:gd name="connsiteX1" fmla="*/ 785420 w 785420"/>
                <a:gd name="connsiteY1" fmla="*/ 412131 h 662804"/>
                <a:gd name="connsiteX2" fmla="*/ 105706 w 785420"/>
                <a:gd name="connsiteY2" fmla="*/ 662804 h 662804"/>
                <a:gd name="connsiteX3" fmla="*/ 201810 w 785420"/>
                <a:gd name="connsiteY3" fmla="*/ 14324 h 662804"/>
                <a:gd name="connsiteX0" fmla="*/ 167496 w 751106"/>
                <a:gd name="connsiteY0" fmla="*/ 14324 h 672912"/>
                <a:gd name="connsiteX1" fmla="*/ 751106 w 751106"/>
                <a:gd name="connsiteY1" fmla="*/ 412131 h 672912"/>
                <a:gd name="connsiteX2" fmla="*/ 132056 w 751106"/>
                <a:gd name="connsiteY2" fmla="*/ 672912 h 672912"/>
                <a:gd name="connsiteX3" fmla="*/ 167496 w 751106"/>
                <a:gd name="connsiteY3" fmla="*/ 14324 h 672912"/>
                <a:gd name="connsiteX0" fmla="*/ 132271 w 796768"/>
                <a:gd name="connsiteY0" fmla="*/ 12987 h 712016"/>
                <a:gd name="connsiteX1" fmla="*/ 796768 w 796768"/>
                <a:gd name="connsiteY1" fmla="*/ 451235 h 712016"/>
                <a:gd name="connsiteX2" fmla="*/ 177718 w 796768"/>
                <a:gd name="connsiteY2" fmla="*/ 712016 h 712016"/>
                <a:gd name="connsiteX3" fmla="*/ 132271 w 796768"/>
                <a:gd name="connsiteY3" fmla="*/ 12987 h 712016"/>
                <a:gd name="connsiteX0" fmla="*/ 152924 w 766868"/>
                <a:gd name="connsiteY0" fmla="*/ 12135 h 741494"/>
                <a:gd name="connsiteX1" fmla="*/ 766868 w 766868"/>
                <a:gd name="connsiteY1" fmla="*/ 480713 h 741494"/>
                <a:gd name="connsiteX2" fmla="*/ 147818 w 766868"/>
                <a:gd name="connsiteY2" fmla="*/ 741494 h 741494"/>
                <a:gd name="connsiteX3" fmla="*/ 152924 w 766868"/>
                <a:gd name="connsiteY3" fmla="*/ 12135 h 741494"/>
                <a:gd name="connsiteX0" fmla="*/ 172736 w 786680"/>
                <a:gd name="connsiteY0" fmla="*/ 12135 h 741494"/>
                <a:gd name="connsiteX1" fmla="*/ 786680 w 786680"/>
                <a:gd name="connsiteY1" fmla="*/ 480713 h 741494"/>
                <a:gd name="connsiteX2" fmla="*/ 127187 w 786680"/>
                <a:gd name="connsiteY2" fmla="*/ 741494 h 741494"/>
                <a:gd name="connsiteX3" fmla="*/ 172736 w 786680"/>
                <a:gd name="connsiteY3" fmla="*/ 12135 h 741494"/>
                <a:gd name="connsiteX0" fmla="*/ 148439 w 812936"/>
                <a:gd name="connsiteY0" fmla="*/ 12690 h 721827"/>
                <a:gd name="connsiteX1" fmla="*/ 812936 w 812936"/>
                <a:gd name="connsiteY1" fmla="*/ 461046 h 721827"/>
                <a:gd name="connsiteX2" fmla="*/ 153443 w 812936"/>
                <a:gd name="connsiteY2" fmla="*/ 721827 h 721827"/>
                <a:gd name="connsiteX3" fmla="*/ 148439 w 812936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422" h="721827">
                  <a:moveTo>
                    <a:pt x="181925" y="12690"/>
                  </a:moveTo>
                  <a:cubicBezTo>
                    <a:pt x="568699" y="-73151"/>
                    <a:pt x="767112" y="298693"/>
                    <a:pt x="846422" y="461046"/>
                  </a:cubicBezTo>
                  <a:cubicBezTo>
                    <a:pt x="676940" y="439722"/>
                    <a:pt x="430013" y="516522"/>
                    <a:pt x="186930" y="721827"/>
                  </a:cubicBezTo>
                  <a:cubicBezTo>
                    <a:pt x="18046" y="360732"/>
                    <a:pt x="-129423" y="90762"/>
                    <a:pt x="181925" y="12690"/>
                  </a:cubicBezTo>
                  <a:close/>
                </a:path>
              </a:pathLst>
            </a:custGeom>
            <a:solidFill>
              <a:srgbClr val="BFBFBF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Marcador de Posição do Texto 1">
            <a:extLst>
              <a:ext uri="{FF2B5EF4-FFF2-40B4-BE49-F238E27FC236}">
                <a16:creationId xmlns:a16="http://schemas.microsoft.com/office/drawing/2014/main" id="{046071D5-B8A2-4667-A6F3-6597C98BCAE5}"/>
              </a:ext>
            </a:extLst>
          </p:cNvPr>
          <p:cNvSpPr txBox="1">
            <a:spLocks/>
          </p:cNvSpPr>
          <p:nvPr/>
        </p:nvSpPr>
        <p:spPr>
          <a:xfrm>
            <a:off x="1555934" y="4045984"/>
            <a:ext cx="1294947" cy="568243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ManyGiftsUK</a:t>
            </a:r>
            <a:endParaRPr lang="pt-PT" sz="11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34" name="Trapezoid 13">
            <a:extLst>
              <a:ext uri="{FF2B5EF4-FFF2-40B4-BE49-F238E27FC236}">
                <a16:creationId xmlns:a16="http://schemas.microsoft.com/office/drawing/2014/main" id="{E732F852-37B4-494E-B7C4-5C0CF2C3916A}"/>
              </a:ext>
            </a:extLst>
          </p:cNvPr>
          <p:cNvSpPr/>
          <p:nvPr/>
        </p:nvSpPr>
        <p:spPr>
          <a:xfrm>
            <a:off x="525741" y="2727469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9B26E8D5-70FB-4346-9864-AA37C154DD66}"/>
              </a:ext>
            </a:extLst>
          </p:cNvPr>
          <p:cNvSpPr/>
          <p:nvPr/>
        </p:nvSpPr>
        <p:spPr>
          <a:xfrm>
            <a:off x="3211496" y="4019637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F3ADDF1E-93FB-4BA9-9F47-2901A944256E}"/>
              </a:ext>
            </a:extLst>
          </p:cNvPr>
          <p:cNvSpPr/>
          <p:nvPr/>
        </p:nvSpPr>
        <p:spPr>
          <a:xfrm>
            <a:off x="509289" y="4045984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3157A127-06FD-4B16-8DD8-F572C2FE0EEF}"/>
              </a:ext>
            </a:extLst>
          </p:cNvPr>
          <p:cNvSpPr/>
          <p:nvPr/>
        </p:nvSpPr>
        <p:spPr>
          <a:xfrm>
            <a:off x="3090993" y="266992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5247C88-A4C6-410B-A578-6B0DFADF3C9F}"/>
              </a:ext>
            </a:extLst>
          </p:cNvPr>
          <p:cNvSpPr/>
          <p:nvPr/>
        </p:nvSpPr>
        <p:spPr>
          <a:xfrm>
            <a:off x="1818265" y="2010894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2BA811CE-1169-40F7-8654-9B20D616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82962"/>
            <a:ext cx="1247857" cy="1247857"/>
          </a:xfrm>
          <a:prstGeom prst="rect">
            <a:avLst/>
          </a:prstGeom>
        </p:spPr>
      </p:pic>
      <p:sp>
        <p:nvSpPr>
          <p:cNvPr id="39" name="Marcador de Posição do Texto 1">
            <a:extLst>
              <a:ext uri="{FF2B5EF4-FFF2-40B4-BE49-F238E27FC236}">
                <a16:creationId xmlns:a16="http://schemas.microsoft.com/office/drawing/2014/main" id="{7100198A-2DE5-4C22-AF49-E9DC82B5B7E3}"/>
              </a:ext>
            </a:extLst>
          </p:cNvPr>
          <p:cNvSpPr txBox="1">
            <a:spLocks/>
          </p:cNvSpPr>
          <p:nvPr/>
        </p:nvSpPr>
        <p:spPr>
          <a:xfrm>
            <a:off x="6348663" y="3510200"/>
            <a:ext cx="3343742" cy="53578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SUCESS CRITERIA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FF5756-A627-4102-B0D7-3735ECDC022C}"/>
              </a:ext>
            </a:extLst>
          </p:cNvPr>
          <p:cNvGrpSpPr/>
          <p:nvPr/>
        </p:nvGrpSpPr>
        <p:grpSpPr>
          <a:xfrm>
            <a:off x="5684641" y="1751941"/>
            <a:ext cx="5021256" cy="1985159"/>
            <a:chOff x="5252115" y="2344946"/>
            <a:chExt cx="5021256" cy="1985159"/>
          </a:xfrm>
        </p:grpSpPr>
        <p:sp>
          <p:nvSpPr>
            <p:cNvPr id="46" name="CaixaDeTexto 5">
              <a:extLst>
                <a:ext uri="{FF2B5EF4-FFF2-40B4-BE49-F238E27FC236}">
                  <a16:creationId xmlns:a16="http://schemas.microsoft.com/office/drawing/2014/main" id="{4340F363-BD96-4457-B0CE-23BD00A34D40}"/>
                </a:ext>
              </a:extLst>
            </p:cNvPr>
            <p:cNvSpPr txBox="1"/>
            <p:nvPr/>
          </p:nvSpPr>
          <p:spPr>
            <a:xfrm>
              <a:off x="5539446" y="2344946"/>
              <a:ext cx="4733925" cy="19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 a recommender system.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Aft>
                  <a:spcPts val="600"/>
                </a:spcAft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Cold star problem: offer relevant products to new customers.</a:t>
              </a: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pt-PT" dirty="0"/>
            </a:p>
          </p:txBody>
        </p:sp>
        <p:grpSp>
          <p:nvGrpSpPr>
            <p:cNvPr id="47" name="Group 269">
              <a:extLst>
                <a:ext uri="{FF2B5EF4-FFF2-40B4-BE49-F238E27FC236}">
                  <a16:creationId xmlns:a16="http://schemas.microsoft.com/office/drawing/2014/main" id="{E7695EE5-E44F-4F64-AD5F-F4851CA49890}"/>
                </a:ext>
              </a:extLst>
            </p:cNvPr>
            <p:cNvGrpSpPr/>
            <p:nvPr/>
          </p:nvGrpSpPr>
          <p:grpSpPr>
            <a:xfrm>
              <a:off x="5252115" y="2406058"/>
              <a:ext cx="287331" cy="267883"/>
              <a:chOff x="1481943" y="1694572"/>
              <a:chExt cx="3165229" cy="2803300"/>
            </a:xfrm>
          </p:grpSpPr>
          <p:sp>
            <p:nvSpPr>
              <p:cNvPr id="48" name="Rectangle 270">
                <a:extLst>
                  <a:ext uri="{FF2B5EF4-FFF2-40B4-BE49-F238E27FC236}">
                    <a16:creationId xmlns:a16="http://schemas.microsoft.com/office/drawing/2014/main" id="{78ECB8A7-1DC0-40AE-9835-9D93139D7C0B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Freeform: Shape 271">
                <a:extLst>
                  <a:ext uri="{FF2B5EF4-FFF2-40B4-BE49-F238E27FC236}">
                    <a16:creationId xmlns:a16="http://schemas.microsoft.com/office/drawing/2014/main" id="{D0514CC0-8D6B-4B5F-B1EF-24031395BA01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0" name="Group 269">
              <a:extLst>
                <a:ext uri="{FF2B5EF4-FFF2-40B4-BE49-F238E27FC236}">
                  <a16:creationId xmlns:a16="http://schemas.microsoft.com/office/drawing/2014/main" id="{10366BBD-D050-4A15-B3AE-80E894649145}"/>
                </a:ext>
              </a:extLst>
            </p:cNvPr>
            <p:cNvGrpSpPr/>
            <p:nvPr/>
          </p:nvGrpSpPr>
          <p:grpSpPr>
            <a:xfrm>
              <a:off x="5252115" y="3395943"/>
              <a:ext cx="287331" cy="267883"/>
              <a:chOff x="1481943" y="1694572"/>
              <a:chExt cx="3165229" cy="2803300"/>
            </a:xfrm>
          </p:grpSpPr>
          <p:sp>
            <p:nvSpPr>
              <p:cNvPr id="51" name="Rectangle 270">
                <a:extLst>
                  <a:ext uri="{FF2B5EF4-FFF2-40B4-BE49-F238E27FC236}">
                    <a16:creationId xmlns:a16="http://schemas.microsoft.com/office/drawing/2014/main" id="{0D41D70E-774B-46C3-9F9C-1164D9A2B820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eform: Shape 271">
                <a:extLst>
                  <a:ext uri="{FF2B5EF4-FFF2-40B4-BE49-F238E27FC236}">
                    <a16:creationId xmlns:a16="http://schemas.microsoft.com/office/drawing/2014/main" id="{FB20D14D-9000-4D9C-8A0E-81D677B0935A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10EB28-7DCB-49E9-8739-FB00571B7F99}"/>
              </a:ext>
            </a:extLst>
          </p:cNvPr>
          <p:cNvGrpSpPr/>
          <p:nvPr/>
        </p:nvGrpSpPr>
        <p:grpSpPr>
          <a:xfrm>
            <a:off x="5684641" y="4123890"/>
            <a:ext cx="5021256" cy="1708160"/>
            <a:chOff x="5252115" y="2344946"/>
            <a:chExt cx="5021256" cy="1708160"/>
          </a:xfrm>
        </p:grpSpPr>
        <p:sp>
          <p:nvSpPr>
            <p:cNvPr id="62" name="CaixaDeTexto 5">
              <a:extLst>
                <a:ext uri="{FF2B5EF4-FFF2-40B4-BE49-F238E27FC236}">
                  <a16:creationId xmlns:a16="http://schemas.microsoft.com/office/drawing/2014/main" id="{3E8BE123-4D60-40B2-8A7A-8ADF4D72634E}"/>
                </a:ext>
              </a:extLst>
            </p:cNvPr>
            <p:cNvSpPr txBox="1"/>
            <p:nvPr/>
          </p:nvSpPr>
          <p:spPr>
            <a:xfrm>
              <a:off x="5539446" y="2344946"/>
              <a:ext cx="4733925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Increase on sales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Aft>
                  <a:spcPts val="600"/>
                </a:spcAft>
              </a:pPr>
              <a:r>
                <a:rPr lang="pt-BR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Higher</a:t>
              </a:r>
              <a:r>
                <a: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customer </a:t>
              </a:r>
              <a:r>
                <a:rPr lang="pt-BR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satisfaction</a:t>
              </a: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pt-PT" dirty="0"/>
            </a:p>
          </p:txBody>
        </p:sp>
        <p:grpSp>
          <p:nvGrpSpPr>
            <p:cNvPr id="63" name="Group 269">
              <a:extLst>
                <a:ext uri="{FF2B5EF4-FFF2-40B4-BE49-F238E27FC236}">
                  <a16:creationId xmlns:a16="http://schemas.microsoft.com/office/drawing/2014/main" id="{D9A8DBA6-09BB-4C87-9327-2A9801094F60}"/>
                </a:ext>
              </a:extLst>
            </p:cNvPr>
            <p:cNvGrpSpPr/>
            <p:nvPr/>
          </p:nvGrpSpPr>
          <p:grpSpPr>
            <a:xfrm>
              <a:off x="5252115" y="2406058"/>
              <a:ext cx="287331" cy="267883"/>
              <a:chOff x="1481943" y="1694572"/>
              <a:chExt cx="3165229" cy="2803300"/>
            </a:xfrm>
          </p:grpSpPr>
          <p:sp>
            <p:nvSpPr>
              <p:cNvPr id="67" name="Rectangle 270">
                <a:extLst>
                  <a:ext uri="{FF2B5EF4-FFF2-40B4-BE49-F238E27FC236}">
                    <a16:creationId xmlns:a16="http://schemas.microsoft.com/office/drawing/2014/main" id="{9E6975D8-BA4A-4266-8990-1EE822312DCB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71">
                <a:extLst>
                  <a:ext uri="{FF2B5EF4-FFF2-40B4-BE49-F238E27FC236}">
                    <a16:creationId xmlns:a16="http://schemas.microsoft.com/office/drawing/2014/main" id="{16552474-72CB-4DA4-8065-C7A062EBE2B2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4" name="Group 269">
              <a:extLst>
                <a:ext uri="{FF2B5EF4-FFF2-40B4-BE49-F238E27FC236}">
                  <a16:creationId xmlns:a16="http://schemas.microsoft.com/office/drawing/2014/main" id="{4C4E87D8-49AD-4311-8782-7A27B290B28F}"/>
                </a:ext>
              </a:extLst>
            </p:cNvPr>
            <p:cNvGrpSpPr/>
            <p:nvPr/>
          </p:nvGrpSpPr>
          <p:grpSpPr>
            <a:xfrm>
              <a:off x="5252115" y="3395943"/>
              <a:ext cx="287331" cy="267883"/>
              <a:chOff x="1481943" y="1694572"/>
              <a:chExt cx="3165229" cy="2803300"/>
            </a:xfrm>
          </p:grpSpPr>
          <p:sp>
            <p:nvSpPr>
              <p:cNvPr id="65" name="Rectangle 270">
                <a:extLst>
                  <a:ext uri="{FF2B5EF4-FFF2-40B4-BE49-F238E27FC236}">
                    <a16:creationId xmlns:a16="http://schemas.microsoft.com/office/drawing/2014/main" id="{6FC3EB45-B2FD-41CD-8145-8B12F424A632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: Shape 271">
                <a:extLst>
                  <a:ext uri="{FF2B5EF4-FFF2-40B4-BE49-F238E27FC236}">
                    <a16:creationId xmlns:a16="http://schemas.microsoft.com/office/drawing/2014/main" id="{9E99563F-081E-4231-8985-55A25C726A76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707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1D9E90E-C889-4E79-B4CB-A165B09FB779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KEY FINDINGS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E9B67F9-BA8A-4403-91AC-800BD3780AAC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BE3378-BEF3-4B40-8095-067A23F88E88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13FA238-4E80-4523-9A53-13F1CD0D5499}"/>
              </a:ext>
            </a:extLst>
          </p:cNvPr>
          <p:cNvSpPr txBox="1"/>
          <p:nvPr/>
        </p:nvSpPr>
        <p:spPr>
          <a:xfrm>
            <a:off x="875145" y="4984478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EAA705-8A10-4D6E-828C-32A1E737DD0D}"/>
              </a:ext>
            </a:extLst>
          </p:cNvPr>
          <p:cNvGrpSpPr/>
          <p:nvPr/>
        </p:nvGrpSpPr>
        <p:grpSpPr>
          <a:xfrm>
            <a:off x="432964" y="1260225"/>
            <a:ext cx="5076774" cy="2339102"/>
            <a:chOff x="432964" y="1327353"/>
            <a:chExt cx="5076774" cy="2339102"/>
          </a:xfrm>
        </p:grpSpPr>
        <p:grpSp>
          <p:nvGrpSpPr>
            <p:cNvPr id="5" name="Group 269">
              <a:extLst>
                <a:ext uri="{FF2B5EF4-FFF2-40B4-BE49-F238E27FC236}">
                  <a16:creationId xmlns:a16="http://schemas.microsoft.com/office/drawing/2014/main" id="{3D7DED0A-42DF-411F-A73C-D479E3436D1E}"/>
                </a:ext>
              </a:extLst>
            </p:cNvPr>
            <p:cNvGrpSpPr/>
            <p:nvPr/>
          </p:nvGrpSpPr>
          <p:grpSpPr>
            <a:xfrm>
              <a:off x="432964" y="1382719"/>
              <a:ext cx="287331" cy="267883"/>
              <a:chOff x="1481943" y="1694572"/>
              <a:chExt cx="3165229" cy="2803300"/>
            </a:xfrm>
          </p:grpSpPr>
          <p:sp>
            <p:nvSpPr>
              <p:cNvPr id="6" name="Rectangle 270">
                <a:extLst>
                  <a:ext uri="{FF2B5EF4-FFF2-40B4-BE49-F238E27FC236}">
                    <a16:creationId xmlns:a16="http://schemas.microsoft.com/office/drawing/2014/main" id="{E2F5E215-318F-4793-89C0-4A5953AB2021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271">
                <a:extLst>
                  <a:ext uri="{FF2B5EF4-FFF2-40B4-BE49-F238E27FC236}">
                    <a16:creationId xmlns:a16="http://schemas.microsoft.com/office/drawing/2014/main" id="{929FACA9-C6FB-4441-B433-14A3F9E1B478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269">
              <a:extLst>
                <a:ext uri="{FF2B5EF4-FFF2-40B4-BE49-F238E27FC236}">
                  <a16:creationId xmlns:a16="http://schemas.microsoft.com/office/drawing/2014/main" id="{8DB35F9C-2C3B-4187-A8D3-29F73F3170D5}"/>
                </a:ext>
              </a:extLst>
            </p:cNvPr>
            <p:cNvGrpSpPr/>
            <p:nvPr/>
          </p:nvGrpSpPr>
          <p:grpSpPr>
            <a:xfrm>
              <a:off x="432964" y="2321109"/>
              <a:ext cx="287331" cy="267883"/>
              <a:chOff x="1481943" y="1694572"/>
              <a:chExt cx="3165229" cy="2803300"/>
            </a:xfrm>
          </p:grpSpPr>
          <p:sp>
            <p:nvSpPr>
              <p:cNvPr id="9" name="Rectangle 270">
                <a:extLst>
                  <a:ext uri="{FF2B5EF4-FFF2-40B4-BE49-F238E27FC236}">
                    <a16:creationId xmlns:a16="http://schemas.microsoft.com/office/drawing/2014/main" id="{90E41428-8C40-4269-AD38-66A77E472886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1">
                <a:extLst>
                  <a:ext uri="{FF2B5EF4-FFF2-40B4-BE49-F238E27FC236}">
                    <a16:creationId xmlns:a16="http://schemas.microsoft.com/office/drawing/2014/main" id="{151B3FF9-74E5-4BED-A161-43B5E1997ACE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7" name="Group 269">
              <a:extLst>
                <a:ext uri="{FF2B5EF4-FFF2-40B4-BE49-F238E27FC236}">
                  <a16:creationId xmlns:a16="http://schemas.microsoft.com/office/drawing/2014/main" id="{D002A8E1-65A9-4374-ACDF-058B6818AD0F}"/>
                </a:ext>
              </a:extLst>
            </p:cNvPr>
            <p:cNvGrpSpPr/>
            <p:nvPr/>
          </p:nvGrpSpPr>
          <p:grpSpPr>
            <a:xfrm>
              <a:off x="432964" y="3121846"/>
              <a:ext cx="287331" cy="267883"/>
              <a:chOff x="1481943" y="1694572"/>
              <a:chExt cx="3165229" cy="2803300"/>
            </a:xfrm>
          </p:grpSpPr>
          <p:sp>
            <p:nvSpPr>
              <p:cNvPr id="18" name="Rectangle 270">
                <a:extLst>
                  <a:ext uri="{FF2B5EF4-FFF2-40B4-BE49-F238E27FC236}">
                    <a16:creationId xmlns:a16="http://schemas.microsoft.com/office/drawing/2014/main" id="{BE05D00A-C020-4106-8C3D-C365D37B23A5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71">
                <a:extLst>
                  <a:ext uri="{FF2B5EF4-FFF2-40B4-BE49-F238E27FC236}">
                    <a16:creationId xmlns:a16="http://schemas.microsoft.com/office/drawing/2014/main" id="{503CA152-941B-45E2-B20F-88857FA52D9A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4E5CBF8C-4D67-4F07-B8F5-FB20AA0B92AF}"/>
                </a:ext>
              </a:extLst>
            </p:cNvPr>
            <p:cNvSpPr txBox="1"/>
            <p:nvPr/>
          </p:nvSpPr>
          <p:spPr>
            <a:xfrm>
              <a:off x="956441" y="1327353"/>
              <a:ext cx="4553297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period is most selling is from September-November</a:t>
              </a:r>
            </a:p>
            <a:p>
              <a:pPr lvl="0" algn="just">
                <a:spcBef>
                  <a:spcPts val="600"/>
                </a:spcBef>
              </a:pP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UK represents more than 80% of sales volume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Most customers buy only one order and few of them bought more than 15 times. </a:t>
              </a:r>
            </a:p>
          </p:txBody>
        </p:sp>
      </p:grpSp>
      <p:pic>
        <p:nvPicPr>
          <p:cNvPr id="38" name="Imagem 37">
            <a:extLst>
              <a:ext uri="{FF2B5EF4-FFF2-40B4-BE49-F238E27FC236}">
                <a16:creationId xmlns:a16="http://schemas.microsoft.com/office/drawing/2014/main" id="{FB928406-A502-497E-AE36-0286E853B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33" y="4051816"/>
            <a:ext cx="3596605" cy="25885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F8450F-4D23-4C6C-93D1-0C88FC4BD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039" y="4052481"/>
            <a:ext cx="2574828" cy="2588597"/>
          </a:xfrm>
          <a:prstGeom prst="rect">
            <a:avLst/>
          </a:prstGeo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058FFE16-6001-4A77-A200-C63BE5BDB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93" y="966952"/>
            <a:ext cx="4846841" cy="25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5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1CC428E-B527-4A42-82DA-C3F594D109E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P</a:t>
            </a: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ROJECT PLAN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9E7C1E3-B9AE-4955-B80E-4DB6E5F905A0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5D9B93-31A3-4317-9655-968FDF468FDF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C78533-6300-4086-BF59-CEADBEC70F42}"/>
              </a:ext>
            </a:extLst>
          </p:cNvPr>
          <p:cNvGrpSpPr/>
          <p:nvPr/>
        </p:nvGrpSpPr>
        <p:grpSpPr>
          <a:xfrm>
            <a:off x="471284" y="1126647"/>
            <a:ext cx="5761679" cy="4308872"/>
            <a:chOff x="596532" y="1079201"/>
            <a:chExt cx="5761679" cy="4308872"/>
          </a:xfrm>
        </p:grpSpPr>
        <p:grpSp>
          <p:nvGrpSpPr>
            <p:cNvPr id="5" name="Group 269">
              <a:extLst>
                <a:ext uri="{FF2B5EF4-FFF2-40B4-BE49-F238E27FC236}">
                  <a16:creationId xmlns:a16="http://schemas.microsoft.com/office/drawing/2014/main" id="{EE8232C7-B9B6-45EF-ADA5-6FDE8B0AD9DC}"/>
                </a:ext>
              </a:extLst>
            </p:cNvPr>
            <p:cNvGrpSpPr/>
            <p:nvPr/>
          </p:nvGrpSpPr>
          <p:grpSpPr>
            <a:xfrm>
              <a:off x="596532" y="1126647"/>
              <a:ext cx="287331" cy="267883"/>
              <a:chOff x="1481943" y="1694572"/>
              <a:chExt cx="3165229" cy="2803300"/>
            </a:xfrm>
          </p:grpSpPr>
          <p:sp>
            <p:nvSpPr>
              <p:cNvPr id="6" name="Rectangle 270">
                <a:extLst>
                  <a:ext uri="{FF2B5EF4-FFF2-40B4-BE49-F238E27FC236}">
                    <a16:creationId xmlns:a16="http://schemas.microsoft.com/office/drawing/2014/main" id="{B006E5E5-A588-4E48-ADCB-A4599C33E052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271">
                <a:extLst>
                  <a:ext uri="{FF2B5EF4-FFF2-40B4-BE49-F238E27FC236}">
                    <a16:creationId xmlns:a16="http://schemas.microsoft.com/office/drawing/2014/main" id="{AE496AFC-EFAB-4A63-B3DC-CB90F53C4A1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269">
              <a:extLst>
                <a:ext uri="{FF2B5EF4-FFF2-40B4-BE49-F238E27FC236}">
                  <a16:creationId xmlns:a16="http://schemas.microsoft.com/office/drawing/2014/main" id="{B50D1444-C1B5-4E80-9A04-E6412AB8ED8F}"/>
                </a:ext>
              </a:extLst>
            </p:cNvPr>
            <p:cNvGrpSpPr/>
            <p:nvPr/>
          </p:nvGrpSpPr>
          <p:grpSpPr>
            <a:xfrm>
              <a:off x="596532" y="3147903"/>
              <a:ext cx="287331" cy="267883"/>
              <a:chOff x="1481943" y="1694572"/>
              <a:chExt cx="3165229" cy="2803300"/>
            </a:xfrm>
          </p:grpSpPr>
          <p:sp>
            <p:nvSpPr>
              <p:cNvPr id="9" name="Rectangle 270">
                <a:extLst>
                  <a:ext uri="{FF2B5EF4-FFF2-40B4-BE49-F238E27FC236}">
                    <a16:creationId xmlns:a16="http://schemas.microsoft.com/office/drawing/2014/main" id="{FC086748-8555-42D5-8890-1A4BDF2700B7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1">
                <a:extLst>
                  <a:ext uri="{FF2B5EF4-FFF2-40B4-BE49-F238E27FC236}">
                    <a16:creationId xmlns:a16="http://schemas.microsoft.com/office/drawing/2014/main" id="{56452866-735C-415A-A3B9-6314BC819441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9F9C564-2FC2-4DF7-B8A6-3DE017914F07}"/>
                </a:ext>
              </a:extLst>
            </p:cNvPr>
            <p:cNvSpPr txBox="1"/>
            <p:nvPr/>
          </p:nvSpPr>
          <p:spPr>
            <a:xfrm>
              <a:off x="955696" y="1079201"/>
              <a:ext cx="5402515" cy="4308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</a:t>
              </a: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Preparation:</a:t>
              </a:r>
              <a:r>
                <a:rPr 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Remove duplicates observations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Eliminate </a:t>
              </a:r>
              <a:r>
                <a:rPr lang="en-US" sz="1800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StockCode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items which didn’t fit the proposed format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emove items which price were equal 0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2% removed of total data</a:t>
              </a:r>
            </a:p>
            <a:p>
              <a:pPr lvl="0" algn="just">
                <a:spcBef>
                  <a:spcPts val="600"/>
                </a:spcBef>
              </a:pPr>
              <a:r>
                <a:rPr lang="en-US" sz="18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Feature Engineering:</a:t>
              </a:r>
              <a:r>
                <a:rPr lang="en-US" sz="18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Only one new variable created: Month-Year.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 missing </a:t>
              </a:r>
              <a:r>
                <a:rPr lang="pt-PT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CustomerID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there were created a fake customer id number, according the invoice number to analyse the sales. To recommendations, they were treated as a new customer. 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E84D4084-87F2-4929-ACED-82ED8296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79" y="5064397"/>
            <a:ext cx="2819413" cy="159100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9B81CA7-BFFF-48A3-B809-5785DE85E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2365D86-919D-44E2-9B1B-C31E23C460F9}"/>
              </a:ext>
            </a:extLst>
          </p:cNvPr>
          <p:cNvGrpSpPr/>
          <p:nvPr/>
        </p:nvGrpSpPr>
        <p:grpSpPr>
          <a:xfrm>
            <a:off x="6758994" y="1082946"/>
            <a:ext cx="4106762" cy="5339923"/>
            <a:chOff x="7035016" y="1079842"/>
            <a:chExt cx="4106762" cy="5339923"/>
          </a:xfrm>
        </p:grpSpPr>
        <p:grpSp>
          <p:nvGrpSpPr>
            <p:cNvPr id="18" name="Group 269">
              <a:extLst>
                <a:ext uri="{FF2B5EF4-FFF2-40B4-BE49-F238E27FC236}">
                  <a16:creationId xmlns:a16="http://schemas.microsoft.com/office/drawing/2014/main" id="{6639A53F-B8D0-4628-9110-8C0C17B7675F}"/>
                </a:ext>
              </a:extLst>
            </p:cNvPr>
            <p:cNvGrpSpPr/>
            <p:nvPr/>
          </p:nvGrpSpPr>
          <p:grpSpPr>
            <a:xfrm>
              <a:off x="7035016" y="1126647"/>
              <a:ext cx="287331" cy="267883"/>
              <a:chOff x="1481943" y="1694572"/>
              <a:chExt cx="3165229" cy="2803300"/>
            </a:xfrm>
          </p:grpSpPr>
          <p:sp>
            <p:nvSpPr>
              <p:cNvPr id="23" name="Rectangle 270">
                <a:extLst>
                  <a:ext uri="{FF2B5EF4-FFF2-40B4-BE49-F238E27FC236}">
                    <a16:creationId xmlns:a16="http://schemas.microsoft.com/office/drawing/2014/main" id="{2EA36AD6-9EA8-4186-A0AF-3A7A06CC0A06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: Shape 271">
                <a:extLst>
                  <a:ext uri="{FF2B5EF4-FFF2-40B4-BE49-F238E27FC236}">
                    <a16:creationId xmlns:a16="http://schemas.microsoft.com/office/drawing/2014/main" id="{5E4A9527-4A0D-495D-851A-9F8C400D682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A00EA-6102-4693-B6C0-C2C5969E3358}"/>
                </a:ext>
              </a:extLst>
            </p:cNvPr>
            <p:cNvSpPr txBox="1"/>
            <p:nvPr/>
          </p:nvSpPr>
          <p:spPr>
            <a:xfrm>
              <a:off x="7436616" y="1079842"/>
              <a:ext cx="3705162" cy="5339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Modelling:</a:t>
              </a: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 sparsity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Grouped the data according with the quantity (Level confidence) and removed items/users with quantity = 0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2 sparse matrices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Split training and test data (20%) – Masked data.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Fit the model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HyperParameter tunning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pt-BR" b="1" u="sng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Evaluation</a:t>
              </a:r>
              <a:r>
                <a:rPr lang="pt-BR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AUC Metric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Analysis recommendations</a:t>
              </a:r>
            </a:p>
            <a:p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  <p:grpSp>
          <p:nvGrpSpPr>
            <p:cNvPr id="25" name="Group 269">
              <a:extLst>
                <a:ext uri="{FF2B5EF4-FFF2-40B4-BE49-F238E27FC236}">
                  <a16:creationId xmlns:a16="http://schemas.microsoft.com/office/drawing/2014/main" id="{7B909BD4-8563-4E3A-8F3F-26E75AB3E737}"/>
                </a:ext>
              </a:extLst>
            </p:cNvPr>
            <p:cNvGrpSpPr/>
            <p:nvPr/>
          </p:nvGrpSpPr>
          <p:grpSpPr>
            <a:xfrm>
              <a:off x="7070544" y="4930455"/>
              <a:ext cx="287331" cy="267883"/>
              <a:chOff x="1481943" y="1694572"/>
              <a:chExt cx="3165229" cy="2803300"/>
            </a:xfrm>
          </p:grpSpPr>
          <p:sp>
            <p:nvSpPr>
              <p:cNvPr id="26" name="Rectangle 270">
                <a:extLst>
                  <a:ext uri="{FF2B5EF4-FFF2-40B4-BE49-F238E27FC236}">
                    <a16:creationId xmlns:a16="http://schemas.microsoft.com/office/drawing/2014/main" id="{70D2D766-D346-40BA-A811-D382B666D005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1">
                <a:extLst>
                  <a:ext uri="{FF2B5EF4-FFF2-40B4-BE49-F238E27FC236}">
                    <a16:creationId xmlns:a16="http://schemas.microsoft.com/office/drawing/2014/main" id="{0A3E7847-48EF-4228-A76F-9F62F22ACDB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319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1D9E90E-C889-4E79-B4CB-A165B09FB779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RESULTS 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E9B67F9-BA8A-4403-91AC-800BD3780AAC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BE3378-BEF3-4B40-8095-067A23F88E88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1F8BEB-A186-4719-BF6D-74BA362DC1F4}"/>
              </a:ext>
            </a:extLst>
          </p:cNvPr>
          <p:cNvSpPr txBox="1"/>
          <p:nvPr/>
        </p:nvSpPr>
        <p:spPr>
          <a:xfrm>
            <a:off x="1896391" y="1307231"/>
            <a:ext cx="2447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</a:p>
        </p:txBody>
      </p:sp>
      <p:grpSp>
        <p:nvGrpSpPr>
          <p:cNvPr id="13" name="Group 269">
            <a:extLst>
              <a:ext uri="{FF2B5EF4-FFF2-40B4-BE49-F238E27FC236}">
                <a16:creationId xmlns:a16="http://schemas.microsoft.com/office/drawing/2014/main" id="{B89F2730-A112-45EB-A693-D3492C018859}"/>
              </a:ext>
            </a:extLst>
          </p:cNvPr>
          <p:cNvGrpSpPr/>
          <p:nvPr/>
        </p:nvGrpSpPr>
        <p:grpSpPr>
          <a:xfrm>
            <a:off x="1609060" y="1342227"/>
            <a:ext cx="287331" cy="267883"/>
            <a:chOff x="1481943" y="1694572"/>
            <a:chExt cx="3165229" cy="2803300"/>
          </a:xfrm>
        </p:grpSpPr>
        <p:sp>
          <p:nvSpPr>
            <p:cNvPr id="14" name="Rectangle 270">
              <a:extLst>
                <a:ext uri="{FF2B5EF4-FFF2-40B4-BE49-F238E27FC236}">
                  <a16:creationId xmlns:a16="http://schemas.microsoft.com/office/drawing/2014/main" id="{193A6AAA-F0EE-435F-A159-B6596B3735EA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271">
              <a:extLst>
                <a:ext uri="{FF2B5EF4-FFF2-40B4-BE49-F238E27FC236}">
                  <a16:creationId xmlns:a16="http://schemas.microsoft.com/office/drawing/2014/main" id="{95AADE7F-5F1F-43E0-B041-A10124393A9F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1DDEF0-A164-4E7E-A30A-30C649DB1364}"/>
              </a:ext>
            </a:extLst>
          </p:cNvPr>
          <p:cNvSpPr txBox="1"/>
          <p:nvPr/>
        </p:nvSpPr>
        <p:spPr>
          <a:xfrm>
            <a:off x="956441" y="1743003"/>
            <a:ext cx="45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AlternatingLeastSquares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13FA238-4E80-4523-9A53-13F1CD0D5499}"/>
              </a:ext>
            </a:extLst>
          </p:cNvPr>
          <p:cNvSpPr txBox="1"/>
          <p:nvPr/>
        </p:nvSpPr>
        <p:spPr>
          <a:xfrm>
            <a:off x="875145" y="4984478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4FE89A95-E77E-4E89-BE40-FC7DB5DA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  <p:grpSp>
        <p:nvGrpSpPr>
          <p:cNvPr id="18" name="Group 269">
            <a:extLst>
              <a:ext uri="{FF2B5EF4-FFF2-40B4-BE49-F238E27FC236}">
                <a16:creationId xmlns:a16="http://schemas.microsoft.com/office/drawing/2014/main" id="{B8588585-5472-4D0D-9793-4F450F34A9E7}"/>
              </a:ext>
            </a:extLst>
          </p:cNvPr>
          <p:cNvGrpSpPr/>
          <p:nvPr/>
        </p:nvGrpSpPr>
        <p:grpSpPr>
          <a:xfrm>
            <a:off x="1609060" y="1325552"/>
            <a:ext cx="287331" cy="267883"/>
            <a:chOff x="1481943" y="1694572"/>
            <a:chExt cx="3165229" cy="2803300"/>
          </a:xfrm>
        </p:grpSpPr>
        <p:sp>
          <p:nvSpPr>
            <p:cNvPr id="19" name="Rectangle 270">
              <a:extLst>
                <a:ext uri="{FF2B5EF4-FFF2-40B4-BE49-F238E27FC236}">
                  <a16:creationId xmlns:a16="http://schemas.microsoft.com/office/drawing/2014/main" id="{03A43A99-D39B-4743-B697-F1184BEE80EF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271">
              <a:extLst>
                <a:ext uri="{FF2B5EF4-FFF2-40B4-BE49-F238E27FC236}">
                  <a16:creationId xmlns:a16="http://schemas.microsoft.com/office/drawing/2014/main" id="{DC5FC864-166A-4EBC-B972-522368C0C043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C0393C-2869-4563-87C2-FD7944933B18}"/>
              </a:ext>
            </a:extLst>
          </p:cNvPr>
          <p:cNvGrpSpPr/>
          <p:nvPr/>
        </p:nvGrpSpPr>
        <p:grpSpPr>
          <a:xfrm>
            <a:off x="7320050" y="541584"/>
            <a:ext cx="2734340" cy="400110"/>
            <a:chOff x="7464429" y="1290556"/>
            <a:chExt cx="2734340" cy="400110"/>
          </a:xfrm>
        </p:grpSpPr>
        <p:sp>
          <p:nvSpPr>
            <p:cNvPr id="25" name="CaixaDeTexto 11">
              <a:extLst>
                <a:ext uri="{FF2B5EF4-FFF2-40B4-BE49-F238E27FC236}">
                  <a16:creationId xmlns:a16="http://schemas.microsoft.com/office/drawing/2014/main" id="{35F45BCC-7C94-4BFD-A98E-31D074235997}"/>
                </a:ext>
              </a:extLst>
            </p:cNvPr>
            <p:cNvSpPr txBox="1"/>
            <p:nvPr/>
          </p:nvSpPr>
          <p:spPr>
            <a:xfrm>
              <a:off x="7751760" y="1290556"/>
              <a:ext cx="244700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Recommendations</a:t>
              </a:r>
            </a:p>
          </p:txBody>
        </p:sp>
        <p:grpSp>
          <p:nvGrpSpPr>
            <p:cNvPr id="27" name="Group 269">
              <a:extLst>
                <a:ext uri="{FF2B5EF4-FFF2-40B4-BE49-F238E27FC236}">
                  <a16:creationId xmlns:a16="http://schemas.microsoft.com/office/drawing/2014/main" id="{86738370-F986-4DF3-B7AE-6F8B7D9EB598}"/>
                </a:ext>
              </a:extLst>
            </p:cNvPr>
            <p:cNvGrpSpPr/>
            <p:nvPr/>
          </p:nvGrpSpPr>
          <p:grpSpPr>
            <a:xfrm>
              <a:off x="7464429" y="1325552"/>
              <a:ext cx="287331" cy="267883"/>
              <a:chOff x="1481943" y="1694572"/>
              <a:chExt cx="3165229" cy="2803300"/>
            </a:xfrm>
          </p:grpSpPr>
          <p:sp>
            <p:nvSpPr>
              <p:cNvPr id="28" name="Rectangle 270">
                <a:extLst>
                  <a:ext uri="{FF2B5EF4-FFF2-40B4-BE49-F238E27FC236}">
                    <a16:creationId xmlns:a16="http://schemas.microsoft.com/office/drawing/2014/main" id="{2F2C90A6-7325-44A5-9C0A-32568D109509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71">
                <a:extLst>
                  <a:ext uri="{FF2B5EF4-FFF2-40B4-BE49-F238E27FC236}">
                    <a16:creationId xmlns:a16="http://schemas.microsoft.com/office/drawing/2014/main" id="{C3E6346A-E3D9-4F31-9CDB-1E5C68B23226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A93E77-0F01-4F2F-A66D-DA0FC3B81560}"/>
              </a:ext>
            </a:extLst>
          </p:cNvPr>
          <p:cNvGrpSpPr/>
          <p:nvPr/>
        </p:nvGrpSpPr>
        <p:grpSpPr>
          <a:xfrm>
            <a:off x="7320050" y="3429000"/>
            <a:ext cx="2734340" cy="400110"/>
            <a:chOff x="7464429" y="4182264"/>
            <a:chExt cx="2734340" cy="400110"/>
          </a:xfrm>
        </p:grpSpPr>
        <p:sp>
          <p:nvSpPr>
            <p:cNvPr id="30" name="CaixaDeTexto 11">
              <a:extLst>
                <a:ext uri="{FF2B5EF4-FFF2-40B4-BE49-F238E27FC236}">
                  <a16:creationId xmlns:a16="http://schemas.microsoft.com/office/drawing/2014/main" id="{B0245855-11BF-46BF-8BC8-65091B629DA8}"/>
                </a:ext>
              </a:extLst>
            </p:cNvPr>
            <p:cNvSpPr txBox="1"/>
            <p:nvPr/>
          </p:nvSpPr>
          <p:spPr>
            <a:xfrm>
              <a:off x="7751760" y="4182264"/>
              <a:ext cx="244700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Cold Star problem</a:t>
              </a:r>
            </a:p>
          </p:txBody>
        </p:sp>
        <p:grpSp>
          <p:nvGrpSpPr>
            <p:cNvPr id="31" name="Group 269">
              <a:extLst>
                <a:ext uri="{FF2B5EF4-FFF2-40B4-BE49-F238E27FC236}">
                  <a16:creationId xmlns:a16="http://schemas.microsoft.com/office/drawing/2014/main" id="{A5637F94-4EBC-4BB7-A39A-39A0A162553F}"/>
                </a:ext>
              </a:extLst>
            </p:cNvPr>
            <p:cNvGrpSpPr/>
            <p:nvPr/>
          </p:nvGrpSpPr>
          <p:grpSpPr>
            <a:xfrm>
              <a:off x="7464429" y="4224313"/>
              <a:ext cx="287331" cy="267883"/>
              <a:chOff x="1481943" y="1694572"/>
              <a:chExt cx="3165229" cy="2803300"/>
            </a:xfrm>
          </p:grpSpPr>
          <p:sp>
            <p:nvSpPr>
              <p:cNvPr id="32" name="Rectangle 270">
                <a:extLst>
                  <a:ext uri="{FF2B5EF4-FFF2-40B4-BE49-F238E27FC236}">
                    <a16:creationId xmlns:a16="http://schemas.microsoft.com/office/drawing/2014/main" id="{32F695ED-86BB-476A-A19A-26532857D7B7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71">
                <a:extLst>
                  <a:ext uri="{FF2B5EF4-FFF2-40B4-BE49-F238E27FC236}">
                    <a16:creationId xmlns:a16="http://schemas.microsoft.com/office/drawing/2014/main" id="{AFFEC80E-AED0-4E8A-9CCD-4D5B859FB9F8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5922DCE-2681-4535-BB8B-F87516A4C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87" y="1251977"/>
            <a:ext cx="2638425" cy="133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27AE18-A590-41F0-8354-18A3F9C35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21" y="1228164"/>
            <a:ext cx="3371850" cy="1381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D67533-F5CE-4AC5-8B17-150DC2024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966" y="4119024"/>
            <a:ext cx="2362200" cy="126682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BBDD03-2662-467B-AAF0-3D7051DD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85" y="2503954"/>
            <a:ext cx="3435184" cy="246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59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1CC428E-B527-4A42-82DA-C3F594D109E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KEY TAKEAWAYS</a:t>
            </a:r>
            <a:endParaRPr lang="pt-PT" sz="36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9E7C1E3-B9AE-4955-B80E-4DB6E5F905A0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B7636657-EF94-479E-A805-A15C395A3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B72FDEB8-115B-4EC5-94D6-49481C696D15}"/>
              </a:ext>
            </a:extLst>
          </p:cNvPr>
          <p:cNvGrpSpPr/>
          <p:nvPr/>
        </p:nvGrpSpPr>
        <p:grpSpPr>
          <a:xfrm>
            <a:off x="956441" y="1370816"/>
            <a:ext cx="10231889" cy="3831818"/>
            <a:chOff x="596532" y="1274564"/>
            <a:chExt cx="10231889" cy="3831818"/>
          </a:xfrm>
        </p:grpSpPr>
        <p:grpSp>
          <p:nvGrpSpPr>
            <p:cNvPr id="6" name="Group 269">
              <a:extLst>
                <a:ext uri="{FF2B5EF4-FFF2-40B4-BE49-F238E27FC236}">
                  <a16:creationId xmlns:a16="http://schemas.microsoft.com/office/drawing/2014/main" id="{4B4AF1EF-3298-46EF-8C52-05DACB15463D}"/>
                </a:ext>
              </a:extLst>
            </p:cNvPr>
            <p:cNvGrpSpPr/>
            <p:nvPr/>
          </p:nvGrpSpPr>
          <p:grpSpPr>
            <a:xfrm>
              <a:off x="596532" y="1386291"/>
              <a:ext cx="287331" cy="267883"/>
              <a:chOff x="1481943" y="1694572"/>
              <a:chExt cx="3165229" cy="2803300"/>
            </a:xfrm>
          </p:grpSpPr>
          <p:sp>
            <p:nvSpPr>
              <p:cNvPr id="7" name="Rectangle 270">
                <a:extLst>
                  <a:ext uri="{FF2B5EF4-FFF2-40B4-BE49-F238E27FC236}">
                    <a16:creationId xmlns:a16="http://schemas.microsoft.com/office/drawing/2014/main" id="{488DA6B4-6B4C-4754-8F70-1B8E95FC5C72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: Shape 271">
                <a:extLst>
                  <a:ext uri="{FF2B5EF4-FFF2-40B4-BE49-F238E27FC236}">
                    <a16:creationId xmlns:a16="http://schemas.microsoft.com/office/drawing/2014/main" id="{4BE7013D-A081-4A35-A203-122394C474D9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1" name="CaixaDeTexto 14">
              <a:extLst>
                <a:ext uri="{FF2B5EF4-FFF2-40B4-BE49-F238E27FC236}">
                  <a16:creationId xmlns:a16="http://schemas.microsoft.com/office/drawing/2014/main" id="{5F904B73-BCF3-4113-99F4-6CFD2ED4B220}"/>
                </a:ext>
              </a:extLst>
            </p:cNvPr>
            <p:cNvSpPr txBox="1"/>
            <p:nvPr/>
          </p:nvSpPr>
          <p:spPr>
            <a:xfrm>
              <a:off x="1095143" y="1274564"/>
              <a:ext cx="9733278" cy="383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Results: 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model presents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 AUC of 80% that means the model predict property recommendations 80% of the times. </a:t>
              </a:r>
            </a:p>
            <a:p>
              <a:pPr lvl="0" algn="just">
                <a:spcBef>
                  <a:spcPts val="600"/>
                </a:spcBef>
              </a:pP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Cold Star Problem: 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Recommendations will be made according with the location of the customer.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Next Step: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 the recommender system on the website.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Suggestions: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Collect customer preferences to improve the recommendations of new customers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More data about products attributes. </a:t>
              </a: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269">
              <a:extLst>
                <a:ext uri="{FF2B5EF4-FFF2-40B4-BE49-F238E27FC236}">
                  <a16:creationId xmlns:a16="http://schemas.microsoft.com/office/drawing/2014/main" id="{476BBDCC-92E9-4B41-8941-D658A09B6C73}"/>
                </a:ext>
              </a:extLst>
            </p:cNvPr>
            <p:cNvGrpSpPr/>
            <p:nvPr/>
          </p:nvGrpSpPr>
          <p:grpSpPr>
            <a:xfrm>
              <a:off x="596532" y="2258732"/>
              <a:ext cx="287331" cy="267883"/>
              <a:chOff x="1481943" y="1694572"/>
              <a:chExt cx="3165229" cy="2803300"/>
            </a:xfrm>
          </p:grpSpPr>
          <p:sp>
            <p:nvSpPr>
              <p:cNvPr id="16" name="Rectangle 270">
                <a:extLst>
                  <a:ext uri="{FF2B5EF4-FFF2-40B4-BE49-F238E27FC236}">
                    <a16:creationId xmlns:a16="http://schemas.microsoft.com/office/drawing/2014/main" id="{DC90ED3F-6C12-4E3F-BD77-E352B1C34331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271">
                <a:extLst>
                  <a:ext uri="{FF2B5EF4-FFF2-40B4-BE49-F238E27FC236}">
                    <a16:creationId xmlns:a16="http://schemas.microsoft.com/office/drawing/2014/main" id="{473EFBDC-E503-4E76-8ADA-0EB8E769176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8" name="Group 269">
              <a:extLst>
                <a:ext uri="{FF2B5EF4-FFF2-40B4-BE49-F238E27FC236}">
                  <a16:creationId xmlns:a16="http://schemas.microsoft.com/office/drawing/2014/main" id="{6C261B35-5FF7-4D7C-BBCF-4CCA82BB2515}"/>
                </a:ext>
              </a:extLst>
            </p:cNvPr>
            <p:cNvGrpSpPr/>
            <p:nvPr/>
          </p:nvGrpSpPr>
          <p:grpSpPr>
            <a:xfrm>
              <a:off x="596532" y="2981503"/>
              <a:ext cx="287331" cy="267883"/>
              <a:chOff x="1481943" y="1694572"/>
              <a:chExt cx="3165229" cy="2803300"/>
            </a:xfrm>
          </p:grpSpPr>
          <p:sp>
            <p:nvSpPr>
              <p:cNvPr id="19" name="Rectangle 270">
                <a:extLst>
                  <a:ext uri="{FF2B5EF4-FFF2-40B4-BE49-F238E27FC236}">
                    <a16:creationId xmlns:a16="http://schemas.microsoft.com/office/drawing/2014/main" id="{921476DE-E7E7-46A6-BD94-F0CC74912CE8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271">
                <a:extLst>
                  <a:ext uri="{FF2B5EF4-FFF2-40B4-BE49-F238E27FC236}">
                    <a16:creationId xmlns:a16="http://schemas.microsoft.com/office/drawing/2014/main" id="{9B5EB391-19E1-412F-8A58-2CC5BA0265F2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21" name="Group 269">
              <a:extLst>
                <a:ext uri="{FF2B5EF4-FFF2-40B4-BE49-F238E27FC236}">
                  <a16:creationId xmlns:a16="http://schemas.microsoft.com/office/drawing/2014/main" id="{866F3B65-59A4-48FC-9413-13FB855C0AB4}"/>
                </a:ext>
              </a:extLst>
            </p:cNvPr>
            <p:cNvGrpSpPr/>
            <p:nvPr/>
          </p:nvGrpSpPr>
          <p:grpSpPr>
            <a:xfrm>
              <a:off x="596532" y="3707985"/>
              <a:ext cx="287331" cy="267883"/>
              <a:chOff x="1481943" y="1694572"/>
              <a:chExt cx="3165229" cy="2803300"/>
            </a:xfrm>
          </p:grpSpPr>
          <p:sp>
            <p:nvSpPr>
              <p:cNvPr id="22" name="Rectangle 270">
                <a:extLst>
                  <a:ext uri="{FF2B5EF4-FFF2-40B4-BE49-F238E27FC236}">
                    <a16:creationId xmlns:a16="http://schemas.microsoft.com/office/drawing/2014/main" id="{205D7731-3FF8-4E81-977C-9EF606593329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71">
                <a:extLst>
                  <a:ext uri="{FF2B5EF4-FFF2-40B4-BE49-F238E27FC236}">
                    <a16:creationId xmlns:a16="http://schemas.microsoft.com/office/drawing/2014/main" id="{50A1CD16-BA4A-4593-8B41-A3461843F690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62908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284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Nova Cond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Debora Santos</cp:lastModifiedBy>
  <cp:revision>130</cp:revision>
  <dcterms:created xsi:type="dcterms:W3CDTF">2018-04-24T17:14:44Z</dcterms:created>
  <dcterms:modified xsi:type="dcterms:W3CDTF">2021-05-02T22:25:08Z</dcterms:modified>
</cp:coreProperties>
</file>