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41" autoAdjust="0"/>
  </p:normalViewPr>
  <p:slideViewPr>
    <p:cSldViewPr snapToGrid="0">
      <p:cViewPr>
        <p:scale>
          <a:sx n="73" d="100"/>
          <a:sy n="73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smita Chakraborty" userId="1fdf975a2a409ac1" providerId="LiveId" clId="{8D8D5964-9A9E-4E45-BCD1-496C8AA594F3}"/>
    <pc:docChg chg="undo custSel addSld delSld modSld sldOrd">
      <pc:chgData name="Debsmita Chakraborty" userId="1fdf975a2a409ac1" providerId="LiveId" clId="{8D8D5964-9A9E-4E45-BCD1-496C8AA594F3}" dt="2022-04-15T18:30:39.405" v="5057" actId="20577"/>
      <pc:docMkLst>
        <pc:docMk/>
      </pc:docMkLst>
      <pc:sldChg chg="addSp delSp modSp del mod">
        <pc:chgData name="Debsmita Chakraborty" userId="1fdf975a2a409ac1" providerId="LiveId" clId="{8D8D5964-9A9E-4E45-BCD1-496C8AA594F3}" dt="2022-04-15T12:28:37.538" v="35" actId="2696"/>
        <pc:sldMkLst>
          <pc:docMk/>
          <pc:sldMk cId="4139603714" sldId="256"/>
        </pc:sldMkLst>
        <pc:spChg chg="add del">
          <ac:chgData name="Debsmita Chakraborty" userId="1fdf975a2a409ac1" providerId="LiveId" clId="{8D8D5964-9A9E-4E45-BCD1-496C8AA594F3}" dt="2022-04-15T12:26:29.481" v="9" actId="11529"/>
          <ac:spMkLst>
            <pc:docMk/>
            <pc:sldMk cId="4139603714" sldId="256"/>
            <ac:spMk id="8" creationId="{298D8AFA-6DAB-464E-A117-2FEFA2A95130}"/>
          </ac:spMkLst>
        </pc:spChg>
        <pc:spChg chg="add del">
          <ac:chgData name="Debsmita Chakraborty" userId="1fdf975a2a409ac1" providerId="LiveId" clId="{8D8D5964-9A9E-4E45-BCD1-496C8AA594F3}" dt="2022-04-15T12:26:06.946" v="6" actId="11529"/>
          <ac:spMkLst>
            <pc:docMk/>
            <pc:sldMk cId="4139603714" sldId="256"/>
            <ac:spMk id="9" creationId="{975F5A57-67AB-4455-9FD4-24723D05091C}"/>
          </ac:spMkLst>
        </pc:spChg>
        <pc:spChg chg="add del">
          <ac:chgData name="Debsmita Chakraborty" userId="1fdf975a2a409ac1" providerId="LiveId" clId="{8D8D5964-9A9E-4E45-BCD1-496C8AA594F3}" dt="2022-04-15T12:26:06.549" v="5" actId="11529"/>
          <ac:spMkLst>
            <pc:docMk/>
            <pc:sldMk cId="4139603714" sldId="256"/>
            <ac:spMk id="10" creationId="{C246FC65-CFEC-4CDE-A7BC-3D0632D75361}"/>
          </ac:spMkLst>
        </pc:spChg>
        <pc:spChg chg="add del">
          <ac:chgData name="Debsmita Chakraborty" userId="1fdf975a2a409ac1" providerId="LiveId" clId="{8D8D5964-9A9E-4E45-BCD1-496C8AA594F3}" dt="2022-04-15T12:26:29.111" v="8" actId="11529"/>
          <ac:spMkLst>
            <pc:docMk/>
            <pc:sldMk cId="4139603714" sldId="256"/>
            <ac:spMk id="11" creationId="{1C8419AD-CDDB-4947-8162-87B179A383C7}"/>
          </ac:spMkLst>
        </pc:spChg>
        <pc:spChg chg="add del mod">
          <ac:chgData name="Debsmita Chakraborty" userId="1fdf975a2a409ac1" providerId="LiveId" clId="{8D8D5964-9A9E-4E45-BCD1-496C8AA594F3}" dt="2022-04-15T12:26:49.683" v="17" actId="478"/>
          <ac:spMkLst>
            <pc:docMk/>
            <pc:sldMk cId="4139603714" sldId="256"/>
            <ac:spMk id="12" creationId="{29FC11B3-F716-48B2-ACD0-54A995E8C2A6}"/>
          </ac:spMkLst>
        </pc:spChg>
        <pc:spChg chg="add mod">
          <ac:chgData name="Debsmita Chakraborty" userId="1fdf975a2a409ac1" providerId="LiveId" clId="{8D8D5964-9A9E-4E45-BCD1-496C8AA594F3}" dt="2022-04-15T12:27:07.338" v="25" actId="1076"/>
          <ac:spMkLst>
            <pc:docMk/>
            <pc:sldMk cId="4139603714" sldId="256"/>
            <ac:spMk id="13" creationId="{F95FEFA1-CACF-4FA8-BC5B-0CD36D5C130E}"/>
          </ac:spMkLst>
        </pc:spChg>
      </pc:sldChg>
      <pc:sldChg chg="addSp delSp modSp new mod ord">
        <pc:chgData name="Debsmita Chakraborty" userId="1fdf975a2a409ac1" providerId="LiveId" clId="{8D8D5964-9A9E-4E45-BCD1-496C8AA594F3}" dt="2022-04-15T12:28:32.499" v="34"/>
        <pc:sldMkLst>
          <pc:docMk/>
          <pc:sldMk cId="1073509929" sldId="257"/>
        </pc:sldMkLst>
        <pc:spChg chg="del">
          <ac:chgData name="Debsmita Chakraborty" userId="1fdf975a2a409ac1" providerId="LiveId" clId="{8D8D5964-9A9E-4E45-BCD1-496C8AA594F3}" dt="2022-04-15T12:27:35.987" v="27" actId="478"/>
          <ac:spMkLst>
            <pc:docMk/>
            <pc:sldMk cId="1073509929" sldId="257"/>
            <ac:spMk id="2" creationId="{7745FA7C-CC30-45EB-86CC-751F8AF56953}"/>
          </ac:spMkLst>
        </pc:spChg>
        <pc:spChg chg="del">
          <ac:chgData name="Debsmita Chakraborty" userId="1fdf975a2a409ac1" providerId="LiveId" clId="{8D8D5964-9A9E-4E45-BCD1-496C8AA594F3}" dt="2022-04-15T12:27:41.704" v="28" actId="478"/>
          <ac:spMkLst>
            <pc:docMk/>
            <pc:sldMk cId="1073509929" sldId="257"/>
            <ac:spMk id="3" creationId="{6C3FC993-02C5-4505-8159-D8EB4F67DFF2}"/>
          </ac:spMkLst>
        </pc:spChg>
        <pc:picChg chg="add mod">
          <ac:chgData name="Debsmita Chakraborty" userId="1fdf975a2a409ac1" providerId="LiveId" clId="{8D8D5964-9A9E-4E45-BCD1-496C8AA594F3}" dt="2022-04-15T12:28:26.904" v="32" actId="14100"/>
          <ac:picMkLst>
            <pc:docMk/>
            <pc:sldMk cId="1073509929" sldId="257"/>
            <ac:picMk id="5" creationId="{3FE04554-AA0B-4CFA-A5DA-6FEA275F5301}"/>
          </ac:picMkLst>
        </pc:picChg>
      </pc:sldChg>
      <pc:sldChg chg="modSp new del">
        <pc:chgData name="Debsmita Chakraborty" userId="1fdf975a2a409ac1" providerId="LiveId" clId="{8D8D5964-9A9E-4E45-BCD1-496C8AA594F3}" dt="2022-04-15T12:26:30.877" v="11" actId="680"/>
        <pc:sldMkLst>
          <pc:docMk/>
          <pc:sldMk cId="3713048505" sldId="257"/>
        </pc:sldMkLst>
        <pc:spChg chg="mod">
          <ac:chgData name="Debsmita Chakraborty" userId="1fdf975a2a409ac1" providerId="LiveId" clId="{8D8D5964-9A9E-4E45-BCD1-496C8AA594F3}" dt="2022-04-15T12:26:30.325" v="10"/>
          <ac:spMkLst>
            <pc:docMk/>
            <pc:sldMk cId="3713048505" sldId="257"/>
            <ac:spMk id="2" creationId="{4FCA13DD-FD85-4292-A80B-523B05F89B12}"/>
          </ac:spMkLst>
        </pc:spChg>
        <pc:spChg chg="mod">
          <ac:chgData name="Debsmita Chakraborty" userId="1fdf975a2a409ac1" providerId="LiveId" clId="{8D8D5964-9A9E-4E45-BCD1-496C8AA594F3}" dt="2022-04-15T12:26:30.325" v="10"/>
          <ac:spMkLst>
            <pc:docMk/>
            <pc:sldMk cId="3713048505" sldId="257"/>
            <ac:spMk id="3" creationId="{B84289B3-2ED1-4B18-B57B-FD408712DEB4}"/>
          </ac:spMkLst>
        </pc:spChg>
      </pc:sldChg>
      <pc:sldChg chg="addSp delSp modSp new mod setBg">
        <pc:chgData name="Debsmita Chakraborty" userId="1fdf975a2a409ac1" providerId="LiveId" clId="{8D8D5964-9A9E-4E45-BCD1-496C8AA594F3}" dt="2022-04-15T12:31:46.173" v="83" actId="20577"/>
        <pc:sldMkLst>
          <pc:docMk/>
          <pc:sldMk cId="1747834668" sldId="258"/>
        </pc:sldMkLst>
        <pc:spChg chg="del mod">
          <ac:chgData name="Debsmita Chakraborty" userId="1fdf975a2a409ac1" providerId="LiveId" clId="{8D8D5964-9A9E-4E45-BCD1-496C8AA594F3}" dt="2022-04-15T12:30:35.181" v="64" actId="21"/>
          <ac:spMkLst>
            <pc:docMk/>
            <pc:sldMk cId="1747834668" sldId="258"/>
            <ac:spMk id="2" creationId="{F98A2FCD-5059-4893-812B-7969CB8C9973}"/>
          </ac:spMkLst>
        </pc:spChg>
        <pc:spChg chg="del mod">
          <ac:chgData name="Debsmita Chakraborty" userId="1fdf975a2a409ac1" providerId="LiveId" clId="{8D8D5964-9A9E-4E45-BCD1-496C8AA594F3}" dt="2022-04-15T12:30:33.467" v="63" actId="21"/>
          <ac:spMkLst>
            <pc:docMk/>
            <pc:sldMk cId="1747834668" sldId="258"/>
            <ac:spMk id="3" creationId="{64ABDF2A-50D2-48F2-928F-DEC81314ADBF}"/>
          </ac:spMkLst>
        </pc:spChg>
        <pc:spChg chg="add mod">
          <ac:chgData name="Debsmita Chakraborty" userId="1fdf975a2a409ac1" providerId="LiveId" clId="{8D8D5964-9A9E-4E45-BCD1-496C8AA594F3}" dt="2022-04-15T12:31:46.173" v="83" actId="20577"/>
          <ac:spMkLst>
            <pc:docMk/>
            <pc:sldMk cId="1747834668" sldId="258"/>
            <ac:spMk id="4" creationId="{72D996F8-3EBE-4FD3-B44F-3B2B0F1BB5EE}"/>
          </ac:spMkLst>
        </pc:spChg>
      </pc:sldChg>
      <pc:sldChg chg="addSp delSp modSp new mod">
        <pc:chgData name="Debsmita Chakraborty" userId="1fdf975a2a409ac1" providerId="LiveId" clId="{8D8D5964-9A9E-4E45-BCD1-496C8AA594F3}" dt="2022-04-15T13:49:52.333" v="1606" actId="1076"/>
        <pc:sldMkLst>
          <pc:docMk/>
          <pc:sldMk cId="3624015946" sldId="259"/>
        </pc:sldMkLst>
        <pc:spChg chg="del">
          <ac:chgData name="Debsmita Chakraborty" userId="1fdf975a2a409ac1" providerId="LiveId" clId="{8D8D5964-9A9E-4E45-BCD1-496C8AA594F3}" dt="2022-04-15T12:31:57.376" v="85" actId="21"/>
          <ac:spMkLst>
            <pc:docMk/>
            <pc:sldMk cId="3624015946" sldId="259"/>
            <ac:spMk id="2" creationId="{CD7A05DD-0028-4505-8D42-CC5C9F6EB480}"/>
          </ac:spMkLst>
        </pc:spChg>
        <pc:spChg chg="del">
          <ac:chgData name="Debsmita Chakraborty" userId="1fdf975a2a409ac1" providerId="LiveId" clId="{8D8D5964-9A9E-4E45-BCD1-496C8AA594F3}" dt="2022-04-15T12:31:59.892" v="86" actId="21"/>
          <ac:spMkLst>
            <pc:docMk/>
            <pc:sldMk cId="3624015946" sldId="259"/>
            <ac:spMk id="3" creationId="{BE330C36-BFD0-450D-B097-35748E7714E2}"/>
          </ac:spMkLst>
        </pc:spChg>
        <pc:spChg chg="add mod">
          <ac:chgData name="Debsmita Chakraborty" userId="1fdf975a2a409ac1" providerId="LiveId" clId="{8D8D5964-9A9E-4E45-BCD1-496C8AA594F3}" dt="2022-04-15T13:49:43.086" v="1604" actId="6549"/>
          <ac:spMkLst>
            <pc:docMk/>
            <pc:sldMk cId="3624015946" sldId="259"/>
            <ac:spMk id="4" creationId="{815AF5C1-E702-473C-A9DA-3980E54FE5A5}"/>
          </ac:spMkLst>
        </pc:spChg>
        <pc:spChg chg="add del mod">
          <ac:chgData name="Debsmita Chakraborty" userId="1fdf975a2a409ac1" providerId="LiveId" clId="{8D8D5964-9A9E-4E45-BCD1-496C8AA594F3}" dt="2022-04-15T12:36:14.910" v="158" actId="21"/>
          <ac:spMkLst>
            <pc:docMk/>
            <pc:sldMk cId="3624015946" sldId="259"/>
            <ac:spMk id="6" creationId="{195B3168-52C0-4F8C-8857-58BA8C61C30E}"/>
          </ac:spMkLst>
        </pc:spChg>
        <pc:spChg chg="add mod">
          <ac:chgData name="Debsmita Chakraborty" userId="1fdf975a2a409ac1" providerId="LiveId" clId="{8D8D5964-9A9E-4E45-BCD1-496C8AA594F3}" dt="2022-04-15T13:49:46.721" v="1605" actId="1076"/>
          <ac:spMkLst>
            <pc:docMk/>
            <pc:sldMk cId="3624015946" sldId="259"/>
            <ac:spMk id="7" creationId="{ADF4FFDD-FC63-44C2-927D-19FE066C3C15}"/>
          </ac:spMkLst>
        </pc:spChg>
        <pc:graphicFrameChg chg="add mod modGraphic">
          <ac:chgData name="Debsmita Chakraborty" userId="1fdf975a2a409ac1" providerId="LiveId" clId="{8D8D5964-9A9E-4E45-BCD1-496C8AA594F3}" dt="2022-04-15T13:49:52.333" v="1606" actId="1076"/>
          <ac:graphicFrameMkLst>
            <pc:docMk/>
            <pc:sldMk cId="3624015946" sldId="259"/>
            <ac:graphicFrameMk id="8" creationId="{79377D30-9BFE-4BFB-A6B6-32F9AAFEB42B}"/>
          </ac:graphicFrameMkLst>
        </pc:graphicFrameChg>
      </pc:sldChg>
      <pc:sldChg chg="addSp delSp modSp new mod">
        <pc:chgData name="Debsmita Chakraborty" userId="1fdf975a2a409ac1" providerId="LiveId" clId="{8D8D5964-9A9E-4E45-BCD1-496C8AA594F3}" dt="2022-04-15T13:50:37.500" v="1615" actId="1076"/>
        <pc:sldMkLst>
          <pc:docMk/>
          <pc:sldMk cId="1504216013" sldId="260"/>
        </pc:sldMkLst>
        <pc:spChg chg="del">
          <ac:chgData name="Debsmita Chakraborty" userId="1fdf975a2a409ac1" providerId="LiveId" clId="{8D8D5964-9A9E-4E45-BCD1-496C8AA594F3}" dt="2022-04-15T13:28:33.248" v="203" actId="478"/>
          <ac:spMkLst>
            <pc:docMk/>
            <pc:sldMk cId="1504216013" sldId="260"/>
            <ac:spMk id="2" creationId="{2CD516DB-8D09-4083-BA07-7E06C0D515D2}"/>
          </ac:spMkLst>
        </pc:spChg>
        <pc:spChg chg="del">
          <ac:chgData name="Debsmita Chakraborty" userId="1fdf975a2a409ac1" providerId="LiveId" clId="{8D8D5964-9A9E-4E45-BCD1-496C8AA594F3}" dt="2022-04-15T13:28:31.417" v="202" actId="478"/>
          <ac:spMkLst>
            <pc:docMk/>
            <pc:sldMk cId="1504216013" sldId="260"/>
            <ac:spMk id="3" creationId="{48D5D584-5B14-4F0E-9ED9-2FC6B00E53AF}"/>
          </ac:spMkLst>
        </pc:spChg>
        <pc:spChg chg="add del mod">
          <ac:chgData name="Debsmita Chakraborty" userId="1fdf975a2a409ac1" providerId="LiveId" clId="{8D8D5964-9A9E-4E45-BCD1-496C8AA594F3}" dt="2022-04-15T13:30:32.820" v="208" actId="478"/>
          <ac:spMkLst>
            <pc:docMk/>
            <pc:sldMk cId="1504216013" sldId="260"/>
            <ac:spMk id="4" creationId="{BBFF75A4-B3B0-422F-9756-82371BC19C11}"/>
          </ac:spMkLst>
        </pc:spChg>
        <pc:spChg chg="add del mod">
          <ac:chgData name="Debsmita Chakraborty" userId="1fdf975a2a409ac1" providerId="LiveId" clId="{8D8D5964-9A9E-4E45-BCD1-496C8AA594F3}" dt="2022-04-15T13:50:04.801" v="1607" actId="255"/>
          <ac:spMkLst>
            <pc:docMk/>
            <pc:sldMk cId="1504216013" sldId="260"/>
            <ac:spMk id="5" creationId="{9A0A4A78-CFFC-48A1-8B3D-9166436F9911}"/>
          </ac:spMkLst>
        </pc:spChg>
        <pc:spChg chg="add mod">
          <ac:chgData name="Debsmita Chakraborty" userId="1fdf975a2a409ac1" providerId="LiveId" clId="{8D8D5964-9A9E-4E45-BCD1-496C8AA594F3}" dt="2022-04-15T13:50:30.227" v="1613" actId="1076"/>
          <ac:spMkLst>
            <pc:docMk/>
            <pc:sldMk cId="1504216013" sldId="260"/>
            <ac:spMk id="8" creationId="{E0A25DE6-EE89-409A-B06B-486E71399CE6}"/>
          </ac:spMkLst>
        </pc:spChg>
        <pc:picChg chg="add mod">
          <ac:chgData name="Debsmita Chakraborty" userId="1fdf975a2a409ac1" providerId="LiveId" clId="{8D8D5964-9A9E-4E45-BCD1-496C8AA594F3}" dt="2022-04-15T13:50:24.380" v="1612" actId="1076"/>
          <ac:picMkLst>
            <pc:docMk/>
            <pc:sldMk cId="1504216013" sldId="260"/>
            <ac:picMk id="7" creationId="{7659F7DA-435A-41A3-98DE-7BDEC7332EEE}"/>
          </ac:picMkLst>
        </pc:picChg>
        <pc:picChg chg="add mod">
          <ac:chgData name="Debsmita Chakraborty" userId="1fdf975a2a409ac1" providerId="LiveId" clId="{8D8D5964-9A9E-4E45-BCD1-496C8AA594F3}" dt="2022-04-15T13:50:37.500" v="1615" actId="1076"/>
          <ac:picMkLst>
            <pc:docMk/>
            <pc:sldMk cId="1504216013" sldId="260"/>
            <ac:picMk id="10" creationId="{2E1D2C09-FB1D-4CBD-B3DC-9EC500EBC2DE}"/>
          </ac:picMkLst>
        </pc:picChg>
        <pc:picChg chg="add mod">
          <ac:chgData name="Debsmita Chakraborty" userId="1fdf975a2a409ac1" providerId="LiveId" clId="{8D8D5964-9A9E-4E45-BCD1-496C8AA594F3}" dt="2022-04-15T13:50:33.480" v="1614" actId="1076"/>
          <ac:picMkLst>
            <pc:docMk/>
            <pc:sldMk cId="1504216013" sldId="260"/>
            <ac:picMk id="12" creationId="{8F3E1166-79CD-45F0-B113-5D6EA4E4F881}"/>
          </ac:picMkLst>
        </pc:picChg>
      </pc:sldChg>
      <pc:sldChg chg="addSp delSp modSp new mod">
        <pc:chgData name="Debsmita Chakraborty" userId="1fdf975a2a409ac1" providerId="LiveId" clId="{8D8D5964-9A9E-4E45-BCD1-496C8AA594F3}" dt="2022-04-15T14:05:27.357" v="1805" actId="14100"/>
        <pc:sldMkLst>
          <pc:docMk/>
          <pc:sldMk cId="3013295064" sldId="261"/>
        </pc:sldMkLst>
        <pc:spChg chg="del">
          <ac:chgData name="Debsmita Chakraborty" userId="1fdf975a2a409ac1" providerId="LiveId" clId="{8D8D5964-9A9E-4E45-BCD1-496C8AA594F3}" dt="2022-04-15T13:38:34.632" v="591" actId="478"/>
          <ac:spMkLst>
            <pc:docMk/>
            <pc:sldMk cId="3013295064" sldId="261"/>
            <ac:spMk id="2" creationId="{4E84BE75-0D7D-4F1E-8D10-91DCB8B6DB14}"/>
          </ac:spMkLst>
        </pc:spChg>
        <pc:spChg chg="del">
          <ac:chgData name="Debsmita Chakraborty" userId="1fdf975a2a409ac1" providerId="LiveId" clId="{8D8D5964-9A9E-4E45-BCD1-496C8AA594F3}" dt="2022-04-15T13:38:33.256" v="590" actId="478"/>
          <ac:spMkLst>
            <pc:docMk/>
            <pc:sldMk cId="3013295064" sldId="261"/>
            <ac:spMk id="3" creationId="{E62D9F5E-5E3A-4FA2-B556-C987EF331088}"/>
          </ac:spMkLst>
        </pc:spChg>
        <pc:spChg chg="add del mod">
          <ac:chgData name="Debsmita Chakraborty" userId="1fdf975a2a409ac1" providerId="LiveId" clId="{8D8D5964-9A9E-4E45-BCD1-496C8AA594F3}" dt="2022-04-15T13:39:39.261" v="659" actId="20577"/>
          <ac:spMkLst>
            <pc:docMk/>
            <pc:sldMk cId="3013295064" sldId="261"/>
            <ac:spMk id="4" creationId="{9FCA1EEC-6B07-4D76-8DF4-C0C873B8C7C3}"/>
          </ac:spMkLst>
        </pc:spChg>
        <pc:spChg chg="add mod">
          <ac:chgData name="Debsmita Chakraborty" userId="1fdf975a2a409ac1" providerId="LiveId" clId="{8D8D5964-9A9E-4E45-BCD1-496C8AA594F3}" dt="2022-04-15T14:01:01.087" v="1623" actId="1076"/>
          <ac:spMkLst>
            <pc:docMk/>
            <pc:sldMk cId="3013295064" sldId="261"/>
            <ac:spMk id="10" creationId="{C89E4B7C-6EFF-46EB-8F3A-5803238BA448}"/>
          </ac:spMkLst>
        </pc:spChg>
        <pc:spChg chg="add mod">
          <ac:chgData name="Debsmita Chakraborty" userId="1fdf975a2a409ac1" providerId="LiveId" clId="{8D8D5964-9A9E-4E45-BCD1-496C8AA594F3}" dt="2022-04-15T14:04:13.182" v="1741" actId="404"/>
          <ac:spMkLst>
            <pc:docMk/>
            <pc:sldMk cId="3013295064" sldId="261"/>
            <ac:spMk id="14" creationId="{AC3CFDC8-900B-44E7-9E62-863A24F9F4C5}"/>
          </ac:spMkLst>
        </pc:spChg>
        <pc:graphicFrameChg chg="add mod modGraphic">
          <ac:chgData name="Debsmita Chakraborty" userId="1fdf975a2a409ac1" providerId="LiveId" clId="{8D8D5964-9A9E-4E45-BCD1-496C8AA594F3}" dt="2022-04-15T14:05:27.357" v="1805" actId="14100"/>
          <ac:graphicFrameMkLst>
            <pc:docMk/>
            <pc:sldMk cId="3013295064" sldId="261"/>
            <ac:graphicFrameMk id="13" creationId="{2433DA5B-EA4A-4027-94B8-AC6436810660}"/>
          </ac:graphicFrameMkLst>
        </pc:graphicFrameChg>
        <pc:picChg chg="add del">
          <ac:chgData name="Debsmita Chakraborty" userId="1fdf975a2a409ac1" providerId="LiveId" clId="{8D8D5964-9A9E-4E45-BCD1-496C8AA594F3}" dt="2022-04-15T13:40:10.718" v="661" actId="22"/>
          <ac:picMkLst>
            <pc:docMk/>
            <pc:sldMk cId="3013295064" sldId="261"/>
            <ac:picMk id="6" creationId="{2D141536-BBF9-40B9-B6D4-96C79312C409}"/>
          </ac:picMkLst>
        </pc:picChg>
        <pc:picChg chg="add del mod">
          <ac:chgData name="Debsmita Chakraborty" userId="1fdf975a2a409ac1" providerId="LiveId" clId="{8D8D5964-9A9E-4E45-BCD1-496C8AA594F3}" dt="2022-04-15T13:41:53.855" v="703" actId="478"/>
          <ac:picMkLst>
            <pc:docMk/>
            <pc:sldMk cId="3013295064" sldId="261"/>
            <ac:picMk id="8" creationId="{DFD3F60E-9E27-4404-AA3A-1EFF6A90C45E}"/>
          </ac:picMkLst>
        </pc:picChg>
        <pc:picChg chg="add mod">
          <ac:chgData name="Debsmita Chakraborty" userId="1fdf975a2a409ac1" providerId="LiveId" clId="{8D8D5964-9A9E-4E45-BCD1-496C8AA594F3}" dt="2022-04-15T14:00:57.853" v="1622" actId="1076"/>
          <ac:picMkLst>
            <pc:docMk/>
            <pc:sldMk cId="3013295064" sldId="261"/>
            <ac:picMk id="12" creationId="{EA6DB695-6B95-4733-A60D-CDFA82EA95C0}"/>
          </ac:picMkLst>
        </pc:picChg>
      </pc:sldChg>
      <pc:sldChg chg="addSp delSp modSp new mod">
        <pc:chgData name="Debsmita Chakraborty" userId="1fdf975a2a409ac1" providerId="LiveId" clId="{8D8D5964-9A9E-4E45-BCD1-496C8AA594F3}" dt="2022-04-15T14:25:49.596" v="2755" actId="1076"/>
        <pc:sldMkLst>
          <pc:docMk/>
          <pc:sldMk cId="63153023" sldId="262"/>
        </pc:sldMkLst>
        <pc:spChg chg="del">
          <ac:chgData name="Debsmita Chakraborty" userId="1fdf975a2a409ac1" providerId="LiveId" clId="{8D8D5964-9A9E-4E45-BCD1-496C8AA594F3}" dt="2022-04-15T14:05:49.879" v="1807" actId="478"/>
          <ac:spMkLst>
            <pc:docMk/>
            <pc:sldMk cId="63153023" sldId="262"/>
            <ac:spMk id="2" creationId="{E7E9B74D-726F-4A3C-B62F-AE46C100F96A}"/>
          </ac:spMkLst>
        </pc:spChg>
        <pc:spChg chg="del">
          <ac:chgData name="Debsmita Chakraborty" userId="1fdf975a2a409ac1" providerId="LiveId" clId="{8D8D5964-9A9E-4E45-BCD1-496C8AA594F3}" dt="2022-04-15T14:05:51.929" v="1808" actId="478"/>
          <ac:spMkLst>
            <pc:docMk/>
            <pc:sldMk cId="63153023" sldId="262"/>
            <ac:spMk id="3" creationId="{DEB6D9F5-994C-44CF-8633-9094F5979479}"/>
          </ac:spMkLst>
        </pc:spChg>
        <pc:spChg chg="add mod">
          <ac:chgData name="Debsmita Chakraborty" userId="1fdf975a2a409ac1" providerId="LiveId" clId="{8D8D5964-9A9E-4E45-BCD1-496C8AA594F3}" dt="2022-04-15T14:25:49.596" v="2755" actId="1076"/>
          <ac:spMkLst>
            <pc:docMk/>
            <pc:sldMk cId="63153023" sldId="262"/>
            <ac:spMk id="4" creationId="{9A35FFD8-CBEF-4BEA-ACA2-883FA54EDF8C}"/>
          </ac:spMkLst>
        </pc:spChg>
        <pc:spChg chg="add mod">
          <ac:chgData name="Debsmita Chakraborty" userId="1fdf975a2a409ac1" providerId="LiveId" clId="{8D8D5964-9A9E-4E45-BCD1-496C8AA594F3}" dt="2022-04-15T14:11:05.816" v="1867" actId="12"/>
          <ac:spMkLst>
            <pc:docMk/>
            <pc:sldMk cId="63153023" sldId="262"/>
            <ac:spMk id="11" creationId="{45B3A137-1550-4EAE-92A1-2A12C28F1625}"/>
          </ac:spMkLst>
        </pc:spChg>
        <pc:spChg chg="add mod">
          <ac:chgData name="Debsmita Chakraborty" userId="1fdf975a2a409ac1" providerId="LiveId" clId="{8D8D5964-9A9E-4E45-BCD1-496C8AA594F3}" dt="2022-04-15T14:25:04.892" v="2754" actId="1076"/>
          <ac:spMkLst>
            <pc:docMk/>
            <pc:sldMk cId="63153023" sldId="262"/>
            <ac:spMk id="14" creationId="{1923BE0A-0487-4379-B8F3-3BC4139B8072}"/>
          </ac:spMkLst>
        </pc:spChg>
        <pc:picChg chg="add mod">
          <ac:chgData name="Debsmita Chakraborty" userId="1fdf975a2a409ac1" providerId="LiveId" clId="{8D8D5964-9A9E-4E45-BCD1-496C8AA594F3}" dt="2022-04-15T14:24:07.349" v="2748" actId="14100"/>
          <ac:picMkLst>
            <pc:docMk/>
            <pc:sldMk cId="63153023" sldId="262"/>
            <ac:picMk id="6" creationId="{172D8093-777F-486E-84CE-692CF52800EE}"/>
          </ac:picMkLst>
        </pc:picChg>
        <pc:picChg chg="add del mod">
          <ac:chgData name="Debsmita Chakraborty" userId="1fdf975a2a409ac1" providerId="LiveId" clId="{8D8D5964-9A9E-4E45-BCD1-496C8AA594F3}" dt="2022-04-15T14:12:02.844" v="1868" actId="478"/>
          <ac:picMkLst>
            <pc:docMk/>
            <pc:sldMk cId="63153023" sldId="262"/>
            <ac:picMk id="8" creationId="{27ADC069-8E90-4697-AF70-D633FB1A1C16}"/>
          </ac:picMkLst>
        </pc:picChg>
        <pc:picChg chg="add del mod">
          <ac:chgData name="Debsmita Chakraborty" userId="1fdf975a2a409ac1" providerId="LiveId" clId="{8D8D5964-9A9E-4E45-BCD1-496C8AA594F3}" dt="2022-04-15T14:12:04.836" v="1869" actId="478"/>
          <ac:picMkLst>
            <pc:docMk/>
            <pc:sldMk cId="63153023" sldId="262"/>
            <ac:picMk id="10" creationId="{70FBDCF1-485E-480B-A216-043A8E7A5B9B}"/>
          </ac:picMkLst>
        </pc:picChg>
        <pc:picChg chg="add mod">
          <ac:chgData name="Debsmita Chakraborty" userId="1fdf975a2a409ac1" providerId="LiveId" clId="{8D8D5964-9A9E-4E45-BCD1-496C8AA594F3}" dt="2022-04-15T14:23:33.095" v="2741" actId="14100"/>
          <ac:picMkLst>
            <pc:docMk/>
            <pc:sldMk cId="63153023" sldId="262"/>
            <ac:picMk id="13" creationId="{6FDB15A6-956F-499D-BBF6-6E870B8A505C}"/>
          </ac:picMkLst>
        </pc:picChg>
        <pc:picChg chg="add mod">
          <ac:chgData name="Debsmita Chakraborty" userId="1fdf975a2a409ac1" providerId="LiveId" clId="{8D8D5964-9A9E-4E45-BCD1-496C8AA594F3}" dt="2022-04-15T14:24:34.233" v="2751" actId="1076"/>
          <ac:picMkLst>
            <pc:docMk/>
            <pc:sldMk cId="63153023" sldId="262"/>
            <ac:picMk id="15" creationId="{960FE345-A914-4D17-A7AA-C99D4CC72CFE}"/>
          </ac:picMkLst>
        </pc:picChg>
      </pc:sldChg>
      <pc:sldChg chg="addSp delSp modSp new mod">
        <pc:chgData name="Debsmita Chakraborty" userId="1fdf975a2a409ac1" providerId="LiveId" clId="{8D8D5964-9A9E-4E45-BCD1-496C8AA594F3}" dt="2022-04-15T17:04:10.658" v="3221" actId="115"/>
        <pc:sldMkLst>
          <pc:docMk/>
          <pc:sldMk cId="908575347" sldId="263"/>
        </pc:sldMkLst>
        <pc:spChg chg="del">
          <ac:chgData name="Debsmita Chakraborty" userId="1fdf975a2a409ac1" providerId="LiveId" clId="{8D8D5964-9A9E-4E45-BCD1-496C8AA594F3}" dt="2022-04-15T14:12:35.426" v="1875" actId="478"/>
          <ac:spMkLst>
            <pc:docMk/>
            <pc:sldMk cId="908575347" sldId="263"/>
            <ac:spMk id="2" creationId="{CCB88AAA-7FDE-405E-85CF-22666F3F70D6}"/>
          </ac:spMkLst>
        </pc:spChg>
        <pc:spChg chg="del">
          <ac:chgData name="Debsmita Chakraborty" userId="1fdf975a2a409ac1" providerId="LiveId" clId="{8D8D5964-9A9E-4E45-BCD1-496C8AA594F3}" dt="2022-04-15T14:12:37.812" v="1876" actId="478"/>
          <ac:spMkLst>
            <pc:docMk/>
            <pc:sldMk cId="908575347" sldId="263"/>
            <ac:spMk id="3" creationId="{00B700DA-2F6E-48FC-B096-639042F09E82}"/>
          </ac:spMkLst>
        </pc:spChg>
        <pc:spChg chg="add mod">
          <ac:chgData name="Debsmita Chakraborty" userId="1fdf975a2a409ac1" providerId="LiveId" clId="{8D8D5964-9A9E-4E45-BCD1-496C8AA594F3}" dt="2022-04-15T16:41:27.359" v="3101" actId="1076"/>
          <ac:spMkLst>
            <pc:docMk/>
            <pc:sldMk cId="908575347" sldId="263"/>
            <ac:spMk id="6" creationId="{6BF93FBB-F7C8-4F2D-BFF2-3063B22064C8}"/>
          </ac:spMkLst>
        </pc:spChg>
        <pc:spChg chg="add mod">
          <ac:chgData name="Debsmita Chakraborty" userId="1fdf975a2a409ac1" providerId="LiveId" clId="{8D8D5964-9A9E-4E45-BCD1-496C8AA594F3}" dt="2022-04-15T17:04:10.658" v="3221" actId="115"/>
          <ac:spMkLst>
            <pc:docMk/>
            <pc:sldMk cId="908575347" sldId="263"/>
            <ac:spMk id="10" creationId="{2FC1D3E9-A7C3-4C29-9DD8-36BC169BED76}"/>
          </ac:spMkLst>
        </pc:spChg>
        <pc:spChg chg="add del mod">
          <ac:chgData name="Debsmita Chakraborty" userId="1fdf975a2a409ac1" providerId="LiveId" clId="{8D8D5964-9A9E-4E45-BCD1-496C8AA594F3}" dt="2022-04-15T16:41:08.888" v="3097" actId="478"/>
          <ac:spMkLst>
            <pc:docMk/>
            <pc:sldMk cId="908575347" sldId="263"/>
            <ac:spMk id="15" creationId="{5CE5E952-1383-4881-9169-08C66224AE6A}"/>
          </ac:spMkLst>
        </pc:spChg>
        <pc:picChg chg="add del mod">
          <ac:chgData name="Debsmita Chakraborty" userId="1fdf975a2a409ac1" providerId="LiveId" clId="{8D8D5964-9A9E-4E45-BCD1-496C8AA594F3}" dt="2022-04-15T14:21:17.975" v="2593" actId="21"/>
          <ac:picMkLst>
            <pc:docMk/>
            <pc:sldMk cId="908575347" sldId="263"/>
            <ac:picMk id="5" creationId="{42793003-EA2A-4451-8BFD-3C1F058A348D}"/>
          </ac:picMkLst>
        </pc:picChg>
        <pc:picChg chg="add del mod">
          <ac:chgData name="Debsmita Chakraborty" userId="1fdf975a2a409ac1" providerId="LiveId" clId="{8D8D5964-9A9E-4E45-BCD1-496C8AA594F3}" dt="2022-04-15T16:26:09.283" v="2959" actId="478"/>
          <ac:picMkLst>
            <pc:docMk/>
            <pc:sldMk cId="908575347" sldId="263"/>
            <ac:picMk id="8" creationId="{3B8B9AFF-F52E-4766-AF86-75C2D72CA9E5}"/>
          </ac:picMkLst>
        </pc:picChg>
        <pc:picChg chg="add mod">
          <ac:chgData name="Debsmita Chakraborty" userId="1fdf975a2a409ac1" providerId="LiveId" clId="{8D8D5964-9A9E-4E45-BCD1-496C8AA594F3}" dt="2022-04-15T16:42:20.066" v="3109" actId="14100"/>
          <ac:picMkLst>
            <pc:docMk/>
            <pc:sldMk cId="908575347" sldId="263"/>
            <ac:picMk id="12" creationId="{0175BBF4-ED3E-4AA0-8ADF-C7CACDBB23C7}"/>
          </ac:picMkLst>
        </pc:picChg>
        <pc:picChg chg="add mod">
          <ac:chgData name="Debsmita Chakraborty" userId="1fdf975a2a409ac1" providerId="LiveId" clId="{8D8D5964-9A9E-4E45-BCD1-496C8AA594F3}" dt="2022-04-15T16:42:29.455" v="3111" actId="1076"/>
          <ac:picMkLst>
            <pc:docMk/>
            <pc:sldMk cId="908575347" sldId="263"/>
            <ac:picMk id="14" creationId="{D0074661-A35A-4684-AEB9-935E4F3AC62C}"/>
          </ac:picMkLst>
        </pc:picChg>
        <pc:picChg chg="add mod">
          <ac:chgData name="Debsmita Chakraborty" userId="1fdf975a2a409ac1" providerId="LiveId" clId="{8D8D5964-9A9E-4E45-BCD1-496C8AA594F3}" dt="2022-04-15T16:42:44.496" v="3114" actId="14100"/>
          <ac:picMkLst>
            <pc:docMk/>
            <pc:sldMk cId="908575347" sldId="263"/>
            <ac:picMk id="17" creationId="{1532C752-895B-4570-8108-8B7F785A06F0}"/>
          </ac:picMkLst>
        </pc:picChg>
      </pc:sldChg>
      <pc:sldChg chg="addSp delSp modSp new mod">
        <pc:chgData name="Debsmita Chakraborty" userId="1fdf975a2a409ac1" providerId="LiveId" clId="{8D8D5964-9A9E-4E45-BCD1-496C8AA594F3}" dt="2022-04-15T17:40:52.719" v="3505" actId="20577"/>
        <pc:sldMkLst>
          <pc:docMk/>
          <pc:sldMk cId="2626798878" sldId="264"/>
        </pc:sldMkLst>
        <pc:spChg chg="del">
          <ac:chgData name="Debsmita Chakraborty" userId="1fdf975a2a409ac1" providerId="LiveId" clId="{8D8D5964-9A9E-4E45-BCD1-496C8AA594F3}" dt="2022-04-15T16:43:22.961" v="3116" actId="478"/>
          <ac:spMkLst>
            <pc:docMk/>
            <pc:sldMk cId="2626798878" sldId="264"/>
            <ac:spMk id="2" creationId="{83D5D4A6-55CF-412C-9F5B-C1C32D8E4101}"/>
          </ac:spMkLst>
        </pc:spChg>
        <pc:spChg chg="del">
          <ac:chgData name="Debsmita Chakraborty" userId="1fdf975a2a409ac1" providerId="LiveId" clId="{8D8D5964-9A9E-4E45-BCD1-496C8AA594F3}" dt="2022-04-15T16:43:25.674" v="3117" actId="478"/>
          <ac:spMkLst>
            <pc:docMk/>
            <pc:sldMk cId="2626798878" sldId="264"/>
            <ac:spMk id="3" creationId="{C81D7ED2-0E34-4C65-95F2-72938FE3D305}"/>
          </ac:spMkLst>
        </pc:spChg>
        <pc:spChg chg="add mod">
          <ac:chgData name="Debsmita Chakraborty" userId="1fdf975a2a409ac1" providerId="LiveId" clId="{8D8D5964-9A9E-4E45-BCD1-496C8AA594F3}" dt="2022-04-15T17:40:52.719" v="3505" actId="20577"/>
          <ac:spMkLst>
            <pc:docMk/>
            <pc:sldMk cId="2626798878" sldId="264"/>
            <ac:spMk id="4" creationId="{CF008594-86CD-49C5-9341-FE73183B9366}"/>
          </ac:spMkLst>
        </pc:spChg>
        <pc:spChg chg="add del mod">
          <ac:chgData name="Debsmita Chakraborty" userId="1fdf975a2a409ac1" providerId="LiveId" clId="{8D8D5964-9A9E-4E45-BCD1-496C8AA594F3}" dt="2022-04-15T17:40:29.221" v="3497" actId="478"/>
          <ac:spMkLst>
            <pc:docMk/>
            <pc:sldMk cId="2626798878" sldId="264"/>
            <ac:spMk id="5" creationId="{AE2AAAF5-99BC-47A7-83B3-E79A1D014B26}"/>
          </ac:spMkLst>
        </pc:spChg>
        <pc:spChg chg="add mod">
          <ac:chgData name="Debsmita Chakraborty" userId="1fdf975a2a409ac1" providerId="LiveId" clId="{8D8D5964-9A9E-4E45-BCD1-496C8AA594F3}" dt="2022-04-15T17:40:09.508" v="3493" actId="1076"/>
          <ac:spMkLst>
            <pc:docMk/>
            <pc:sldMk cId="2626798878" sldId="264"/>
            <ac:spMk id="12" creationId="{FEFC163D-91D9-43C2-81A3-47944983D919}"/>
          </ac:spMkLst>
        </pc:spChg>
        <pc:picChg chg="add mod">
          <ac:chgData name="Debsmita Chakraborty" userId="1fdf975a2a409ac1" providerId="LiveId" clId="{8D8D5964-9A9E-4E45-BCD1-496C8AA594F3}" dt="2022-04-15T17:40:12.642" v="3494" actId="1076"/>
          <ac:picMkLst>
            <pc:docMk/>
            <pc:sldMk cId="2626798878" sldId="264"/>
            <ac:picMk id="7" creationId="{845B4D34-FE82-487D-B06B-701155FE18E2}"/>
          </ac:picMkLst>
        </pc:picChg>
        <pc:picChg chg="add mod">
          <ac:chgData name="Debsmita Chakraborty" userId="1fdf975a2a409ac1" providerId="LiveId" clId="{8D8D5964-9A9E-4E45-BCD1-496C8AA594F3}" dt="2022-04-15T17:39:43.195" v="3487" actId="1076"/>
          <ac:picMkLst>
            <pc:docMk/>
            <pc:sldMk cId="2626798878" sldId="264"/>
            <ac:picMk id="9" creationId="{F6A5E529-8AF9-4697-BFF8-07D07FF1B98A}"/>
          </ac:picMkLst>
        </pc:picChg>
        <pc:picChg chg="add mod">
          <ac:chgData name="Debsmita Chakraborty" userId="1fdf975a2a409ac1" providerId="LiveId" clId="{8D8D5964-9A9E-4E45-BCD1-496C8AA594F3}" dt="2022-04-15T17:39:47.086" v="3488" actId="1076"/>
          <ac:picMkLst>
            <pc:docMk/>
            <pc:sldMk cId="2626798878" sldId="264"/>
            <ac:picMk id="11" creationId="{F2151A18-DBD3-47CE-BD7E-1934DF5067B3}"/>
          </ac:picMkLst>
        </pc:picChg>
      </pc:sldChg>
      <pc:sldChg chg="addSp delSp modSp new mod">
        <pc:chgData name="Debsmita Chakraborty" userId="1fdf975a2a409ac1" providerId="LiveId" clId="{8D8D5964-9A9E-4E45-BCD1-496C8AA594F3}" dt="2022-04-15T17:56:33.510" v="3637" actId="14100"/>
        <pc:sldMkLst>
          <pc:docMk/>
          <pc:sldMk cId="2919418738" sldId="265"/>
        </pc:sldMkLst>
        <pc:spChg chg="del">
          <ac:chgData name="Debsmita Chakraborty" userId="1fdf975a2a409ac1" providerId="LiveId" clId="{8D8D5964-9A9E-4E45-BCD1-496C8AA594F3}" dt="2022-04-15T17:41:14.928" v="3507" actId="478"/>
          <ac:spMkLst>
            <pc:docMk/>
            <pc:sldMk cId="2919418738" sldId="265"/>
            <ac:spMk id="2" creationId="{9B3980D7-1F5B-45BE-82A8-83327C067B1B}"/>
          </ac:spMkLst>
        </pc:spChg>
        <pc:spChg chg="del">
          <ac:chgData name="Debsmita Chakraborty" userId="1fdf975a2a409ac1" providerId="LiveId" clId="{8D8D5964-9A9E-4E45-BCD1-496C8AA594F3}" dt="2022-04-15T17:41:19.492" v="3508" actId="478"/>
          <ac:spMkLst>
            <pc:docMk/>
            <pc:sldMk cId="2919418738" sldId="265"/>
            <ac:spMk id="3" creationId="{622227C6-E2B6-4934-BEDA-A34DE25E16B3}"/>
          </ac:spMkLst>
        </pc:spChg>
        <pc:spChg chg="add mod">
          <ac:chgData name="Debsmita Chakraborty" userId="1fdf975a2a409ac1" providerId="LiveId" clId="{8D8D5964-9A9E-4E45-BCD1-496C8AA594F3}" dt="2022-04-15T17:43:47.618" v="3569" actId="5793"/>
          <ac:spMkLst>
            <pc:docMk/>
            <pc:sldMk cId="2919418738" sldId="265"/>
            <ac:spMk id="5" creationId="{1F29EDC9-D2F5-444F-81F4-FD4FBA4AEC23}"/>
          </ac:spMkLst>
        </pc:spChg>
        <pc:picChg chg="add mod">
          <ac:chgData name="Debsmita Chakraborty" userId="1fdf975a2a409ac1" providerId="LiveId" clId="{8D8D5964-9A9E-4E45-BCD1-496C8AA594F3}" dt="2022-04-15T17:52:15.723" v="3613" actId="208"/>
          <ac:picMkLst>
            <pc:docMk/>
            <pc:sldMk cId="2919418738" sldId="265"/>
            <ac:picMk id="7" creationId="{F365A64D-5B69-44C5-A25F-C7D4167543BE}"/>
          </ac:picMkLst>
        </pc:picChg>
        <pc:picChg chg="add mod">
          <ac:chgData name="Debsmita Chakraborty" userId="1fdf975a2a409ac1" providerId="LiveId" clId="{8D8D5964-9A9E-4E45-BCD1-496C8AA594F3}" dt="2022-04-15T17:52:12.622" v="3612" actId="208"/>
          <ac:picMkLst>
            <pc:docMk/>
            <pc:sldMk cId="2919418738" sldId="265"/>
            <ac:picMk id="9" creationId="{16EA0775-1CB0-464C-A5A8-3DDA9A6E0CE8}"/>
          </ac:picMkLst>
        </pc:picChg>
        <pc:picChg chg="add del mod">
          <ac:chgData name="Debsmita Chakraborty" userId="1fdf975a2a409ac1" providerId="LiveId" clId="{8D8D5964-9A9E-4E45-BCD1-496C8AA594F3}" dt="2022-04-15T17:49:06.150" v="3584" actId="478"/>
          <ac:picMkLst>
            <pc:docMk/>
            <pc:sldMk cId="2919418738" sldId="265"/>
            <ac:picMk id="11" creationId="{9BC58467-5F4D-41A5-9B15-4108811ADDA2}"/>
          </ac:picMkLst>
        </pc:picChg>
        <pc:picChg chg="add mod ord">
          <ac:chgData name="Debsmita Chakraborty" userId="1fdf975a2a409ac1" providerId="LiveId" clId="{8D8D5964-9A9E-4E45-BCD1-496C8AA594F3}" dt="2022-04-15T17:54:13.952" v="3628" actId="1076"/>
          <ac:picMkLst>
            <pc:docMk/>
            <pc:sldMk cId="2919418738" sldId="265"/>
            <ac:picMk id="13" creationId="{BD969F50-FD50-41FF-A559-722CD2F46335}"/>
          </ac:picMkLst>
        </pc:picChg>
        <pc:picChg chg="add mod">
          <ac:chgData name="Debsmita Chakraborty" userId="1fdf975a2a409ac1" providerId="LiveId" clId="{8D8D5964-9A9E-4E45-BCD1-496C8AA594F3}" dt="2022-04-15T17:56:10.460" v="3635" actId="1582"/>
          <ac:picMkLst>
            <pc:docMk/>
            <pc:sldMk cId="2919418738" sldId="265"/>
            <ac:picMk id="15" creationId="{4A897C93-A7DA-4D2F-841E-53AA81B02A10}"/>
          </ac:picMkLst>
        </pc:picChg>
        <pc:picChg chg="add mod">
          <ac:chgData name="Debsmita Chakraborty" userId="1fdf975a2a409ac1" providerId="LiveId" clId="{8D8D5964-9A9E-4E45-BCD1-496C8AA594F3}" dt="2022-04-15T17:53:45.105" v="3620" actId="1076"/>
          <ac:picMkLst>
            <pc:docMk/>
            <pc:sldMk cId="2919418738" sldId="265"/>
            <ac:picMk id="17" creationId="{CB72B520-16A9-44A4-BE9D-13C1F0271855}"/>
          </ac:picMkLst>
        </pc:picChg>
        <pc:picChg chg="add mod">
          <ac:chgData name="Debsmita Chakraborty" userId="1fdf975a2a409ac1" providerId="LiveId" clId="{8D8D5964-9A9E-4E45-BCD1-496C8AA594F3}" dt="2022-04-15T17:56:33.510" v="3637" actId="14100"/>
          <ac:picMkLst>
            <pc:docMk/>
            <pc:sldMk cId="2919418738" sldId="265"/>
            <ac:picMk id="19" creationId="{A05F5421-82CB-491B-BCF2-7FD01FD19E8B}"/>
          </ac:picMkLst>
        </pc:picChg>
        <pc:picChg chg="add mod">
          <ac:chgData name="Debsmita Chakraborty" userId="1fdf975a2a409ac1" providerId="LiveId" clId="{8D8D5964-9A9E-4E45-BCD1-496C8AA594F3}" dt="2022-04-15T17:54:22.081" v="3630" actId="1076"/>
          <ac:picMkLst>
            <pc:docMk/>
            <pc:sldMk cId="2919418738" sldId="265"/>
            <ac:picMk id="20" creationId="{A1D0264C-8C05-4205-B478-562F69D55F5E}"/>
          </ac:picMkLst>
        </pc:picChg>
        <pc:picChg chg="add del mod">
          <ac:chgData name="Debsmita Chakraborty" userId="1fdf975a2a409ac1" providerId="LiveId" clId="{8D8D5964-9A9E-4E45-BCD1-496C8AA594F3}" dt="2022-04-15T17:54:10.815" v="3627"/>
          <ac:picMkLst>
            <pc:docMk/>
            <pc:sldMk cId="2919418738" sldId="265"/>
            <ac:picMk id="21" creationId="{B551178D-A785-4C17-84B4-67A03769E245}"/>
          </ac:picMkLst>
        </pc:picChg>
      </pc:sldChg>
      <pc:sldChg chg="addSp delSp modSp new mod">
        <pc:chgData name="Debsmita Chakraborty" userId="1fdf975a2a409ac1" providerId="LiveId" clId="{8D8D5964-9A9E-4E45-BCD1-496C8AA594F3}" dt="2022-04-15T18:17:59.774" v="4675" actId="14100"/>
        <pc:sldMkLst>
          <pc:docMk/>
          <pc:sldMk cId="1494425539" sldId="266"/>
        </pc:sldMkLst>
        <pc:spChg chg="del">
          <ac:chgData name="Debsmita Chakraborty" userId="1fdf975a2a409ac1" providerId="LiveId" clId="{8D8D5964-9A9E-4E45-BCD1-496C8AA594F3}" dt="2022-04-15T17:56:59.131" v="3640" actId="478"/>
          <ac:spMkLst>
            <pc:docMk/>
            <pc:sldMk cId="1494425539" sldId="266"/>
            <ac:spMk id="2" creationId="{06F5BCC0-0C83-4C8E-810D-1A9584CC5574}"/>
          </ac:spMkLst>
        </pc:spChg>
        <pc:spChg chg="del">
          <ac:chgData name="Debsmita Chakraborty" userId="1fdf975a2a409ac1" providerId="LiveId" clId="{8D8D5964-9A9E-4E45-BCD1-496C8AA594F3}" dt="2022-04-15T17:56:50.989" v="3639" actId="478"/>
          <ac:spMkLst>
            <pc:docMk/>
            <pc:sldMk cId="1494425539" sldId="266"/>
            <ac:spMk id="3" creationId="{16A1AB66-11A5-48DD-A4F2-F8D823C490A1}"/>
          </ac:spMkLst>
        </pc:spChg>
        <pc:spChg chg="add mod">
          <ac:chgData name="Debsmita Chakraborty" userId="1fdf975a2a409ac1" providerId="LiveId" clId="{8D8D5964-9A9E-4E45-BCD1-496C8AA594F3}" dt="2022-04-15T18:08:44.250" v="4267" actId="108"/>
          <ac:spMkLst>
            <pc:docMk/>
            <pc:sldMk cId="1494425539" sldId="266"/>
            <ac:spMk id="5" creationId="{B13E433C-77ED-4172-BF13-649B77BBE0AF}"/>
          </ac:spMkLst>
        </pc:spChg>
        <pc:spChg chg="add mod">
          <ac:chgData name="Debsmita Chakraborty" userId="1fdf975a2a409ac1" providerId="LiveId" clId="{8D8D5964-9A9E-4E45-BCD1-496C8AA594F3}" dt="2022-04-15T18:17:44.326" v="4672" actId="108"/>
          <ac:spMkLst>
            <pc:docMk/>
            <pc:sldMk cId="1494425539" sldId="266"/>
            <ac:spMk id="10" creationId="{60021035-6B3F-4191-BE0A-973221C7882A}"/>
          </ac:spMkLst>
        </pc:spChg>
        <pc:spChg chg="add del mod">
          <ac:chgData name="Debsmita Chakraborty" userId="1fdf975a2a409ac1" providerId="LiveId" clId="{8D8D5964-9A9E-4E45-BCD1-496C8AA594F3}" dt="2022-04-15T18:12:20.175" v="4599"/>
          <ac:spMkLst>
            <pc:docMk/>
            <pc:sldMk cId="1494425539" sldId="266"/>
            <ac:spMk id="13" creationId="{B7B0A3AD-1D27-4104-8C03-B02526262C7A}"/>
          </ac:spMkLst>
        </pc:spChg>
        <pc:spChg chg="add del mod">
          <ac:chgData name="Debsmita Chakraborty" userId="1fdf975a2a409ac1" providerId="LiveId" clId="{8D8D5964-9A9E-4E45-BCD1-496C8AA594F3}" dt="2022-04-15T18:12:20.176" v="4601"/>
          <ac:spMkLst>
            <pc:docMk/>
            <pc:sldMk cId="1494425539" sldId="266"/>
            <ac:spMk id="14" creationId="{FCA125D6-2ED6-44F9-8D9A-C6969D82A809}"/>
          </ac:spMkLst>
        </pc:spChg>
        <pc:spChg chg="add mod">
          <ac:chgData name="Debsmita Chakraborty" userId="1fdf975a2a409ac1" providerId="LiveId" clId="{8D8D5964-9A9E-4E45-BCD1-496C8AA594F3}" dt="2022-04-15T18:16:36.245" v="4651" actId="403"/>
          <ac:spMkLst>
            <pc:docMk/>
            <pc:sldMk cId="1494425539" sldId="266"/>
            <ac:spMk id="17" creationId="{F0464DFF-7D47-4EA2-931B-884C73B209AF}"/>
          </ac:spMkLst>
        </pc:spChg>
        <pc:spChg chg="add mod">
          <ac:chgData name="Debsmita Chakraborty" userId="1fdf975a2a409ac1" providerId="LiveId" clId="{8D8D5964-9A9E-4E45-BCD1-496C8AA594F3}" dt="2022-04-15T18:16:49.354" v="4657" actId="403"/>
          <ac:spMkLst>
            <pc:docMk/>
            <pc:sldMk cId="1494425539" sldId="266"/>
            <ac:spMk id="18" creationId="{55326EC0-F884-413E-A1E6-0D9ADC03103B}"/>
          </ac:spMkLst>
        </pc:spChg>
        <pc:spChg chg="add mod">
          <ac:chgData name="Debsmita Chakraborty" userId="1fdf975a2a409ac1" providerId="LiveId" clId="{8D8D5964-9A9E-4E45-BCD1-496C8AA594F3}" dt="2022-04-15T18:17:10.360" v="4667" actId="14100"/>
          <ac:spMkLst>
            <pc:docMk/>
            <pc:sldMk cId="1494425539" sldId="266"/>
            <ac:spMk id="19" creationId="{C6DE743A-7A26-4BAC-A568-20F5866B4E99}"/>
          </ac:spMkLst>
        </pc:spChg>
        <pc:picChg chg="add mod">
          <ac:chgData name="Debsmita Chakraborty" userId="1fdf975a2a409ac1" providerId="LiveId" clId="{8D8D5964-9A9E-4E45-BCD1-496C8AA594F3}" dt="2022-04-15T18:17:36.533" v="4670" actId="1582"/>
          <ac:picMkLst>
            <pc:docMk/>
            <pc:sldMk cId="1494425539" sldId="266"/>
            <ac:picMk id="7" creationId="{64CF94B9-762A-4358-A2F0-41A7D54C88E7}"/>
          </ac:picMkLst>
        </pc:picChg>
        <pc:picChg chg="add mod">
          <ac:chgData name="Debsmita Chakraborty" userId="1fdf975a2a409ac1" providerId="LiveId" clId="{8D8D5964-9A9E-4E45-BCD1-496C8AA594F3}" dt="2022-04-15T18:17:50.372" v="4673" actId="108"/>
          <ac:picMkLst>
            <pc:docMk/>
            <pc:sldMk cId="1494425539" sldId="266"/>
            <ac:picMk id="9" creationId="{8ECE5666-5D88-4EF3-BA91-7B12A36342CF}"/>
          </ac:picMkLst>
        </pc:picChg>
        <pc:picChg chg="add mod">
          <ac:chgData name="Debsmita Chakraborty" userId="1fdf975a2a409ac1" providerId="LiveId" clId="{8D8D5964-9A9E-4E45-BCD1-496C8AA594F3}" dt="2022-04-15T18:17:54.320" v="4674" actId="108"/>
          <ac:picMkLst>
            <pc:docMk/>
            <pc:sldMk cId="1494425539" sldId="266"/>
            <ac:picMk id="12" creationId="{4377C3F5-3429-47C6-9F84-E986575E655E}"/>
          </ac:picMkLst>
        </pc:picChg>
        <pc:picChg chg="add mod">
          <ac:chgData name="Debsmita Chakraborty" userId="1fdf975a2a409ac1" providerId="LiveId" clId="{8D8D5964-9A9E-4E45-BCD1-496C8AA594F3}" dt="2022-04-15T18:17:59.774" v="4675" actId="14100"/>
          <ac:picMkLst>
            <pc:docMk/>
            <pc:sldMk cId="1494425539" sldId="266"/>
            <ac:picMk id="16" creationId="{892A7585-E5F7-4EC3-B1E4-71D5866C545F}"/>
          </ac:picMkLst>
        </pc:picChg>
      </pc:sldChg>
      <pc:sldChg chg="addSp delSp modSp new mod">
        <pc:chgData name="Debsmita Chakraborty" userId="1fdf975a2a409ac1" providerId="LiveId" clId="{8D8D5964-9A9E-4E45-BCD1-496C8AA594F3}" dt="2022-04-15T18:30:09.597" v="4994" actId="1076"/>
        <pc:sldMkLst>
          <pc:docMk/>
          <pc:sldMk cId="4242749522" sldId="267"/>
        </pc:sldMkLst>
        <pc:spChg chg="del">
          <ac:chgData name="Debsmita Chakraborty" userId="1fdf975a2a409ac1" providerId="LiveId" clId="{8D8D5964-9A9E-4E45-BCD1-496C8AA594F3}" dt="2022-04-15T18:18:30.781" v="4677" actId="478"/>
          <ac:spMkLst>
            <pc:docMk/>
            <pc:sldMk cId="4242749522" sldId="267"/>
            <ac:spMk id="2" creationId="{B7C6D274-CF16-49A7-A061-15E872E444DD}"/>
          </ac:spMkLst>
        </pc:spChg>
        <pc:spChg chg="del">
          <ac:chgData name="Debsmita Chakraborty" userId="1fdf975a2a409ac1" providerId="LiveId" clId="{8D8D5964-9A9E-4E45-BCD1-496C8AA594F3}" dt="2022-04-15T18:18:34.042" v="4678" actId="478"/>
          <ac:spMkLst>
            <pc:docMk/>
            <pc:sldMk cId="4242749522" sldId="267"/>
            <ac:spMk id="3" creationId="{38DC2B1E-01D2-49EC-BEB1-E6CAD6D4271E}"/>
          </ac:spMkLst>
        </pc:spChg>
        <pc:spChg chg="add mod">
          <ac:chgData name="Debsmita Chakraborty" userId="1fdf975a2a409ac1" providerId="LiveId" clId="{8D8D5964-9A9E-4E45-BCD1-496C8AA594F3}" dt="2022-04-15T18:27:50.437" v="4973" actId="12"/>
          <ac:spMkLst>
            <pc:docMk/>
            <pc:sldMk cId="4242749522" sldId="267"/>
            <ac:spMk id="11" creationId="{5F107117-344D-4B2C-BC91-F779B251BB6D}"/>
          </ac:spMkLst>
        </pc:spChg>
        <pc:picChg chg="add mod">
          <ac:chgData name="Debsmita Chakraborty" userId="1fdf975a2a409ac1" providerId="LiveId" clId="{8D8D5964-9A9E-4E45-BCD1-496C8AA594F3}" dt="2022-04-15T18:29:10.979" v="4989" actId="1076"/>
          <ac:picMkLst>
            <pc:docMk/>
            <pc:sldMk cId="4242749522" sldId="267"/>
            <ac:picMk id="5" creationId="{F407591E-E58E-44BB-B6AC-FBF1A4D39B31}"/>
          </ac:picMkLst>
        </pc:picChg>
        <pc:picChg chg="add mod">
          <ac:chgData name="Debsmita Chakraborty" userId="1fdf975a2a409ac1" providerId="LiveId" clId="{8D8D5964-9A9E-4E45-BCD1-496C8AA594F3}" dt="2022-04-15T18:28:54.561" v="4984" actId="208"/>
          <ac:picMkLst>
            <pc:docMk/>
            <pc:sldMk cId="4242749522" sldId="267"/>
            <ac:picMk id="7" creationId="{F78B5154-32FB-475B-9498-26C443EEB545}"/>
          </ac:picMkLst>
        </pc:picChg>
        <pc:picChg chg="add mod">
          <ac:chgData name="Debsmita Chakraborty" userId="1fdf975a2a409ac1" providerId="LiveId" clId="{8D8D5964-9A9E-4E45-BCD1-496C8AA594F3}" dt="2022-04-15T18:30:09.597" v="4994" actId="1076"/>
          <ac:picMkLst>
            <pc:docMk/>
            <pc:sldMk cId="4242749522" sldId="267"/>
            <ac:picMk id="9" creationId="{F0A7134B-3C5D-4AFA-AE3B-15033F3B2F3C}"/>
          </ac:picMkLst>
        </pc:picChg>
      </pc:sldChg>
      <pc:sldChg chg="addSp delSp modSp new mod">
        <pc:chgData name="Debsmita Chakraborty" userId="1fdf975a2a409ac1" providerId="LiveId" clId="{8D8D5964-9A9E-4E45-BCD1-496C8AA594F3}" dt="2022-04-15T18:30:39.405" v="5057" actId="20577"/>
        <pc:sldMkLst>
          <pc:docMk/>
          <pc:sldMk cId="2976571436" sldId="268"/>
        </pc:sldMkLst>
        <pc:spChg chg="del">
          <ac:chgData name="Debsmita Chakraborty" userId="1fdf975a2a409ac1" providerId="LiveId" clId="{8D8D5964-9A9E-4E45-BCD1-496C8AA594F3}" dt="2022-04-15T18:29:28.863" v="4993" actId="478"/>
          <ac:spMkLst>
            <pc:docMk/>
            <pc:sldMk cId="2976571436" sldId="268"/>
            <ac:spMk id="2" creationId="{DA4DA4AF-1C72-4C10-8778-A159434579CD}"/>
          </ac:spMkLst>
        </pc:spChg>
        <pc:spChg chg="del mod">
          <ac:chgData name="Debsmita Chakraborty" userId="1fdf975a2a409ac1" providerId="LiveId" clId="{8D8D5964-9A9E-4E45-BCD1-496C8AA594F3}" dt="2022-04-15T18:29:24.649" v="4992" actId="478"/>
          <ac:spMkLst>
            <pc:docMk/>
            <pc:sldMk cId="2976571436" sldId="268"/>
            <ac:spMk id="3" creationId="{F9F15EBA-B408-4175-AEB4-095D99D939BC}"/>
          </ac:spMkLst>
        </pc:spChg>
        <pc:spChg chg="add mod">
          <ac:chgData name="Debsmita Chakraborty" userId="1fdf975a2a409ac1" providerId="LiveId" clId="{8D8D5964-9A9E-4E45-BCD1-496C8AA594F3}" dt="2022-04-15T18:30:39.405" v="5057" actId="20577"/>
          <ac:spMkLst>
            <pc:docMk/>
            <pc:sldMk cId="2976571436" sldId="268"/>
            <ac:spMk id="5" creationId="{37161E16-7BDF-4A7B-BC4D-6AA1501C1A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AF56-5388-4AD2-9450-DAC5CAE46FFF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B460-49F4-4F68-89D4-82EDA45C7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97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AF56-5388-4AD2-9450-DAC5CAE46FFF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B460-49F4-4F68-89D4-82EDA45C7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04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AF56-5388-4AD2-9450-DAC5CAE46FFF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B460-49F4-4F68-89D4-82EDA45C7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534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AF56-5388-4AD2-9450-DAC5CAE46FFF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B460-49F4-4F68-89D4-82EDA45C7C4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029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AF56-5388-4AD2-9450-DAC5CAE46FFF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B460-49F4-4F68-89D4-82EDA45C7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117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AF56-5388-4AD2-9450-DAC5CAE46FFF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B460-49F4-4F68-89D4-82EDA45C7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392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AF56-5388-4AD2-9450-DAC5CAE46FFF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B460-49F4-4F68-89D4-82EDA45C7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268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AF56-5388-4AD2-9450-DAC5CAE46FFF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B460-49F4-4F68-89D4-82EDA45C7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99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AF56-5388-4AD2-9450-DAC5CAE46FFF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B460-49F4-4F68-89D4-82EDA45C7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36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AF56-5388-4AD2-9450-DAC5CAE46FFF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B460-49F4-4F68-89D4-82EDA45C7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4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AF56-5388-4AD2-9450-DAC5CAE46FFF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B460-49F4-4F68-89D4-82EDA45C7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32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AF56-5388-4AD2-9450-DAC5CAE46FFF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B460-49F4-4F68-89D4-82EDA45C7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66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AF56-5388-4AD2-9450-DAC5CAE46FFF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B460-49F4-4F68-89D4-82EDA45C7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38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AF56-5388-4AD2-9450-DAC5CAE46FFF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B460-49F4-4F68-89D4-82EDA45C7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00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AF56-5388-4AD2-9450-DAC5CAE46FFF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B460-49F4-4F68-89D4-82EDA45C7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6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AF56-5388-4AD2-9450-DAC5CAE46FFF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B460-49F4-4F68-89D4-82EDA45C7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24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AF56-5388-4AD2-9450-DAC5CAE46FFF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B460-49F4-4F68-89D4-82EDA45C7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03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BABAF56-5388-4AD2-9450-DAC5CAE46FFF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1B460-49F4-4F68-89D4-82EDA45C7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459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E04554-AA0B-4CFA-A5DA-6FEA275F5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09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3E433C-77ED-4172-BF13-649B77BBE0AF}"/>
              </a:ext>
            </a:extLst>
          </p:cNvPr>
          <p:cNvSpPr txBox="1"/>
          <p:nvPr/>
        </p:nvSpPr>
        <p:spPr>
          <a:xfrm>
            <a:off x="87087" y="0"/>
            <a:ext cx="11382102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Arial Rounded MT Bold" panose="020F0704030504030204" pitchFamily="34" charset="0"/>
                <a:cs typeface="Arial" panose="020B0604020202020204" pitchFamily="34" charset="0"/>
              </a:rPr>
              <a:t>Inference:</a:t>
            </a:r>
          </a:p>
          <a:p>
            <a:endParaRPr lang="en-IN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Rounded MT Bold" panose="020F0704030504030204" pitchFamily="34" charset="0"/>
                <a:cs typeface="Arial" panose="020B0604020202020204" pitchFamily="34" charset="0"/>
              </a:rPr>
              <a:t>Sales is the maximum in the year 2019 for classic cars.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Rounded MT Bold" panose="020F0704030504030204" pitchFamily="34" charset="0"/>
                <a:cs typeface="Arial" panose="020B0604020202020204" pitchFamily="34" charset="0"/>
              </a:rPr>
              <a:t>Data represents and confirms classic cars being more in demand and least being trains.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Rounded MT Bold" panose="020F0704030504030204" pitchFamily="34" charset="0"/>
                <a:cs typeface="Arial" panose="020B0604020202020204" pitchFamily="34" charset="0"/>
              </a:rPr>
              <a:t>Quarterly sales is highest in Q4 which is year 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Rounded MT Bold" panose="020F0704030504030204" pitchFamily="34" charset="0"/>
                <a:cs typeface="Arial" panose="020B0604020202020204" pitchFamily="34" charset="0"/>
              </a:rPr>
              <a:t>The data shows month wise October and November 2019 has the highest sales and lowest is January 2018.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Rounded MT Bold" panose="020F0704030504030204" pitchFamily="34" charset="0"/>
                <a:cs typeface="Arial" panose="020B0604020202020204" pitchFamily="34" charset="0"/>
              </a:rPr>
              <a:t>Weekly we see 13</a:t>
            </a:r>
            <a:r>
              <a:rPr lang="en-IN" sz="1200" baseline="30000" dirty="0">
                <a:latin typeface="Arial Rounded MT Bold" panose="020F0704030504030204" pitchFamily="34" charset="0"/>
                <a:cs typeface="Arial" panose="020B0604020202020204" pitchFamily="34" charset="0"/>
              </a:rPr>
              <a:t>th</a:t>
            </a:r>
            <a:r>
              <a:rPr lang="en-IN" sz="1200" dirty="0">
                <a:latin typeface="Arial Rounded MT Bold" panose="020F0704030504030204" pitchFamily="34" charset="0"/>
                <a:cs typeface="Arial" panose="020B0604020202020204" pitchFamily="34" charset="0"/>
              </a:rPr>
              <a:t> October 2019 having highest sales and lowest being 2</a:t>
            </a:r>
            <a:r>
              <a:rPr lang="en-IN" sz="1200" baseline="30000" dirty="0">
                <a:latin typeface="Arial Rounded MT Bold" panose="020F0704030504030204" pitchFamily="34" charset="0"/>
                <a:cs typeface="Arial" panose="020B0604020202020204" pitchFamily="34" charset="0"/>
              </a:rPr>
              <a:t>nd</a:t>
            </a:r>
            <a:r>
              <a:rPr lang="en-IN" sz="1200" dirty="0">
                <a:latin typeface="Arial Rounded MT Bold" panose="020F0704030504030204" pitchFamily="34" charset="0"/>
                <a:cs typeface="Arial" panose="020B0604020202020204" pitchFamily="34" charset="0"/>
              </a:rPr>
              <a:t> June 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CF94B9-762A-4358-A2F0-41A7D54C8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48" y="3175109"/>
            <a:ext cx="3404234" cy="280684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CE5666-5D88-4EF3-BA91-7B12A3634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253" y="3200510"/>
            <a:ext cx="3347067" cy="278144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021035-6B3F-4191-BE0A-973221C7882A}"/>
              </a:ext>
            </a:extLst>
          </p:cNvPr>
          <p:cNvSpPr txBox="1"/>
          <p:nvPr/>
        </p:nvSpPr>
        <p:spPr>
          <a:xfrm>
            <a:off x="87087" y="1754326"/>
            <a:ext cx="1193074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u="sng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Sales with deal size and manufactures suggested  retail price.</a:t>
            </a:r>
          </a:p>
          <a:p>
            <a:endParaRPr lang="en-US" sz="1600" b="1" i="1" u="sng" dirty="0">
              <a:solidFill>
                <a:schemeClr val="accent3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>
                <a:latin typeface="Arial Rounded MT Bold" panose="020F0704030504030204" pitchFamily="34" charset="0"/>
                <a:cs typeface="Arial" panose="020B0604020202020204" pitchFamily="34" charset="0"/>
              </a:rPr>
              <a:t>Inference:</a:t>
            </a:r>
          </a:p>
          <a:p>
            <a:endParaRPr lang="en-US" sz="12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Rounded MT Bold" panose="020F0704030504030204" pitchFamily="34" charset="0"/>
                <a:cs typeface="Arial" panose="020B0604020202020204" pitchFamily="34" charset="0"/>
              </a:rPr>
              <a:t>We see that deal size medium has maximum sales and the price that manufactures decided is also the maximum for medium size deal.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Rounded MT Bold" panose="020F0704030504030204" pitchFamily="34" charset="0"/>
                <a:cs typeface="Arial" panose="020B0604020202020204" pitchFamily="34" charset="0"/>
              </a:rPr>
              <a:t>We in the third figure that the classic cars had the maximum retail price as well as the maximum deal size. Least being deal size large for trucks and buses.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i="1" u="sng" dirty="0">
              <a:solidFill>
                <a:schemeClr val="accent3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i="1" u="sng" dirty="0">
              <a:solidFill>
                <a:schemeClr val="accent3"/>
              </a:solidFill>
              <a:latin typeface="Arial Rounded MT Bold" panose="020F0704030504030204" pitchFamily="34" charset="0"/>
            </a:endParaRPr>
          </a:p>
          <a:p>
            <a:endParaRPr lang="en-IN" sz="1600" b="1" i="1" u="sng" dirty="0">
              <a:solidFill>
                <a:schemeClr val="accent3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77C3F5-3429-47C6-9F84-E986575E6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491" y="3175108"/>
            <a:ext cx="3683189" cy="280684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2A7585-E5F7-4EC3-B1E4-71D5866C5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3686" y="3200510"/>
            <a:ext cx="1108313" cy="19241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464DFF-7D47-4EA2-931B-884C73B209AF}"/>
              </a:ext>
            </a:extLst>
          </p:cNvPr>
          <p:cNvSpPr txBox="1"/>
          <p:nvPr/>
        </p:nvSpPr>
        <p:spPr>
          <a:xfrm>
            <a:off x="329305" y="3175108"/>
            <a:ext cx="166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Order Size-Sales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326EC0-F884-413E-A1E6-0D9ADC03103B}"/>
              </a:ext>
            </a:extLst>
          </p:cNvPr>
          <p:cNvSpPr txBox="1"/>
          <p:nvPr/>
        </p:nvSpPr>
        <p:spPr>
          <a:xfrm>
            <a:off x="3896843" y="3228945"/>
            <a:ext cx="2112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Order Size-MSRP	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DE743A-7A26-4BAC-A568-20F5866B4E99}"/>
              </a:ext>
            </a:extLst>
          </p:cNvPr>
          <p:cNvSpPr txBox="1"/>
          <p:nvPr/>
        </p:nvSpPr>
        <p:spPr>
          <a:xfrm>
            <a:off x="7378484" y="3200510"/>
            <a:ext cx="1086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Order Size-MSRP	/Sales</a:t>
            </a:r>
          </a:p>
        </p:txBody>
      </p:sp>
    </p:spTree>
    <p:extLst>
      <p:ext uri="{BB962C8B-B14F-4D97-AF65-F5344CB8AC3E}">
        <p14:creationId xmlns:p14="http://schemas.microsoft.com/office/powerpoint/2010/main" val="149442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07591E-E58E-44BB-B6AC-FBF1A4D39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394" y="3594464"/>
            <a:ext cx="3823063" cy="2640874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8B5154-32FB-475B-9498-26C443EEB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9" y="1732227"/>
            <a:ext cx="8142513" cy="4775374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A7134B-3C5D-4AFA-AE3B-15033F3B2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394" y="1732227"/>
            <a:ext cx="1262743" cy="156933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107117-344D-4B2C-BC91-F779B251BB6D}"/>
              </a:ext>
            </a:extLst>
          </p:cNvPr>
          <p:cNvSpPr txBox="1"/>
          <p:nvPr/>
        </p:nvSpPr>
        <p:spPr>
          <a:xfrm>
            <a:off x="0" y="0"/>
            <a:ext cx="1045028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1" u="sng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Sales with </a:t>
            </a:r>
            <a:r>
              <a:rPr lang="en-US" b="1" i="1" u="sng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product status and productline</a:t>
            </a:r>
          </a:p>
          <a:p>
            <a:endParaRPr lang="en-US" sz="1800" b="1" i="1" u="sng" dirty="0">
              <a:solidFill>
                <a:schemeClr val="accent3"/>
              </a:solidFill>
              <a:latin typeface="Arial Rounded MT Bold" panose="020F0704030504030204" pitchFamily="34" charset="0"/>
            </a:endParaRPr>
          </a:p>
          <a:p>
            <a:r>
              <a:rPr lang="en-US" sz="1400" dirty="0">
                <a:latin typeface="Arial Rounded MT Bold" panose="020F0704030504030204" pitchFamily="34" charset="0"/>
              </a:rPr>
              <a:t>Inference:</a:t>
            </a:r>
          </a:p>
          <a:p>
            <a:endParaRPr lang="en-US" sz="14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 Rounded MT Bold" panose="020F0704030504030204" pitchFamily="34" charset="0"/>
              </a:rPr>
              <a:t>We see that maximum status of the product is shipped. Resolved is of a lesser value than cancelled and disputed which will be analyzed further.</a:t>
            </a:r>
          </a:p>
        </p:txBody>
      </p:sp>
    </p:spTree>
    <p:extLst>
      <p:ext uri="{BB962C8B-B14F-4D97-AF65-F5344CB8AC3E}">
        <p14:creationId xmlns:p14="http://schemas.microsoft.com/office/powerpoint/2010/main" val="4242749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161E16-7BDF-4A7B-BC4D-6AA1501C1A95}"/>
              </a:ext>
            </a:extLst>
          </p:cNvPr>
          <p:cNvSpPr txBox="1"/>
          <p:nvPr/>
        </p:nvSpPr>
        <p:spPr>
          <a:xfrm>
            <a:off x="78377" y="1132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u="sng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Checking outliers</a:t>
            </a:r>
          </a:p>
        </p:txBody>
      </p:sp>
    </p:spTree>
    <p:extLst>
      <p:ext uri="{BB962C8B-B14F-4D97-AF65-F5344CB8AC3E}">
        <p14:creationId xmlns:p14="http://schemas.microsoft.com/office/powerpoint/2010/main" val="297657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D996F8-3EBE-4FD3-B44F-3B2B0F1B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78" y="288758"/>
            <a:ext cx="6239575" cy="679672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74783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5AF5C1-E702-473C-A9DA-3980E54FE5A5}"/>
              </a:ext>
            </a:extLst>
          </p:cNvPr>
          <p:cNvSpPr txBox="1"/>
          <p:nvPr/>
        </p:nvSpPr>
        <p:spPr>
          <a:xfrm>
            <a:off x="256672" y="173255"/>
            <a:ext cx="119353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chemeClr val="accent3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Problem Statement:</a:t>
            </a:r>
          </a:p>
          <a:p>
            <a:pPr algn="l"/>
            <a:endParaRPr lang="en-US" sz="2000" b="1" i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200" b="0" i="0" dirty="0"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An automobile parts manufacturing company has collected data of transactions for 3 years. They do not have any in-house data science team, thus they have hired you as their consultant. Our job is to use </a:t>
            </a:r>
            <a:r>
              <a:rPr lang="en-US" sz="1200" dirty="0">
                <a:latin typeface="Arial Rounded MT Bold" panose="020F0704030504030204" pitchFamily="34" charset="0"/>
                <a:cs typeface="Arial" panose="020B0604020202020204" pitchFamily="34" charset="0"/>
              </a:rPr>
              <a:t>o</a:t>
            </a:r>
            <a:r>
              <a:rPr lang="en-US" sz="1200" b="0" i="0" dirty="0"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ur magical data science skills to provide them with suitable insights about their data and their customers</a:t>
            </a:r>
            <a:r>
              <a:rPr lang="en-US" sz="1400" b="0" i="0" dirty="0"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F4FFDD-FC63-44C2-927D-19FE066C3C15}"/>
              </a:ext>
            </a:extLst>
          </p:cNvPr>
          <p:cNvSpPr txBox="1"/>
          <p:nvPr/>
        </p:nvSpPr>
        <p:spPr>
          <a:xfrm>
            <a:off x="256672" y="2009115"/>
            <a:ext cx="36896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chemeClr val="accent3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Data Dictionary</a:t>
            </a:r>
            <a:endParaRPr lang="en-US" sz="2800" b="1" i="0" dirty="0">
              <a:solidFill>
                <a:schemeClr val="accent3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377D30-9BFE-4BFB-A6B6-32F9AAFEB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055995"/>
              </p:ext>
            </p:extLst>
          </p:nvPr>
        </p:nvGraphicFramePr>
        <p:xfrm>
          <a:off x="256672" y="2723134"/>
          <a:ext cx="10783506" cy="287512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332525">
                  <a:extLst>
                    <a:ext uri="{9D8B030D-6E8A-4147-A177-3AD203B41FA5}">
                      <a16:colId xmlns:a16="http://schemas.microsoft.com/office/drawing/2014/main" val="2824551513"/>
                    </a:ext>
                  </a:extLst>
                </a:gridCol>
                <a:gridCol w="2633767">
                  <a:extLst>
                    <a:ext uri="{9D8B030D-6E8A-4147-A177-3AD203B41FA5}">
                      <a16:colId xmlns:a16="http://schemas.microsoft.com/office/drawing/2014/main" val="743001797"/>
                    </a:ext>
                  </a:extLst>
                </a:gridCol>
                <a:gridCol w="2011271">
                  <a:extLst>
                    <a:ext uri="{9D8B030D-6E8A-4147-A177-3AD203B41FA5}">
                      <a16:colId xmlns:a16="http://schemas.microsoft.com/office/drawing/2014/main" val="4059226467"/>
                    </a:ext>
                  </a:extLst>
                </a:gridCol>
                <a:gridCol w="3805943">
                  <a:extLst>
                    <a:ext uri="{9D8B030D-6E8A-4147-A177-3AD203B41FA5}">
                      <a16:colId xmlns:a16="http://schemas.microsoft.com/office/drawing/2014/main" val="9074361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Data Dictionary:</a:t>
                      </a:r>
                      <a:endParaRPr lang="en-IN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21023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ORDERNUMBER :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Order Number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CUSTOMERNAME :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customer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extLst>
                  <a:ext uri="{0D108BD9-81ED-4DB2-BD59-A6C34878D82A}">
                    <a16:rowId xmlns:a16="http://schemas.microsoft.com/office/drawing/2014/main" val="1756056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QUANTITYORDERED :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Quantity ordered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PHONE :</a:t>
                      </a:r>
                      <a:endParaRPr lang="en-IN" sz="1100" b="1" i="0" u="none" strike="noStrike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Phone of the customer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extLst>
                  <a:ext uri="{0D108BD9-81ED-4DB2-BD59-A6C34878D82A}">
                    <a16:rowId xmlns:a16="http://schemas.microsoft.com/office/drawing/2014/main" val="37075511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PRICEEACH :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Price of Each item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ADDRESSLINE1 :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Address of customer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extLst>
                  <a:ext uri="{0D108BD9-81ED-4DB2-BD59-A6C34878D82A}">
                    <a16:rowId xmlns:a16="http://schemas.microsoft.com/office/drawing/2014/main" val="5893336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ORDERLINENUMBER :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order line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CITY :</a:t>
                      </a:r>
                      <a:endParaRPr lang="en-IN" sz="1100" b="1" i="0" u="none" strike="noStrike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City of customer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extLst>
                  <a:ext uri="{0D108BD9-81ED-4DB2-BD59-A6C34878D82A}">
                    <a16:rowId xmlns:a16="http://schemas.microsoft.com/office/drawing/2014/main" val="26377532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SALES :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Sales amount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POSTALCODE :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Postal Code of customer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extLst>
                  <a:ext uri="{0D108BD9-81ED-4DB2-BD59-A6C34878D82A}">
                    <a16:rowId xmlns:a16="http://schemas.microsoft.com/office/drawing/2014/main" val="1712111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ORDERDATE :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Order Date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COUNTRY :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Country customer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extLst>
                  <a:ext uri="{0D108BD9-81ED-4DB2-BD59-A6C34878D82A}">
                    <a16:rowId xmlns:a16="http://schemas.microsoft.com/office/drawing/2014/main" val="1441866675"/>
                  </a:ext>
                </a:extLst>
              </a:tr>
              <a:tr h="30210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DAYS_SINCE_LASTORDER :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Days_ </a:t>
                      </a:r>
                      <a:r>
                        <a:rPr lang="en-IN" sz="11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Since_Lastorder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CONTACTLASTNAME :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Contact person customer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extLst>
                  <a:ext uri="{0D108BD9-81ED-4DB2-BD59-A6C34878D82A}">
                    <a16:rowId xmlns:a16="http://schemas.microsoft.com/office/drawing/2014/main" val="37896215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STATUS :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Status of order like Shipped or not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CONTACTFIRSTNAME :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Contact person customer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extLst>
                  <a:ext uri="{0D108BD9-81ED-4DB2-BD59-A6C34878D82A}">
                    <a16:rowId xmlns:a16="http://schemas.microsoft.com/office/drawing/2014/main" val="31615555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PRODUCTLINE :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Product line – CATEGORY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DEALSIZE :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Size of the deal based on Quantity and Item Price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extLst>
                  <a:ext uri="{0D108BD9-81ED-4DB2-BD59-A6C34878D82A}">
                    <a16:rowId xmlns:a16="http://schemas.microsoft.com/office/drawing/2014/main" val="9912566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MSRP :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Manufacturer's Suggested Retail Price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25400" marB="25400" anchor="ctr"/>
                </a:tc>
                <a:extLst>
                  <a:ext uri="{0D108BD9-81ED-4DB2-BD59-A6C34878D82A}">
                    <a16:rowId xmlns:a16="http://schemas.microsoft.com/office/drawing/2014/main" val="23647203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PRODUCTCODE :</a:t>
                      </a:r>
                      <a:endParaRPr lang="en-IN" sz="1000" b="0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Code of Product</a:t>
                      </a:r>
                      <a:endParaRPr lang="en-IN" sz="1000" b="0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7616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015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0A4A78-CFFC-48A1-8B3D-9166436F9911}"/>
              </a:ext>
            </a:extLst>
          </p:cNvPr>
          <p:cNvSpPr txBox="1"/>
          <p:nvPr/>
        </p:nvSpPr>
        <p:spPr>
          <a:xfrm>
            <a:off x="115503" y="163630"/>
            <a:ext cx="1094392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Inferences: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Rounded MT Bold" panose="020F0704030504030204" pitchFamily="34" charset="0"/>
              </a:rPr>
              <a:t>The data has 2747 rows and 20 columns with the below headings. The data can be seen having 2 float type categories , 5 integers and 13 object type data.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59F7DA-435A-41A3-98DE-7BDEC7332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84" y="1374314"/>
            <a:ext cx="4034515" cy="4109371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A25DE6-EE89-409A-B06B-486E71399CE6}"/>
              </a:ext>
            </a:extLst>
          </p:cNvPr>
          <p:cNvSpPr txBox="1"/>
          <p:nvPr/>
        </p:nvSpPr>
        <p:spPr>
          <a:xfrm>
            <a:off x="5190996" y="1374314"/>
            <a:ext cx="7249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Rounded MT Bold" panose="020F0704030504030204" pitchFamily="34" charset="0"/>
              </a:rPr>
              <a:t>The data has no duplicates and each column has unique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>
              <a:latin typeface="Arial Rounded MT Bold" panose="020F0704030504030204" pitchFamily="34" charset="0"/>
            </a:endParaRPr>
          </a:p>
          <a:p>
            <a:endParaRPr lang="en-IN" sz="1200" dirty="0">
              <a:latin typeface="Arial Rounded MT Bold" panose="020F0704030504030204" pitchFamily="34" charset="0"/>
            </a:endParaRPr>
          </a:p>
          <a:p>
            <a:endParaRPr lang="en-IN" sz="12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Rounded MT Bold" panose="020F0704030504030204" pitchFamily="34" charset="0"/>
              </a:rPr>
              <a:t>There are no null values in the data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>
              <a:latin typeface="Arial Rounded MT Bold" panose="020F0704030504030204" pitchFamily="34" charset="0"/>
            </a:endParaRPr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1D2C09-FB1D-4CBD-B3DC-9EC500EBC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873" y="2930553"/>
            <a:ext cx="2447437" cy="321876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3E1166-79CD-45F0-B113-5D6EA4E4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953" y="1773785"/>
            <a:ext cx="2226057" cy="41543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50421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A1EEC-6B07-4D76-8DF4-C0C873B8C7C3}"/>
              </a:ext>
            </a:extLst>
          </p:cNvPr>
          <p:cNvSpPr txBox="1"/>
          <p:nvPr/>
        </p:nvSpPr>
        <p:spPr>
          <a:xfrm>
            <a:off x="134753" y="202132"/>
            <a:ext cx="1094392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Exploratory Data Analysis</a:t>
            </a:r>
          </a:p>
          <a:p>
            <a:endParaRPr lang="en-IN" sz="2000" dirty="0">
              <a:solidFill>
                <a:schemeClr val="accent3"/>
              </a:solidFill>
              <a:latin typeface="Arial Rounded MT Bold" panose="020F0704030504030204" pitchFamily="34" charset="0"/>
            </a:endParaRPr>
          </a:p>
          <a:p>
            <a:endParaRPr lang="en-IN" sz="2000" dirty="0">
              <a:solidFill>
                <a:schemeClr val="accent3"/>
              </a:solidFill>
              <a:latin typeface="Arial Rounded MT Bold" panose="020F0704030504030204" pitchFamily="34" charset="0"/>
            </a:endParaRPr>
          </a:p>
          <a:p>
            <a:endParaRPr lang="en-IN" sz="1600" dirty="0">
              <a:latin typeface="Arial Rounded MT Bold" panose="020F0704030504030204" pitchFamily="34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9E4B7C-6EFF-46EB-8F3A-5803238BA448}"/>
              </a:ext>
            </a:extLst>
          </p:cNvPr>
          <p:cNvSpPr txBox="1"/>
          <p:nvPr/>
        </p:nvSpPr>
        <p:spPr>
          <a:xfrm>
            <a:off x="110919" y="2886892"/>
            <a:ext cx="119701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 Rounded MT Bold" panose="020F0704030504030204" pitchFamily="34" charset="0"/>
                <a:cs typeface="Arial" panose="020B0604020202020204" pitchFamily="34" charset="0"/>
              </a:rPr>
              <a:t>Inferences:</a:t>
            </a:r>
          </a:p>
          <a:p>
            <a:endParaRPr lang="en-US" sz="12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 Rounded MT Bold" panose="020F0704030504030204" pitchFamily="34" charset="0"/>
                <a:cs typeface="Arial" panose="020B0604020202020204" pitchFamily="34" charset="0"/>
              </a:rPr>
              <a:t>The data has count of 2747 which confirms no missing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 Rounded MT Bold" panose="020F0704030504030204" pitchFamily="34" charset="0"/>
                <a:cs typeface="Arial" panose="020B0604020202020204" pitchFamily="34" charset="0"/>
              </a:rPr>
              <a:t>The highest mean is for order number which is a unique field to differentiate orders placed. Considering sales our target we see it has a mean of 3553.05 and minimum value of 482.13 which indicates we need to check outliers. The difference is high and we need to investigate the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 Rounded MT Bold" panose="020F0704030504030204" pitchFamily="34" charset="0"/>
                <a:cs typeface="Arial" panose="020B0604020202020204" pitchFamily="34" charset="0"/>
              </a:rPr>
              <a:t>Quantity ordered seems to be having good numbers with minimum order of 6 and maximum 97. Price and days since last order also seem to be inline without much difference with less difference in minimum and maximum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 Rounded MT Bold" panose="020F0704030504030204" pitchFamily="34" charset="0"/>
                <a:cs typeface="Arial" panose="020B0604020202020204" pitchFamily="34" charset="0"/>
              </a:rPr>
              <a:t>MSRP(Manufactures suggested retail price) also seem to be having a healthy difference between mean and maximum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6DB695-6B95-4733-A60D-CDFA82EA9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3" y="786527"/>
            <a:ext cx="6436251" cy="197485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433DA5B-EA4A-4027-94B8-AC6436810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140853"/>
              </p:ext>
            </p:extLst>
          </p:nvPr>
        </p:nvGraphicFramePr>
        <p:xfrm>
          <a:off x="581250" y="4497501"/>
          <a:ext cx="3006681" cy="1774122"/>
        </p:xfrm>
        <a:graphic>
          <a:graphicData uri="http://schemas.openxmlformats.org/drawingml/2006/table">
            <a:tbl>
              <a:tblPr/>
              <a:tblGrid>
                <a:gridCol w="1282037">
                  <a:extLst>
                    <a:ext uri="{9D8B030D-6E8A-4147-A177-3AD203B41FA5}">
                      <a16:colId xmlns:a16="http://schemas.microsoft.com/office/drawing/2014/main" val="3353735193"/>
                    </a:ext>
                  </a:extLst>
                </a:gridCol>
                <a:gridCol w="1724644">
                  <a:extLst>
                    <a:ext uri="{9D8B030D-6E8A-4147-A177-3AD203B41FA5}">
                      <a16:colId xmlns:a16="http://schemas.microsoft.com/office/drawing/2014/main" val="4218942512"/>
                    </a:ext>
                  </a:extLst>
                </a:gridCol>
              </a:tblGrid>
              <a:tr h="3009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Product Line</a:t>
                      </a:r>
                    </a:p>
                  </a:txBody>
                  <a:tcPr marL="6350" marR="6350" marT="6350" marB="0" anchor="b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Count of Products sold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9386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Classic Cars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949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7334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Vintage Cars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579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2563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Motorcycles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1636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Planes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0786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Trucks and Buses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9358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Ships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9117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Trains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5128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57965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C3CFDC8-900B-44E7-9E62-863A24F9F4C5}"/>
              </a:ext>
            </a:extLst>
          </p:cNvPr>
          <p:cNvSpPr txBox="1"/>
          <p:nvPr/>
        </p:nvSpPr>
        <p:spPr>
          <a:xfrm>
            <a:off x="3718559" y="4432380"/>
            <a:ext cx="7855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Rounded MT Bold" panose="020F0704030504030204" pitchFamily="34" charset="0"/>
              </a:rPr>
              <a:t>The maximum cars sold is classic cars and the least is Trains.</a:t>
            </a:r>
          </a:p>
        </p:txBody>
      </p:sp>
    </p:spTree>
    <p:extLst>
      <p:ext uri="{BB962C8B-B14F-4D97-AF65-F5344CB8AC3E}">
        <p14:creationId xmlns:p14="http://schemas.microsoft.com/office/powerpoint/2010/main" val="301329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35FFD8-CBEF-4BEA-ACA2-883FA54EDF8C}"/>
              </a:ext>
            </a:extLst>
          </p:cNvPr>
          <p:cNvSpPr txBox="1"/>
          <p:nvPr/>
        </p:nvSpPr>
        <p:spPr>
          <a:xfrm>
            <a:off x="134752" y="186580"/>
            <a:ext cx="109439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Univariate Analysis</a:t>
            </a:r>
          </a:p>
          <a:p>
            <a:endParaRPr lang="en-IN" sz="2000" dirty="0">
              <a:solidFill>
                <a:schemeClr val="accent3"/>
              </a:solidFill>
              <a:latin typeface="Arial Rounded MT Bold" panose="020F0704030504030204" pitchFamily="34" charset="0"/>
            </a:endParaRPr>
          </a:p>
          <a:p>
            <a:endParaRPr lang="en-IN" sz="2000" dirty="0">
              <a:solidFill>
                <a:schemeClr val="accent3"/>
              </a:solidFill>
              <a:latin typeface="Arial Rounded MT Bold" panose="020F0704030504030204" pitchFamily="34" charset="0"/>
            </a:endParaRPr>
          </a:p>
          <a:p>
            <a:endParaRPr lang="en-IN" sz="2000" dirty="0">
              <a:solidFill>
                <a:schemeClr val="accent3"/>
              </a:solidFill>
              <a:latin typeface="Arial Rounded MT Bold" panose="020F0704030504030204" pitchFamily="34" charset="0"/>
            </a:endParaRPr>
          </a:p>
          <a:p>
            <a:endParaRPr lang="en-IN" sz="1600" dirty="0">
              <a:latin typeface="Arial Rounded MT Bold" panose="020F0704030504030204" pitchFamily="34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D8093-777F-486E-84CE-692CF5280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2" y="783777"/>
            <a:ext cx="6633181" cy="264522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B3A137-1550-4EAE-92A1-2A12C28F1625}"/>
              </a:ext>
            </a:extLst>
          </p:cNvPr>
          <p:cNvSpPr txBox="1"/>
          <p:nvPr/>
        </p:nvSpPr>
        <p:spPr>
          <a:xfrm>
            <a:off x="4561000" y="3429000"/>
            <a:ext cx="6046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 Rounded MT Bold" panose="020F0704030504030204" pitchFamily="34" charset="0"/>
                <a:cs typeface="Arial" panose="020B0604020202020204" pitchFamily="34" charset="0"/>
              </a:rPr>
              <a:t>Inferences: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DB15A6-956F-499D-BBF6-6E870B8A5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53" y="3531327"/>
            <a:ext cx="6426530" cy="302622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23BE0A-0487-4379-B8F3-3BC4139B8072}"/>
              </a:ext>
            </a:extLst>
          </p:cNvPr>
          <p:cNvSpPr txBox="1"/>
          <p:nvPr/>
        </p:nvSpPr>
        <p:spPr>
          <a:xfrm>
            <a:off x="6825686" y="623611"/>
            <a:ext cx="528931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 Rounded MT Bold" panose="020F0704030504030204" pitchFamily="34" charset="0"/>
              </a:rPr>
              <a:t>Inference:</a:t>
            </a:r>
          </a:p>
          <a:p>
            <a:endParaRPr lang="en-IN" sz="12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Rounded MT Bold" panose="020F0704030504030204" pitchFamily="34" charset="0"/>
              </a:rPr>
              <a:t>Again order number being unique identification number for customer order we see it’s the highest in the range if 10150-10200. The highest sales is for order#</a:t>
            </a:r>
            <a:r>
              <a:rPr lang="en-IN" sz="1200" b="0" i="0" u="none" strike="noStrike" dirty="0">
                <a:effectLst/>
                <a:latin typeface="Arial Rounded MT Bold" panose="020F0704030504030204" pitchFamily="34" charset="0"/>
              </a:rPr>
              <a:t>10407</a:t>
            </a:r>
            <a:r>
              <a:rPr lang="en-IN" sz="1200" dirty="0">
                <a:latin typeface="Arial Rounded MT Bold" panose="020F0704030504030204" pitchFamily="34" charset="0"/>
              </a:rPr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Rounded MT Bold" panose="020F0704030504030204" pitchFamily="34" charset="0"/>
              </a:rPr>
              <a:t>The quantity ordered is the highest in the range of 20-30. Individually quantity 70 has the highest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Rounded MT Bold" panose="020F0704030504030204" pitchFamily="34" charset="0"/>
              </a:rPr>
              <a:t>Since the data is a summarised representation maximum price is 50-100. The highest sales has been for Rs. 185.3.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Rounded MT Bold" panose="020F0704030504030204" pitchFamily="34" charset="0"/>
              </a:rPr>
              <a:t>The order line number has the highest range from 2.5-5. 2 having the highest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Rounded MT Bold" panose="020F0704030504030204" pitchFamily="34" charset="0"/>
              </a:rPr>
              <a:t>Sales has been the maximum in the range 2000-4000.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Rounded MT Bold" panose="020F0704030504030204" pitchFamily="34" charset="0"/>
              </a:rPr>
              <a:t>Days since last order is uniformly distributed dated. Maximum lag being 2000-3000 slab.</a:t>
            </a:r>
          </a:p>
          <a:p>
            <a:r>
              <a:rPr lang="en-IN" sz="1200" dirty="0">
                <a:latin typeface="Arial Rounded MT Bold" panose="020F0704030504030204" pitchFamily="34" charset="0"/>
              </a:rPr>
              <a:t>					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Rounded MT Bold" panose="020F0704030504030204" pitchFamily="34" charset="0"/>
              </a:rPr>
              <a:t>The MSRP is maximum at 100. The lowest price set by the retailer is at 175-200.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>
              <a:latin typeface="Arial Rounded MT Bold" panose="020F07040305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60FE345-A914-4D17-A7AA-C99D4CC72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283" y="3531327"/>
            <a:ext cx="2670499" cy="302622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315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F93FBB-F7C8-4F2D-BFF2-3063B22064C8}"/>
              </a:ext>
            </a:extLst>
          </p:cNvPr>
          <p:cNvSpPr txBox="1"/>
          <p:nvPr/>
        </p:nvSpPr>
        <p:spPr>
          <a:xfrm>
            <a:off x="134752" y="25751"/>
            <a:ext cx="109439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Bivariate and Multivariate Analysis</a:t>
            </a:r>
          </a:p>
          <a:p>
            <a:endParaRPr lang="en-IN" sz="2000" dirty="0">
              <a:solidFill>
                <a:schemeClr val="accent3"/>
              </a:solidFill>
              <a:latin typeface="Arial Rounded MT Bold" panose="020F0704030504030204" pitchFamily="34" charset="0"/>
            </a:endParaRPr>
          </a:p>
          <a:p>
            <a:r>
              <a:rPr lang="en-IN" sz="1400" dirty="0">
                <a:latin typeface="Arial Rounded MT Bold" panose="020F0704030504030204" pitchFamily="34" charset="0"/>
                <a:cs typeface="Arial" panose="020B0604020202020204" pitchFamily="34" charset="0"/>
              </a:rPr>
              <a:t>Inference:</a:t>
            </a:r>
          </a:p>
          <a:p>
            <a:endParaRPr lang="en-IN" sz="2000" dirty="0">
              <a:solidFill>
                <a:schemeClr val="accent3"/>
              </a:solidFill>
              <a:latin typeface="Arial Rounded MT Bold" panose="020F0704030504030204" pitchFamily="34" charset="0"/>
            </a:endParaRPr>
          </a:p>
          <a:p>
            <a:endParaRPr lang="en-IN" sz="2000" dirty="0">
              <a:solidFill>
                <a:schemeClr val="accent3"/>
              </a:solidFill>
              <a:latin typeface="Arial Rounded MT Bold" panose="020F0704030504030204" pitchFamily="34" charset="0"/>
            </a:endParaRPr>
          </a:p>
          <a:p>
            <a:endParaRPr lang="en-IN" sz="2000" dirty="0">
              <a:solidFill>
                <a:schemeClr val="accent3"/>
              </a:solidFill>
              <a:latin typeface="Arial Rounded MT Bold" panose="020F0704030504030204" pitchFamily="34" charset="0"/>
            </a:endParaRP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C1D3E9-A7C3-4C29-9DD8-36BC169BED76}"/>
              </a:ext>
            </a:extLst>
          </p:cNvPr>
          <p:cNvSpPr txBox="1"/>
          <p:nvPr/>
        </p:nvSpPr>
        <p:spPr>
          <a:xfrm>
            <a:off x="0" y="956509"/>
            <a:ext cx="120572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accent3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Country wise product line </a:t>
            </a:r>
            <a:r>
              <a:rPr lang="en-US" sz="1400" dirty="0">
                <a:latin typeface="Arial Rounded MT Bold" panose="020F0704030504030204" pitchFamily="34" charset="0"/>
                <a:cs typeface="Arial" panose="020B0604020202020204" pitchFamily="34" charset="0"/>
              </a:rPr>
              <a:t>we see sales is the highest for USA and lowest for Ireland.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 Rounded MT Bold" panose="020F0704030504030204" pitchFamily="34" charset="0"/>
                <a:cs typeface="Arial" panose="020B0604020202020204" pitchFamily="34" charset="0"/>
              </a:rPr>
              <a:t>The maximum sales is of Classic Cars , second being vintage cars and the minimum is of Trains.</a:t>
            </a:r>
            <a:endParaRPr lang="en-IN" sz="1400" dirty="0">
              <a:latin typeface="Arial Rounded MT Bold" panose="020F07040305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75BBF4-ED3E-4AA0-8ADF-C7CACDBB2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2" y="1479730"/>
            <a:ext cx="6152837" cy="315216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074661-A35A-4684-AEB9-935E4F3AC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519" y="1495875"/>
            <a:ext cx="4103227" cy="316858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532C752-895B-4570-8108-8B7F785A0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52" y="4708591"/>
            <a:ext cx="8141118" cy="2123658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90857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08594-86CD-49C5-9341-FE73183B9366}"/>
              </a:ext>
            </a:extLst>
          </p:cNvPr>
          <p:cNvSpPr txBox="1"/>
          <p:nvPr/>
        </p:nvSpPr>
        <p:spPr>
          <a:xfrm>
            <a:off x="0" y="81642"/>
            <a:ext cx="10943924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 b="1" i="1" u="sng">
                <a:solidFill>
                  <a:schemeClr val="accent3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</a:lstStyle>
          <a:p>
            <a:pPr marL="0" indent="0">
              <a:buNone/>
            </a:pPr>
            <a:r>
              <a:rPr lang="en-IN" sz="1600" b="0" i="0" u="none" dirty="0"/>
              <a:t>Sales Analysis with different parameters:</a:t>
            </a:r>
          </a:p>
          <a:p>
            <a:pPr marL="0" indent="0">
              <a:buNone/>
            </a:pPr>
            <a:endParaRPr lang="en-IN" sz="1600" b="0" i="0" u="none" dirty="0"/>
          </a:p>
          <a:p>
            <a:r>
              <a:rPr lang="en-US" dirty="0"/>
              <a:t>Country to City wise sales.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5B4D34-FE82-487D-B06B-701155FE1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816" y="963664"/>
            <a:ext cx="4429249" cy="228075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A5E529-8AF9-4697-BFF8-07D07FF1B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10828"/>
            <a:ext cx="7742816" cy="317782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151A18-DBD3-47CE-BD7E-1934DF506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506" y="967331"/>
            <a:ext cx="7702946" cy="227341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FC163D-91D9-43C2-81A3-47944983D919}"/>
              </a:ext>
            </a:extLst>
          </p:cNvPr>
          <p:cNvSpPr txBox="1"/>
          <p:nvPr/>
        </p:nvSpPr>
        <p:spPr>
          <a:xfrm>
            <a:off x="7762751" y="3597078"/>
            <a:ext cx="44292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Inference:</a:t>
            </a:r>
          </a:p>
          <a:p>
            <a:endParaRPr lang="en-IN" sz="1200" dirty="0">
              <a:solidFill>
                <a:schemeClr val="accent3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Rounded MT Bold" panose="020F0704030504030204" pitchFamily="34" charset="0"/>
              </a:rPr>
              <a:t>Highest sales is in the USA in the city San Rafael.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Rounded MT Bold" panose="020F0704030504030204" pitchFamily="34" charset="0"/>
              </a:rPr>
              <a:t>Lowest is in France in the city Nantes.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Rounded MT Bold" panose="020F0704030504030204" pitchFamily="34" charset="0"/>
              </a:rPr>
              <a:t>There is a total of 71 cities 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 Rounded MT Bold" panose="020F0704030504030204" pitchFamily="34" charset="0"/>
              </a:rPr>
              <a:t>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 Rounded MT Bold" panose="020F0704030504030204" pitchFamily="34" charset="0"/>
              </a:rPr>
              <a:t>City has 71 members on this sheet</a:t>
            </a:r>
          </a:p>
          <a:p>
            <a:pPr lvl="1" algn="just"/>
            <a:r>
              <a:rPr lang="en-US" sz="1200" dirty="0">
                <a:latin typeface="Arial Rounded MT Bold" panose="020F0704030504030204" pitchFamily="34" charset="0"/>
              </a:rPr>
              <a:t>Members: </a:t>
            </a:r>
            <a:r>
              <a:rPr lang="en-US" sz="1200" dirty="0" err="1">
                <a:latin typeface="Arial Rounded MT Bold" panose="020F0704030504030204" pitchFamily="34" charset="0"/>
              </a:rPr>
              <a:t>Aaarhus</a:t>
            </a:r>
            <a:r>
              <a:rPr lang="en-US" sz="1200" dirty="0">
                <a:latin typeface="Arial Rounded MT Bold" panose="020F0704030504030204" pitchFamily="34" charset="0"/>
              </a:rPr>
              <a:t>; Cambridge; Liverpool; Osaka; San Jose; ...</a:t>
            </a:r>
          </a:p>
          <a:p>
            <a:pPr lvl="1" algn="just"/>
            <a:r>
              <a:rPr lang="en-US" sz="1200" dirty="0">
                <a:latin typeface="Arial Rounded MT Bold" panose="020F0704030504030204" pitchFamily="34" charset="0"/>
              </a:rPr>
              <a:t>Country has 19 members on this sheet</a:t>
            </a:r>
          </a:p>
          <a:p>
            <a:pPr lvl="1" algn="just"/>
            <a:r>
              <a:rPr lang="en-US" sz="1200" dirty="0">
                <a:latin typeface="Arial Rounded MT Bold" panose="020F0704030504030204" pitchFamily="34" charset="0"/>
              </a:rPr>
              <a:t>Members: Denmark; France; Japan; UK; USA;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 Rounded MT Bold" panose="020F0704030504030204" pitchFamily="34" charset="0"/>
              </a:rPr>
              <a:t>Measures</a:t>
            </a:r>
          </a:p>
          <a:p>
            <a:r>
              <a:rPr lang="en-US" sz="1200" dirty="0">
                <a:latin typeface="Arial Rounded MT Bold" panose="020F0704030504030204" pitchFamily="34" charset="0"/>
              </a:rPr>
              <a:t>      Sum of Sales ranges from 33,440 to 1,082,551 	on this sheet.</a:t>
            </a:r>
            <a:endParaRPr lang="en-IN" sz="1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79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29EDC9-D2F5-444F-81F4-FD4FBA4AEC23}"/>
              </a:ext>
            </a:extLst>
          </p:cNvPr>
          <p:cNvSpPr txBox="1"/>
          <p:nvPr/>
        </p:nvSpPr>
        <p:spPr>
          <a:xfrm>
            <a:off x="174171" y="15496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u="sng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Yearly-Quarterly-Monthly-Weekly wise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i="1" u="sng" dirty="0">
              <a:solidFill>
                <a:schemeClr val="accent3"/>
              </a:solidFill>
              <a:latin typeface="Arial Rounded MT Bold" panose="020F0704030504030204" pitchFamily="34" charset="0"/>
            </a:endParaRPr>
          </a:p>
          <a:p>
            <a:endParaRPr lang="en-IN" sz="1600" b="1" i="1" u="sng" dirty="0">
              <a:solidFill>
                <a:schemeClr val="accent3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65A64D-5B69-44C5-A25F-C7D416754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766"/>
            <a:ext cx="7489371" cy="1341119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EA0775-1CB0-464C-A5A8-3DDA9A6E0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371" y="570466"/>
            <a:ext cx="1149409" cy="1341119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897C93-A7DA-4D2F-841E-53AA81B02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968" y="2390555"/>
            <a:ext cx="4026107" cy="4064209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72B520-16A9-44A4-BE9D-13C1F0271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8942" y="2390555"/>
            <a:ext cx="4076910" cy="4064209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969F50-FD50-41FF-A559-722CD2F463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8811" y="2852109"/>
            <a:ext cx="1047804" cy="730288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5F5421-82CB-491B-BCF2-7FD01FD19E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4075" y="2390554"/>
            <a:ext cx="4172165" cy="406420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D0264C-8C05-4205-B478-562F69D55F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3181" y="2399264"/>
            <a:ext cx="1047804" cy="67921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19418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371</TotalTime>
  <Words>901</Words>
  <Application>Microsoft Office PowerPoint</Application>
  <PresentationFormat>Widescreen</PresentationFormat>
  <Paragraphs>172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Arial Rounded MT Bold</vt:lpstr>
      <vt:lpstr>Berlin Sans FB Demi</vt:lpstr>
      <vt:lpstr>Calibri</vt:lpstr>
      <vt:lpstr>Century Gothic</vt:lpstr>
      <vt:lpstr>Wingdings 3</vt:lpstr>
      <vt:lpstr>Ion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Debsmita Chakraborty</dc:creator>
  <cp:lastModifiedBy>Debsmita Chakraborty</cp:lastModifiedBy>
  <cp:revision>18</cp:revision>
  <dcterms:created xsi:type="dcterms:W3CDTF">2022-04-15T12:21:28Z</dcterms:created>
  <dcterms:modified xsi:type="dcterms:W3CDTF">2022-04-15T18:32:30Z</dcterms:modified>
</cp:coreProperties>
</file>