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c4c3a1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c4c3a1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c4c3a1b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c4c3a1b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43e6a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c43e6a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ec43e6a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ec43e6a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c43e6a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c43e6a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c43e6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c43e6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46a6fb7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46a6fb7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d46a6fb7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d46a6fb7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mL7ljkdmnF2BEkKMqvfbHuLIimTxdGObVxFDGKeNcCA/edit" TargetMode="External"/><Relationship Id="rId4" Type="http://schemas.openxmlformats.org/officeDocument/2006/relationships/hyperlink" Target="https://github.com/Debu922/NMA_Mapping_Brain_Networks_2020" TargetMode="External"/><Relationship Id="rId5" Type="http://schemas.openxmlformats.org/officeDocument/2006/relationships/hyperlink" Target="https://drive.google.com/drive/folders/189v0_3NXdAK9bZxwRaltW8WP9nB39a1O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Project Report: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Mapping Brain Networks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213545"/>
            <a:ext cx="81231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Neuromatch Academy, July 2020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Les Souris Grises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063-Gay-Ladybug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9256">
            <a:off x="1277425" y="4093238"/>
            <a:ext cx="1344750" cy="9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60126">
            <a:off x="181000" y="3674250"/>
            <a:ext cx="1589850" cy="11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215603">
            <a:off x="2306949" y="3818945"/>
            <a:ext cx="1437453" cy="101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882450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We are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Les Souris Grises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from the pod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063-Gay-Ladybug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. And today we are here to present our project on the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Steinmetz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dataset.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Decision making in the brain is a result of a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cascade of activity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within different brain regions in the brain. We’re aware of the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anatomical organisation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of these regions but the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dynamical interactions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among them, is not well established.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Our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initial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goal was to identify this cascade of activity from the dataset. A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discussion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with our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mentor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made us realize that our goals were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too ambitious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, and we settled on trying to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manually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identify the regions, and try to make a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regressive classifier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for the model.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75" y="755037"/>
            <a:ext cx="8449051" cy="4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50" y="750400"/>
            <a:ext cx="8475951" cy="4214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10570" t="0"/>
          <a:stretch/>
        </p:blipFill>
        <p:spPr>
          <a:xfrm>
            <a:off x="0" y="1137725"/>
            <a:ext cx="4321581" cy="33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325" y="1171150"/>
            <a:ext cx="4818526" cy="33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Next steps: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82450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At our present stage, we have been visually able to identify the areas that have different points of activation in time.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Our further tasks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would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be to first try to develop a 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classification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 model that could organize the raw data into these different trials. This will allows us to verify the data.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After which, we can proceed to use cross-correlation, RDMs or CCA to compare areas.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Experience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882450"/>
            <a:ext cx="27474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Anna</a:t>
            </a:r>
            <a:br>
              <a:rPr lang="en-GB"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What did you like best?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Learning from my teammates.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Discovering information from the data.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088500" y="778950"/>
            <a:ext cx="2967000" cy="17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Anwesha</a:t>
            </a:r>
            <a:br>
              <a:rPr lang="en-GB"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What did you like best?</a:t>
            </a:r>
            <a:br>
              <a:rPr b="1"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Learning a lot of new stuff.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Getting to know and learning from new folks from various fields.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3. Working on a real experimental dataset.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084900" y="882450"/>
            <a:ext cx="2747400" cy="139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Debaditya</a:t>
            </a:r>
            <a:br>
              <a:rPr lang="en-GB"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What did you like best?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Interacting with my peers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Exploring a new domain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3. Working with raw data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084900" y="2272650"/>
            <a:ext cx="2747400" cy="152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Difficulties Faced: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Things got a bit icky, felt like quitting sometimes.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Making the data useable and interpretable.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067100" y="3509675"/>
            <a:ext cx="2747400" cy="143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Things Learnt: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Even basic data analysis needs a lot of cleaning.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How to interpret </a:t>
            </a: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electrophysiology</a:t>
            </a: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 data and understand time dependence.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079600" y="2400600"/>
            <a:ext cx="2967000" cy="113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Difficulties Faced:</a:t>
            </a:r>
            <a:br>
              <a:rPr b="1"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The highly intensive course + project schedule.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Struggled to decide which tools would best serve our aims.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2272650"/>
            <a:ext cx="2747400" cy="139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Difficulties Faced:</a:t>
            </a:r>
            <a:br>
              <a:rPr lang="en-GB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100"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lang="en-GB" sz="1100">
                <a:latin typeface="Comfortaa"/>
                <a:ea typeface="Comfortaa"/>
                <a:cs typeface="Comfortaa"/>
                <a:sym typeface="Comfortaa"/>
              </a:rPr>
              <a:t>Understanding concepts of brain connectivity.</a:t>
            </a:r>
            <a:br>
              <a:rPr lang="en-GB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100">
                <a:latin typeface="Comfortaa"/>
                <a:ea typeface="Comfortaa"/>
                <a:cs typeface="Comfortaa"/>
                <a:sym typeface="Comfortaa"/>
              </a:rPr>
              <a:t>2. Choosing the right model to fit the data</a:t>
            </a:r>
            <a:br>
              <a:rPr lang="en-GB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100">
                <a:latin typeface="Comfortaa"/>
                <a:ea typeface="Comfortaa"/>
                <a:cs typeface="Comfortaa"/>
                <a:sym typeface="Comfortaa"/>
              </a:rPr>
              <a:t>3. Coding to create specific graphs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088500" y="3509675"/>
            <a:ext cx="2967000" cy="139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Things Learnt: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 Practical intuition to ask good questions from a given dataset.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 An overall idea about carrying out a project  from analysis to representation of results to drawing meaningful inferences.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3509675"/>
            <a:ext cx="2747400" cy="143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latin typeface="Comfortaa"/>
                <a:ea typeface="Comfortaa"/>
                <a:cs typeface="Comfortaa"/>
                <a:sym typeface="Comfortaa"/>
              </a:rPr>
              <a:t>Things Learnt:</a:t>
            </a:r>
            <a:br>
              <a:rPr lang="en-GB" sz="14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1.Tools for graphs.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2.Extracting appropriate information from data.</a:t>
            </a:r>
            <a:br>
              <a:rPr lang="en-GB" sz="1200"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200">
                <a:latin typeface="Comfortaa"/>
                <a:ea typeface="Comfortaa"/>
                <a:cs typeface="Comfortaa"/>
                <a:sym typeface="Comfortaa"/>
              </a:rPr>
              <a:t>3. Structure of the brain.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0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People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882450"/>
            <a:ext cx="85206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John S. Butler - 			Mentor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Arun H. Garamila - 			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Anna Marinou - 			Team Member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Anwesha Das - 				Team Member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Debaditya Bhattacharya - 	Team Member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Resources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3144450"/>
            <a:ext cx="85206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Documentation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	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GitHub Repository</a:t>
            </a: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-GB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Google Drive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6866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5400">
                <a:latin typeface="Comfortaa"/>
                <a:ea typeface="Comfortaa"/>
                <a:cs typeface="Comfortaa"/>
                <a:sym typeface="Comfortaa"/>
              </a:rPr>
              <a:t>Thank you Neuromatch Academy!</a:t>
            </a:r>
            <a:endParaRPr b="0" sz="5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620250" y="2956125"/>
            <a:ext cx="1903500" cy="1667400"/>
          </a:xfrm>
          <a:prstGeom prst="heart">
            <a:avLst/>
          </a:prstGeom>
          <a:solidFill>
            <a:srgbClr val="CC0000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