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7" r:id="rId17"/>
    <p:sldId id="25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77"/>
    <p:restoredTop sz="94721"/>
  </p:normalViewPr>
  <p:slideViewPr>
    <p:cSldViewPr snapToGrid="0" snapToObjects="1">
      <p:cViewPr varScale="1">
        <p:scale>
          <a:sx n="29" d="100"/>
          <a:sy n="29" d="100"/>
        </p:scale>
        <p:origin x="240" y="1984"/>
      </p:cViewPr>
      <p:guideLst/>
    </p:cSldViewPr>
  </p:slideViewPr>
  <p:outlineViewPr>
    <p:cViewPr>
      <p:scale>
        <a:sx n="33" d="100"/>
        <a:sy n="33" d="100"/>
      </p:scale>
      <p:origin x="-16" y="-8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0676-3577-C44A-9702-D213FCA9580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878AA-6E9B-3D48-A8EC-9ED42F61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78AA-6E9B-3D48-A8EC-9ED42F61D6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0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0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2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5062-4B89-7846-8522-135FE5229665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4489-2545-3C4C-BADF-0949A85BF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10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D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29B9-F7DB-804A-AFD5-3F3C16853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1D063-03CA-F541-B8DF-C06BA788F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0210511&#10;">
            <a:extLst>
              <a:ext uri="{FF2B5EF4-FFF2-40B4-BE49-F238E27FC236}">
                <a16:creationId xmlns:a16="http://schemas.microsoft.com/office/drawing/2014/main" id="{2B66C84F-08C3-4240-94BC-50A659F14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45" b="1755"/>
          <a:stretch/>
        </p:blipFill>
        <p:spPr>
          <a:xfrm>
            <a:off x="0" y="-1000914"/>
            <a:ext cx="12191980" cy="6857989"/>
          </a:xfrm>
          <a:prstGeom prst="rect">
            <a:avLst/>
          </a:prstGeom>
        </p:spPr>
      </p:pic>
      <p:sp>
        <p:nvSpPr>
          <p:cNvPr id="5" name="Title 11">
            <a:extLst>
              <a:ext uri="{FF2B5EF4-FFF2-40B4-BE49-F238E27FC236}">
                <a16:creationId xmlns:a16="http://schemas.microsoft.com/office/drawing/2014/main" id="{19CEADFB-AAE5-264D-A589-F3A3FC756FA0}"/>
              </a:ext>
            </a:extLst>
          </p:cNvPr>
          <p:cNvSpPr txBox="1">
            <a:spLocks/>
          </p:cNvSpPr>
          <p:nvPr/>
        </p:nvSpPr>
        <p:spPr>
          <a:xfrm>
            <a:off x="4571980" y="442991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20210511 / Slide 3</a:t>
            </a:r>
          </a:p>
        </p:txBody>
      </p:sp>
    </p:spTree>
    <p:extLst>
      <p:ext uri="{BB962C8B-B14F-4D97-AF65-F5344CB8AC3E}">
        <p14:creationId xmlns:p14="http://schemas.microsoft.com/office/powerpoint/2010/main" val="17714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EA84-59F3-724A-9837-58B7C8B4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0B28-762E-F04D-99B1-F7892D085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foo(): </a:t>
            </a:r>
          </a:p>
          <a:p>
            <a:pPr marL="0" indent="0">
              <a:buNone/>
            </a:pPr>
            <a:r>
              <a:rPr lang="en-US" dirty="0"/>
              <a:t>	y = "local" </a:t>
            </a:r>
          </a:p>
          <a:p>
            <a:pPr marL="0" indent="0">
              <a:buNone/>
            </a:pPr>
            <a:r>
              <a:rPr lang="en-US" dirty="0"/>
              <a:t>	print(y) </a:t>
            </a:r>
          </a:p>
          <a:p>
            <a:pPr marL="0" indent="0">
              <a:buNone/>
            </a:pPr>
            <a:r>
              <a:rPr lang="en-US" dirty="0"/>
              <a:t>foo()</a:t>
            </a:r>
          </a:p>
        </p:txBody>
      </p:sp>
    </p:spTree>
    <p:extLst>
      <p:ext uri="{BB962C8B-B14F-4D97-AF65-F5344CB8AC3E}">
        <p14:creationId xmlns:p14="http://schemas.microsoft.com/office/powerpoint/2010/main" val="26299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5927-B425-EC41-B2CA-C623A47F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&amp; Local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DECF-9C84-4D40-A0B4-C40833D4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HK" dirty="0"/>
              <a:t>x = "global " </a:t>
            </a:r>
          </a:p>
          <a:p>
            <a:pPr marL="0" indent="0">
              <a:buNone/>
            </a:pPr>
            <a:r>
              <a:rPr lang="en-HK" dirty="0"/>
              <a:t>def foo(): </a:t>
            </a:r>
          </a:p>
          <a:p>
            <a:pPr marL="0" indent="0">
              <a:buNone/>
            </a:pPr>
            <a:r>
              <a:rPr lang="en-HK" dirty="0"/>
              <a:t>	global x </a:t>
            </a:r>
          </a:p>
          <a:p>
            <a:pPr marL="0" indent="0">
              <a:buNone/>
            </a:pPr>
            <a:r>
              <a:rPr lang="en-HK" dirty="0"/>
              <a:t>	y = "local" </a:t>
            </a:r>
          </a:p>
          <a:p>
            <a:pPr marL="0" indent="0">
              <a:buNone/>
            </a:pPr>
            <a:r>
              <a:rPr lang="en-HK" dirty="0"/>
              <a:t>	x = x * 2 </a:t>
            </a:r>
          </a:p>
          <a:p>
            <a:pPr marL="0" indent="0">
              <a:buNone/>
            </a:pPr>
            <a:r>
              <a:rPr lang="en-HK" dirty="0"/>
              <a:t>	print(x) </a:t>
            </a:r>
          </a:p>
          <a:p>
            <a:pPr marL="0" indent="0">
              <a:buNone/>
            </a:pPr>
            <a:r>
              <a:rPr lang="en-HK" dirty="0"/>
              <a:t>	print(y) </a:t>
            </a:r>
          </a:p>
          <a:p>
            <a:pPr marL="0" indent="0">
              <a:buNone/>
            </a:pPr>
            <a:r>
              <a:rPr lang="en-HK" dirty="0"/>
              <a:t>foo()</a:t>
            </a:r>
            <a:br>
              <a:rPr lang="en-H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6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BE04-8FE1-C749-B57B-140E27A7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3B63-917C-AB41-AA7A-F483F137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global global </a:t>
            </a:r>
          </a:p>
          <a:p>
            <a:pPr marL="0" indent="0">
              <a:buNone/>
            </a:pPr>
            <a:r>
              <a:rPr lang="en-HK" dirty="0"/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1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5927-B425-EC41-B2CA-C623A47F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&amp; Local var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DECF-9C84-4D40-A0B4-C40833D4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x = 5 </a:t>
            </a:r>
          </a:p>
          <a:p>
            <a:pPr marL="0" indent="0">
              <a:buNone/>
            </a:pPr>
            <a:r>
              <a:rPr lang="en-HK" dirty="0"/>
              <a:t>def foo(): </a:t>
            </a:r>
          </a:p>
          <a:p>
            <a:pPr marL="0" indent="0">
              <a:buNone/>
            </a:pPr>
            <a:r>
              <a:rPr lang="en-HK" dirty="0"/>
              <a:t>	x = 10 </a:t>
            </a:r>
          </a:p>
          <a:p>
            <a:pPr marL="0" indent="0">
              <a:buNone/>
            </a:pPr>
            <a:r>
              <a:rPr lang="en-HK" dirty="0"/>
              <a:t>	print("local x:", x) </a:t>
            </a:r>
          </a:p>
          <a:p>
            <a:pPr marL="0" indent="0">
              <a:buNone/>
            </a:pPr>
            <a:r>
              <a:rPr lang="en-HK" dirty="0"/>
              <a:t>foo() </a:t>
            </a:r>
          </a:p>
          <a:p>
            <a:pPr marL="0" indent="0">
              <a:buNone/>
            </a:pPr>
            <a:r>
              <a:rPr lang="en-HK" dirty="0"/>
              <a:t>print("global x:", x)</a:t>
            </a:r>
            <a:br>
              <a:rPr lang="en-HK" dirty="0"/>
            </a:br>
            <a:br>
              <a:rPr lang="en-H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9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0ED8-E38B-644E-82E6-CB06C9C9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9345-0AE1-AE4E-B942-5E5F6684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local x: 10 </a:t>
            </a:r>
          </a:p>
          <a:p>
            <a:pPr marL="0" indent="0">
              <a:buNone/>
            </a:pPr>
            <a:r>
              <a:rPr lang="en-HK" dirty="0"/>
              <a:t>global x: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9781-4F6D-254E-A376-079AE69F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69D2-5CF2-004C-BA84-6600940E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function </a:t>
            </a:r>
            <a:r>
              <a:rPr lang="en-US" dirty="0" err="1"/>
              <a:t>getPriceA</a:t>
            </a:r>
            <a:r>
              <a:rPr lang="en-US" dirty="0"/>
              <a:t>() and return 12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function </a:t>
            </a:r>
            <a:r>
              <a:rPr lang="en-US" dirty="0" err="1"/>
              <a:t>setPriceA</a:t>
            </a:r>
            <a:r>
              <a:rPr lang="en-US" dirty="0"/>
              <a:t> with 1 parameter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/>
              <a:t>getPriceA</a:t>
            </a:r>
            <a:r>
              <a:rPr lang="en-US" dirty="0"/>
              <a:t> function to support variable ‘a’ from </a:t>
            </a:r>
            <a:r>
              <a:rPr lang="en-US" dirty="0" err="1"/>
              <a:t>setPriceA</a:t>
            </a:r>
            <a:r>
              <a:rPr lang="en-US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getPriceB</a:t>
            </a:r>
            <a:r>
              <a:rPr lang="en-US" dirty="0"/>
              <a:t> and </a:t>
            </a:r>
            <a:r>
              <a:rPr lang="en-US" dirty="0" err="1"/>
              <a:t>setPriceB</a:t>
            </a:r>
            <a:r>
              <a:rPr lang="en-US" dirty="0"/>
              <a:t> for var b as 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one more function sum() with  </a:t>
            </a:r>
            <a:r>
              <a:rPr lang="en-US" dirty="0" err="1"/>
              <a:t>getPriceA</a:t>
            </a:r>
            <a:r>
              <a:rPr lang="en-US" dirty="0"/>
              <a:t> &amp; </a:t>
            </a:r>
            <a:r>
              <a:rPr lang="en-US" dirty="0" err="1"/>
              <a:t>getPriceB</a:t>
            </a:r>
            <a:r>
              <a:rPr lang="en-US" dirty="0"/>
              <a:t> and return the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 for input A and B 1 by 1 and set </a:t>
            </a:r>
            <a:r>
              <a:rPr lang="en-US" dirty="0" err="1"/>
              <a:t>PriceA</a:t>
            </a:r>
            <a:r>
              <a:rPr lang="en-US" dirty="0"/>
              <a:t> &amp; </a:t>
            </a:r>
            <a:r>
              <a:rPr lang="en-US" dirty="0" err="1"/>
              <a:t>PriceB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out the sum value to user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7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45" descr="CPU with binary numbers and blueprint">
            <a:extLst>
              <a:ext uri="{FF2B5EF4-FFF2-40B4-BE49-F238E27FC236}">
                <a16:creationId xmlns:a16="http://schemas.microsoft.com/office/drawing/2014/main" id="{57A0A070-1774-CA40-832C-0B60E6E3E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" t="9091" r="343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B483D-B66E-EB4B-83B5-2F0F8500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Tic Tac 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D7D8-EBA5-6347-9296-33DCC76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Show me the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519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23095-55BC-B24D-8095-76566E74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93F6-386F-584C-9D26-2FCB2B79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367337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https://</a:t>
            </a:r>
            <a:r>
              <a:rPr lang="en-US" sz="2000" dirty="0" err="1"/>
              <a:t>drive.google.com</a:t>
            </a:r>
            <a:r>
              <a:rPr lang="en-US" sz="2000" dirty="0"/>
              <a:t>/drive/folders/11QGE8QIh6F-b2iU7HInZHmOWrEOdqeMO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A3FDB7CC-F782-4D42-9828-44B4BB72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67" y="1056303"/>
            <a:ext cx="4640737" cy="4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83CB-44B3-AB46-855F-218FAE28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0EA3-D856-CB42-9E81-652F2CE5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Tic Tac Toe Game with 2 users input</a:t>
            </a:r>
          </a:p>
          <a:p>
            <a:r>
              <a:rPr lang="en-US" dirty="0"/>
              <a:t>Input Players’ name</a:t>
            </a:r>
          </a:p>
          <a:p>
            <a:r>
              <a:rPr lang="en-US" dirty="0"/>
              <a:t>Print the game space</a:t>
            </a:r>
          </a:p>
          <a:p>
            <a:r>
              <a:rPr lang="en-US" dirty="0"/>
              <a:t>Create the game space to store game state. </a:t>
            </a:r>
          </a:p>
          <a:p>
            <a:r>
              <a:rPr lang="en-US" dirty="0"/>
              <a:t>Request </a:t>
            </a:r>
            <a:r>
              <a:rPr lang="en-US" dirty="0" err="1"/>
              <a:t>x,y</a:t>
            </a:r>
            <a:r>
              <a:rPr lang="en-US" dirty="0"/>
              <a:t> coordinate as input (e.g. “0,0”, “2,2”, “1,2”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Verify the input</a:t>
            </a:r>
          </a:p>
          <a:p>
            <a:r>
              <a:rPr lang="en-US" dirty="0"/>
              <a:t>Print the updated game space</a:t>
            </a:r>
          </a:p>
          <a:p>
            <a:r>
              <a:rPr lang="en-US" dirty="0"/>
              <a:t>Check the game is over and announce player name</a:t>
            </a:r>
          </a:p>
        </p:txBody>
      </p:sp>
    </p:spTree>
    <p:extLst>
      <p:ext uri="{BB962C8B-B14F-4D97-AF65-F5344CB8AC3E}">
        <p14:creationId xmlns:p14="http://schemas.microsoft.com/office/powerpoint/2010/main" val="352412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FAF1-E527-894B-8DBD-C44820B6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/>
              <a:t>Python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8027-8754-664F-A187-A9EE5357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ja-JP" altLang="en-US" sz="2000"/>
              <a:t>關鍵字 </a:t>
            </a:r>
            <a:r>
              <a:rPr lang="en-US" altLang="ja-JP" sz="2000"/>
              <a:t>(</a:t>
            </a:r>
            <a:r>
              <a:rPr lang="en-HK" sz="2000"/>
              <a:t>keyword) </a:t>
            </a:r>
            <a:r>
              <a:rPr lang="ja-JP" altLang="en-US" sz="2000"/>
              <a:t>用在函數 </a:t>
            </a:r>
            <a:r>
              <a:rPr lang="en-US" altLang="ja-JP" sz="2000"/>
              <a:t>(</a:t>
            </a:r>
            <a:r>
              <a:rPr lang="en-HK" sz="2000"/>
              <a:t>function) </a:t>
            </a:r>
            <a:r>
              <a:rPr lang="ja-JP" altLang="en-US" sz="2000"/>
              <a:t>或方法 </a:t>
            </a:r>
            <a:r>
              <a:rPr lang="en-US" altLang="ja-JP" sz="2000"/>
              <a:t>(</a:t>
            </a:r>
            <a:r>
              <a:rPr lang="en-HK" sz="2000"/>
              <a:t>method) </a:t>
            </a:r>
            <a:r>
              <a:rPr lang="ja-JP" altLang="en-US" sz="2000"/>
              <a:t>中回傳數值，這是說如果函數或方法需要回傳值 </a:t>
            </a:r>
            <a:r>
              <a:rPr lang="en-US" altLang="ja-JP" sz="2000"/>
              <a:t>(</a:t>
            </a:r>
            <a:r>
              <a:rPr lang="en-HK" sz="2000"/>
              <a:t>return value) </a:t>
            </a:r>
            <a:r>
              <a:rPr lang="ja-JP" altLang="en-US" sz="2000"/>
              <a:t>的話，就要加上 </a:t>
            </a:r>
            <a:r>
              <a:rPr lang="en-HK" sz="2000" b="1"/>
              <a:t>return</a:t>
            </a:r>
            <a:r>
              <a:rPr lang="en-HK" sz="2000"/>
              <a:t> </a:t>
            </a:r>
            <a:r>
              <a:rPr lang="ja-JP" altLang="en-US" sz="2000"/>
              <a:t>陳述，基本上函數或方法只會回傳一個數值。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082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69E7-4BBB-4B47-9790-329BC811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1, define and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5DAF-F357-2B4E-9499-91AEA357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def</a:t>
            </a:r>
            <a:r>
              <a:rPr lang="en-HK" dirty="0"/>
              <a:t> get_10(): </a:t>
            </a:r>
          </a:p>
          <a:p>
            <a:pPr marL="0" indent="0"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FF0000"/>
                </a:solidFill>
              </a:rPr>
              <a:t>return</a:t>
            </a:r>
            <a:r>
              <a:rPr lang="en-HK" dirty="0"/>
              <a:t> 10 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print(get_10())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0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53F7-B767-5E4F-953B-870C1365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2,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9DF0-B181-0349-83A6-1310E046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def </a:t>
            </a:r>
            <a:r>
              <a:rPr lang="en-HK" dirty="0" err="1"/>
              <a:t>get_p</a:t>
            </a:r>
            <a:r>
              <a:rPr lang="en-HK" dirty="0"/>
              <a:t>(</a:t>
            </a:r>
            <a:r>
              <a:rPr lang="en-HK" dirty="0">
                <a:solidFill>
                  <a:srgbClr val="FF0000"/>
                </a:solidFill>
              </a:rPr>
              <a:t>p</a:t>
            </a:r>
            <a:r>
              <a:rPr lang="en-HK" dirty="0"/>
              <a:t>): </a:t>
            </a:r>
          </a:p>
          <a:p>
            <a:pPr marL="0" indent="0">
              <a:buNone/>
            </a:pPr>
            <a:r>
              <a:rPr lang="en-HK" dirty="0"/>
              <a:t>	return p </a:t>
            </a:r>
          </a:p>
          <a:p>
            <a:pPr marL="0" indent="0">
              <a:buNone/>
            </a:pPr>
            <a:r>
              <a:rPr lang="en-HK" dirty="0"/>
              <a:t>print(</a:t>
            </a:r>
            <a:r>
              <a:rPr lang="en-HK" dirty="0" err="1"/>
              <a:t>get_p</a:t>
            </a:r>
            <a:r>
              <a:rPr lang="en-HK" dirty="0"/>
              <a:t>(5))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3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9FE2-F2B1-3346-8603-F3BA54BA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3,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79B9-8EBF-5041-8814-42CFEAC6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def </a:t>
            </a:r>
            <a:r>
              <a:rPr lang="en-HK" dirty="0" err="1"/>
              <a:t>get_a</a:t>
            </a:r>
            <a:r>
              <a:rPr lang="en-HK" dirty="0"/>
              <a:t>(): </a:t>
            </a:r>
          </a:p>
          <a:p>
            <a:pPr marL="0" indent="0">
              <a:buNone/>
            </a:pPr>
            <a:r>
              <a:rPr lang="en-HK" dirty="0"/>
              <a:t>	a = 0 </a:t>
            </a:r>
          </a:p>
          <a:p>
            <a:pPr marL="0" indent="0">
              <a:buNone/>
            </a:pPr>
            <a:r>
              <a:rPr lang="en-HK" dirty="0"/>
              <a:t>	return a 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print(</a:t>
            </a:r>
            <a:r>
              <a:rPr lang="en-HK" dirty="0" err="1"/>
              <a:t>get_a</a:t>
            </a:r>
            <a:r>
              <a:rPr lang="en-HK" dirty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2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9ACF-77CA-9041-ACF4-2959F006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1CBC-E357-4D4E-95E3-573F1605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</a:t>
            </a:r>
          </a:p>
          <a:p>
            <a:r>
              <a:rPr lang="en-US" dirty="0"/>
              <a:t>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6246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B06E-02D2-434B-8AA2-6AF5F508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4751-238C-6B41-80A8-BBA0639D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HK" dirty="0"/>
              <a:t>x = "global" </a:t>
            </a:r>
          </a:p>
          <a:p>
            <a:pPr marL="0" indent="0">
              <a:buNone/>
            </a:pPr>
            <a:r>
              <a:rPr lang="en-HK" dirty="0"/>
              <a:t>def foo(): </a:t>
            </a:r>
          </a:p>
          <a:p>
            <a:pPr marL="0" indent="0">
              <a:buNone/>
            </a:pPr>
            <a:r>
              <a:rPr lang="en-HK" dirty="0"/>
              <a:t>	print("x inside:", x) </a:t>
            </a:r>
          </a:p>
          <a:p>
            <a:pPr marL="457200" lvl="1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foo() </a:t>
            </a:r>
          </a:p>
          <a:p>
            <a:pPr marL="0" indent="0">
              <a:buNone/>
            </a:pPr>
            <a:r>
              <a:rPr lang="en-HK" dirty="0"/>
              <a:t>print("x outside:", x)</a:t>
            </a:r>
          </a:p>
          <a:p>
            <a:pPr marL="0" indent="0">
              <a:buNone/>
            </a:pPr>
            <a:r>
              <a:rPr lang="en-HK" dirty="0"/>
              <a:t>--</a:t>
            </a:r>
          </a:p>
          <a:p>
            <a:pPr marL="0" indent="0">
              <a:buNone/>
            </a:pPr>
            <a:r>
              <a:rPr lang="en-HK" dirty="0"/>
              <a:t>x inside: global </a:t>
            </a:r>
          </a:p>
          <a:p>
            <a:pPr marL="0" indent="0">
              <a:buNone/>
            </a:pPr>
            <a:r>
              <a:rPr lang="en-HK" dirty="0"/>
              <a:t>x outside: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3AAF-2E93-C44A-96F7-7DA03E58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4233-40E8-494C-8F17-D2ECD7F8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x = "global" </a:t>
            </a:r>
          </a:p>
          <a:p>
            <a:pPr marL="0" indent="0">
              <a:buNone/>
            </a:pPr>
            <a:r>
              <a:rPr lang="en-HK" dirty="0"/>
              <a:t>def foo(): </a:t>
            </a:r>
          </a:p>
          <a:p>
            <a:pPr marL="0" indent="0">
              <a:buNone/>
            </a:pPr>
            <a:r>
              <a:rPr lang="en-HK" dirty="0"/>
              <a:t>	x = x * 2 </a:t>
            </a:r>
          </a:p>
          <a:p>
            <a:pPr marL="0" indent="0">
              <a:buNone/>
            </a:pPr>
            <a:r>
              <a:rPr lang="en-HK" dirty="0"/>
              <a:t>print(x)</a:t>
            </a:r>
          </a:p>
          <a:p>
            <a:pPr marL="0" indent="0">
              <a:buNone/>
            </a:pPr>
            <a:r>
              <a:rPr lang="en-HK" dirty="0"/>
              <a:t>foo()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48EE-6718-094E-A80A-2C67545F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F708-1C57-664C-8D18-34821892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def foo(): </a:t>
            </a:r>
          </a:p>
          <a:p>
            <a:pPr marL="0" indent="0">
              <a:buNone/>
            </a:pPr>
            <a:r>
              <a:rPr lang="en-HK" dirty="0"/>
              <a:t>	y = "local" </a:t>
            </a:r>
          </a:p>
          <a:p>
            <a:pPr marL="0" indent="0">
              <a:buNone/>
            </a:pPr>
            <a:r>
              <a:rPr lang="en-HK" dirty="0"/>
              <a:t>foo() </a:t>
            </a:r>
          </a:p>
          <a:p>
            <a:pPr marL="0" indent="0">
              <a:buNone/>
            </a:pPr>
            <a:r>
              <a:rPr lang="en-HK" dirty="0"/>
              <a:t>print(y)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5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26084</TotalTime>
  <Words>459</Words>
  <Application>Microsoft Macintosh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Python Function</vt:lpstr>
      <vt:lpstr>Example 1, define and return</vt:lpstr>
      <vt:lpstr>Example 2, parameter</vt:lpstr>
      <vt:lpstr>Example 3, local variable</vt:lpstr>
      <vt:lpstr>Variable Scope</vt:lpstr>
      <vt:lpstr>Global Variable -1 </vt:lpstr>
      <vt:lpstr>Global Variable - 2</vt:lpstr>
      <vt:lpstr>Local Variable -1 </vt:lpstr>
      <vt:lpstr>Local variable 2</vt:lpstr>
      <vt:lpstr>Global &amp; Local var</vt:lpstr>
      <vt:lpstr>Answer</vt:lpstr>
      <vt:lpstr>Global &amp; Local var - 2</vt:lpstr>
      <vt:lpstr>Answer</vt:lpstr>
      <vt:lpstr>Exercise</vt:lpstr>
      <vt:lpstr>Tic Tac Toe</vt:lpstr>
      <vt:lpstr>Download</vt:lpstr>
      <vt:lpstr>Exercise /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Yin Lun</dc:creator>
  <cp:lastModifiedBy>Tsang Yin Lun</cp:lastModifiedBy>
  <cp:revision>12</cp:revision>
  <dcterms:created xsi:type="dcterms:W3CDTF">2021-05-11T09:51:55Z</dcterms:created>
  <dcterms:modified xsi:type="dcterms:W3CDTF">2021-05-29T12:36:30Z</dcterms:modified>
</cp:coreProperties>
</file>