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60428-0636-48E0-81B6-382B0020CA07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D159-6265-48A3-8845-A90E683D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7AD43-016B-4D8E-846B-60AD5334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E340D-569A-4BA9-BCA2-6325AD3D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F7B4-D887-4381-B1FE-5CF8DB73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ED61E-4C06-480D-8863-18A8EE3C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85FBB-8F4E-4B50-BA26-1ECD9DD5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9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1B17-1EA4-435B-B155-45025471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2850C-47AB-482A-93C8-8B48971F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4726C-E977-44A9-91BA-617451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C749C-EF82-4F69-BCEA-D76550B5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C3E5C-654A-4209-AF4D-F47407D2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10D2CB-DDDD-4173-9515-EFF3D2DB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A5608-8C3E-47BA-94F1-783DBA45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0A34-423A-43B1-9594-5CEFADC2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5FAA-CD2E-461F-8253-27493791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1EDA0-9EBA-4CA7-8D62-5B6D3A6A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3704-A8A9-4389-8DF5-31180957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1F968-C59F-4F8E-AE20-AE76AE78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9A5B0-4868-4DF4-8DF7-97F33AC0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B94E2-17D2-4DD2-AAE1-46F39E02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75798-8C80-4B80-A686-73875599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FFBE4-1228-4F4F-B35D-0474037E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DB5A8-3870-4D53-92E0-D73537C1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44C87-CF44-4735-B074-D8ABE6C8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DB827-A8ED-4A4F-82EB-8934E9B0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D13A1-7413-436C-A5BD-05D230B5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A155D-7B68-4A37-83D7-D33DABDC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375B-A95A-44D5-A518-0EB5C8E85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DD8F3-B5B4-4752-8951-D8B52E14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DDB51-6A85-4E6C-8E03-3382DC2F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ACD28-A470-41CB-A5B3-471770B1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56C65-2673-4BF9-BFA6-7B0921EF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CDE8-1E63-492B-95E2-DA54D135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27C35-703E-4B18-8DF5-A317621D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DC160B-90AC-46AC-8CDB-5BC5CE62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6BE35-571B-40E4-9AFD-431C7C3A0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7E6F50-288F-4FCD-A3E9-DFC9A6AA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C2B99C-B37D-4545-90B1-7B20A44B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D67B2D-7192-41E4-8523-1E4BD340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BB1186-CDA8-460E-A5C5-09DC2EC4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30EB-62D4-4EA4-A8A2-819FDD88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E0834-2794-4B0E-B673-7F833DFB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88659-E09F-42B1-8610-B4C7A0E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162D1-0293-4CFD-A6CA-DF260977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0DC309-83EA-4EA6-9CE9-FCAA79F3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2DF8A-8D00-4C28-9DDB-97DA3AA8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FED96-0FEE-442A-9DC3-8DBDBB7F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0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6D6F-24BE-43BF-91C1-4AB68688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48805-4B3C-4C3B-A7FD-6CDCF459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64EA7-9E12-441D-8BE3-3520A30D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1C41C-A80C-4DC6-A1E4-6DD912A9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EAE25-1F73-4377-B036-E47C5008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C87CF-CD8D-492F-ADA5-FEE59828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1DD10-CC35-455D-861C-9D249005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F5720-D9C1-4CF4-855F-53117A12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D896F-0EDE-4571-B106-992E9BF7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4A843-FF6F-4EA0-957D-88D40282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8A8C4-D581-4530-8273-EE2CB8C9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323A0-BE54-453C-992C-A96699A6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7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1B222-FDB0-4DD1-8CBC-06ACE070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CC9F-4FC9-46BA-88DD-1C1701C8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770D3-70B1-49EA-8261-F444DA54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C27F-74E6-40C9-9EC8-B216C78A95A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8FEE4-8472-408B-92AF-AB37DACE8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6B664-D16C-41EB-A547-7C479E1D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B662-09B4-4F60-B727-A848E4ED5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C6010352-E955-4FF7-9268-2FA4FACFD219}"/>
              </a:ext>
            </a:extLst>
          </p:cNvPr>
          <p:cNvGrpSpPr/>
          <p:nvPr/>
        </p:nvGrpSpPr>
        <p:grpSpPr>
          <a:xfrm>
            <a:off x="2331869" y="565952"/>
            <a:ext cx="7528263" cy="5726097"/>
            <a:chOff x="2618914" y="585926"/>
            <a:chExt cx="7528263" cy="572609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06E8CDD-AF65-4745-94AB-DD9D719A445E}"/>
                </a:ext>
              </a:extLst>
            </p:cNvPr>
            <p:cNvSpPr/>
            <p:nvPr/>
          </p:nvSpPr>
          <p:spPr>
            <a:xfrm>
              <a:off x="2618914" y="585926"/>
              <a:ext cx="7528263" cy="5726097"/>
            </a:xfrm>
            <a:prstGeom prst="roundRect">
              <a:avLst>
                <a:gd name="adj" fmla="val 1570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左右 18">
              <a:extLst>
                <a:ext uri="{FF2B5EF4-FFF2-40B4-BE49-F238E27FC236}">
                  <a16:creationId xmlns:a16="http://schemas.microsoft.com/office/drawing/2014/main" id="{E2F158CE-DCCF-4A1F-A6F4-777FD36E5D5B}"/>
                </a:ext>
              </a:extLst>
            </p:cNvPr>
            <p:cNvSpPr/>
            <p:nvPr/>
          </p:nvSpPr>
          <p:spPr>
            <a:xfrm rot="5400000">
              <a:off x="7980648" y="3077221"/>
              <a:ext cx="963597" cy="745724"/>
            </a:xfrm>
            <a:prstGeom prst="leftRightArrow">
              <a:avLst>
                <a:gd name="adj1" fmla="val 50000"/>
                <a:gd name="adj2" fmla="val 30952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ea typeface="微软雅黑 Light" panose="020B0502040204020203" pitchFamily="34" charset="-122"/>
                </a:rPr>
                <a:t>Wi-Fi</a:t>
              </a:r>
              <a:endParaRPr lang="zh-CN" altLang="en-US" sz="1600" b="1" dirty="0">
                <a:ea typeface="微软雅黑 Light" panose="020B0502040204020203" pitchFamily="34" charset="-122"/>
              </a:endParaRPr>
            </a:p>
          </p:txBody>
        </p:sp>
        <p:sp>
          <p:nvSpPr>
            <p:cNvPr id="21" name="箭头: 左右 20">
              <a:extLst>
                <a:ext uri="{FF2B5EF4-FFF2-40B4-BE49-F238E27FC236}">
                  <a16:creationId xmlns:a16="http://schemas.microsoft.com/office/drawing/2014/main" id="{3BD53CB1-1EA3-4247-8E5A-44AAC9FBCBD3}"/>
                </a:ext>
              </a:extLst>
            </p:cNvPr>
            <p:cNvSpPr/>
            <p:nvPr/>
          </p:nvSpPr>
          <p:spPr>
            <a:xfrm rot="5400000">
              <a:off x="3247754" y="3077221"/>
              <a:ext cx="963597" cy="745724"/>
            </a:xfrm>
            <a:prstGeom prst="leftRightArrow">
              <a:avLst>
                <a:gd name="adj1" fmla="val 50000"/>
                <a:gd name="adj2" fmla="val 30952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ea typeface="微软雅黑 Light" panose="020B0502040204020203" pitchFamily="34" charset="-122"/>
                </a:rPr>
                <a:t>电容笔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5C810AD-F38B-442E-8E50-CEBCA1A05CF9}"/>
                </a:ext>
              </a:extLst>
            </p:cNvPr>
            <p:cNvGrpSpPr/>
            <p:nvPr/>
          </p:nvGrpSpPr>
          <p:grpSpPr>
            <a:xfrm>
              <a:off x="2820140" y="791912"/>
              <a:ext cx="6551720" cy="2543486"/>
              <a:chOff x="2820140" y="791912"/>
              <a:chExt cx="6551720" cy="2543486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A2B372AB-055C-4C35-B2F7-B5C7DC172654}"/>
                  </a:ext>
                </a:extLst>
              </p:cNvPr>
              <p:cNvSpPr/>
              <p:nvPr/>
            </p:nvSpPr>
            <p:spPr>
              <a:xfrm>
                <a:off x="2820140" y="791912"/>
                <a:ext cx="6551720" cy="2081164"/>
              </a:xfrm>
              <a:prstGeom prst="roundRect">
                <a:avLst>
                  <a:gd name="adj" fmla="val 5416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53BA5C0-0982-44C9-8B54-1193A14798AB}"/>
                  </a:ext>
                </a:extLst>
              </p:cNvPr>
              <p:cNvSpPr/>
              <p:nvPr/>
            </p:nvSpPr>
            <p:spPr>
              <a:xfrm>
                <a:off x="3112555" y="1903792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手机</a:t>
                </a: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9097619-50C7-4708-9EB9-33267F15B420}"/>
                  </a:ext>
                </a:extLst>
              </p:cNvPr>
              <p:cNvSpPr/>
              <p:nvPr/>
            </p:nvSpPr>
            <p:spPr>
              <a:xfrm>
                <a:off x="7845449" y="911158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ea typeface="微软雅黑 Light" panose="020B0502040204020203" pitchFamily="34" charset="-122"/>
                  </a:rPr>
                  <a:t>OpenCV</a:t>
                </a:r>
                <a:endParaRPr lang="zh-CN" altLang="en-US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2183453-009D-4350-9DB6-9CC839584274}"/>
                  </a:ext>
                </a:extLst>
              </p:cNvPr>
              <p:cNvSpPr/>
              <p:nvPr/>
            </p:nvSpPr>
            <p:spPr>
              <a:xfrm>
                <a:off x="5479002" y="911158"/>
                <a:ext cx="1233996" cy="184267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计算机</a:t>
                </a:r>
                <a:endParaRPr lang="en-US" altLang="zh-CN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FF43CAC-26D0-4B07-9308-0B1CD66F2D43}"/>
                  </a:ext>
                </a:extLst>
              </p:cNvPr>
              <p:cNvSpPr/>
              <p:nvPr/>
            </p:nvSpPr>
            <p:spPr>
              <a:xfrm>
                <a:off x="7845449" y="1903792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网络端口</a:t>
                </a:r>
                <a:endParaRPr lang="en-US" altLang="zh-CN" b="1" dirty="0"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监听</a:t>
                </a:r>
              </a:p>
            </p:txBody>
          </p:sp>
          <p:sp>
            <p:nvSpPr>
              <p:cNvPr id="20" name="箭头: 左右 19">
                <a:extLst>
                  <a:ext uri="{FF2B5EF4-FFF2-40B4-BE49-F238E27FC236}">
                    <a16:creationId xmlns:a16="http://schemas.microsoft.com/office/drawing/2014/main" id="{6748A2A1-0AD3-4490-8988-BB2BB8601452}"/>
                  </a:ext>
                </a:extLst>
              </p:cNvPr>
              <p:cNvSpPr/>
              <p:nvPr/>
            </p:nvSpPr>
            <p:spPr>
              <a:xfrm>
                <a:off x="4430977" y="1957058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ADB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箭头: 左右 21">
                <a:extLst>
                  <a:ext uri="{FF2B5EF4-FFF2-40B4-BE49-F238E27FC236}">
                    <a16:creationId xmlns:a16="http://schemas.microsoft.com/office/drawing/2014/main" id="{B5A56904-D4BF-4289-9D35-25302F2F429A}"/>
                  </a:ext>
                </a:extLst>
              </p:cNvPr>
              <p:cNvSpPr/>
              <p:nvPr/>
            </p:nvSpPr>
            <p:spPr>
              <a:xfrm>
                <a:off x="6797425" y="964424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C++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箭头: 左右 22">
                <a:extLst>
                  <a:ext uri="{FF2B5EF4-FFF2-40B4-BE49-F238E27FC236}">
                    <a16:creationId xmlns:a16="http://schemas.microsoft.com/office/drawing/2014/main" id="{A96F0924-0949-46CA-A19F-055E3D72D1CA}"/>
                  </a:ext>
                </a:extLst>
              </p:cNvPr>
              <p:cNvSpPr/>
              <p:nvPr/>
            </p:nvSpPr>
            <p:spPr>
              <a:xfrm>
                <a:off x="6797424" y="1954840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C++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8881E50-147A-4EAC-A58F-1463976C844E}"/>
                  </a:ext>
                </a:extLst>
              </p:cNvPr>
              <p:cNvSpPr txBox="1"/>
              <p:nvPr/>
            </p:nvSpPr>
            <p:spPr>
              <a:xfrm>
                <a:off x="5479001" y="2966066"/>
                <a:ext cx="1233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上位机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FB7B00E-3C0A-467B-BDBC-49703B64E148}"/>
                </a:ext>
              </a:extLst>
            </p:cNvPr>
            <p:cNvGrpSpPr/>
            <p:nvPr/>
          </p:nvGrpSpPr>
          <p:grpSpPr>
            <a:xfrm>
              <a:off x="2820140" y="3562550"/>
              <a:ext cx="6551720" cy="2543486"/>
              <a:chOff x="2820140" y="3562550"/>
              <a:chExt cx="6551720" cy="2543486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A08E42-BFF3-4B2D-A27E-44CF4D2E8AE7}"/>
                  </a:ext>
                </a:extLst>
              </p:cNvPr>
              <p:cNvSpPr/>
              <p:nvPr/>
            </p:nvSpPr>
            <p:spPr>
              <a:xfrm>
                <a:off x="2820140" y="4024872"/>
                <a:ext cx="6551720" cy="2081164"/>
              </a:xfrm>
              <a:prstGeom prst="roundRect">
                <a:avLst>
                  <a:gd name="adj" fmla="val 5416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396DC6BC-A9BB-4DA4-893B-812A68A2F6A7}"/>
                  </a:ext>
                </a:extLst>
              </p:cNvPr>
              <p:cNvSpPr/>
              <p:nvPr/>
            </p:nvSpPr>
            <p:spPr>
              <a:xfrm>
                <a:off x="3112555" y="5134534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按键</a:t>
                </a:r>
                <a:endParaRPr lang="en-US" altLang="zh-CN" b="1" dirty="0"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en-US" altLang="zh-CN" b="1" dirty="0">
                    <a:ea typeface="微软雅黑 Light" panose="020B0502040204020203" pitchFamily="34" charset="-122"/>
                  </a:rPr>
                  <a:t>(</a:t>
                </a:r>
                <a:r>
                  <a:rPr lang="zh-CN" altLang="en-US" b="1" dirty="0">
                    <a:ea typeface="微软雅黑 Light" panose="020B0502040204020203" pitchFamily="34" charset="-122"/>
                  </a:rPr>
                  <a:t>启停</a:t>
                </a:r>
                <a:r>
                  <a:rPr lang="en-US" altLang="zh-CN" b="1" dirty="0">
                    <a:ea typeface="微软雅黑 Light" panose="020B0502040204020203" pitchFamily="34" charset="-122"/>
                  </a:rPr>
                  <a:t>)</a:t>
                </a:r>
                <a:endParaRPr lang="zh-CN" altLang="en-US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38D7F41-9EA3-4C0C-8A06-01C809C72775}"/>
                  </a:ext>
                </a:extLst>
              </p:cNvPr>
              <p:cNvSpPr/>
              <p:nvPr/>
            </p:nvSpPr>
            <p:spPr>
              <a:xfrm>
                <a:off x="3112555" y="4144118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舵机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B4EDD4A-7464-4DA8-9D4F-F36238A20FA0}"/>
                  </a:ext>
                </a:extLst>
              </p:cNvPr>
              <p:cNvSpPr/>
              <p:nvPr/>
            </p:nvSpPr>
            <p:spPr>
              <a:xfrm>
                <a:off x="7845449" y="5136752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ea typeface="微软雅黑 Light" panose="020B0502040204020203" pitchFamily="34" charset="-122"/>
                  </a:rPr>
                  <a:t>12864</a:t>
                </a:r>
              </a:p>
              <a:p>
                <a:pPr algn="ctr"/>
                <a:r>
                  <a:rPr lang="en-US" altLang="zh-CN" b="1" dirty="0">
                    <a:ea typeface="微软雅黑 Light" panose="020B0502040204020203" pitchFamily="34" charset="-122"/>
                  </a:rPr>
                  <a:t>OLED</a:t>
                </a:r>
                <a:endParaRPr lang="zh-CN" altLang="en-US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F9E23A95-8573-464F-B4D5-3ACA18338236}"/>
                  </a:ext>
                </a:extLst>
              </p:cNvPr>
              <p:cNvSpPr/>
              <p:nvPr/>
            </p:nvSpPr>
            <p:spPr>
              <a:xfrm>
                <a:off x="7845449" y="4144118"/>
                <a:ext cx="1233996" cy="8522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ea typeface="微软雅黑 Light" panose="020B0502040204020203" pitchFamily="34" charset="-122"/>
                  </a:rPr>
                  <a:t>ESP8266</a:t>
                </a:r>
                <a:endParaRPr lang="zh-CN" altLang="en-US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2" name="箭头: 左右 11">
                <a:extLst>
                  <a:ext uri="{FF2B5EF4-FFF2-40B4-BE49-F238E27FC236}">
                    <a16:creationId xmlns:a16="http://schemas.microsoft.com/office/drawing/2014/main" id="{890C3BD3-F1F3-4CCE-A470-259C72B53E66}"/>
                  </a:ext>
                </a:extLst>
              </p:cNvPr>
              <p:cNvSpPr/>
              <p:nvPr/>
            </p:nvSpPr>
            <p:spPr>
              <a:xfrm>
                <a:off x="4430978" y="5187800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I/O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箭头: 左右 12">
                <a:extLst>
                  <a:ext uri="{FF2B5EF4-FFF2-40B4-BE49-F238E27FC236}">
                    <a16:creationId xmlns:a16="http://schemas.microsoft.com/office/drawing/2014/main" id="{5BBC5964-6C82-4078-AC8D-92E561E24AFD}"/>
                  </a:ext>
                </a:extLst>
              </p:cNvPr>
              <p:cNvSpPr/>
              <p:nvPr/>
            </p:nvSpPr>
            <p:spPr>
              <a:xfrm>
                <a:off x="4430978" y="4197384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PWM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CE3792-B4CE-464E-9810-D2926BEA4292}"/>
                  </a:ext>
                </a:extLst>
              </p:cNvPr>
              <p:cNvSpPr/>
              <p:nvPr/>
            </p:nvSpPr>
            <p:spPr>
              <a:xfrm>
                <a:off x="5479002" y="4144118"/>
                <a:ext cx="1233996" cy="184267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ea typeface="微软雅黑 Light" panose="020B0502040204020203" pitchFamily="34" charset="-122"/>
                  </a:rPr>
                  <a:t>单片机</a:t>
                </a:r>
                <a:endParaRPr lang="en-US" altLang="zh-CN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箭头: 左右 13">
                <a:extLst>
                  <a:ext uri="{FF2B5EF4-FFF2-40B4-BE49-F238E27FC236}">
                    <a16:creationId xmlns:a16="http://schemas.microsoft.com/office/drawing/2014/main" id="{3A9B07E6-0800-4F6A-AD5A-440C0770DD5A}"/>
                  </a:ext>
                </a:extLst>
              </p:cNvPr>
              <p:cNvSpPr/>
              <p:nvPr/>
            </p:nvSpPr>
            <p:spPr>
              <a:xfrm>
                <a:off x="6797425" y="4197384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SPI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箭头: 左右 14">
                <a:extLst>
                  <a:ext uri="{FF2B5EF4-FFF2-40B4-BE49-F238E27FC236}">
                    <a16:creationId xmlns:a16="http://schemas.microsoft.com/office/drawing/2014/main" id="{F253AC66-7F02-4D86-83C8-40481910FC88}"/>
                  </a:ext>
                </a:extLst>
              </p:cNvPr>
              <p:cNvSpPr/>
              <p:nvPr/>
            </p:nvSpPr>
            <p:spPr>
              <a:xfrm>
                <a:off x="6797425" y="5187800"/>
                <a:ext cx="963597" cy="745724"/>
              </a:xfrm>
              <a:prstGeom prst="leftRightArrow">
                <a:avLst>
                  <a:gd name="adj1" fmla="val 50000"/>
                  <a:gd name="adj2" fmla="val 30952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ea typeface="微软雅黑 Light" panose="020B0502040204020203" pitchFamily="34" charset="-122"/>
                  </a:rPr>
                  <a:t>SPI</a:t>
                </a:r>
                <a:endParaRPr lang="zh-CN" altLang="en-US" sz="1600" b="1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3C44A76-2FA9-4E47-A239-D5B6718E3123}"/>
                  </a:ext>
                </a:extLst>
              </p:cNvPr>
              <p:cNvSpPr txBox="1"/>
              <p:nvPr/>
            </p:nvSpPr>
            <p:spPr>
              <a:xfrm>
                <a:off x="5479001" y="3562550"/>
                <a:ext cx="1233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下位机</a:t>
                </a: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9515722-C704-42AF-B977-B7A40CE16274}"/>
                </a:ext>
              </a:extLst>
            </p:cNvPr>
            <p:cNvSpPr txBox="1"/>
            <p:nvPr/>
          </p:nvSpPr>
          <p:spPr>
            <a:xfrm>
              <a:off x="9578980" y="2128996"/>
              <a:ext cx="461665" cy="26399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spc="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同一局域网</a:t>
              </a:r>
              <a:r>
                <a:rPr lang="en-US" altLang="zh-CN" b="1" spc="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b="1" spc="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手机</a:t>
              </a:r>
              <a:r>
                <a:rPr lang="en-US" altLang="zh-CN" b="1" spc="200" dirty="0">
                  <a:ea typeface="微软雅黑 Light" panose="020B0502040204020203" pitchFamily="34" charset="-122"/>
                </a:rPr>
                <a:t>AP</a:t>
              </a:r>
              <a:r>
                <a:rPr lang="en-US" altLang="zh-CN" b="1" spc="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b="1" spc="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38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42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李祥龙</dc:creator>
  <cp:lastModifiedBy>李祥龙</cp:lastModifiedBy>
  <cp:revision>16</cp:revision>
  <dcterms:created xsi:type="dcterms:W3CDTF">2018-04-24T14:14:16Z</dcterms:created>
  <dcterms:modified xsi:type="dcterms:W3CDTF">2018-04-26T05:51:59Z</dcterms:modified>
</cp:coreProperties>
</file>