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60" r:id="rId7"/>
    <p:sldId id="261" r:id="rId8"/>
    <p:sldId id="262" r:id="rId9"/>
    <p:sldId id="258" r:id="rId10"/>
    <p:sldId id="264" r:id="rId11"/>
    <p:sldId id="278" r:id="rId12"/>
    <p:sldId id="279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90" d="100"/>
          <a:sy n="90" d="100"/>
        </p:scale>
        <p:origin x="1493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9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2345719"/>
            <a:ext cx="4988231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2019 Stack Overflow Developer Survey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454769"/>
            <a:ext cx="5181600" cy="1722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Norapat Kittivises</a:t>
            </a:r>
          </a:p>
          <a:p>
            <a:pPr marL="0" indent="0">
              <a:buNone/>
            </a:pPr>
            <a:r>
              <a:rPr lang="en-US" dirty="0"/>
              <a:t>23/11/2024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https://github.com/DebuggingMyLife/IBM-Data-Analyst-Capstone-Project/blob/main/Peer-Graded%20Assignment_%20Part%20A%20-%20Building%20a%20dashboard%20with%20IBM%20Cognos%20Analytics.pdf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ECFBAE-B9AB-EF0F-9FD0-39038BFCA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447" y="1690688"/>
            <a:ext cx="719910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A6B6B2-43D0-82CA-BD56-234B6A973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389" y="1448736"/>
            <a:ext cx="7935221" cy="482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GLOBAL DEMOGRAPHICS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7BB4B-BA85-DA13-2FB8-4C11B7179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65" y="1543150"/>
            <a:ext cx="8394269" cy="46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https://ap1.ca.analytics.ibm.com/bi/?perspective=dashboard&amp;pathRef=.my_folders%2FPeer-Graded%2BAssignment%253A%2BPart%2BA%2B-%2BBuilding%2Ba%2Bdashboard%2Bwith%2BIBM%2BCognos%2BAnalytics&amp;action=view&amp;mode=dashboard&amp;subView=model00000193547cee82_00000000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are widely used and C# is getting popular</a:t>
            </a:r>
          </a:p>
          <a:p>
            <a:r>
              <a:rPr lang="en-US" dirty="0"/>
              <a:t>Over 93% are male developer in their 20s</a:t>
            </a:r>
          </a:p>
          <a:p>
            <a:r>
              <a:rPr lang="en-US" dirty="0"/>
              <a:t>Developer are mostly located in developer countries (USA, Canada, Australia, etc.)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C# becoming increasingly popular.</a:t>
            </a:r>
          </a:p>
          <a:p>
            <a:r>
              <a:rPr lang="en-US" dirty="0"/>
              <a:t>The gender demographic of developers</a:t>
            </a:r>
          </a:p>
          <a:p>
            <a:r>
              <a:rPr lang="en-US" dirty="0"/>
              <a:t>The geographic distribution of developers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Developers tends to be young male from a developed countries</a:t>
            </a:r>
          </a:p>
          <a:p>
            <a:r>
              <a:rPr lang="en-US" dirty="0"/>
              <a:t>The popularity trends of different technology tools can be obtained</a:t>
            </a:r>
          </a:p>
          <a:p>
            <a:r>
              <a:rPr lang="en-US" dirty="0"/>
              <a:t>There need to be a shift in the demographic and geographical trends of developers, expanding the labor market into more countries.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323D0-E65C-ED4B-BCAC-005B94433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77" y="1626857"/>
            <a:ext cx="8453779" cy="451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7AAB5-E904-8B8C-4B63-23DC2283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38" y="1503348"/>
            <a:ext cx="9232454" cy="476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Data contextualization and analysis goal</a:t>
            </a:r>
          </a:p>
          <a:p>
            <a:r>
              <a:rPr lang="en-US" sz="2200" dirty="0"/>
              <a:t>Methodology description</a:t>
            </a:r>
          </a:p>
          <a:p>
            <a:pPr lvl="1"/>
            <a:r>
              <a:rPr lang="en-US" sz="1800" dirty="0"/>
              <a:t>Date gathering</a:t>
            </a:r>
          </a:p>
          <a:p>
            <a:pPr lvl="1"/>
            <a:r>
              <a:rPr lang="en-US" sz="1800" dirty="0"/>
              <a:t>Data analysis</a:t>
            </a:r>
          </a:p>
          <a:p>
            <a:pPr lvl="1"/>
            <a:r>
              <a:rPr lang="en-US" sz="1800" dirty="0"/>
              <a:t>Data visualization</a:t>
            </a:r>
          </a:p>
          <a:p>
            <a:r>
              <a:rPr lang="en-US" sz="2200" dirty="0"/>
              <a:t>Results of findings supposed by visual graphs and trends</a:t>
            </a:r>
          </a:p>
          <a:p>
            <a:r>
              <a:rPr lang="en-US" sz="2200" dirty="0"/>
              <a:t>Discussion of overall findings &amp; implications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Stack Overflow’s annual Developer is one of the largest developer survey in the world with nearly 90,000 respondents.</a:t>
            </a:r>
          </a:p>
          <a:p>
            <a:r>
              <a:rPr lang="en-US" sz="2200" dirty="0"/>
              <a:t>Results does not represent all developer within the community.</a:t>
            </a:r>
          </a:p>
          <a:p>
            <a:r>
              <a:rPr lang="en-US" sz="2200" dirty="0"/>
              <a:t>Trends to predict the shift in technologies tools.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</a:t>
            </a:r>
          </a:p>
          <a:p>
            <a:pPr lvl="1"/>
            <a:r>
              <a:rPr lang="en-US" sz="1800" dirty="0"/>
              <a:t>Web Scraping</a:t>
            </a:r>
          </a:p>
          <a:p>
            <a:pPr lvl="1"/>
            <a:r>
              <a:rPr lang="en-US" sz="1800" dirty="0"/>
              <a:t>APIs</a:t>
            </a:r>
          </a:p>
          <a:p>
            <a:pPr lvl="1"/>
            <a:r>
              <a:rPr lang="en-US" sz="1800" dirty="0"/>
              <a:t>Request Library</a:t>
            </a:r>
            <a:endParaRPr lang="en-US" sz="2200" dirty="0"/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Exploratory Data Analysis</a:t>
            </a:r>
          </a:p>
          <a:p>
            <a:pPr lvl="1"/>
            <a:r>
              <a:rPr lang="en-US" sz="1800" dirty="0"/>
              <a:t>Analyzing data distributions</a:t>
            </a:r>
          </a:p>
          <a:p>
            <a:pPr lvl="1"/>
            <a:r>
              <a:rPr lang="en-US" sz="1800" dirty="0"/>
              <a:t>Handing outliers</a:t>
            </a:r>
          </a:p>
          <a:p>
            <a:pPr lvl="1"/>
            <a:r>
              <a:rPr lang="en-US" sz="1800" dirty="0"/>
              <a:t>Finding Correlations</a:t>
            </a:r>
          </a:p>
          <a:p>
            <a:r>
              <a:rPr lang="en-US" sz="2200" dirty="0"/>
              <a:t>Data Visualization</a:t>
            </a:r>
          </a:p>
          <a:p>
            <a:r>
              <a:rPr lang="en-US" sz="2200" dirty="0"/>
              <a:t>Dashboards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01EC4-671D-BD92-9385-3FE19CBE2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40" y="2394728"/>
            <a:ext cx="5310934" cy="2338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EB19BE-E6CA-F4A9-881E-726ED611E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77990"/>
            <a:ext cx="5310934" cy="27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C# will overtake JavaScript as a leading language</a:t>
            </a:r>
          </a:p>
          <a:p>
            <a:r>
              <a:rPr lang="en-US" dirty="0"/>
              <a:t>Usage of JavaScript, HTML&amp;CSS drops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Usage of SQL decreases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528AB-3AE5-CCFA-DAAA-8D1536DC6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60" y="2506661"/>
            <a:ext cx="4691014" cy="2141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C85D1-4245-660C-3A25-AB899566C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6661"/>
            <a:ext cx="4626636" cy="21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2321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usage will decreases</a:t>
            </a:r>
          </a:p>
          <a:p>
            <a:r>
              <a:rPr lang="en-US" dirty="0"/>
              <a:t>Monga usage will increases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Developer seems to be migrating to Microsoft SQL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404</Words>
  <Application>Microsoft Office PowerPoint</Application>
  <PresentationFormat>Widescreen</PresentationFormat>
  <Paragraphs>89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Helv</vt:lpstr>
      <vt:lpstr>IBM Plex Mono Text</vt:lpstr>
      <vt:lpstr>Arial</vt:lpstr>
      <vt:lpstr>Calibri</vt:lpstr>
      <vt:lpstr>IBM Plex Mono SemiBold</vt:lpstr>
      <vt:lpstr>SLIDE_TEMPLATE_skill_network</vt:lpstr>
      <vt:lpstr>2019 Stack Overflow Developer Survey Results</vt:lpstr>
      <vt:lpstr>OUTLINE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GLOBAL DEMOGRAPHICS </vt:lpstr>
      <vt:lpstr>DISCUSSION</vt:lpstr>
      <vt:lpstr>OVERALL FINDINGS &amp; IMPLICATIONS</vt:lpstr>
      <vt:lpstr>CONCLUSION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Norapat Kittivises</cp:lastModifiedBy>
  <cp:revision>24</cp:revision>
  <dcterms:created xsi:type="dcterms:W3CDTF">2020-10-28T18:29:43Z</dcterms:created>
  <dcterms:modified xsi:type="dcterms:W3CDTF">2024-12-18T16:26:23Z</dcterms:modified>
</cp:coreProperties>
</file>