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18359438" cy="18359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34" d="100"/>
          <a:sy n="34" d="100"/>
        </p:scale>
        <p:origin x="188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6958" y="3004660"/>
            <a:ext cx="15605522" cy="6391804"/>
          </a:xfrm>
        </p:spPr>
        <p:txBody>
          <a:bodyPr anchor="b"/>
          <a:lstStyle>
            <a:lvl1pPr algn="ctr">
              <a:defRPr sz="1204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94930" y="9642956"/>
            <a:ext cx="13769579" cy="4432613"/>
          </a:xfrm>
        </p:spPr>
        <p:txBody>
          <a:bodyPr/>
          <a:lstStyle>
            <a:lvl1pPr marL="0" indent="0" algn="ctr">
              <a:buNone/>
              <a:defRPr sz="4819"/>
            </a:lvl1pPr>
            <a:lvl2pPr marL="917966" indent="0" algn="ctr">
              <a:buNone/>
              <a:defRPr sz="4016"/>
            </a:lvl2pPr>
            <a:lvl3pPr marL="1835932" indent="0" algn="ctr">
              <a:buNone/>
              <a:defRPr sz="3614"/>
            </a:lvl3pPr>
            <a:lvl4pPr marL="2753898" indent="0" algn="ctr">
              <a:buNone/>
              <a:defRPr sz="3212"/>
            </a:lvl4pPr>
            <a:lvl5pPr marL="3671865" indent="0" algn="ctr">
              <a:buNone/>
              <a:defRPr sz="3212"/>
            </a:lvl5pPr>
            <a:lvl6pPr marL="4589831" indent="0" algn="ctr">
              <a:buNone/>
              <a:defRPr sz="3212"/>
            </a:lvl6pPr>
            <a:lvl7pPr marL="5507797" indent="0" algn="ctr">
              <a:buNone/>
              <a:defRPr sz="3212"/>
            </a:lvl7pPr>
            <a:lvl8pPr marL="6425763" indent="0" algn="ctr">
              <a:buNone/>
              <a:defRPr sz="3212"/>
            </a:lvl8pPr>
            <a:lvl9pPr marL="7343729" indent="0" algn="ctr">
              <a:buNone/>
              <a:defRPr sz="321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F48A-1FF1-423C-975A-3EB501F48E6F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F4CE-4B51-43F7-AE12-5156DC9C5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935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F48A-1FF1-423C-975A-3EB501F48E6F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F4CE-4B51-43F7-AE12-5156DC9C5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69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38474" y="977470"/>
            <a:ext cx="3958754" cy="155587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62213" y="977470"/>
            <a:ext cx="11646768" cy="155587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F48A-1FF1-423C-975A-3EB501F48E6F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F4CE-4B51-43F7-AE12-5156DC9C5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63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F48A-1FF1-423C-975A-3EB501F48E6F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F4CE-4B51-43F7-AE12-5156DC9C5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83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650" y="4577115"/>
            <a:ext cx="15835015" cy="7637015"/>
          </a:xfrm>
        </p:spPr>
        <p:txBody>
          <a:bodyPr anchor="b"/>
          <a:lstStyle>
            <a:lvl1pPr>
              <a:defRPr sz="1204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2650" y="12286379"/>
            <a:ext cx="15835015" cy="4016126"/>
          </a:xfrm>
        </p:spPr>
        <p:txBody>
          <a:bodyPr/>
          <a:lstStyle>
            <a:lvl1pPr marL="0" indent="0">
              <a:buNone/>
              <a:defRPr sz="4819">
                <a:solidFill>
                  <a:schemeClr val="tx1"/>
                </a:solidFill>
              </a:defRPr>
            </a:lvl1pPr>
            <a:lvl2pPr marL="917966" indent="0">
              <a:buNone/>
              <a:defRPr sz="4016">
                <a:solidFill>
                  <a:schemeClr val="tx1">
                    <a:tint val="75000"/>
                  </a:schemeClr>
                </a:solidFill>
              </a:defRPr>
            </a:lvl2pPr>
            <a:lvl3pPr marL="1835932" indent="0">
              <a:buNone/>
              <a:defRPr sz="3614">
                <a:solidFill>
                  <a:schemeClr val="tx1">
                    <a:tint val="75000"/>
                  </a:schemeClr>
                </a:solidFill>
              </a:defRPr>
            </a:lvl3pPr>
            <a:lvl4pPr marL="2753898" indent="0">
              <a:buNone/>
              <a:defRPr sz="3212">
                <a:solidFill>
                  <a:schemeClr val="tx1">
                    <a:tint val="75000"/>
                  </a:schemeClr>
                </a:solidFill>
              </a:defRPr>
            </a:lvl4pPr>
            <a:lvl5pPr marL="3671865" indent="0">
              <a:buNone/>
              <a:defRPr sz="3212">
                <a:solidFill>
                  <a:schemeClr val="tx1">
                    <a:tint val="75000"/>
                  </a:schemeClr>
                </a:solidFill>
              </a:defRPr>
            </a:lvl5pPr>
            <a:lvl6pPr marL="4589831" indent="0">
              <a:buNone/>
              <a:defRPr sz="3212">
                <a:solidFill>
                  <a:schemeClr val="tx1">
                    <a:tint val="75000"/>
                  </a:schemeClr>
                </a:solidFill>
              </a:defRPr>
            </a:lvl6pPr>
            <a:lvl7pPr marL="5507797" indent="0">
              <a:buNone/>
              <a:defRPr sz="3212">
                <a:solidFill>
                  <a:schemeClr val="tx1">
                    <a:tint val="75000"/>
                  </a:schemeClr>
                </a:solidFill>
              </a:defRPr>
            </a:lvl7pPr>
            <a:lvl8pPr marL="6425763" indent="0">
              <a:buNone/>
              <a:defRPr sz="3212">
                <a:solidFill>
                  <a:schemeClr val="tx1">
                    <a:tint val="75000"/>
                  </a:schemeClr>
                </a:solidFill>
              </a:defRPr>
            </a:lvl8pPr>
            <a:lvl9pPr marL="7343729" indent="0">
              <a:buNone/>
              <a:defRPr sz="32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F48A-1FF1-423C-975A-3EB501F48E6F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F4CE-4B51-43F7-AE12-5156DC9C5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224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2211" y="4887350"/>
            <a:ext cx="7802761" cy="116488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4466" y="4887350"/>
            <a:ext cx="7802761" cy="116488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F48A-1FF1-423C-975A-3EB501F48E6F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F4CE-4B51-43F7-AE12-5156DC9C5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026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603" y="977474"/>
            <a:ext cx="15835015" cy="354864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4604" y="4500614"/>
            <a:ext cx="7766902" cy="2205681"/>
          </a:xfrm>
        </p:spPr>
        <p:txBody>
          <a:bodyPr anchor="b"/>
          <a:lstStyle>
            <a:lvl1pPr marL="0" indent="0">
              <a:buNone/>
              <a:defRPr sz="4819" b="1"/>
            </a:lvl1pPr>
            <a:lvl2pPr marL="917966" indent="0">
              <a:buNone/>
              <a:defRPr sz="4016" b="1"/>
            </a:lvl2pPr>
            <a:lvl3pPr marL="1835932" indent="0">
              <a:buNone/>
              <a:defRPr sz="3614" b="1"/>
            </a:lvl3pPr>
            <a:lvl4pPr marL="2753898" indent="0">
              <a:buNone/>
              <a:defRPr sz="3212" b="1"/>
            </a:lvl4pPr>
            <a:lvl5pPr marL="3671865" indent="0">
              <a:buNone/>
              <a:defRPr sz="3212" b="1"/>
            </a:lvl5pPr>
            <a:lvl6pPr marL="4589831" indent="0">
              <a:buNone/>
              <a:defRPr sz="3212" b="1"/>
            </a:lvl6pPr>
            <a:lvl7pPr marL="5507797" indent="0">
              <a:buNone/>
              <a:defRPr sz="3212" b="1"/>
            </a:lvl7pPr>
            <a:lvl8pPr marL="6425763" indent="0">
              <a:buNone/>
              <a:defRPr sz="3212" b="1"/>
            </a:lvl8pPr>
            <a:lvl9pPr marL="7343729" indent="0">
              <a:buNone/>
              <a:defRPr sz="321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4604" y="6706295"/>
            <a:ext cx="7766902" cy="986394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4467" y="4500614"/>
            <a:ext cx="7805152" cy="2205681"/>
          </a:xfrm>
        </p:spPr>
        <p:txBody>
          <a:bodyPr anchor="b"/>
          <a:lstStyle>
            <a:lvl1pPr marL="0" indent="0">
              <a:buNone/>
              <a:defRPr sz="4819" b="1"/>
            </a:lvl1pPr>
            <a:lvl2pPr marL="917966" indent="0">
              <a:buNone/>
              <a:defRPr sz="4016" b="1"/>
            </a:lvl2pPr>
            <a:lvl3pPr marL="1835932" indent="0">
              <a:buNone/>
              <a:defRPr sz="3614" b="1"/>
            </a:lvl3pPr>
            <a:lvl4pPr marL="2753898" indent="0">
              <a:buNone/>
              <a:defRPr sz="3212" b="1"/>
            </a:lvl4pPr>
            <a:lvl5pPr marL="3671865" indent="0">
              <a:buNone/>
              <a:defRPr sz="3212" b="1"/>
            </a:lvl5pPr>
            <a:lvl6pPr marL="4589831" indent="0">
              <a:buNone/>
              <a:defRPr sz="3212" b="1"/>
            </a:lvl6pPr>
            <a:lvl7pPr marL="5507797" indent="0">
              <a:buNone/>
              <a:defRPr sz="3212" b="1"/>
            </a:lvl7pPr>
            <a:lvl8pPr marL="6425763" indent="0">
              <a:buNone/>
              <a:defRPr sz="3212" b="1"/>
            </a:lvl8pPr>
            <a:lvl9pPr marL="7343729" indent="0">
              <a:buNone/>
              <a:defRPr sz="321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4467" y="6706295"/>
            <a:ext cx="7805152" cy="986394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F48A-1FF1-423C-975A-3EB501F48E6F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F4CE-4B51-43F7-AE12-5156DC9C5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07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F48A-1FF1-423C-975A-3EB501F48E6F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F4CE-4B51-43F7-AE12-5156DC9C5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41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F48A-1FF1-423C-975A-3EB501F48E6F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F4CE-4B51-43F7-AE12-5156DC9C5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20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602" y="1223962"/>
            <a:ext cx="5921397" cy="4283869"/>
          </a:xfrm>
        </p:spPr>
        <p:txBody>
          <a:bodyPr anchor="b"/>
          <a:lstStyle>
            <a:lvl1pPr>
              <a:defRPr sz="642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5153" y="2643423"/>
            <a:ext cx="9294465" cy="13047101"/>
          </a:xfrm>
        </p:spPr>
        <p:txBody>
          <a:bodyPr/>
          <a:lstStyle>
            <a:lvl1pPr>
              <a:defRPr sz="6425"/>
            </a:lvl1pPr>
            <a:lvl2pPr>
              <a:defRPr sz="5622"/>
            </a:lvl2pPr>
            <a:lvl3pPr>
              <a:defRPr sz="4819"/>
            </a:lvl3pPr>
            <a:lvl4pPr>
              <a:defRPr sz="4016"/>
            </a:lvl4pPr>
            <a:lvl5pPr>
              <a:defRPr sz="4016"/>
            </a:lvl5pPr>
            <a:lvl6pPr>
              <a:defRPr sz="4016"/>
            </a:lvl6pPr>
            <a:lvl7pPr>
              <a:defRPr sz="4016"/>
            </a:lvl7pPr>
            <a:lvl8pPr>
              <a:defRPr sz="4016"/>
            </a:lvl8pPr>
            <a:lvl9pPr>
              <a:defRPr sz="401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4602" y="5507831"/>
            <a:ext cx="5921397" cy="10203939"/>
          </a:xfrm>
        </p:spPr>
        <p:txBody>
          <a:bodyPr/>
          <a:lstStyle>
            <a:lvl1pPr marL="0" indent="0">
              <a:buNone/>
              <a:defRPr sz="3212"/>
            </a:lvl1pPr>
            <a:lvl2pPr marL="917966" indent="0">
              <a:buNone/>
              <a:defRPr sz="2811"/>
            </a:lvl2pPr>
            <a:lvl3pPr marL="1835932" indent="0">
              <a:buNone/>
              <a:defRPr sz="2409"/>
            </a:lvl3pPr>
            <a:lvl4pPr marL="2753898" indent="0">
              <a:buNone/>
              <a:defRPr sz="2008"/>
            </a:lvl4pPr>
            <a:lvl5pPr marL="3671865" indent="0">
              <a:buNone/>
              <a:defRPr sz="2008"/>
            </a:lvl5pPr>
            <a:lvl6pPr marL="4589831" indent="0">
              <a:buNone/>
              <a:defRPr sz="2008"/>
            </a:lvl6pPr>
            <a:lvl7pPr marL="5507797" indent="0">
              <a:buNone/>
              <a:defRPr sz="2008"/>
            </a:lvl7pPr>
            <a:lvl8pPr marL="6425763" indent="0">
              <a:buNone/>
              <a:defRPr sz="2008"/>
            </a:lvl8pPr>
            <a:lvl9pPr marL="7343729" indent="0">
              <a:buNone/>
              <a:defRPr sz="200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F48A-1FF1-423C-975A-3EB501F48E6F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F4CE-4B51-43F7-AE12-5156DC9C5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74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602" y="1223962"/>
            <a:ext cx="5921397" cy="4283869"/>
          </a:xfrm>
        </p:spPr>
        <p:txBody>
          <a:bodyPr anchor="b"/>
          <a:lstStyle>
            <a:lvl1pPr>
              <a:defRPr sz="642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05153" y="2643423"/>
            <a:ext cx="9294465" cy="13047101"/>
          </a:xfrm>
        </p:spPr>
        <p:txBody>
          <a:bodyPr anchor="t"/>
          <a:lstStyle>
            <a:lvl1pPr marL="0" indent="0">
              <a:buNone/>
              <a:defRPr sz="6425"/>
            </a:lvl1pPr>
            <a:lvl2pPr marL="917966" indent="0">
              <a:buNone/>
              <a:defRPr sz="5622"/>
            </a:lvl2pPr>
            <a:lvl3pPr marL="1835932" indent="0">
              <a:buNone/>
              <a:defRPr sz="4819"/>
            </a:lvl3pPr>
            <a:lvl4pPr marL="2753898" indent="0">
              <a:buNone/>
              <a:defRPr sz="4016"/>
            </a:lvl4pPr>
            <a:lvl5pPr marL="3671865" indent="0">
              <a:buNone/>
              <a:defRPr sz="4016"/>
            </a:lvl5pPr>
            <a:lvl6pPr marL="4589831" indent="0">
              <a:buNone/>
              <a:defRPr sz="4016"/>
            </a:lvl6pPr>
            <a:lvl7pPr marL="5507797" indent="0">
              <a:buNone/>
              <a:defRPr sz="4016"/>
            </a:lvl7pPr>
            <a:lvl8pPr marL="6425763" indent="0">
              <a:buNone/>
              <a:defRPr sz="4016"/>
            </a:lvl8pPr>
            <a:lvl9pPr marL="7343729" indent="0">
              <a:buNone/>
              <a:defRPr sz="401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4602" y="5507831"/>
            <a:ext cx="5921397" cy="10203939"/>
          </a:xfrm>
        </p:spPr>
        <p:txBody>
          <a:bodyPr/>
          <a:lstStyle>
            <a:lvl1pPr marL="0" indent="0">
              <a:buNone/>
              <a:defRPr sz="3212"/>
            </a:lvl1pPr>
            <a:lvl2pPr marL="917966" indent="0">
              <a:buNone/>
              <a:defRPr sz="2811"/>
            </a:lvl2pPr>
            <a:lvl3pPr marL="1835932" indent="0">
              <a:buNone/>
              <a:defRPr sz="2409"/>
            </a:lvl3pPr>
            <a:lvl4pPr marL="2753898" indent="0">
              <a:buNone/>
              <a:defRPr sz="2008"/>
            </a:lvl4pPr>
            <a:lvl5pPr marL="3671865" indent="0">
              <a:buNone/>
              <a:defRPr sz="2008"/>
            </a:lvl5pPr>
            <a:lvl6pPr marL="4589831" indent="0">
              <a:buNone/>
              <a:defRPr sz="2008"/>
            </a:lvl6pPr>
            <a:lvl7pPr marL="5507797" indent="0">
              <a:buNone/>
              <a:defRPr sz="2008"/>
            </a:lvl7pPr>
            <a:lvl8pPr marL="6425763" indent="0">
              <a:buNone/>
              <a:defRPr sz="2008"/>
            </a:lvl8pPr>
            <a:lvl9pPr marL="7343729" indent="0">
              <a:buNone/>
              <a:defRPr sz="200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F48A-1FF1-423C-975A-3EB501F48E6F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F4CE-4B51-43F7-AE12-5156DC9C5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42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2212" y="977474"/>
            <a:ext cx="15835015" cy="3548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2212" y="4887350"/>
            <a:ext cx="15835015" cy="11648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62211" y="17016483"/>
            <a:ext cx="4130874" cy="977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EF48A-1FF1-423C-975A-3EB501F48E6F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564" y="17016483"/>
            <a:ext cx="6196310" cy="977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66353" y="17016483"/>
            <a:ext cx="4130874" cy="977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CF4CE-4B51-43F7-AE12-5156DC9C5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56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35932" rtl="0" eaLnBrk="1" latinLnBrk="1" hangingPunct="1">
        <a:lnSpc>
          <a:spcPct val="90000"/>
        </a:lnSpc>
        <a:spcBef>
          <a:spcPct val="0"/>
        </a:spcBef>
        <a:buNone/>
        <a:defRPr sz="88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8983" indent="-458983" algn="l" defTabSz="1835932" rtl="0" eaLnBrk="1" latinLnBrk="1" hangingPunct="1">
        <a:lnSpc>
          <a:spcPct val="90000"/>
        </a:lnSpc>
        <a:spcBef>
          <a:spcPts val="2008"/>
        </a:spcBef>
        <a:buFont typeface="Arial" panose="020B0604020202020204" pitchFamily="34" charset="0"/>
        <a:buChar char="•"/>
        <a:defRPr sz="5622" kern="1200">
          <a:solidFill>
            <a:schemeClr val="tx1"/>
          </a:solidFill>
          <a:latin typeface="+mn-lt"/>
          <a:ea typeface="+mn-ea"/>
          <a:cs typeface="+mn-cs"/>
        </a:defRPr>
      </a:lvl1pPr>
      <a:lvl2pPr marL="1376949" indent="-458983" algn="l" defTabSz="1835932" rtl="0" eaLnBrk="1" latinLnBrk="1" hangingPunct="1">
        <a:lnSpc>
          <a:spcPct val="90000"/>
        </a:lnSpc>
        <a:spcBef>
          <a:spcPts val="1004"/>
        </a:spcBef>
        <a:buFont typeface="Arial" panose="020B0604020202020204" pitchFamily="34" charset="0"/>
        <a:buChar char="•"/>
        <a:defRPr sz="4819" kern="1200">
          <a:solidFill>
            <a:schemeClr val="tx1"/>
          </a:solidFill>
          <a:latin typeface="+mn-lt"/>
          <a:ea typeface="+mn-ea"/>
          <a:cs typeface="+mn-cs"/>
        </a:defRPr>
      </a:lvl2pPr>
      <a:lvl3pPr marL="2294915" indent="-458983" algn="l" defTabSz="1835932" rtl="0" eaLnBrk="1" latinLnBrk="1" hangingPunct="1">
        <a:lnSpc>
          <a:spcPct val="90000"/>
        </a:lnSpc>
        <a:spcBef>
          <a:spcPts val="1004"/>
        </a:spcBef>
        <a:buFont typeface="Arial" panose="020B0604020202020204" pitchFamily="34" charset="0"/>
        <a:buChar char="•"/>
        <a:defRPr sz="4016" kern="1200">
          <a:solidFill>
            <a:schemeClr val="tx1"/>
          </a:solidFill>
          <a:latin typeface="+mn-lt"/>
          <a:ea typeface="+mn-ea"/>
          <a:cs typeface="+mn-cs"/>
        </a:defRPr>
      </a:lvl3pPr>
      <a:lvl4pPr marL="3212882" indent="-458983" algn="l" defTabSz="1835932" rtl="0" eaLnBrk="1" latinLnBrk="1" hangingPunct="1">
        <a:lnSpc>
          <a:spcPct val="90000"/>
        </a:lnSpc>
        <a:spcBef>
          <a:spcPts val="1004"/>
        </a:spcBef>
        <a:buFont typeface="Arial" panose="020B0604020202020204" pitchFamily="34" charset="0"/>
        <a:buChar char="•"/>
        <a:defRPr sz="3614" kern="1200">
          <a:solidFill>
            <a:schemeClr val="tx1"/>
          </a:solidFill>
          <a:latin typeface="+mn-lt"/>
          <a:ea typeface="+mn-ea"/>
          <a:cs typeface="+mn-cs"/>
        </a:defRPr>
      </a:lvl4pPr>
      <a:lvl5pPr marL="4130848" indent="-458983" algn="l" defTabSz="1835932" rtl="0" eaLnBrk="1" latinLnBrk="1" hangingPunct="1">
        <a:lnSpc>
          <a:spcPct val="90000"/>
        </a:lnSpc>
        <a:spcBef>
          <a:spcPts val="1004"/>
        </a:spcBef>
        <a:buFont typeface="Arial" panose="020B0604020202020204" pitchFamily="34" charset="0"/>
        <a:buChar char="•"/>
        <a:defRPr sz="3614" kern="1200">
          <a:solidFill>
            <a:schemeClr val="tx1"/>
          </a:solidFill>
          <a:latin typeface="+mn-lt"/>
          <a:ea typeface="+mn-ea"/>
          <a:cs typeface="+mn-cs"/>
        </a:defRPr>
      </a:lvl5pPr>
      <a:lvl6pPr marL="5048814" indent="-458983" algn="l" defTabSz="1835932" rtl="0" eaLnBrk="1" latinLnBrk="1" hangingPunct="1">
        <a:lnSpc>
          <a:spcPct val="90000"/>
        </a:lnSpc>
        <a:spcBef>
          <a:spcPts val="1004"/>
        </a:spcBef>
        <a:buFont typeface="Arial" panose="020B0604020202020204" pitchFamily="34" charset="0"/>
        <a:buChar char="•"/>
        <a:defRPr sz="3614" kern="1200">
          <a:solidFill>
            <a:schemeClr val="tx1"/>
          </a:solidFill>
          <a:latin typeface="+mn-lt"/>
          <a:ea typeface="+mn-ea"/>
          <a:cs typeface="+mn-cs"/>
        </a:defRPr>
      </a:lvl6pPr>
      <a:lvl7pPr marL="5966780" indent="-458983" algn="l" defTabSz="1835932" rtl="0" eaLnBrk="1" latinLnBrk="1" hangingPunct="1">
        <a:lnSpc>
          <a:spcPct val="90000"/>
        </a:lnSpc>
        <a:spcBef>
          <a:spcPts val="1004"/>
        </a:spcBef>
        <a:buFont typeface="Arial" panose="020B0604020202020204" pitchFamily="34" charset="0"/>
        <a:buChar char="•"/>
        <a:defRPr sz="3614" kern="1200">
          <a:solidFill>
            <a:schemeClr val="tx1"/>
          </a:solidFill>
          <a:latin typeface="+mn-lt"/>
          <a:ea typeface="+mn-ea"/>
          <a:cs typeface="+mn-cs"/>
        </a:defRPr>
      </a:lvl7pPr>
      <a:lvl8pPr marL="6884746" indent="-458983" algn="l" defTabSz="1835932" rtl="0" eaLnBrk="1" latinLnBrk="1" hangingPunct="1">
        <a:lnSpc>
          <a:spcPct val="90000"/>
        </a:lnSpc>
        <a:spcBef>
          <a:spcPts val="1004"/>
        </a:spcBef>
        <a:buFont typeface="Arial" panose="020B0604020202020204" pitchFamily="34" charset="0"/>
        <a:buChar char="•"/>
        <a:defRPr sz="3614" kern="1200">
          <a:solidFill>
            <a:schemeClr val="tx1"/>
          </a:solidFill>
          <a:latin typeface="+mn-lt"/>
          <a:ea typeface="+mn-ea"/>
          <a:cs typeface="+mn-cs"/>
        </a:defRPr>
      </a:lvl8pPr>
      <a:lvl9pPr marL="7802712" indent="-458983" algn="l" defTabSz="1835932" rtl="0" eaLnBrk="1" latinLnBrk="1" hangingPunct="1">
        <a:lnSpc>
          <a:spcPct val="90000"/>
        </a:lnSpc>
        <a:spcBef>
          <a:spcPts val="1004"/>
        </a:spcBef>
        <a:buFont typeface="Arial" panose="020B0604020202020204" pitchFamily="34" charset="0"/>
        <a:buChar char="•"/>
        <a:defRPr sz="36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35932" rtl="0" eaLnBrk="1" latinLnBrk="1" hangingPunct="1">
        <a:defRPr sz="3614" kern="1200">
          <a:solidFill>
            <a:schemeClr val="tx1"/>
          </a:solidFill>
          <a:latin typeface="+mn-lt"/>
          <a:ea typeface="+mn-ea"/>
          <a:cs typeface="+mn-cs"/>
        </a:defRPr>
      </a:lvl1pPr>
      <a:lvl2pPr marL="917966" algn="l" defTabSz="1835932" rtl="0" eaLnBrk="1" latinLnBrk="1" hangingPunct="1">
        <a:defRPr sz="3614" kern="1200">
          <a:solidFill>
            <a:schemeClr val="tx1"/>
          </a:solidFill>
          <a:latin typeface="+mn-lt"/>
          <a:ea typeface="+mn-ea"/>
          <a:cs typeface="+mn-cs"/>
        </a:defRPr>
      </a:lvl2pPr>
      <a:lvl3pPr marL="1835932" algn="l" defTabSz="1835932" rtl="0" eaLnBrk="1" latinLnBrk="1" hangingPunct="1">
        <a:defRPr sz="3614" kern="1200">
          <a:solidFill>
            <a:schemeClr val="tx1"/>
          </a:solidFill>
          <a:latin typeface="+mn-lt"/>
          <a:ea typeface="+mn-ea"/>
          <a:cs typeface="+mn-cs"/>
        </a:defRPr>
      </a:lvl3pPr>
      <a:lvl4pPr marL="2753898" algn="l" defTabSz="1835932" rtl="0" eaLnBrk="1" latinLnBrk="1" hangingPunct="1">
        <a:defRPr sz="3614" kern="1200">
          <a:solidFill>
            <a:schemeClr val="tx1"/>
          </a:solidFill>
          <a:latin typeface="+mn-lt"/>
          <a:ea typeface="+mn-ea"/>
          <a:cs typeface="+mn-cs"/>
        </a:defRPr>
      </a:lvl4pPr>
      <a:lvl5pPr marL="3671865" algn="l" defTabSz="1835932" rtl="0" eaLnBrk="1" latinLnBrk="1" hangingPunct="1">
        <a:defRPr sz="3614" kern="1200">
          <a:solidFill>
            <a:schemeClr val="tx1"/>
          </a:solidFill>
          <a:latin typeface="+mn-lt"/>
          <a:ea typeface="+mn-ea"/>
          <a:cs typeface="+mn-cs"/>
        </a:defRPr>
      </a:lvl5pPr>
      <a:lvl6pPr marL="4589831" algn="l" defTabSz="1835932" rtl="0" eaLnBrk="1" latinLnBrk="1" hangingPunct="1">
        <a:defRPr sz="3614" kern="1200">
          <a:solidFill>
            <a:schemeClr val="tx1"/>
          </a:solidFill>
          <a:latin typeface="+mn-lt"/>
          <a:ea typeface="+mn-ea"/>
          <a:cs typeface="+mn-cs"/>
        </a:defRPr>
      </a:lvl6pPr>
      <a:lvl7pPr marL="5507797" algn="l" defTabSz="1835932" rtl="0" eaLnBrk="1" latinLnBrk="1" hangingPunct="1">
        <a:defRPr sz="3614" kern="1200">
          <a:solidFill>
            <a:schemeClr val="tx1"/>
          </a:solidFill>
          <a:latin typeface="+mn-lt"/>
          <a:ea typeface="+mn-ea"/>
          <a:cs typeface="+mn-cs"/>
        </a:defRPr>
      </a:lvl7pPr>
      <a:lvl8pPr marL="6425763" algn="l" defTabSz="1835932" rtl="0" eaLnBrk="1" latinLnBrk="1" hangingPunct="1">
        <a:defRPr sz="3614" kern="1200">
          <a:solidFill>
            <a:schemeClr val="tx1"/>
          </a:solidFill>
          <a:latin typeface="+mn-lt"/>
          <a:ea typeface="+mn-ea"/>
          <a:cs typeface="+mn-cs"/>
        </a:defRPr>
      </a:lvl8pPr>
      <a:lvl9pPr marL="7343729" algn="l" defTabSz="1835932" rtl="0" eaLnBrk="1" latinLnBrk="1" hangingPunct="1">
        <a:defRPr sz="36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61BC45E-9032-CA0D-EFA4-269634F35E45}"/>
              </a:ext>
            </a:extLst>
          </p:cNvPr>
          <p:cNvSpPr/>
          <p:nvPr/>
        </p:nvSpPr>
        <p:spPr>
          <a:xfrm>
            <a:off x="0" y="0"/>
            <a:ext cx="18359438" cy="18359438"/>
          </a:xfrm>
          <a:prstGeom prst="roundRect">
            <a:avLst>
              <a:gd name="adj" fmla="val 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0EEC27FE-6220-A65A-2B87-5055ADBB1BF8}"/>
              </a:ext>
            </a:extLst>
          </p:cNvPr>
          <p:cNvGrpSpPr/>
          <p:nvPr/>
        </p:nvGrpSpPr>
        <p:grpSpPr>
          <a:xfrm>
            <a:off x="1188720" y="1188720"/>
            <a:ext cx="15981998" cy="15981996"/>
            <a:chOff x="1988820" y="1988820"/>
            <a:chExt cx="14381798" cy="14381798"/>
          </a:xfrm>
        </p:grpSpPr>
        <p:sp>
          <p:nvSpPr>
            <p:cNvPr id="4" name="순서도: 연결자 3">
              <a:extLst>
                <a:ext uri="{FF2B5EF4-FFF2-40B4-BE49-F238E27FC236}">
                  <a16:creationId xmlns:a16="http://schemas.microsoft.com/office/drawing/2014/main" id="{89BD9F74-AE15-8875-8047-B3E062B70827}"/>
                </a:ext>
              </a:extLst>
            </p:cNvPr>
            <p:cNvSpPr/>
            <p:nvPr/>
          </p:nvSpPr>
          <p:spPr>
            <a:xfrm>
              <a:off x="1988820" y="1988820"/>
              <a:ext cx="14381798" cy="14381798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현 10">
              <a:extLst>
                <a:ext uri="{FF2B5EF4-FFF2-40B4-BE49-F238E27FC236}">
                  <a16:creationId xmlns:a16="http://schemas.microsoft.com/office/drawing/2014/main" id="{0574C088-8426-46ED-20EC-E92188B008D6}"/>
                </a:ext>
              </a:extLst>
            </p:cNvPr>
            <p:cNvSpPr/>
            <p:nvPr/>
          </p:nvSpPr>
          <p:spPr>
            <a:xfrm rot="17576960">
              <a:off x="7566771" y="8739660"/>
              <a:ext cx="3088734" cy="3262843"/>
            </a:xfrm>
            <a:prstGeom prst="chord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EC8AE24-BEC4-26B6-BDB8-83BA09886DF0}"/>
                </a:ext>
              </a:extLst>
            </p:cNvPr>
            <p:cNvSpPr/>
            <p:nvPr/>
          </p:nvSpPr>
          <p:spPr>
            <a:xfrm rot="19523122">
              <a:off x="4714712" y="6643868"/>
              <a:ext cx="4023360" cy="25146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6E38A66-9941-B24A-C7D5-4826D2F40647}"/>
                </a:ext>
              </a:extLst>
            </p:cNvPr>
            <p:cNvSpPr/>
            <p:nvPr/>
          </p:nvSpPr>
          <p:spPr>
            <a:xfrm rot="2049060">
              <a:off x="9326055" y="6633491"/>
              <a:ext cx="4023360" cy="25146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50C56FC-0283-B2EB-26B6-9EA5A795CBAF}"/>
                </a:ext>
              </a:extLst>
            </p:cNvPr>
            <p:cNvSpPr txBox="1"/>
            <p:nvPr/>
          </p:nvSpPr>
          <p:spPr>
            <a:xfrm>
              <a:off x="8094476" y="8401818"/>
              <a:ext cx="2452643" cy="4071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8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n</a:t>
              </a:r>
              <a:endParaRPr lang="ko-KR" altLang="en-US" sz="28800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4BF9919-50A6-6117-A262-C31FD423119B}"/>
                </a:ext>
              </a:extLst>
            </p:cNvPr>
            <p:cNvSpPr txBox="1"/>
            <p:nvPr/>
          </p:nvSpPr>
          <p:spPr>
            <a:xfrm>
              <a:off x="8398466" y="9942474"/>
              <a:ext cx="3373602" cy="4894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0" dirty="0">
                  <a:solidFill>
                    <a:srgbClr val="00B0F0"/>
                  </a:solidFill>
                  <a:latin typeface="Arial Rounded MT Bold" panose="020F0704030504030204" pitchFamily="34" charset="0"/>
                </a:rPr>
                <a:t>u</a:t>
              </a:r>
              <a:endParaRPr lang="ko-KR" altLang="en-US" sz="40000" dirty="0">
                <a:solidFill>
                  <a:srgbClr val="00B0F0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30" name="순서도: 연결자 29">
              <a:extLst>
                <a:ext uri="{FF2B5EF4-FFF2-40B4-BE49-F238E27FC236}">
                  <a16:creationId xmlns:a16="http://schemas.microsoft.com/office/drawing/2014/main" id="{F9C70A77-F326-1C30-DA9D-1E8E134898D1}"/>
                </a:ext>
              </a:extLst>
            </p:cNvPr>
            <p:cNvSpPr/>
            <p:nvPr/>
          </p:nvSpPr>
          <p:spPr>
            <a:xfrm>
              <a:off x="6984223" y="6806130"/>
              <a:ext cx="1137570" cy="1277354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순서도: 연결자 30">
              <a:extLst>
                <a:ext uri="{FF2B5EF4-FFF2-40B4-BE49-F238E27FC236}">
                  <a16:creationId xmlns:a16="http://schemas.microsoft.com/office/drawing/2014/main" id="{F037FDC2-7143-76C5-B3D4-0656162D4E5D}"/>
                </a:ext>
              </a:extLst>
            </p:cNvPr>
            <p:cNvSpPr/>
            <p:nvPr/>
          </p:nvSpPr>
          <p:spPr>
            <a:xfrm>
              <a:off x="9941537" y="6717143"/>
              <a:ext cx="1137570" cy="1277354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BCA982D-5A6F-5B11-88D5-CB3B484B14DA}"/>
                </a:ext>
              </a:extLst>
            </p:cNvPr>
            <p:cNvSpPr txBox="1"/>
            <p:nvPr/>
          </p:nvSpPr>
          <p:spPr>
            <a:xfrm>
              <a:off x="6685260" y="10727708"/>
              <a:ext cx="3314700" cy="4098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3400" dirty="0">
                  <a:solidFill>
                    <a:srgbClr val="00B0F0"/>
                  </a:solidFill>
                  <a:latin typeface="Arial Rounded MT Bold" panose="020F0704030504030204" pitchFamily="34" charset="0"/>
                </a:rPr>
                <a:t>U</a:t>
              </a:r>
              <a:endParaRPr lang="ko-KR" altLang="en-US" sz="33400" dirty="0">
                <a:solidFill>
                  <a:srgbClr val="00B0F0"/>
                </a:solidFill>
                <a:latin typeface="Arial Rounded MT Bold" panose="020F0704030504030204" pitchFamily="34" charset="0"/>
              </a:endParaRPr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971998E5-8F6E-FAD0-865B-DDD7BE898A87}"/>
                </a:ext>
              </a:extLst>
            </p:cNvPr>
            <p:cNvGrpSpPr/>
            <p:nvPr/>
          </p:nvGrpSpPr>
          <p:grpSpPr>
            <a:xfrm>
              <a:off x="3829553" y="3769102"/>
              <a:ext cx="4709005" cy="2693578"/>
              <a:chOff x="3829553" y="3769102"/>
              <a:chExt cx="4709005" cy="2693578"/>
            </a:xfrm>
          </p:grpSpPr>
          <p:sp>
            <p:nvSpPr>
              <p:cNvPr id="33" name="순서도: 지연 32">
                <a:extLst>
                  <a:ext uri="{FF2B5EF4-FFF2-40B4-BE49-F238E27FC236}">
                    <a16:creationId xmlns:a16="http://schemas.microsoft.com/office/drawing/2014/main" id="{BFB774B7-5C22-B59E-8FE4-2E1965566C8F}"/>
                  </a:ext>
                </a:extLst>
              </p:cNvPr>
              <p:cNvSpPr/>
              <p:nvPr/>
            </p:nvSpPr>
            <p:spPr>
              <a:xfrm rot="14465963">
                <a:off x="4330484" y="3268171"/>
                <a:ext cx="2122320" cy="3124182"/>
              </a:xfrm>
              <a:prstGeom prst="flowChartDelay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FAE2880-949A-9B82-2FCD-070C59536B57}"/>
                  </a:ext>
                </a:extLst>
              </p:cNvPr>
              <p:cNvSpPr txBox="1"/>
              <p:nvPr/>
            </p:nvSpPr>
            <p:spPr>
              <a:xfrm rot="3910583">
                <a:off x="5089787" y="3013909"/>
                <a:ext cx="2606040" cy="42915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50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c</a:t>
                </a:r>
                <a:endParaRPr lang="ko-KR" altLang="en-US" sz="35000" dirty="0">
                  <a:solidFill>
                    <a:schemeClr val="bg1"/>
                  </a:solidFill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2A366A17-F0D9-947D-0184-4D00A13F6EF9}"/>
                </a:ext>
              </a:extLst>
            </p:cNvPr>
            <p:cNvGrpSpPr/>
            <p:nvPr/>
          </p:nvGrpSpPr>
          <p:grpSpPr>
            <a:xfrm rot="3530199">
              <a:off x="10827359" y="4403950"/>
              <a:ext cx="4756360" cy="2656301"/>
              <a:chOff x="3833499" y="3762582"/>
              <a:chExt cx="4756360" cy="2656301"/>
            </a:xfrm>
          </p:grpSpPr>
          <p:sp>
            <p:nvSpPr>
              <p:cNvPr id="44" name="순서도: 지연 43">
                <a:extLst>
                  <a:ext uri="{FF2B5EF4-FFF2-40B4-BE49-F238E27FC236}">
                    <a16:creationId xmlns:a16="http://schemas.microsoft.com/office/drawing/2014/main" id="{09DC050F-2C57-DF90-A0C0-4BBD5EDC7A95}"/>
                  </a:ext>
                </a:extLst>
              </p:cNvPr>
              <p:cNvSpPr/>
              <p:nvPr/>
            </p:nvSpPr>
            <p:spPr>
              <a:xfrm rot="14465963">
                <a:off x="4334430" y="3261651"/>
                <a:ext cx="2122320" cy="3124182"/>
              </a:xfrm>
              <a:prstGeom prst="flowChartDelay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9B8B40E-FFA1-6D28-A195-9FE62FFC8A9A}"/>
                  </a:ext>
                </a:extLst>
              </p:cNvPr>
              <p:cNvSpPr txBox="1"/>
              <p:nvPr/>
            </p:nvSpPr>
            <p:spPr>
              <a:xfrm rot="3910583">
                <a:off x="5141088" y="2970111"/>
                <a:ext cx="2606040" cy="4291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50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c</a:t>
                </a:r>
                <a:endParaRPr lang="ko-KR" altLang="en-US" sz="35000" dirty="0">
                  <a:solidFill>
                    <a:schemeClr val="bg1"/>
                  </a:solidFill>
                  <a:latin typeface="Arial Rounded MT Bold" panose="020F0704030504030204" pitchFamily="34" charset="0"/>
                </a:endParaRPr>
              </a:p>
            </p:txBody>
          </p: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22F9B96-5FAF-FBF4-2CF1-93D30145E1D8}"/>
              </a:ext>
            </a:extLst>
          </p:cNvPr>
          <p:cNvGrpSpPr/>
          <p:nvPr/>
        </p:nvGrpSpPr>
        <p:grpSpPr>
          <a:xfrm>
            <a:off x="2381730" y="10757461"/>
            <a:ext cx="3727092" cy="6150757"/>
            <a:chOff x="2353871" y="10245156"/>
            <a:chExt cx="3727092" cy="6150757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48ECC33-AFB8-3E11-E62A-7BBD4BD38CA8}"/>
                </a:ext>
              </a:extLst>
            </p:cNvPr>
            <p:cNvSpPr/>
            <p:nvPr/>
          </p:nvSpPr>
          <p:spPr>
            <a:xfrm>
              <a:off x="2353871" y="11281209"/>
              <a:ext cx="2023530" cy="2123231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4522AA8B-6659-1FFB-9C0C-D8C729CF1068}"/>
                </a:ext>
              </a:extLst>
            </p:cNvPr>
            <p:cNvSpPr/>
            <p:nvPr/>
          </p:nvSpPr>
          <p:spPr>
            <a:xfrm>
              <a:off x="3267516" y="10245156"/>
              <a:ext cx="2023530" cy="2123231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6D3D49ED-A1D2-76E1-C27B-7014FDA76BBF}"/>
                </a:ext>
              </a:extLst>
            </p:cNvPr>
            <p:cNvSpPr/>
            <p:nvPr/>
          </p:nvSpPr>
          <p:spPr>
            <a:xfrm>
              <a:off x="4057433" y="11373249"/>
              <a:ext cx="2023530" cy="2123231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020C2D2-1E6C-1EA9-576C-F8F99AD7EFD9}"/>
                </a:ext>
              </a:extLst>
            </p:cNvPr>
            <p:cNvSpPr/>
            <p:nvPr/>
          </p:nvSpPr>
          <p:spPr>
            <a:xfrm>
              <a:off x="3293471" y="12194832"/>
              <a:ext cx="1925521" cy="420108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AF1FCB5-EB79-3DBE-87D3-7795AEDB1697}"/>
              </a:ext>
            </a:extLst>
          </p:cNvPr>
          <p:cNvGrpSpPr/>
          <p:nvPr/>
        </p:nvGrpSpPr>
        <p:grpSpPr>
          <a:xfrm>
            <a:off x="3031379" y="11308687"/>
            <a:ext cx="2544784" cy="2136051"/>
            <a:chOff x="2947304" y="10572678"/>
            <a:chExt cx="2544784" cy="2136051"/>
          </a:xfrm>
          <a:solidFill>
            <a:schemeClr val="bg1"/>
          </a:solidFill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7B38C53-8B31-DD45-0921-D0315C00A312}"/>
                </a:ext>
              </a:extLst>
            </p:cNvPr>
            <p:cNvSpPr/>
            <p:nvPr/>
          </p:nvSpPr>
          <p:spPr>
            <a:xfrm>
              <a:off x="2947304" y="11680935"/>
              <a:ext cx="1053912" cy="1027794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8CF57CB-955D-F4FF-2434-F083849BD5D4}"/>
                </a:ext>
              </a:extLst>
            </p:cNvPr>
            <p:cNvSpPr/>
            <p:nvPr/>
          </p:nvSpPr>
          <p:spPr>
            <a:xfrm>
              <a:off x="3729042" y="10572678"/>
              <a:ext cx="1053912" cy="1027794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00AE22F3-6684-C205-7CE4-FD937B0C6887}"/>
                </a:ext>
              </a:extLst>
            </p:cNvPr>
            <p:cNvSpPr/>
            <p:nvPr/>
          </p:nvSpPr>
          <p:spPr>
            <a:xfrm>
              <a:off x="4438176" y="11629310"/>
              <a:ext cx="1053912" cy="1027794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9150C9B-63A6-2742-CCF7-642377110C00}"/>
              </a:ext>
            </a:extLst>
          </p:cNvPr>
          <p:cNvSpPr/>
          <p:nvPr/>
        </p:nvSpPr>
        <p:spPr>
          <a:xfrm>
            <a:off x="3969451" y="13574467"/>
            <a:ext cx="734699" cy="160392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82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8EDEC3F9-B2C6-6ACD-0469-7874C4BA4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2790" y="10177304"/>
            <a:ext cx="5645858" cy="563181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C951EFD-4A52-BD31-21AF-FCBC41F68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2790" y="1531620"/>
            <a:ext cx="5645858" cy="567398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7CE34BC-2D1C-2816-2746-511FEA2ED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576" y="1531620"/>
            <a:ext cx="5652863" cy="567398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A59ED2C-6E64-C912-94CA-12784F917D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368" y="1531620"/>
            <a:ext cx="5652863" cy="565987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C374543-F221-E450-8705-EB8B235753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368" y="10177304"/>
            <a:ext cx="5645806" cy="563181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C5F4902B-7B00-9FFE-250F-AD14AF3FBD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3576" y="10177304"/>
            <a:ext cx="5652863" cy="567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433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179</TotalTime>
  <Words>5</Words>
  <Application>Microsoft Office PowerPoint</Application>
  <PresentationFormat>사용자 지정</PresentationFormat>
  <Paragraphs>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Arial</vt:lpstr>
      <vt:lpstr>Arial Rounded MT Bold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준서</dc:creator>
  <cp:lastModifiedBy>박 준서</cp:lastModifiedBy>
  <cp:revision>8</cp:revision>
  <dcterms:created xsi:type="dcterms:W3CDTF">2023-06-10T14:12:09Z</dcterms:created>
  <dcterms:modified xsi:type="dcterms:W3CDTF">2023-06-11T12:35:58Z</dcterms:modified>
</cp:coreProperties>
</file>