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98" r:id="rId5"/>
    <p:sldId id="297" r:id="rId6"/>
    <p:sldId id="292" r:id="rId7"/>
    <p:sldId id="283" r:id="rId8"/>
    <p:sldId id="284"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FB8AF-DCF6-4CE0-F20E-9761C8AC9F4D}" v="716" dt="2024-12-15T15:58:59.611"/>
    <p1510:client id="{8EAF0B06-31C1-73F0-3448-6CC4FEABF0FB}" v="183" dt="2024-12-14T17:27:38.826"/>
    <p1510:client id="{A7A7C0D7-600D-0BA7-E43D-77040D76A55E}" v="22" dt="2024-12-14T22:11:19.778"/>
    <p1510:client id="{B93AAA87-F56F-1FA7-92D4-591CF6EA5D85}" v="663" dt="2024-12-14T23:45:22.208"/>
    <p1510:client id="{F1D05710-11F0-EC1A-E648-99F081B9B733}" v="121" dt="2024-12-15T00:58:28.599"/>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ks, Debynyhan" userId="S::debynyhan.banks@snhu.edu::2a8bcf48-6d02-483b-9385-698ce3a36c57" providerId="AD" clId="Web-{B93AAA87-F56F-1FA7-92D4-591CF6EA5D85}"/>
    <pc:docChg chg="modSld">
      <pc:chgData name="Banks, Debynyhan" userId="S::debynyhan.banks@snhu.edu::2a8bcf48-6d02-483b-9385-698ce3a36c57" providerId="AD" clId="Web-{B93AAA87-F56F-1FA7-92D4-591CF6EA5D85}" dt="2024-12-14T23:45:22.208" v="674"/>
      <pc:docMkLst>
        <pc:docMk/>
      </pc:docMkLst>
      <pc:sldChg chg="addSp delSp modSp modNotes">
        <pc:chgData name="Banks, Debynyhan" userId="S::debynyhan.banks@snhu.edu::2a8bcf48-6d02-483b-9385-698ce3a36c57" providerId="AD" clId="Web-{B93AAA87-F56F-1FA7-92D4-591CF6EA5D85}" dt="2024-12-14T23:11:38.533" v="240" actId="1076"/>
        <pc:sldMkLst>
          <pc:docMk/>
          <pc:sldMk cId="1329746698" sldId="283"/>
        </pc:sldMkLst>
        <pc:spChg chg="mod">
          <ac:chgData name="Banks, Debynyhan" userId="S::debynyhan.banks@snhu.edu::2a8bcf48-6d02-483b-9385-698ce3a36c57" providerId="AD" clId="Web-{B93AAA87-F56F-1FA7-92D4-591CF6EA5D85}" dt="2024-12-14T23:10:22.031" v="227" actId="20577"/>
          <ac:spMkLst>
            <pc:docMk/>
            <pc:sldMk cId="1329746698" sldId="283"/>
            <ac:spMk id="3" creationId="{611DC577-0A95-47D0-95D9-5F8DA763D46B}"/>
          </ac:spMkLst>
        </pc:spChg>
        <pc:spChg chg="mod">
          <ac:chgData name="Banks, Debynyhan" userId="S::debynyhan.banks@snhu.edu::2a8bcf48-6d02-483b-9385-698ce3a36c57" providerId="AD" clId="Web-{B93AAA87-F56F-1FA7-92D4-591CF6EA5D85}" dt="2024-12-14T23:11:33.064" v="239" actId="20577"/>
          <ac:spMkLst>
            <pc:docMk/>
            <pc:sldMk cId="1329746698" sldId="283"/>
            <ac:spMk id="4" creationId="{D355C61F-C8F1-4977-8E1F-F16C0D9EA88C}"/>
          </ac:spMkLst>
        </pc:spChg>
        <pc:spChg chg="del mod">
          <ac:chgData name="Banks, Debynyhan" userId="S::debynyhan.banks@snhu.edu::2a8bcf48-6d02-483b-9385-698ce3a36c57" providerId="AD" clId="Web-{B93AAA87-F56F-1FA7-92D4-591CF6EA5D85}" dt="2024-12-14T23:10:42.813" v="232"/>
          <ac:spMkLst>
            <pc:docMk/>
            <pc:sldMk cId="1329746698" sldId="283"/>
            <ac:spMk id="6" creationId="{1C554D9F-1895-486E-BFBA-905BB2D29E08}"/>
          </ac:spMkLst>
        </pc:spChg>
        <pc:spChg chg="del">
          <ac:chgData name="Banks, Debynyhan" userId="S::debynyhan.banks@snhu.edu::2a8bcf48-6d02-483b-9385-698ce3a36c57" providerId="AD" clId="Web-{B93AAA87-F56F-1FA7-92D4-591CF6EA5D85}" dt="2024-12-14T22:21:45.194" v="19"/>
          <ac:spMkLst>
            <pc:docMk/>
            <pc:sldMk cId="1329746698" sldId="283"/>
            <ac:spMk id="8" creationId="{B18572AD-668E-4659-9FF0-2AF93103341D}"/>
          </ac:spMkLst>
        </pc:spChg>
        <pc:spChg chg="add del mod">
          <ac:chgData name="Banks, Debynyhan" userId="S::debynyhan.banks@snhu.edu::2a8bcf48-6d02-483b-9385-698ce3a36c57" providerId="AD" clId="Web-{B93AAA87-F56F-1FA7-92D4-591CF6EA5D85}" dt="2024-12-14T22:16:40.264" v="3"/>
          <ac:spMkLst>
            <pc:docMk/>
            <pc:sldMk cId="1329746698" sldId="283"/>
            <ac:spMk id="9" creationId="{4EA3724B-4426-097E-513E-5C2562746DF9}"/>
          </ac:spMkLst>
        </pc:spChg>
        <pc:spChg chg="add del mod">
          <ac:chgData name="Banks, Debynyhan" userId="S::debynyhan.banks@snhu.edu::2a8bcf48-6d02-483b-9385-698ce3a36c57" providerId="AD" clId="Web-{B93AAA87-F56F-1FA7-92D4-591CF6EA5D85}" dt="2024-12-14T22:17:28.390" v="5"/>
          <ac:spMkLst>
            <pc:docMk/>
            <pc:sldMk cId="1329746698" sldId="283"/>
            <ac:spMk id="12" creationId="{1DDE75F8-5498-30DB-9FBB-B37A8EF91CDA}"/>
          </ac:spMkLst>
        </pc:spChg>
        <pc:spChg chg="add del mod">
          <ac:chgData name="Banks, Debynyhan" userId="S::debynyhan.banks@snhu.edu::2a8bcf48-6d02-483b-9385-698ce3a36c57" providerId="AD" clId="Web-{B93AAA87-F56F-1FA7-92D4-591CF6EA5D85}" dt="2024-12-14T22:19:32.253" v="10"/>
          <ac:spMkLst>
            <pc:docMk/>
            <pc:sldMk cId="1329746698" sldId="283"/>
            <ac:spMk id="15" creationId="{7BD48E3A-8CD8-EEA9-0A9A-C06D19A0F7CB}"/>
          </ac:spMkLst>
        </pc:spChg>
        <pc:spChg chg="add del mod">
          <ac:chgData name="Banks, Debynyhan" userId="S::debynyhan.banks@snhu.edu::2a8bcf48-6d02-483b-9385-698ce3a36c57" providerId="AD" clId="Web-{B93AAA87-F56F-1FA7-92D4-591CF6EA5D85}" dt="2024-12-14T22:21:03.678" v="15"/>
          <ac:spMkLst>
            <pc:docMk/>
            <pc:sldMk cId="1329746698" sldId="283"/>
            <ac:spMk id="18" creationId="{817C1441-AB81-CF8C-576E-F1A45543C679}"/>
          </ac:spMkLst>
        </pc:spChg>
        <pc:spChg chg="mod">
          <ac:chgData name="Banks, Debynyhan" userId="S::debynyhan.banks@snhu.edu::2a8bcf48-6d02-483b-9385-698ce3a36c57" providerId="AD" clId="Web-{B93AAA87-F56F-1FA7-92D4-591CF6EA5D85}" dt="2024-12-14T23:11:38.533" v="240" actId="1076"/>
          <ac:spMkLst>
            <pc:docMk/>
            <pc:sldMk cId="1329746698" sldId="283"/>
            <ac:spMk id="20" creationId="{EFA08948-2B6F-46B1-9D2D-8D7B2B3FBD56}"/>
          </ac:spMkLst>
        </pc:spChg>
        <pc:spChg chg="add del mod">
          <ac:chgData name="Banks, Debynyhan" userId="S::debynyhan.banks@snhu.edu::2a8bcf48-6d02-483b-9385-698ce3a36c57" providerId="AD" clId="Web-{B93AAA87-F56F-1FA7-92D4-591CF6EA5D85}" dt="2024-12-14T23:07:58.276" v="220"/>
          <ac:spMkLst>
            <pc:docMk/>
            <pc:sldMk cId="1329746698" sldId="283"/>
            <ac:spMk id="22" creationId="{F6BB9273-69F6-E930-A0D6-77837769FE22}"/>
          </ac:spMkLst>
        </pc:spChg>
        <pc:spChg chg="del">
          <ac:chgData name="Banks, Debynyhan" userId="S::debynyhan.banks@snhu.edu::2a8bcf48-6d02-483b-9385-698ce3a36c57" providerId="AD" clId="Web-{B93AAA87-F56F-1FA7-92D4-591CF6EA5D85}" dt="2024-12-14T22:16:28.185" v="0"/>
          <ac:spMkLst>
            <pc:docMk/>
            <pc:sldMk cId="1329746698" sldId="283"/>
            <ac:spMk id="25" creationId="{21558D9B-D4DF-ADC2-878C-6D76BC30062C}"/>
          </ac:spMkLst>
        </pc:spChg>
        <pc:spChg chg="add del mod">
          <ac:chgData name="Banks, Debynyhan" userId="S::debynyhan.banks@snhu.edu::2a8bcf48-6d02-483b-9385-698ce3a36c57" providerId="AD" clId="Web-{B93AAA87-F56F-1FA7-92D4-591CF6EA5D85}" dt="2024-12-14T23:09:15.263" v="222"/>
          <ac:spMkLst>
            <pc:docMk/>
            <pc:sldMk cId="1329746698" sldId="283"/>
            <ac:spMk id="26" creationId="{E4E3546D-31AB-8D0D-D331-8C8474B8E796}"/>
          </ac:spMkLst>
        </pc:spChg>
        <pc:picChg chg="add del mod ord">
          <ac:chgData name="Banks, Debynyhan" userId="S::debynyhan.banks@snhu.edu::2a8bcf48-6d02-483b-9385-698ce3a36c57" providerId="AD" clId="Web-{B93AAA87-F56F-1FA7-92D4-591CF6EA5D85}" dt="2024-12-14T22:16:35.904" v="2"/>
          <ac:picMkLst>
            <pc:docMk/>
            <pc:sldMk cId="1329746698" sldId="283"/>
            <ac:picMk id="5" creationId="{57349A85-8BB8-70EF-C6AC-252DCA35D3E2}"/>
          </ac:picMkLst>
        </pc:picChg>
        <pc:picChg chg="add del mod ord">
          <ac:chgData name="Banks, Debynyhan" userId="S::debynyhan.banks@snhu.edu::2a8bcf48-6d02-483b-9385-698ce3a36c57" providerId="AD" clId="Web-{B93AAA87-F56F-1FA7-92D4-591CF6EA5D85}" dt="2024-12-14T22:16:51.295" v="4"/>
          <ac:picMkLst>
            <pc:docMk/>
            <pc:sldMk cId="1329746698" sldId="283"/>
            <ac:picMk id="10" creationId="{6DC12CE3-DE1C-AF39-D6B2-13822D3E2D2D}"/>
          </ac:picMkLst>
        </pc:picChg>
        <pc:picChg chg="add del mod ord">
          <ac:chgData name="Banks, Debynyhan" userId="S::debynyhan.banks@snhu.edu::2a8bcf48-6d02-483b-9385-698ce3a36c57" providerId="AD" clId="Web-{B93AAA87-F56F-1FA7-92D4-591CF6EA5D85}" dt="2024-12-14T22:19:28.815" v="9"/>
          <ac:picMkLst>
            <pc:docMk/>
            <pc:sldMk cId="1329746698" sldId="283"/>
            <ac:picMk id="13" creationId="{2C56B7CA-9FFA-A89D-E241-94DEC3EDA2C5}"/>
          </ac:picMkLst>
        </pc:picChg>
        <pc:picChg chg="add del mod ord">
          <ac:chgData name="Banks, Debynyhan" userId="S::debynyhan.banks@snhu.edu::2a8bcf48-6d02-483b-9385-698ce3a36c57" providerId="AD" clId="Web-{B93AAA87-F56F-1FA7-92D4-591CF6EA5D85}" dt="2024-12-14T22:21:00.568" v="14"/>
          <ac:picMkLst>
            <pc:docMk/>
            <pc:sldMk cId="1329746698" sldId="283"/>
            <ac:picMk id="16" creationId="{1E734C40-2A7A-99A3-2B04-BE23EBDF8302}"/>
          </ac:picMkLst>
        </pc:picChg>
        <pc:picChg chg="add del mod ord">
          <ac:chgData name="Banks, Debynyhan" userId="S::debynyhan.banks@snhu.edu::2a8bcf48-6d02-483b-9385-698ce3a36c57" providerId="AD" clId="Web-{B93AAA87-F56F-1FA7-92D4-591CF6EA5D85}" dt="2024-12-14T23:07:55.495" v="219"/>
          <ac:picMkLst>
            <pc:docMk/>
            <pc:sldMk cId="1329746698" sldId="283"/>
            <ac:picMk id="19" creationId="{01B3595B-F521-0063-6D7D-1279D9BF47F9}"/>
          </ac:picMkLst>
        </pc:picChg>
        <pc:picChg chg="add del mod ord">
          <ac:chgData name="Banks, Debynyhan" userId="S::debynyhan.banks@snhu.edu::2a8bcf48-6d02-483b-9385-698ce3a36c57" providerId="AD" clId="Web-{B93AAA87-F56F-1FA7-92D4-591CF6EA5D85}" dt="2024-12-14T23:08:03.745" v="221"/>
          <ac:picMkLst>
            <pc:docMk/>
            <pc:sldMk cId="1329746698" sldId="283"/>
            <ac:picMk id="23" creationId="{48321CFD-B48D-FD5C-6D5F-A3CE56EF0558}"/>
          </ac:picMkLst>
        </pc:picChg>
        <pc:picChg chg="add mod ord">
          <ac:chgData name="Banks, Debynyhan" userId="S::debynyhan.banks@snhu.edu::2a8bcf48-6d02-483b-9385-698ce3a36c57" providerId="AD" clId="Web-{B93AAA87-F56F-1FA7-92D4-591CF6EA5D85}" dt="2024-12-14T23:10:28.156" v="228" actId="1076"/>
          <ac:picMkLst>
            <pc:docMk/>
            <pc:sldMk cId="1329746698" sldId="283"/>
            <ac:picMk id="27" creationId="{F8EE697D-4BCB-129B-E775-1BEC7509EDD8}"/>
          </ac:picMkLst>
        </pc:picChg>
      </pc:sldChg>
      <pc:sldChg chg="modSp modNotes">
        <pc:chgData name="Banks, Debynyhan" userId="S::debynyhan.banks@snhu.edu::2a8bcf48-6d02-483b-9385-698ce3a36c57" providerId="AD" clId="Web-{B93AAA87-F56F-1FA7-92D4-591CF6EA5D85}" dt="2024-12-14T23:43:02.625" v="642"/>
        <pc:sldMkLst>
          <pc:docMk/>
          <pc:sldMk cId="3188837873" sldId="284"/>
        </pc:sldMkLst>
        <pc:spChg chg="mod">
          <ac:chgData name="Banks, Debynyhan" userId="S::debynyhan.banks@snhu.edu::2a8bcf48-6d02-483b-9385-698ce3a36c57" providerId="AD" clId="Web-{B93AAA87-F56F-1FA7-92D4-591CF6EA5D85}" dt="2024-12-14T23:31:22.543" v="545" actId="20577"/>
          <ac:spMkLst>
            <pc:docMk/>
            <pc:sldMk cId="3188837873" sldId="284"/>
            <ac:spMk id="3" creationId="{7CA42D59-EAD6-4F95-84F1-32A30F057856}"/>
          </ac:spMkLst>
        </pc:spChg>
        <pc:spChg chg="mod">
          <ac:chgData name="Banks, Debynyhan" userId="S::debynyhan.banks@snhu.edu::2a8bcf48-6d02-483b-9385-698ce3a36c57" providerId="AD" clId="Web-{B93AAA87-F56F-1FA7-92D4-591CF6EA5D85}" dt="2024-12-14T23:31:38.575" v="550" actId="20577"/>
          <ac:spMkLst>
            <pc:docMk/>
            <pc:sldMk cId="3188837873" sldId="284"/>
            <ac:spMk id="4" creationId="{6AB259A0-0017-492F-A0DC-4B70C7052AE0}"/>
          </ac:spMkLst>
        </pc:spChg>
        <pc:spChg chg="mod">
          <ac:chgData name="Banks, Debynyhan" userId="S::debynyhan.banks@snhu.edu::2a8bcf48-6d02-483b-9385-698ce3a36c57" providerId="AD" clId="Web-{B93AAA87-F56F-1FA7-92D4-591CF6EA5D85}" dt="2024-12-14T23:35:16.143" v="625" actId="20577"/>
          <ac:spMkLst>
            <pc:docMk/>
            <pc:sldMk cId="3188837873" sldId="284"/>
            <ac:spMk id="5" creationId="{CEEB3BAE-C0B2-447C-B8BE-96C6BD84D658}"/>
          </ac:spMkLst>
        </pc:spChg>
        <pc:spChg chg="mod">
          <ac:chgData name="Banks, Debynyhan" userId="S::debynyhan.banks@snhu.edu::2a8bcf48-6d02-483b-9385-698ce3a36c57" providerId="AD" clId="Web-{B93AAA87-F56F-1FA7-92D4-591CF6EA5D85}" dt="2024-12-14T23:31:47.325" v="556" actId="20577"/>
          <ac:spMkLst>
            <pc:docMk/>
            <pc:sldMk cId="3188837873" sldId="284"/>
            <ac:spMk id="6" creationId="{B237D1CA-B91A-410E-A968-D017BBE99F99}"/>
          </ac:spMkLst>
        </pc:spChg>
        <pc:spChg chg="mod">
          <ac:chgData name="Banks, Debynyhan" userId="S::debynyhan.banks@snhu.edu::2a8bcf48-6d02-483b-9385-698ce3a36c57" providerId="AD" clId="Web-{B93AAA87-F56F-1FA7-92D4-591CF6EA5D85}" dt="2024-12-14T23:39:05.962" v="633" actId="20577"/>
          <ac:spMkLst>
            <pc:docMk/>
            <pc:sldMk cId="3188837873" sldId="284"/>
            <ac:spMk id="14" creationId="{8F853133-BD2D-4542-A502-E7B759366A03}"/>
          </ac:spMkLst>
        </pc:spChg>
      </pc:sldChg>
      <pc:sldChg chg="addSp delSp modSp mod modClrScheme chgLayout modNotes">
        <pc:chgData name="Banks, Debynyhan" userId="S::debynyhan.banks@snhu.edu::2a8bcf48-6d02-483b-9385-698ce3a36c57" providerId="AD" clId="Web-{B93AAA87-F56F-1FA7-92D4-591CF6EA5D85}" dt="2024-12-14T23:23:05.575" v="528" actId="14100"/>
        <pc:sldMkLst>
          <pc:docMk/>
          <pc:sldMk cId="4091674644" sldId="292"/>
        </pc:sldMkLst>
        <pc:spChg chg="mod">
          <ac:chgData name="Banks, Debynyhan" userId="S::debynyhan.banks@snhu.edu::2a8bcf48-6d02-483b-9385-698ce3a36c57" providerId="AD" clId="Web-{B93AAA87-F56F-1FA7-92D4-591CF6EA5D85}" dt="2024-12-14T23:22:28.137" v="520" actId="20577"/>
          <ac:spMkLst>
            <pc:docMk/>
            <pc:sldMk cId="4091674644" sldId="292"/>
            <ac:spMk id="3" creationId="{200B3D2B-613A-41BE-987D-E6A1324B456D}"/>
          </ac:spMkLst>
        </pc:spChg>
        <pc:spChg chg="add del mod">
          <ac:chgData name="Banks, Debynyhan" userId="S::debynyhan.banks@snhu.edu::2a8bcf48-6d02-483b-9385-698ce3a36c57" providerId="AD" clId="Web-{B93AAA87-F56F-1FA7-92D4-591CF6EA5D85}" dt="2024-12-14T22:59:24.632" v="217"/>
          <ac:spMkLst>
            <pc:docMk/>
            <pc:sldMk cId="4091674644" sldId="292"/>
            <ac:spMk id="4" creationId="{109CD706-CBBD-1307-15C8-A15C532475F6}"/>
          </ac:spMkLst>
        </pc:spChg>
        <pc:spChg chg="mod">
          <ac:chgData name="Banks, Debynyhan" userId="S::debynyhan.banks@snhu.edu::2a8bcf48-6d02-483b-9385-698ce3a36c57" providerId="AD" clId="Web-{B93AAA87-F56F-1FA7-92D4-591CF6EA5D85}" dt="2024-12-14T22:59:42.523" v="218"/>
          <ac:spMkLst>
            <pc:docMk/>
            <pc:sldMk cId="4091674644" sldId="292"/>
            <ac:spMk id="5" creationId="{BDD5A594-D852-43BB-B591-E9D9027253BD}"/>
          </ac:spMkLst>
        </pc:spChg>
        <pc:spChg chg="mod ord">
          <ac:chgData name="Banks, Debynyhan" userId="S::debynyhan.banks@snhu.edu::2a8bcf48-6d02-483b-9385-698ce3a36c57" providerId="AD" clId="Web-{B93AAA87-F56F-1FA7-92D4-591CF6EA5D85}" dt="2024-12-14T23:23:05.575" v="528" actId="14100"/>
          <ac:spMkLst>
            <pc:docMk/>
            <pc:sldMk cId="4091674644" sldId="292"/>
            <ac:spMk id="6" creationId="{53B5FCD7-F025-4E44-BCCF-2EE7955C1D28}"/>
          </ac:spMkLst>
        </pc:spChg>
        <pc:spChg chg="mod">
          <ac:chgData name="Banks, Debynyhan" userId="S::debynyhan.banks@snhu.edu::2a8bcf48-6d02-483b-9385-698ce3a36c57" providerId="AD" clId="Web-{B93AAA87-F56F-1FA7-92D4-591CF6EA5D85}" dt="2024-12-14T23:22:36.481" v="522" actId="14100"/>
          <ac:spMkLst>
            <pc:docMk/>
            <pc:sldMk cId="4091674644" sldId="292"/>
            <ac:spMk id="14" creationId="{F278402B-CA7D-4F5B-B3FA-ED74AB3CFB6C}"/>
          </ac:spMkLst>
        </pc:spChg>
        <pc:spChg chg="add mod">
          <ac:chgData name="Banks, Debynyhan" userId="S::debynyhan.banks@snhu.edu::2a8bcf48-6d02-483b-9385-698ce3a36c57" providerId="AD" clId="Web-{B93AAA87-F56F-1FA7-92D4-591CF6EA5D85}" dt="2024-12-14T23:15:04.977" v="326" actId="20577"/>
          <ac:spMkLst>
            <pc:docMk/>
            <pc:sldMk cId="4091674644" sldId="292"/>
            <ac:spMk id="19" creationId="{1388864C-0CD7-BEE8-BEB6-6D7356B80EB8}"/>
          </ac:spMkLst>
        </pc:spChg>
        <pc:picChg chg="add del mod">
          <ac:chgData name="Banks, Debynyhan" userId="S::debynyhan.banks@snhu.edu::2a8bcf48-6d02-483b-9385-698ce3a36c57" providerId="AD" clId="Web-{B93AAA87-F56F-1FA7-92D4-591CF6EA5D85}" dt="2024-12-14T22:58:28.943" v="216"/>
          <ac:picMkLst>
            <pc:docMk/>
            <pc:sldMk cId="4091674644" sldId="292"/>
            <ac:picMk id="8" creationId="{30EDB975-2E3C-3E16-5844-4F380E452632}"/>
          </ac:picMkLst>
        </pc:picChg>
        <pc:picChg chg="add mod ord">
          <ac:chgData name="Banks, Debynyhan" userId="S::debynyhan.banks@snhu.edu::2a8bcf48-6d02-483b-9385-698ce3a36c57" providerId="AD" clId="Web-{B93AAA87-F56F-1FA7-92D4-591CF6EA5D85}" dt="2024-12-14T22:59:42.523" v="218"/>
          <ac:picMkLst>
            <pc:docMk/>
            <pc:sldMk cId="4091674644" sldId="292"/>
            <ac:picMk id="9" creationId="{00AD209A-3256-355E-AD1F-C1C304E92F50}"/>
          </ac:picMkLst>
        </pc:picChg>
        <pc:picChg chg="del">
          <ac:chgData name="Banks, Debynyhan" userId="S::debynyhan.banks@snhu.edu::2a8bcf48-6d02-483b-9385-698ce3a36c57" providerId="AD" clId="Web-{B93AAA87-F56F-1FA7-92D4-591CF6EA5D85}" dt="2024-12-14T22:57:20.737" v="213"/>
          <ac:picMkLst>
            <pc:docMk/>
            <pc:sldMk cId="4091674644" sldId="292"/>
            <ac:picMk id="11" creationId="{2E7ADBC3-DECA-9F4C-9289-9E43C727592F}"/>
          </ac:picMkLst>
        </pc:picChg>
      </pc:sldChg>
      <pc:sldChg chg="addSp delSp modSp mod setBg modClrScheme chgLayout">
        <pc:chgData name="Banks, Debynyhan" userId="S::debynyhan.banks@snhu.edu::2a8bcf48-6d02-483b-9385-698ce3a36c57" providerId="AD" clId="Web-{B93AAA87-F56F-1FA7-92D4-591CF6EA5D85}" dt="2024-12-14T23:45:22.208" v="674"/>
        <pc:sldMkLst>
          <pc:docMk/>
          <pc:sldMk cId="2117695413" sldId="293"/>
        </pc:sldMkLst>
        <pc:spChg chg="del">
          <ac:chgData name="Banks, Debynyhan" userId="S::debynyhan.banks@snhu.edu::2a8bcf48-6d02-483b-9385-698ce3a36c57" providerId="AD" clId="Web-{B93AAA87-F56F-1FA7-92D4-591CF6EA5D85}" dt="2024-12-14T23:43:29.673" v="668"/>
          <ac:spMkLst>
            <pc:docMk/>
            <pc:sldMk cId="2117695413" sldId="293"/>
            <ac:spMk id="3" creationId="{200B3D2B-613A-41BE-987D-E6A1324B456D}"/>
          </ac:spMkLst>
        </pc:spChg>
        <pc:spChg chg="add del">
          <ac:chgData name="Banks, Debynyhan" userId="S::debynyhan.banks@snhu.edu::2a8bcf48-6d02-483b-9385-698ce3a36c57" providerId="AD" clId="Web-{B93AAA87-F56F-1FA7-92D4-591CF6EA5D85}" dt="2024-12-14T23:43:26.829" v="664"/>
          <ac:spMkLst>
            <pc:docMk/>
            <pc:sldMk cId="2117695413" sldId="293"/>
            <ac:spMk id="4" creationId="{F3D9D9A3-3C55-9548-8217-3DD681257D2B}"/>
          </ac:spMkLst>
        </pc:spChg>
        <pc:spChg chg="del">
          <ac:chgData name="Banks, Debynyhan" userId="S::debynyhan.banks@snhu.edu::2a8bcf48-6d02-483b-9385-698ce3a36c57" providerId="AD" clId="Web-{B93AAA87-F56F-1FA7-92D4-591CF6EA5D85}" dt="2024-12-14T23:43:29.345" v="666"/>
          <ac:spMkLst>
            <pc:docMk/>
            <pc:sldMk cId="2117695413" sldId="293"/>
            <ac:spMk id="5" creationId="{F6964141-6F81-4947-A236-746D94ED3F6F}"/>
          </ac:spMkLst>
        </pc:spChg>
        <pc:spChg chg="del">
          <ac:chgData name="Banks, Debynyhan" userId="S::debynyhan.banks@snhu.edu::2a8bcf48-6d02-483b-9385-698ce3a36c57" providerId="AD" clId="Web-{B93AAA87-F56F-1FA7-92D4-591CF6EA5D85}" dt="2024-12-14T23:43:29.345" v="665"/>
          <ac:spMkLst>
            <pc:docMk/>
            <pc:sldMk cId="2117695413" sldId="293"/>
            <ac:spMk id="6" creationId="{27A68B24-6CBB-4B8E-AC76-E27A1DE280BE}"/>
          </ac:spMkLst>
        </pc:spChg>
        <pc:spChg chg="add del">
          <ac:chgData name="Banks, Debynyhan" userId="S::debynyhan.banks@snhu.edu::2a8bcf48-6d02-483b-9385-698ce3a36c57" providerId="AD" clId="Web-{B93AAA87-F56F-1FA7-92D4-591CF6EA5D85}" dt="2024-12-14T23:43:26.829" v="663"/>
          <ac:spMkLst>
            <pc:docMk/>
            <pc:sldMk cId="2117695413" sldId="293"/>
            <ac:spMk id="8" creationId="{C7C2BBBB-2A8B-02F5-8143-026A7768CBD7}"/>
          </ac:spMkLst>
        </pc:spChg>
        <pc:spChg chg="del">
          <ac:chgData name="Banks, Debynyhan" userId="S::debynyhan.banks@snhu.edu::2a8bcf48-6d02-483b-9385-698ce3a36c57" providerId="AD" clId="Web-{B93AAA87-F56F-1FA7-92D4-591CF6EA5D85}" dt="2024-12-14T23:43:29.517" v="667"/>
          <ac:spMkLst>
            <pc:docMk/>
            <pc:sldMk cId="2117695413" sldId="293"/>
            <ac:spMk id="10" creationId="{2972F17A-D965-40B9-8ABB-C634072DBCC0}"/>
          </ac:spMkLst>
        </pc:spChg>
        <pc:spChg chg="add del">
          <ac:chgData name="Banks, Debynyhan" userId="S::debynyhan.banks@snhu.edu::2a8bcf48-6d02-483b-9385-698ce3a36c57" providerId="AD" clId="Web-{B93AAA87-F56F-1FA7-92D4-591CF6EA5D85}" dt="2024-12-14T23:43:26.829" v="662"/>
          <ac:spMkLst>
            <pc:docMk/>
            <pc:sldMk cId="2117695413" sldId="293"/>
            <ac:spMk id="11" creationId="{9AF8F200-49BC-3BD2-83A2-73F516FB5984}"/>
          </ac:spMkLst>
        </pc:spChg>
        <pc:spChg chg="add del">
          <ac:chgData name="Banks, Debynyhan" userId="S::debynyhan.banks@snhu.edu::2a8bcf48-6d02-483b-9385-698ce3a36c57" providerId="AD" clId="Web-{B93AAA87-F56F-1FA7-92D4-591CF6EA5D85}" dt="2024-12-14T23:43:26.829" v="661"/>
          <ac:spMkLst>
            <pc:docMk/>
            <pc:sldMk cId="2117695413" sldId="293"/>
            <ac:spMk id="13" creationId="{4FDD0FD7-BC60-F046-A780-1C97261607D0}"/>
          </ac:spMkLst>
        </pc:spChg>
        <pc:spChg chg="add del">
          <ac:chgData name="Banks, Debynyhan" userId="S::debynyhan.banks@snhu.edu::2a8bcf48-6d02-483b-9385-698ce3a36c57" providerId="AD" clId="Web-{B93AAA87-F56F-1FA7-92D4-591CF6EA5D85}" dt="2024-12-14T23:43:26.829" v="660"/>
          <ac:spMkLst>
            <pc:docMk/>
            <pc:sldMk cId="2117695413" sldId="293"/>
            <ac:spMk id="15" creationId="{7D13F945-1591-0970-CC0B-8C1079915074}"/>
          </ac:spMkLst>
        </pc:spChg>
        <pc:spChg chg="add del">
          <ac:chgData name="Banks, Debynyhan" userId="S::debynyhan.banks@snhu.edu::2a8bcf48-6d02-483b-9385-698ce3a36c57" providerId="AD" clId="Web-{B93AAA87-F56F-1FA7-92D4-591CF6EA5D85}" dt="2024-12-14T23:43:26.829" v="659"/>
          <ac:spMkLst>
            <pc:docMk/>
            <pc:sldMk cId="2117695413" sldId="293"/>
            <ac:spMk id="17" creationId="{78B520DD-70C3-D9D3-4BFC-CC7D5C471CB8}"/>
          </ac:spMkLst>
        </pc:spChg>
        <pc:spChg chg="add del">
          <ac:chgData name="Banks, Debynyhan" userId="S::debynyhan.banks@snhu.edu::2a8bcf48-6d02-483b-9385-698ce3a36c57" providerId="AD" clId="Web-{B93AAA87-F56F-1FA7-92D4-591CF6EA5D85}" dt="2024-12-14T23:43:26.829" v="658"/>
          <ac:spMkLst>
            <pc:docMk/>
            <pc:sldMk cId="2117695413" sldId="293"/>
            <ac:spMk id="19" creationId="{D579DF68-88C7-F972-F9B0-5CD5BE242192}"/>
          </ac:spMkLst>
        </pc:spChg>
        <pc:spChg chg="add del">
          <ac:chgData name="Banks, Debynyhan" userId="S::debynyhan.banks@snhu.edu::2a8bcf48-6d02-483b-9385-698ce3a36c57" providerId="AD" clId="Web-{B93AAA87-F56F-1FA7-92D4-591CF6EA5D85}" dt="2024-12-14T23:43:26.829" v="657"/>
          <ac:spMkLst>
            <pc:docMk/>
            <pc:sldMk cId="2117695413" sldId="293"/>
            <ac:spMk id="21" creationId="{F6FC8B0C-7086-11AB-4CF4-8B490F8C360C}"/>
          </ac:spMkLst>
        </pc:spChg>
        <pc:spChg chg="add del">
          <ac:chgData name="Banks, Debynyhan" userId="S::debynyhan.banks@snhu.edu::2a8bcf48-6d02-483b-9385-698ce3a36c57" providerId="AD" clId="Web-{B93AAA87-F56F-1FA7-92D4-591CF6EA5D85}" dt="2024-12-14T23:43:26.829" v="655"/>
          <ac:spMkLst>
            <pc:docMk/>
            <pc:sldMk cId="2117695413" sldId="293"/>
            <ac:spMk id="26" creationId="{91739F1D-D8EE-8C76-A417-71955FEE313D}"/>
          </ac:spMkLst>
        </pc:spChg>
        <pc:spChg chg="add del">
          <ac:chgData name="Banks, Debynyhan" userId="S::debynyhan.banks@snhu.edu::2a8bcf48-6d02-483b-9385-698ce3a36c57" providerId="AD" clId="Web-{B93AAA87-F56F-1FA7-92D4-591CF6EA5D85}" dt="2024-12-14T23:43:26.829" v="654"/>
          <ac:spMkLst>
            <pc:docMk/>
            <pc:sldMk cId="2117695413" sldId="293"/>
            <ac:spMk id="28" creationId="{5CBC8713-498E-2EF4-D516-65C8CF2B3173}"/>
          </ac:spMkLst>
        </pc:spChg>
        <pc:spChg chg="add del mod">
          <ac:chgData name="Banks, Debynyhan" userId="S::debynyhan.banks@snhu.edu::2a8bcf48-6d02-483b-9385-698ce3a36c57" providerId="AD" clId="Web-{B93AAA87-F56F-1FA7-92D4-591CF6EA5D85}" dt="2024-12-14T23:43:42.267" v="672"/>
          <ac:spMkLst>
            <pc:docMk/>
            <pc:sldMk cId="2117695413" sldId="293"/>
            <ac:spMk id="30" creationId="{4D7587CA-9196-C066-1407-4EB9891A197C}"/>
          </ac:spMkLst>
        </pc:spChg>
        <pc:spChg chg="add del mod">
          <ac:chgData name="Banks, Debynyhan" userId="S::debynyhan.banks@snhu.edu::2a8bcf48-6d02-483b-9385-698ce3a36c57" providerId="AD" clId="Web-{B93AAA87-F56F-1FA7-92D4-591CF6EA5D85}" dt="2024-12-14T23:43:42.267" v="671"/>
          <ac:spMkLst>
            <pc:docMk/>
            <pc:sldMk cId="2117695413" sldId="293"/>
            <ac:spMk id="32" creationId="{72DA6926-8258-51CD-5C99-478760E3A6C0}"/>
          </ac:spMkLst>
        </pc:spChg>
        <pc:spChg chg="add del mod">
          <ac:chgData name="Banks, Debynyhan" userId="S::debynyhan.banks@snhu.edu::2a8bcf48-6d02-483b-9385-698ce3a36c57" providerId="AD" clId="Web-{B93AAA87-F56F-1FA7-92D4-591CF6EA5D85}" dt="2024-12-14T23:43:42.267" v="670"/>
          <ac:spMkLst>
            <pc:docMk/>
            <pc:sldMk cId="2117695413" sldId="293"/>
            <ac:spMk id="34" creationId="{5D1DB369-A0BD-8897-BE22-E0DB9BA8B94D}"/>
          </ac:spMkLst>
        </pc:spChg>
        <pc:spChg chg="add del mod">
          <ac:chgData name="Banks, Debynyhan" userId="S::debynyhan.banks@snhu.edu::2a8bcf48-6d02-483b-9385-698ce3a36c57" providerId="AD" clId="Web-{B93AAA87-F56F-1FA7-92D4-591CF6EA5D85}" dt="2024-12-14T23:45:22.208" v="674"/>
          <ac:spMkLst>
            <pc:docMk/>
            <pc:sldMk cId="2117695413" sldId="293"/>
            <ac:spMk id="35" creationId="{878DD105-9942-81FE-282A-0F76F72EE611}"/>
          </ac:spMkLst>
        </pc:spChg>
        <pc:spChg chg="add del mod">
          <ac:chgData name="Banks, Debynyhan" userId="S::debynyhan.banks@snhu.edu::2a8bcf48-6d02-483b-9385-698ce3a36c57" providerId="AD" clId="Web-{B93AAA87-F56F-1FA7-92D4-591CF6EA5D85}" dt="2024-12-14T23:45:22.208" v="674"/>
          <ac:spMkLst>
            <pc:docMk/>
            <pc:sldMk cId="2117695413" sldId="293"/>
            <ac:spMk id="36" creationId="{78B4DA93-7DC4-AF30-0F81-ED41C9F57548}"/>
          </ac:spMkLst>
        </pc:spChg>
        <pc:spChg chg="add del mod">
          <ac:chgData name="Banks, Debynyhan" userId="S::debynyhan.banks@snhu.edu::2a8bcf48-6d02-483b-9385-698ce3a36c57" providerId="AD" clId="Web-{B93AAA87-F56F-1FA7-92D4-591CF6EA5D85}" dt="2024-12-14T23:45:22.208" v="674"/>
          <ac:spMkLst>
            <pc:docMk/>
            <pc:sldMk cId="2117695413" sldId="293"/>
            <ac:spMk id="37" creationId="{7F09F542-CF31-D246-EE01-4DC5DA378F34}"/>
          </ac:spMkLst>
        </pc:spChg>
        <pc:spChg chg="add mod">
          <ac:chgData name="Banks, Debynyhan" userId="S::debynyhan.banks@snhu.edu::2a8bcf48-6d02-483b-9385-698ce3a36c57" providerId="AD" clId="Web-{B93AAA87-F56F-1FA7-92D4-591CF6EA5D85}" dt="2024-12-14T23:45:22.208" v="674"/>
          <ac:spMkLst>
            <pc:docMk/>
            <pc:sldMk cId="2117695413" sldId="293"/>
            <ac:spMk id="42" creationId="{3517491D-0965-E3A6-AF74-4D1732A0C475}"/>
          </ac:spMkLst>
        </pc:spChg>
        <pc:spChg chg="add mod">
          <ac:chgData name="Banks, Debynyhan" userId="S::debynyhan.banks@snhu.edu::2a8bcf48-6d02-483b-9385-698ce3a36c57" providerId="AD" clId="Web-{B93AAA87-F56F-1FA7-92D4-591CF6EA5D85}" dt="2024-12-14T23:45:22.208" v="674"/>
          <ac:spMkLst>
            <pc:docMk/>
            <pc:sldMk cId="2117695413" sldId="293"/>
            <ac:spMk id="44" creationId="{24ADCD70-0153-A548-F1F8-41073F0A5D07}"/>
          </ac:spMkLst>
        </pc:spChg>
        <pc:spChg chg="add mod">
          <ac:chgData name="Banks, Debynyhan" userId="S::debynyhan.banks@snhu.edu::2a8bcf48-6d02-483b-9385-698ce3a36c57" providerId="AD" clId="Web-{B93AAA87-F56F-1FA7-92D4-591CF6EA5D85}" dt="2024-12-14T23:45:22.208" v="674"/>
          <ac:spMkLst>
            <pc:docMk/>
            <pc:sldMk cId="2117695413" sldId="293"/>
            <ac:spMk id="46" creationId="{867883D1-8991-B20F-95A9-EC2DCCBC5E3B}"/>
          </ac:spMkLst>
        </pc:spChg>
        <pc:spChg chg="add mod">
          <ac:chgData name="Banks, Debynyhan" userId="S::debynyhan.banks@snhu.edu::2a8bcf48-6d02-483b-9385-698ce3a36c57" providerId="AD" clId="Web-{B93AAA87-F56F-1FA7-92D4-591CF6EA5D85}" dt="2024-12-14T23:45:22.208" v="674"/>
          <ac:spMkLst>
            <pc:docMk/>
            <pc:sldMk cId="2117695413" sldId="293"/>
            <ac:spMk id="48" creationId="{ED72DA76-20D5-876F-1AD7-6EE9CF896079}"/>
          </ac:spMkLst>
        </pc:spChg>
        <pc:spChg chg="add mod">
          <ac:chgData name="Banks, Debynyhan" userId="S::debynyhan.banks@snhu.edu::2a8bcf48-6d02-483b-9385-698ce3a36c57" providerId="AD" clId="Web-{B93AAA87-F56F-1FA7-92D4-591CF6EA5D85}" dt="2024-12-14T23:45:22.208" v="674"/>
          <ac:spMkLst>
            <pc:docMk/>
            <pc:sldMk cId="2117695413" sldId="293"/>
            <ac:spMk id="50" creationId="{54E2C833-F8DA-33D2-D282-69E10640EAD5}"/>
          </ac:spMkLst>
        </pc:spChg>
        <pc:picChg chg="del">
          <ac:chgData name="Banks, Debynyhan" userId="S::debynyhan.banks@snhu.edu::2a8bcf48-6d02-483b-9385-698ce3a36c57" providerId="AD" clId="Web-{B93AAA87-F56F-1FA7-92D4-591CF6EA5D85}" dt="2024-12-14T23:43:29.704" v="669"/>
          <ac:picMkLst>
            <pc:docMk/>
            <pc:sldMk cId="2117695413" sldId="293"/>
            <ac:picMk id="23" creationId="{35E3CE9E-B03C-CB4B-A83A-D3265C7A0545}"/>
          </ac:picMkLst>
        </pc:picChg>
        <pc:cxnChg chg="add del">
          <ac:chgData name="Banks, Debynyhan" userId="S::debynyhan.banks@snhu.edu::2a8bcf48-6d02-483b-9385-698ce3a36c57" providerId="AD" clId="Web-{B93AAA87-F56F-1FA7-92D4-591CF6EA5D85}" dt="2024-12-14T23:43:26.829" v="656"/>
          <ac:cxnSpMkLst>
            <pc:docMk/>
            <pc:sldMk cId="2117695413" sldId="293"/>
            <ac:cxnSpMk id="24" creationId="{9B87F8BB-4EF5-DEE6-0034-1E730E9894F3}"/>
          </ac:cxnSpMkLst>
        </pc:cxnChg>
      </pc:sldChg>
      <pc:sldChg chg="addSp delSp modSp modNotes">
        <pc:chgData name="Banks, Debynyhan" userId="S::debynyhan.banks@snhu.edu::2a8bcf48-6d02-483b-9385-698ce3a36c57" providerId="AD" clId="Web-{B93AAA87-F56F-1FA7-92D4-591CF6EA5D85}" dt="2024-12-14T22:56:54.533" v="212"/>
        <pc:sldMkLst>
          <pc:docMk/>
          <pc:sldMk cId="722098795" sldId="297"/>
        </pc:sldMkLst>
        <pc:spChg chg="mod">
          <ac:chgData name="Banks, Debynyhan" userId="S::debynyhan.banks@snhu.edu::2a8bcf48-6d02-483b-9385-698ce3a36c57" providerId="AD" clId="Web-{B93AAA87-F56F-1FA7-92D4-591CF6EA5D85}" dt="2024-12-14T22:54:30.310" v="208" actId="1076"/>
          <ac:spMkLst>
            <pc:docMk/>
            <pc:sldMk cId="722098795" sldId="297"/>
            <ac:spMk id="2" creationId="{3560F281-4FF6-4617-A809-AC9C15ECF18A}"/>
          </ac:spMkLst>
        </pc:spChg>
        <pc:spChg chg="add del mod">
          <ac:chgData name="Banks, Debynyhan" userId="S::debynyhan.banks@snhu.edu::2a8bcf48-6d02-483b-9385-698ce3a36c57" providerId="AD" clId="Web-{B93AAA87-F56F-1FA7-92D4-591CF6EA5D85}" dt="2024-12-14T22:53:29.557" v="202"/>
          <ac:spMkLst>
            <pc:docMk/>
            <pc:sldMk cId="722098795" sldId="297"/>
            <ac:spMk id="3" creationId="{611DC577-0A95-47D0-95D9-5F8DA763D46B}"/>
          </ac:spMkLst>
        </pc:spChg>
        <pc:spChg chg="add del mod">
          <ac:chgData name="Banks, Debynyhan" userId="S::debynyhan.banks@snhu.edu::2a8bcf48-6d02-483b-9385-698ce3a36c57" providerId="AD" clId="Web-{B93AAA87-F56F-1FA7-92D4-591CF6EA5D85}" dt="2024-12-14T22:54:57.248" v="210" actId="14100"/>
          <ac:spMkLst>
            <pc:docMk/>
            <pc:sldMk cId="722098795" sldId="297"/>
            <ac:spMk id="4" creationId="{D355C61F-C8F1-4977-8E1F-F16C0D9EA88C}"/>
          </ac:spMkLst>
        </pc:spChg>
        <pc:spChg chg="add del mod">
          <ac:chgData name="Banks, Debynyhan" userId="S::debynyhan.banks@snhu.edu::2a8bcf48-6d02-483b-9385-698ce3a36c57" providerId="AD" clId="Web-{B93AAA87-F56F-1FA7-92D4-591CF6EA5D85}" dt="2024-12-14T22:36:35.771" v="32"/>
          <ac:spMkLst>
            <pc:docMk/>
            <pc:sldMk cId="722098795" sldId="297"/>
            <ac:spMk id="7" creationId="{DB7FCB8F-0768-9C52-E676-90C91B5515AE}"/>
          </ac:spMkLst>
        </pc:spChg>
        <pc:spChg chg="del mod">
          <ac:chgData name="Banks, Debynyhan" userId="S::debynyhan.banks@snhu.edu::2a8bcf48-6d02-483b-9385-698ce3a36c57" providerId="AD" clId="Web-{B93AAA87-F56F-1FA7-92D4-591CF6EA5D85}" dt="2024-12-14T22:51:46.788" v="186"/>
          <ac:spMkLst>
            <pc:docMk/>
            <pc:sldMk cId="722098795" sldId="297"/>
            <ac:spMk id="8" creationId="{CCD1C0C4-98E0-4389-8509-615AF4DCF19C}"/>
          </ac:spMkLst>
        </pc:spChg>
        <pc:spChg chg="add del mod">
          <ac:chgData name="Banks, Debynyhan" userId="S::debynyhan.banks@snhu.edu::2a8bcf48-6d02-483b-9385-698ce3a36c57" providerId="AD" clId="Web-{B93AAA87-F56F-1FA7-92D4-591CF6EA5D85}" dt="2024-12-14T22:38:47.197" v="34"/>
          <ac:spMkLst>
            <pc:docMk/>
            <pc:sldMk cId="722098795" sldId="297"/>
            <ac:spMk id="11" creationId="{F9CB05DC-4466-2848-CA6B-785EA284CB73}"/>
          </ac:spMkLst>
        </pc:spChg>
        <pc:spChg chg="add del mod">
          <ac:chgData name="Banks, Debynyhan" userId="S::debynyhan.banks@snhu.edu::2a8bcf48-6d02-483b-9385-698ce3a36c57" providerId="AD" clId="Web-{B93AAA87-F56F-1FA7-92D4-591CF6EA5D85}" dt="2024-12-14T22:39:36.964" v="38"/>
          <ac:spMkLst>
            <pc:docMk/>
            <pc:sldMk cId="722098795" sldId="297"/>
            <ac:spMk id="15" creationId="{6AE0329F-61E8-03CF-F85C-829A5613B2B2}"/>
          </ac:spMkLst>
        </pc:spChg>
        <pc:spChg chg="add del mod">
          <ac:chgData name="Banks, Debynyhan" userId="S::debynyhan.banks@snhu.edu::2a8bcf48-6d02-483b-9385-698ce3a36c57" providerId="AD" clId="Web-{B93AAA87-F56F-1FA7-92D4-591CF6EA5D85}" dt="2024-12-14T22:43:01.189" v="45"/>
          <ac:spMkLst>
            <pc:docMk/>
            <pc:sldMk cId="722098795" sldId="297"/>
            <ac:spMk id="18" creationId="{4B34BAE2-0B7B-D81C-DFE4-699582541DE1}"/>
          </ac:spMkLst>
        </pc:spChg>
        <pc:spChg chg="mod">
          <ac:chgData name="Banks, Debynyhan" userId="S::debynyhan.banks@snhu.edu::2a8bcf48-6d02-483b-9385-698ce3a36c57" providerId="AD" clId="Web-{B93AAA87-F56F-1FA7-92D4-591CF6EA5D85}" dt="2024-12-14T22:54:04.997" v="207" actId="1076"/>
          <ac:spMkLst>
            <pc:docMk/>
            <pc:sldMk cId="722098795" sldId="297"/>
            <ac:spMk id="20" creationId="{EFA08948-2B6F-46B1-9D2D-8D7B2B3FBD56}"/>
          </ac:spMkLst>
        </pc:spChg>
        <pc:spChg chg="add del mod">
          <ac:chgData name="Banks, Debynyhan" userId="S::debynyhan.banks@snhu.edu::2a8bcf48-6d02-483b-9385-698ce3a36c57" providerId="AD" clId="Web-{B93AAA87-F56F-1FA7-92D4-591CF6EA5D85}" dt="2024-12-14T22:43:44.081" v="47"/>
          <ac:spMkLst>
            <pc:docMk/>
            <pc:sldMk cId="722098795" sldId="297"/>
            <ac:spMk id="22" creationId="{F3762958-A671-E41A-D874-139959C48063}"/>
          </ac:spMkLst>
        </pc:spChg>
        <pc:spChg chg="add del mod">
          <ac:chgData name="Banks, Debynyhan" userId="S::debynyhan.banks@snhu.edu::2a8bcf48-6d02-483b-9385-698ce3a36c57" providerId="AD" clId="Web-{B93AAA87-F56F-1FA7-92D4-591CF6EA5D85}" dt="2024-12-14T22:44:29.613" v="49"/>
          <ac:spMkLst>
            <pc:docMk/>
            <pc:sldMk cId="722098795" sldId="297"/>
            <ac:spMk id="25" creationId="{1D752D8C-9DB5-0700-D3EA-29BF46FD1556}"/>
          </ac:spMkLst>
        </pc:spChg>
        <pc:spChg chg="add del mod">
          <ac:chgData name="Banks, Debynyhan" userId="S::debynyhan.banks@snhu.edu::2a8bcf48-6d02-483b-9385-698ce3a36c57" providerId="AD" clId="Web-{B93AAA87-F56F-1FA7-92D4-591CF6EA5D85}" dt="2024-12-14T22:44:48.208" v="51"/>
          <ac:spMkLst>
            <pc:docMk/>
            <pc:sldMk cId="722098795" sldId="297"/>
            <ac:spMk id="28" creationId="{179A19CC-2188-9B8B-342D-4E1EB7D760B2}"/>
          </ac:spMkLst>
        </pc:spChg>
        <pc:spChg chg="add del mod">
          <ac:chgData name="Banks, Debynyhan" userId="S::debynyhan.banks@snhu.edu::2a8bcf48-6d02-483b-9385-698ce3a36c57" providerId="AD" clId="Web-{B93AAA87-F56F-1FA7-92D4-591CF6EA5D85}" dt="2024-12-14T22:45:32.011" v="53"/>
          <ac:spMkLst>
            <pc:docMk/>
            <pc:sldMk cId="722098795" sldId="297"/>
            <ac:spMk id="31" creationId="{D1F994F4-7A5B-810D-B14C-45C8E87651F8}"/>
          </ac:spMkLst>
        </pc:spChg>
        <pc:spChg chg="add del mod">
          <ac:chgData name="Banks, Debynyhan" userId="S::debynyhan.banks@snhu.edu::2a8bcf48-6d02-483b-9385-698ce3a36c57" providerId="AD" clId="Web-{B93AAA87-F56F-1FA7-92D4-591CF6EA5D85}" dt="2024-12-14T22:46:10.590" v="55"/>
          <ac:spMkLst>
            <pc:docMk/>
            <pc:sldMk cId="722098795" sldId="297"/>
            <ac:spMk id="34" creationId="{8A5BD223-C384-84C1-187F-D3E2129CB22C}"/>
          </ac:spMkLst>
        </pc:spChg>
        <pc:spChg chg="add del mod">
          <ac:chgData name="Banks, Debynyhan" userId="S::debynyhan.banks@snhu.edu::2a8bcf48-6d02-483b-9385-698ce3a36c57" providerId="AD" clId="Web-{B93AAA87-F56F-1FA7-92D4-591CF6EA5D85}" dt="2024-12-14T22:52:45.962" v="200"/>
          <ac:spMkLst>
            <pc:docMk/>
            <pc:sldMk cId="722098795" sldId="297"/>
            <ac:spMk id="37" creationId="{70ABF43B-32C6-FF21-4913-7358917E32BB}"/>
          </ac:spMkLst>
        </pc:spChg>
        <pc:picChg chg="add del mod ord">
          <ac:chgData name="Banks, Debynyhan" userId="S::debynyhan.banks@snhu.edu::2a8bcf48-6d02-483b-9385-698ce3a36c57" providerId="AD" clId="Web-{B93AAA87-F56F-1FA7-92D4-591CF6EA5D85}" dt="2024-12-14T22:38:44.181" v="33"/>
          <ac:picMkLst>
            <pc:docMk/>
            <pc:sldMk cId="722098795" sldId="297"/>
            <ac:picMk id="9" creationId="{136BD8E4-7623-92CE-3ECC-6C7776C03E53}"/>
          </ac:picMkLst>
        </pc:picChg>
        <pc:picChg chg="add del mod ord">
          <ac:chgData name="Banks, Debynyhan" userId="S::debynyhan.banks@snhu.edu::2a8bcf48-6d02-483b-9385-698ce3a36c57" providerId="AD" clId="Web-{B93AAA87-F56F-1FA7-92D4-591CF6EA5D85}" dt="2024-12-14T22:39:05.260" v="37"/>
          <ac:picMkLst>
            <pc:docMk/>
            <pc:sldMk cId="722098795" sldId="297"/>
            <ac:picMk id="12" creationId="{913FD14D-AFC9-4150-31E7-E9AE915A4A29}"/>
          </ac:picMkLst>
        </pc:picChg>
        <pc:picChg chg="del">
          <ac:chgData name="Banks, Debynyhan" userId="S::debynyhan.banks@snhu.edu::2a8bcf48-6d02-483b-9385-698ce3a36c57" providerId="AD" clId="Web-{B93AAA87-F56F-1FA7-92D4-591CF6EA5D85}" dt="2024-12-14T22:36:32.521" v="31"/>
          <ac:picMkLst>
            <pc:docMk/>
            <pc:sldMk cId="722098795" sldId="297"/>
            <ac:picMk id="14" creationId="{7E468295-904F-0743-AD06-67DA21353B9E}"/>
          </ac:picMkLst>
        </pc:picChg>
        <pc:picChg chg="add del mod ord">
          <ac:chgData name="Banks, Debynyhan" userId="S::debynyhan.banks@snhu.edu::2a8bcf48-6d02-483b-9385-698ce3a36c57" providerId="AD" clId="Web-{B93AAA87-F56F-1FA7-92D4-591CF6EA5D85}" dt="2024-12-14T22:42:58.923" v="44"/>
          <ac:picMkLst>
            <pc:docMk/>
            <pc:sldMk cId="722098795" sldId="297"/>
            <ac:picMk id="16" creationId="{6970B9D4-8590-A65B-2509-D002EDECB109}"/>
          </ac:picMkLst>
        </pc:picChg>
        <pc:picChg chg="add del mod ord">
          <ac:chgData name="Banks, Debynyhan" userId="S::debynyhan.banks@snhu.edu::2a8bcf48-6d02-483b-9385-698ce3a36c57" providerId="AD" clId="Web-{B93AAA87-F56F-1FA7-92D4-591CF6EA5D85}" dt="2024-12-14T22:43:42.081" v="46"/>
          <ac:picMkLst>
            <pc:docMk/>
            <pc:sldMk cId="722098795" sldId="297"/>
            <ac:picMk id="19" creationId="{2918A915-47EC-B4F4-595C-1556B3CFF2F2}"/>
          </ac:picMkLst>
        </pc:picChg>
        <pc:picChg chg="add del mod ord">
          <ac:chgData name="Banks, Debynyhan" userId="S::debynyhan.banks@snhu.edu::2a8bcf48-6d02-483b-9385-698ce3a36c57" providerId="AD" clId="Web-{B93AAA87-F56F-1FA7-92D4-591CF6EA5D85}" dt="2024-12-14T22:44:03.660" v="48"/>
          <ac:picMkLst>
            <pc:docMk/>
            <pc:sldMk cId="722098795" sldId="297"/>
            <ac:picMk id="23" creationId="{A1CF4CD2-3566-FB03-80A7-358EB1E66003}"/>
          </ac:picMkLst>
        </pc:picChg>
        <pc:picChg chg="add del mod ord">
          <ac:chgData name="Banks, Debynyhan" userId="S::debynyhan.banks@snhu.edu::2a8bcf48-6d02-483b-9385-698ce3a36c57" providerId="AD" clId="Web-{B93AAA87-F56F-1FA7-92D4-591CF6EA5D85}" dt="2024-12-14T22:44:42.083" v="50"/>
          <ac:picMkLst>
            <pc:docMk/>
            <pc:sldMk cId="722098795" sldId="297"/>
            <ac:picMk id="26" creationId="{D5002938-C8EE-C591-7E3E-3CF97A4B9C64}"/>
          </ac:picMkLst>
        </pc:picChg>
        <pc:picChg chg="add del mod ord">
          <ac:chgData name="Banks, Debynyhan" userId="S::debynyhan.banks@snhu.edu::2a8bcf48-6d02-483b-9385-698ce3a36c57" providerId="AD" clId="Web-{B93AAA87-F56F-1FA7-92D4-591CF6EA5D85}" dt="2024-12-14T22:44:57.677" v="52"/>
          <ac:picMkLst>
            <pc:docMk/>
            <pc:sldMk cId="722098795" sldId="297"/>
            <ac:picMk id="29" creationId="{A8F48C3F-CD74-CBDC-9F3D-30AF16AA3177}"/>
          </ac:picMkLst>
        </pc:picChg>
        <pc:picChg chg="add del mod ord">
          <ac:chgData name="Banks, Debynyhan" userId="S::debynyhan.banks@snhu.edu::2a8bcf48-6d02-483b-9385-698ce3a36c57" providerId="AD" clId="Web-{B93AAA87-F56F-1FA7-92D4-591CF6EA5D85}" dt="2024-12-14T22:45:39.620" v="54"/>
          <ac:picMkLst>
            <pc:docMk/>
            <pc:sldMk cId="722098795" sldId="297"/>
            <ac:picMk id="32" creationId="{AD78F38E-88A0-C0ED-A675-4BC24AA59A3B}"/>
          </ac:picMkLst>
        </pc:picChg>
        <pc:picChg chg="add mod ord">
          <ac:chgData name="Banks, Debynyhan" userId="S::debynyhan.banks@snhu.edu::2a8bcf48-6d02-483b-9385-698ce3a36c57" providerId="AD" clId="Web-{B93AAA87-F56F-1FA7-92D4-591CF6EA5D85}" dt="2024-12-14T22:46:37.716" v="56"/>
          <ac:picMkLst>
            <pc:docMk/>
            <pc:sldMk cId="722098795" sldId="297"/>
            <ac:picMk id="35" creationId="{A626BE58-90DC-FB05-0BDC-51443BC209AF}"/>
          </ac:picMkLst>
        </pc:picChg>
      </pc:sldChg>
    </pc:docChg>
  </pc:docChgLst>
  <pc:docChgLst>
    <pc:chgData name="Banks, Debynyhan" userId="S::debynyhan.banks@snhu.edu::2a8bcf48-6d02-483b-9385-698ce3a36c57" providerId="AD" clId="Web-{A7A7C0D7-600D-0BA7-E43D-77040D76A55E}"/>
    <pc:docChg chg="modSld">
      <pc:chgData name="Banks, Debynyhan" userId="S::debynyhan.banks@snhu.edu::2a8bcf48-6d02-483b-9385-698ce3a36c57" providerId="AD" clId="Web-{A7A7C0D7-600D-0BA7-E43D-77040D76A55E}" dt="2024-12-14T22:11:19.778" v="16"/>
      <pc:docMkLst>
        <pc:docMk/>
      </pc:docMkLst>
      <pc:sldChg chg="addSp delSp modSp">
        <pc:chgData name="Banks, Debynyhan" userId="S::debynyhan.banks@snhu.edu::2a8bcf48-6d02-483b-9385-698ce3a36c57" providerId="AD" clId="Web-{A7A7C0D7-600D-0BA7-E43D-77040D76A55E}" dt="2024-12-14T22:11:19.778" v="16"/>
        <pc:sldMkLst>
          <pc:docMk/>
          <pc:sldMk cId="1329746698" sldId="283"/>
        </pc:sldMkLst>
        <pc:spChg chg="add del mod">
          <ac:chgData name="Banks, Debynyhan" userId="S::debynyhan.banks@snhu.edu::2a8bcf48-6d02-483b-9385-698ce3a36c57" providerId="AD" clId="Web-{A7A7C0D7-600D-0BA7-E43D-77040D76A55E}" dt="2024-12-14T22:07:57.458" v="1"/>
          <ac:spMkLst>
            <pc:docMk/>
            <pc:sldMk cId="1329746698" sldId="283"/>
            <ac:spMk id="7" creationId="{AB4A34B0-A0FB-A98B-3DB2-BADC9269CC23}"/>
          </ac:spMkLst>
        </pc:spChg>
        <pc:spChg chg="add del mod">
          <ac:chgData name="Banks, Debynyhan" userId="S::debynyhan.banks@snhu.edu::2a8bcf48-6d02-483b-9385-698ce3a36c57" providerId="AD" clId="Web-{A7A7C0D7-600D-0BA7-E43D-77040D76A55E}" dt="2024-12-14T22:08:38.647" v="5"/>
          <ac:spMkLst>
            <pc:docMk/>
            <pc:sldMk cId="1329746698" sldId="283"/>
            <ac:spMk id="12" creationId="{4DA7F04B-BB8E-4DB0-8FF7-3D2FDC49EBBF}"/>
          </ac:spMkLst>
        </pc:spChg>
        <pc:spChg chg="add del mod">
          <ac:chgData name="Banks, Debynyhan" userId="S::debynyhan.banks@snhu.edu::2a8bcf48-6d02-483b-9385-698ce3a36c57" providerId="AD" clId="Web-{A7A7C0D7-600D-0BA7-E43D-77040D76A55E}" dt="2024-12-14T22:08:56.726" v="7"/>
          <ac:spMkLst>
            <pc:docMk/>
            <pc:sldMk cId="1329746698" sldId="283"/>
            <ac:spMk id="15" creationId="{36126DAD-33CB-E307-990E-1C8D39FB6B43}"/>
          </ac:spMkLst>
        </pc:spChg>
        <pc:spChg chg="add del mod">
          <ac:chgData name="Banks, Debynyhan" userId="S::debynyhan.banks@snhu.edu::2a8bcf48-6d02-483b-9385-698ce3a36c57" providerId="AD" clId="Web-{A7A7C0D7-600D-0BA7-E43D-77040D76A55E}" dt="2024-12-14T22:09:06.445" v="9"/>
          <ac:spMkLst>
            <pc:docMk/>
            <pc:sldMk cId="1329746698" sldId="283"/>
            <ac:spMk id="18" creationId="{F1F13AB5-E9BC-BEB8-81E8-FC6A9B43B63B}"/>
          </ac:spMkLst>
        </pc:spChg>
        <pc:spChg chg="add del mod">
          <ac:chgData name="Banks, Debynyhan" userId="S::debynyhan.banks@snhu.edu::2a8bcf48-6d02-483b-9385-698ce3a36c57" providerId="AD" clId="Web-{A7A7C0D7-600D-0BA7-E43D-77040D76A55E}" dt="2024-12-14T22:10:30.464" v="11"/>
          <ac:spMkLst>
            <pc:docMk/>
            <pc:sldMk cId="1329746698" sldId="283"/>
            <ac:spMk id="22" creationId="{359E339D-21DC-8EC2-E477-E60AD5DFBBC4}"/>
          </ac:spMkLst>
        </pc:spChg>
        <pc:spChg chg="add mod">
          <ac:chgData name="Banks, Debynyhan" userId="S::debynyhan.banks@snhu.edu::2a8bcf48-6d02-483b-9385-698ce3a36c57" providerId="AD" clId="Web-{A7A7C0D7-600D-0BA7-E43D-77040D76A55E}" dt="2024-12-14T22:10:58.465" v="14"/>
          <ac:spMkLst>
            <pc:docMk/>
            <pc:sldMk cId="1329746698" sldId="283"/>
            <ac:spMk id="25" creationId="{21558D9B-D4DF-ADC2-878C-6D76BC30062C}"/>
          </ac:spMkLst>
        </pc:spChg>
        <pc:picChg chg="del">
          <ac:chgData name="Banks, Debynyhan" userId="S::debynyhan.banks@snhu.edu::2a8bcf48-6d02-483b-9385-698ce3a36c57" providerId="AD" clId="Web-{A7A7C0D7-600D-0BA7-E43D-77040D76A55E}" dt="2024-12-14T22:07:37.129" v="0"/>
          <ac:picMkLst>
            <pc:docMk/>
            <pc:sldMk cId="1329746698" sldId="283"/>
            <ac:picMk id="9" creationId="{A9A75888-22E3-1D43-9112-DA02186070B5}"/>
          </ac:picMkLst>
        </pc:picChg>
        <pc:picChg chg="add del mod ord">
          <ac:chgData name="Banks, Debynyhan" userId="S::debynyhan.banks@snhu.edu::2a8bcf48-6d02-483b-9385-698ce3a36c57" providerId="AD" clId="Web-{A7A7C0D7-600D-0BA7-E43D-77040D76A55E}" dt="2024-12-14T22:08:21.802" v="4"/>
          <ac:picMkLst>
            <pc:docMk/>
            <pc:sldMk cId="1329746698" sldId="283"/>
            <ac:picMk id="10" creationId="{D956F4D7-60E9-FAB7-B578-7105454F34DA}"/>
          </ac:picMkLst>
        </pc:picChg>
        <pc:picChg chg="add del mod ord">
          <ac:chgData name="Banks, Debynyhan" userId="S::debynyhan.banks@snhu.edu::2a8bcf48-6d02-483b-9385-698ce3a36c57" providerId="AD" clId="Web-{A7A7C0D7-600D-0BA7-E43D-77040D76A55E}" dt="2024-12-14T22:08:42.538" v="6"/>
          <ac:picMkLst>
            <pc:docMk/>
            <pc:sldMk cId="1329746698" sldId="283"/>
            <ac:picMk id="13" creationId="{DB45BADB-95EE-FDB3-E745-6D6F0C7661CC}"/>
          </ac:picMkLst>
        </pc:picChg>
        <pc:picChg chg="add del mod ord">
          <ac:chgData name="Banks, Debynyhan" userId="S::debynyhan.banks@snhu.edu::2a8bcf48-6d02-483b-9385-698ce3a36c57" providerId="AD" clId="Web-{A7A7C0D7-600D-0BA7-E43D-77040D76A55E}" dt="2024-12-14T22:09:02.241" v="8"/>
          <ac:picMkLst>
            <pc:docMk/>
            <pc:sldMk cId="1329746698" sldId="283"/>
            <ac:picMk id="16" creationId="{7AD19979-4878-AD3E-4706-2B5D426C64CE}"/>
          </ac:picMkLst>
        </pc:picChg>
        <pc:picChg chg="add del mod ord">
          <ac:chgData name="Banks, Debynyhan" userId="S::debynyhan.banks@snhu.edu::2a8bcf48-6d02-483b-9385-698ce3a36c57" providerId="AD" clId="Web-{A7A7C0D7-600D-0BA7-E43D-77040D76A55E}" dt="2024-12-14T22:09:13.992" v="10"/>
          <ac:picMkLst>
            <pc:docMk/>
            <pc:sldMk cId="1329746698" sldId="283"/>
            <ac:picMk id="19" creationId="{69A301A9-B36B-A8FC-A243-3A6CF1270F08}"/>
          </ac:picMkLst>
        </pc:picChg>
        <pc:picChg chg="add del mod ord">
          <ac:chgData name="Banks, Debynyhan" userId="S::debynyhan.banks@snhu.edu::2a8bcf48-6d02-483b-9385-698ce3a36c57" providerId="AD" clId="Web-{A7A7C0D7-600D-0BA7-E43D-77040D76A55E}" dt="2024-12-14T22:10:58.465" v="14"/>
          <ac:picMkLst>
            <pc:docMk/>
            <pc:sldMk cId="1329746698" sldId="283"/>
            <ac:picMk id="23" creationId="{14469F48-C343-4EB6-5758-2F1A9F2D0001}"/>
          </ac:picMkLst>
        </pc:picChg>
        <pc:inkChg chg="add del">
          <ac:chgData name="Banks, Debynyhan" userId="S::debynyhan.banks@snhu.edu::2a8bcf48-6d02-483b-9385-698ce3a36c57" providerId="AD" clId="Web-{A7A7C0D7-600D-0BA7-E43D-77040D76A55E}" dt="2024-12-14T22:11:19.778" v="16"/>
          <ac:inkMkLst>
            <pc:docMk/>
            <pc:sldMk cId="1329746698" sldId="283"/>
            <ac:inkMk id="26" creationId="{5482225F-ECC1-643D-82D2-AD11E49625AD}"/>
          </ac:inkMkLst>
        </pc:inkChg>
      </pc:sldChg>
    </pc:docChg>
  </pc:docChgLst>
  <pc:docChgLst>
    <pc:chgData name="Banks, Debynyhan" userId="S::debynyhan.banks@snhu.edu::2a8bcf48-6d02-483b-9385-698ce3a36c57" providerId="AD" clId="Web-{F1D05710-11F0-EC1A-E648-99F081B9B733}"/>
    <pc:docChg chg="modSld sldOrd">
      <pc:chgData name="Banks, Debynyhan" userId="S::debynyhan.banks@snhu.edu::2a8bcf48-6d02-483b-9385-698ce3a36c57" providerId="AD" clId="Web-{F1D05710-11F0-EC1A-E648-99F081B9B733}" dt="2024-12-15T00:58:28.599" v="237" actId="14100"/>
      <pc:docMkLst>
        <pc:docMk/>
      </pc:docMkLst>
      <pc:sldChg chg="addSp delSp modSp ord modNotes">
        <pc:chgData name="Banks, Debynyhan" userId="S::debynyhan.banks@snhu.edu::2a8bcf48-6d02-483b-9385-698ce3a36c57" providerId="AD" clId="Web-{F1D05710-11F0-EC1A-E648-99F081B9B733}" dt="2024-12-15T00:58:28.599" v="237" actId="14100"/>
        <pc:sldMkLst>
          <pc:docMk/>
          <pc:sldMk cId="1329746698" sldId="283"/>
        </pc:sldMkLst>
        <pc:spChg chg="add del mod">
          <ac:chgData name="Banks, Debynyhan" userId="S::debynyhan.banks@snhu.edu::2a8bcf48-6d02-483b-9385-698ce3a36c57" providerId="AD" clId="Web-{F1D05710-11F0-EC1A-E648-99F081B9B733}" dt="2024-12-15T00:58:28.599" v="237" actId="14100"/>
          <ac:spMkLst>
            <pc:docMk/>
            <pc:sldMk cId="1329746698" sldId="283"/>
            <ac:spMk id="4" creationId="{D355C61F-C8F1-4977-8E1F-F16C0D9EA88C}"/>
          </ac:spMkLst>
        </pc:spChg>
        <pc:spChg chg="add del mod">
          <ac:chgData name="Banks, Debynyhan" userId="S::debynyhan.banks@snhu.edu::2a8bcf48-6d02-483b-9385-698ce3a36c57" providerId="AD" clId="Web-{F1D05710-11F0-EC1A-E648-99F081B9B733}" dt="2024-12-15T00:51:00.046" v="63"/>
          <ac:spMkLst>
            <pc:docMk/>
            <pc:sldMk cId="1329746698" sldId="283"/>
            <ac:spMk id="6" creationId="{4725785B-CDDE-4068-0A59-B028BBA63C9A}"/>
          </ac:spMkLst>
        </pc:spChg>
        <pc:spChg chg="add mod">
          <ac:chgData name="Banks, Debynyhan" userId="S::debynyhan.banks@snhu.edu::2a8bcf48-6d02-483b-9385-698ce3a36c57" providerId="AD" clId="Web-{F1D05710-11F0-EC1A-E648-99F081B9B733}" dt="2024-12-15T00:55:57.202" v="148"/>
          <ac:spMkLst>
            <pc:docMk/>
            <pc:sldMk cId="1329746698" sldId="283"/>
            <ac:spMk id="8" creationId="{F9DAC407-8E41-421D-BD15-17EB28EAF860}"/>
          </ac:spMkLst>
        </pc:spChg>
        <pc:spChg chg="mod">
          <ac:chgData name="Banks, Debynyhan" userId="S::debynyhan.banks@snhu.edu::2a8bcf48-6d02-483b-9385-698ce3a36c57" providerId="AD" clId="Web-{F1D05710-11F0-EC1A-E648-99F081B9B733}" dt="2024-12-15T00:58:20.958" v="236" actId="1076"/>
          <ac:spMkLst>
            <pc:docMk/>
            <pc:sldMk cId="1329746698" sldId="283"/>
            <ac:spMk id="20" creationId="{EFA08948-2B6F-46B1-9D2D-8D7B2B3FBD56}"/>
          </ac:spMkLst>
        </pc:spChg>
        <pc:picChg chg="del">
          <ac:chgData name="Banks, Debynyhan" userId="S::debynyhan.banks@snhu.edu::2a8bcf48-6d02-483b-9385-698ce3a36c57" providerId="AD" clId="Web-{F1D05710-11F0-EC1A-E648-99F081B9B733}" dt="2024-12-15T00:55:57.202" v="148"/>
          <ac:picMkLst>
            <pc:docMk/>
            <pc:sldMk cId="1329746698" sldId="283"/>
            <ac:picMk id="27" creationId="{F8EE697D-4BCB-129B-E775-1BEC7509EDD8}"/>
          </ac:picMkLst>
        </pc:picChg>
      </pc:sldChg>
      <pc:sldChg chg="addSp delSp modSp">
        <pc:chgData name="Banks, Debynyhan" userId="S::debynyhan.banks@snhu.edu::2a8bcf48-6d02-483b-9385-698ce3a36c57" providerId="AD" clId="Web-{F1D05710-11F0-EC1A-E648-99F081B9B733}" dt="2024-12-15T00:46:00.501" v="37"/>
        <pc:sldMkLst>
          <pc:docMk/>
          <pc:sldMk cId="4091674644" sldId="292"/>
        </pc:sldMkLst>
        <pc:spChg chg="add del mod">
          <ac:chgData name="Banks, Debynyhan" userId="S::debynyhan.banks@snhu.edu::2a8bcf48-6d02-483b-9385-698ce3a36c57" providerId="AD" clId="Web-{F1D05710-11F0-EC1A-E648-99F081B9B733}" dt="2024-12-15T00:45:42.047" v="36"/>
          <ac:spMkLst>
            <pc:docMk/>
            <pc:sldMk cId="4091674644" sldId="292"/>
            <ac:spMk id="4" creationId="{E558E44E-93BB-734F-0E10-53727F6E3E33}"/>
          </ac:spMkLst>
        </pc:spChg>
        <pc:picChg chg="add mod ord">
          <ac:chgData name="Banks, Debynyhan" userId="S::debynyhan.banks@snhu.edu::2a8bcf48-6d02-483b-9385-698ce3a36c57" providerId="AD" clId="Web-{F1D05710-11F0-EC1A-E648-99F081B9B733}" dt="2024-12-15T00:46:00.501" v="37"/>
          <ac:picMkLst>
            <pc:docMk/>
            <pc:sldMk cId="4091674644" sldId="292"/>
            <ac:picMk id="7" creationId="{B932EE4E-0F29-F8EC-6044-B7F72200CA14}"/>
          </ac:picMkLst>
        </pc:picChg>
        <pc:picChg chg="del">
          <ac:chgData name="Banks, Debynyhan" userId="S::debynyhan.banks@snhu.edu::2a8bcf48-6d02-483b-9385-698ce3a36c57" providerId="AD" clId="Web-{F1D05710-11F0-EC1A-E648-99F081B9B733}" dt="2024-12-15T00:45:39.203" v="35"/>
          <ac:picMkLst>
            <pc:docMk/>
            <pc:sldMk cId="4091674644" sldId="292"/>
            <ac:picMk id="9" creationId="{00AD209A-3256-355E-AD1F-C1C304E92F50}"/>
          </ac:picMkLst>
        </pc:picChg>
      </pc:sldChg>
      <pc:sldChg chg="modSp modNotes">
        <pc:chgData name="Banks, Debynyhan" userId="S::debynyhan.banks@snhu.edu::2a8bcf48-6d02-483b-9385-698ce3a36c57" providerId="AD" clId="Web-{F1D05710-11F0-EC1A-E648-99F081B9B733}" dt="2024-12-15T00:26:45.992" v="32"/>
        <pc:sldMkLst>
          <pc:docMk/>
          <pc:sldMk cId="722098795" sldId="297"/>
        </pc:sldMkLst>
        <pc:spChg chg="mod">
          <ac:chgData name="Banks, Debynyhan" userId="S::debynyhan.banks@snhu.edu::2a8bcf48-6d02-483b-9385-698ce3a36c57" providerId="AD" clId="Web-{F1D05710-11F0-EC1A-E648-99F081B9B733}" dt="2024-12-15T00:24:13.485" v="1" actId="20577"/>
          <ac:spMkLst>
            <pc:docMk/>
            <pc:sldMk cId="722098795" sldId="297"/>
            <ac:spMk id="4" creationId="{D355C61F-C8F1-4977-8E1F-F16C0D9EA88C}"/>
          </ac:spMkLst>
        </pc:spChg>
      </pc:sldChg>
    </pc:docChg>
  </pc:docChgLst>
  <pc:docChgLst>
    <pc:chgData name="Banks, Debynyhan" userId="S::debynyhan.banks@snhu.edu::2a8bcf48-6d02-483b-9385-698ce3a36c57" providerId="AD" clId="Web-{858FB8AF-DCF6-4CE0-F20E-9761C8AC9F4D}"/>
    <pc:docChg chg="delSld modSld">
      <pc:chgData name="Banks, Debynyhan" userId="S::debynyhan.banks@snhu.edu::2a8bcf48-6d02-483b-9385-698ce3a36c57" providerId="AD" clId="Web-{858FB8AF-DCF6-4CE0-F20E-9761C8AC9F4D}" dt="2024-12-15T15:58:59.611" v="711" actId="20577"/>
      <pc:docMkLst>
        <pc:docMk/>
      </pc:docMkLst>
      <pc:sldChg chg="addSp delSp modSp modNotes">
        <pc:chgData name="Banks, Debynyhan" userId="S::debynyhan.banks@snhu.edu::2a8bcf48-6d02-483b-9385-698ce3a36c57" providerId="AD" clId="Web-{858FB8AF-DCF6-4CE0-F20E-9761C8AC9F4D}" dt="2024-12-15T15:46:22.643" v="676"/>
        <pc:sldMkLst>
          <pc:docMk/>
          <pc:sldMk cId="1329746698" sldId="283"/>
        </pc:sldMkLst>
        <pc:spChg chg="mod">
          <ac:chgData name="Banks, Debynyhan" userId="S::debynyhan.banks@snhu.edu::2a8bcf48-6d02-483b-9385-698ce3a36c57" providerId="AD" clId="Web-{858FB8AF-DCF6-4CE0-F20E-9761C8AC9F4D}" dt="2024-12-15T15:36:54.310" v="665" actId="14100"/>
          <ac:spMkLst>
            <pc:docMk/>
            <pc:sldMk cId="1329746698" sldId="283"/>
            <ac:spMk id="4" creationId="{D355C61F-C8F1-4977-8E1F-F16C0D9EA88C}"/>
          </ac:spMkLst>
        </pc:spChg>
        <pc:spChg chg="add del mod">
          <ac:chgData name="Banks, Debynyhan" userId="S::debynyhan.banks@snhu.edu::2a8bcf48-6d02-483b-9385-698ce3a36c57" providerId="AD" clId="Web-{858FB8AF-DCF6-4CE0-F20E-9761C8AC9F4D}" dt="2024-12-15T15:43:14.074" v="668"/>
          <ac:spMkLst>
            <pc:docMk/>
            <pc:sldMk cId="1329746698" sldId="283"/>
            <ac:spMk id="7" creationId="{9739418C-9955-5DD7-D39E-FB9470C6B20C}"/>
          </ac:spMkLst>
        </pc:spChg>
        <pc:spChg chg="del">
          <ac:chgData name="Banks, Debynyhan" userId="S::debynyhan.banks@snhu.edu::2a8bcf48-6d02-483b-9385-698ce3a36c57" providerId="AD" clId="Web-{858FB8AF-DCF6-4CE0-F20E-9761C8AC9F4D}" dt="2024-12-15T15:42:37.104" v="666"/>
          <ac:spMkLst>
            <pc:docMk/>
            <pc:sldMk cId="1329746698" sldId="283"/>
            <ac:spMk id="8" creationId="{F9DAC407-8E41-421D-BD15-17EB28EAF860}"/>
          </ac:spMkLst>
        </pc:spChg>
        <pc:spChg chg="mod">
          <ac:chgData name="Banks, Debynyhan" userId="S::debynyhan.banks@snhu.edu::2a8bcf48-6d02-483b-9385-698ce3a36c57" providerId="AD" clId="Web-{858FB8AF-DCF6-4CE0-F20E-9761C8AC9F4D}" dt="2024-12-15T14:59:32.418" v="407" actId="1076"/>
          <ac:spMkLst>
            <pc:docMk/>
            <pc:sldMk cId="1329746698" sldId="283"/>
            <ac:spMk id="20" creationId="{EFA08948-2B6F-46B1-9D2D-8D7B2B3FBD56}"/>
          </ac:spMkLst>
        </pc:spChg>
        <pc:picChg chg="add del mod ord">
          <ac:chgData name="Banks, Debynyhan" userId="S::debynyhan.banks@snhu.edu::2a8bcf48-6d02-483b-9385-698ce3a36c57" providerId="AD" clId="Web-{858FB8AF-DCF6-4CE0-F20E-9761C8AC9F4D}" dt="2024-12-15T15:43:10.136" v="667"/>
          <ac:picMkLst>
            <pc:docMk/>
            <pc:sldMk cId="1329746698" sldId="283"/>
            <ac:picMk id="5" creationId="{688A1A71-4B01-BFB2-22D3-BF02232EA5D5}"/>
          </ac:picMkLst>
        </pc:picChg>
        <pc:picChg chg="add mod ord">
          <ac:chgData name="Banks, Debynyhan" userId="S::debynyhan.banks@snhu.edu::2a8bcf48-6d02-483b-9385-698ce3a36c57" providerId="AD" clId="Web-{858FB8AF-DCF6-4CE0-F20E-9761C8AC9F4D}" dt="2024-12-15T15:43:14.074" v="668"/>
          <ac:picMkLst>
            <pc:docMk/>
            <pc:sldMk cId="1329746698" sldId="283"/>
            <ac:picMk id="9" creationId="{F03DD9B0-5745-D508-DEF6-68F8E4C82E75}"/>
          </ac:picMkLst>
        </pc:picChg>
      </pc:sldChg>
      <pc:sldChg chg="modSp">
        <pc:chgData name="Banks, Debynyhan" userId="S::debynyhan.banks@snhu.edu::2a8bcf48-6d02-483b-9385-698ce3a36c57" providerId="AD" clId="Web-{858FB8AF-DCF6-4CE0-F20E-9761C8AC9F4D}" dt="2024-12-15T14:53:49.154" v="379" actId="20577"/>
        <pc:sldMkLst>
          <pc:docMk/>
          <pc:sldMk cId="3188837873" sldId="284"/>
        </pc:sldMkLst>
        <pc:spChg chg="mod">
          <ac:chgData name="Banks, Debynyhan" userId="S::debynyhan.banks@snhu.edu::2a8bcf48-6d02-483b-9385-698ce3a36c57" providerId="AD" clId="Web-{858FB8AF-DCF6-4CE0-F20E-9761C8AC9F4D}" dt="2024-12-15T14:53:25.762" v="373" actId="20577"/>
          <ac:spMkLst>
            <pc:docMk/>
            <pc:sldMk cId="3188837873" sldId="284"/>
            <ac:spMk id="2" creationId="{19304E83-A4F0-49C5-BB01-F5773509A2B3}"/>
          </ac:spMkLst>
        </pc:spChg>
        <pc:spChg chg="mod">
          <ac:chgData name="Banks, Debynyhan" userId="S::debynyhan.banks@snhu.edu::2a8bcf48-6d02-483b-9385-698ce3a36c57" providerId="AD" clId="Web-{858FB8AF-DCF6-4CE0-F20E-9761C8AC9F4D}" dt="2024-12-15T14:53:49.154" v="379" actId="20577"/>
          <ac:spMkLst>
            <pc:docMk/>
            <pc:sldMk cId="3188837873" sldId="284"/>
            <ac:spMk id="3" creationId="{7CA42D59-EAD6-4F95-84F1-32A30F057856}"/>
          </ac:spMkLst>
        </pc:spChg>
        <pc:spChg chg="mod">
          <ac:chgData name="Banks, Debynyhan" userId="S::debynyhan.banks@snhu.edu::2a8bcf48-6d02-483b-9385-698ce3a36c57" providerId="AD" clId="Web-{858FB8AF-DCF6-4CE0-F20E-9761C8AC9F4D}" dt="2024-12-15T14:52:46.308" v="366" actId="20577"/>
          <ac:spMkLst>
            <pc:docMk/>
            <pc:sldMk cId="3188837873" sldId="284"/>
            <ac:spMk id="5" creationId="{CEEB3BAE-C0B2-447C-B8BE-96C6BD84D658}"/>
          </ac:spMkLst>
        </pc:spChg>
        <pc:spChg chg="mod">
          <ac:chgData name="Banks, Debynyhan" userId="S::debynyhan.banks@snhu.edu::2a8bcf48-6d02-483b-9385-698ce3a36c57" providerId="AD" clId="Web-{858FB8AF-DCF6-4CE0-F20E-9761C8AC9F4D}" dt="2024-12-15T14:51:59.729" v="348" actId="20577"/>
          <ac:spMkLst>
            <pc:docMk/>
            <pc:sldMk cId="3188837873" sldId="284"/>
            <ac:spMk id="7" creationId="{26A87885-D672-4CF9-A78D-CFE98385B03A}"/>
          </ac:spMkLst>
        </pc:spChg>
      </pc:sldChg>
      <pc:sldChg chg="del">
        <pc:chgData name="Banks, Debynyhan" userId="S::debynyhan.banks@snhu.edu::2a8bcf48-6d02-483b-9385-698ce3a36c57" providerId="AD" clId="Web-{858FB8AF-DCF6-4CE0-F20E-9761C8AC9F4D}" dt="2024-12-15T15:55:56.788" v="678"/>
        <pc:sldMkLst>
          <pc:docMk/>
          <pc:sldMk cId="665219316" sldId="285"/>
        </pc:sldMkLst>
      </pc:sldChg>
      <pc:sldChg chg="modSp">
        <pc:chgData name="Banks, Debynyhan" userId="S::debynyhan.banks@snhu.edu::2a8bcf48-6d02-483b-9385-698ce3a36c57" providerId="AD" clId="Web-{858FB8AF-DCF6-4CE0-F20E-9761C8AC9F4D}" dt="2024-12-15T14:40:11.160" v="5" actId="1076"/>
        <pc:sldMkLst>
          <pc:docMk/>
          <pc:sldMk cId="4091674644" sldId="292"/>
        </pc:sldMkLst>
        <pc:picChg chg="mod">
          <ac:chgData name="Banks, Debynyhan" userId="S::debynyhan.banks@snhu.edu::2a8bcf48-6d02-483b-9385-698ce3a36c57" providerId="AD" clId="Web-{858FB8AF-DCF6-4CE0-F20E-9761C8AC9F4D}" dt="2024-12-15T14:40:11.160" v="5" actId="1076"/>
          <ac:picMkLst>
            <pc:docMk/>
            <pc:sldMk cId="4091674644" sldId="292"/>
            <ac:picMk id="7" creationId="{B932EE4E-0F29-F8EC-6044-B7F72200CA14}"/>
          </ac:picMkLst>
        </pc:picChg>
      </pc:sldChg>
      <pc:sldChg chg="delSp modSp">
        <pc:chgData name="Banks, Debynyhan" userId="S::debynyhan.banks@snhu.edu::2a8bcf48-6d02-483b-9385-698ce3a36c57" providerId="AD" clId="Web-{858FB8AF-DCF6-4CE0-F20E-9761C8AC9F4D}" dt="2024-12-15T15:58:59.611" v="711" actId="20577"/>
        <pc:sldMkLst>
          <pc:docMk/>
          <pc:sldMk cId="2117695413" sldId="293"/>
        </pc:sldMkLst>
        <pc:spChg chg="mod">
          <ac:chgData name="Banks, Debynyhan" userId="S::debynyhan.banks@snhu.edu::2a8bcf48-6d02-483b-9385-698ce3a36c57" providerId="AD" clId="Web-{858FB8AF-DCF6-4CE0-F20E-9761C8AC9F4D}" dt="2024-12-15T15:57:24.967" v="687" actId="1076"/>
          <ac:spMkLst>
            <pc:docMk/>
            <pc:sldMk cId="2117695413" sldId="293"/>
            <ac:spMk id="42" creationId="{3517491D-0965-E3A6-AF74-4D1732A0C475}"/>
          </ac:spMkLst>
        </pc:spChg>
        <pc:spChg chg="del mod">
          <ac:chgData name="Banks, Debynyhan" userId="S::debynyhan.banks@snhu.edu::2a8bcf48-6d02-483b-9385-698ce3a36c57" providerId="AD" clId="Web-{858FB8AF-DCF6-4CE0-F20E-9761C8AC9F4D}" dt="2024-12-15T15:56:56.134" v="683"/>
          <ac:spMkLst>
            <pc:docMk/>
            <pc:sldMk cId="2117695413" sldId="293"/>
            <ac:spMk id="44" creationId="{24ADCD70-0153-A548-F1F8-41073F0A5D07}"/>
          </ac:spMkLst>
        </pc:spChg>
        <pc:spChg chg="mod">
          <ac:chgData name="Banks, Debynyhan" userId="S::debynyhan.banks@snhu.edu::2a8bcf48-6d02-483b-9385-698ce3a36c57" providerId="AD" clId="Web-{858FB8AF-DCF6-4CE0-F20E-9761C8AC9F4D}" dt="2024-12-15T15:58:59.611" v="711" actId="20577"/>
          <ac:spMkLst>
            <pc:docMk/>
            <pc:sldMk cId="2117695413" sldId="293"/>
            <ac:spMk id="46" creationId="{867883D1-8991-B20F-95A9-EC2DCCBC5E3B}"/>
          </ac:spMkLst>
        </pc:spChg>
      </pc:sldChg>
      <pc:sldChg chg="del">
        <pc:chgData name="Banks, Debynyhan" userId="S::debynyhan.banks@snhu.edu::2a8bcf48-6d02-483b-9385-698ce3a36c57" providerId="AD" clId="Web-{858FB8AF-DCF6-4CE0-F20E-9761C8AC9F4D}" dt="2024-12-15T15:55:58.991" v="679"/>
        <pc:sldMkLst>
          <pc:docMk/>
          <pc:sldMk cId="2575421478" sldId="295"/>
        </pc:sldMkLst>
      </pc:sldChg>
      <pc:sldChg chg="del">
        <pc:chgData name="Banks, Debynyhan" userId="S::debynyhan.banks@snhu.edu::2a8bcf48-6d02-483b-9385-698ce3a36c57" providerId="AD" clId="Web-{858FB8AF-DCF6-4CE0-F20E-9761C8AC9F4D}" dt="2024-12-15T15:55:54.803" v="677"/>
        <pc:sldMkLst>
          <pc:docMk/>
          <pc:sldMk cId="4153678306" sldId="296"/>
        </pc:sldMkLst>
      </pc:sldChg>
      <pc:sldChg chg="modSp">
        <pc:chgData name="Banks, Debynyhan" userId="S::debynyhan.banks@snhu.edu::2a8bcf48-6d02-483b-9385-698ce3a36c57" providerId="AD" clId="Web-{858FB8AF-DCF6-4CE0-F20E-9761C8AC9F4D}" dt="2024-12-15T14:39:24.752" v="0" actId="20577"/>
        <pc:sldMkLst>
          <pc:docMk/>
          <pc:sldMk cId="722098795" sldId="297"/>
        </pc:sldMkLst>
        <pc:spChg chg="mod">
          <ac:chgData name="Banks, Debynyhan" userId="S::debynyhan.banks@snhu.edu::2a8bcf48-6d02-483b-9385-698ce3a36c57" providerId="AD" clId="Web-{858FB8AF-DCF6-4CE0-F20E-9761C8AC9F4D}" dt="2024-12-15T14:39:24.752" v="0" actId="20577"/>
          <ac:spMkLst>
            <pc:docMk/>
            <pc:sldMk cId="722098795" sldId="297"/>
            <ac:spMk id="4" creationId="{D355C61F-C8F1-4977-8E1F-F16C0D9EA88C}"/>
          </ac:spMkLst>
        </pc:spChg>
      </pc:sldChg>
    </pc:docChg>
  </pc:docChgLst>
  <pc:docChgLst>
    <pc:chgData name="Banks, Debynyhan" userId="S::debynyhan.banks@snhu.edu::2a8bcf48-6d02-483b-9385-698ce3a36c57" providerId="AD" clId="Web-{8EAF0B06-31C1-73F0-3448-6CC4FEABF0FB}"/>
    <pc:docChg chg="modSld">
      <pc:chgData name="Banks, Debynyhan" userId="S::debynyhan.banks@snhu.edu::2a8bcf48-6d02-483b-9385-698ce3a36c57" providerId="AD" clId="Web-{8EAF0B06-31C1-73F0-3448-6CC4FEABF0FB}" dt="2024-12-14T17:27:38.826" v="209" actId="20577"/>
      <pc:docMkLst>
        <pc:docMk/>
      </pc:docMkLst>
      <pc:sldChg chg="modSp modNotes">
        <pc:chgData name="Banks, Debynyhan" userId="S::debynyhan.banks@snhu.edu::2a8bcf48-6d02-483b-9385-698ce3a36c57" providerId="AD" clId="Web-{8EAF0B06-31C1-73F0-3448-6CC4FEABF0FB}" dt="2024-12-14T17:27:38.826" v="209" actId="20577"/>
        <pc:sldMkLst>
          <pc:docMk/>
          <pc:sldMk cId="1329746698" sldId="283"/>
        </pc:sldMkLst>
        <pc:spChg chg="mod">
          <ac:chgData name="Banks, Debynyhan" userId="S::debynyhan.banks@snhu.edu::2a8bcf48-6d02-483b-9385-698ce3a36c57" providerId="AD" clId="Web-{8EAF0B06-31C1-73F0-3448-6CC4FEABF0FB}" dt="2024-12-14T17:27:38.826" v="209" actId="20577"/>
          <ac:spMkLst>
            <pc:docMk/>
            <pc:sldMk cId="1329746698" sldId="283"/>
            <ac:spMk id="4" creationId="{D355C61F-C8F1-4977-8E1F-F16C0D9EA88C}"/>
          </ac:spMkLst>
        </pc:spChg>
        <pc:picChg chg="mod">
          <ac:chgData name="Banks, Debynyhan" userId="S::debynyhan.banks@snhu.edu::2a8bcf48-6d02-483b-9385-698ce3a36c57" providerId="AD" clId="Web-{8EAF0B06-31C1-73F0-3448-6CC4FEABF0FB}" dt="2024-12-14T17:20:50.231" v="83" actId="14100"/>
          <ac:picMkLst>
            <pc:docMk/>
            <pc:sldMk cId="1329746698" sldId="283"/>
            <ac:picMk id="9" creationId="{A9A75888-22E3-1D43-9112-DA02186070B5}"/>
          </ac:picMkLst>
        </pc:picChg>
      </pc:sldChg>
      <pc:sldChg chg="modSp mod setBg modNotes">
        <pc:chgData name="Banks, Debynyhan" userId="S::debynyhan.banks@snhu.edu::2a8bcf48-6d02-483b-9385-698ce3a36c57" providerId="AD" clId="Web-{8EAF0B06-31C1-73F0-3448-6CC4FEABF0FB}" dt="2024-12-14T17:20:02.510" v="79" actId="20577"/>
        <pc:sldMkLst>
          <pc:docMk/>
          <pc:sldMk cId="3989923275" sldId="298"/>
        </pc:sldMkLst>
        <pc:spChg chg="mod">
          <ac:chgData name="Banks, Debynyhan" userId="S::debynyhan.banks@snhu.edu::2a8bcf48-6d02-483b-9385-698ce3a36c57" providerId="AD" clId="Web-{8EAF0B06-31C1-73F0-3448-6CC4FEABF0FB}" dt="2024-12-14T17:02:40.519" v="57" actId="20577"/>
          <ac:spMkLst>
            <pc:docMk/>
            <pc:sldMk cId="3989923275" sldId="298"/>
            <ac:spMk id="3" creationId="{200B3D2B-613A-41BE-987D-E6A1324B456D}"/>
          </ac:spMkLst>
        </pc:spChg>
        <pc:spChg chg="mod">
          <ac:chgData name="Banks, Debynyhan" userId="S::debynyhan.banks@snhu.edu::2a8bcf48-6d02-483b-9385-698ce3a36c57" providerId="AD" clId="Web-{8EAF0B06-31C1-73F0-3448-6CC4FEABF0FB}" dt="2024-12-14T17:02:23.674" v="56" actId="20577"/>
          <ac:spMkLst>
            <pc:docMk/>
            <pc:sldMk cId="3989923275" sldId="298"/>
            <ac:spMk id="4" creationId="{4772945D-CA91-4CFE-8EB7-941C7618C994}"/>
          </ac:spMkLst>
        </pc:spChg>
        <pc:spChg chg="mod">
          <ac:chgData name="Banks, Debynyhan" userId="S::debynyhan.banks@snhu.edu::2a8bcf48-6d02-483b-9385-698ce3a36c57" providerId="AD" clId="Web-{8EAF0B06-31C1-73F0-3448-6CC4FEABF0FB}" dt="2024-12-14T17:20:02.510" v="79" actId="20577"/>
          <ac:spMkLst>
            <pc:docMk/>
            <pc:sldMk cId="3989923275" sldId="298"/>
            <ac:spMk id="51" creationId="{66C1DE0A-7865-466B-B5D7-781C92357026}"/>
          </ac:spMkLst>
        </pc:spChg>
        <pc:picChg chg="mod">
          <ac:chgData name="Banks, Debynyhan" userId="S::debynyhan.banks@snhu.edu::2a8bcf48-6d02-483b-9385-698ce3a36c57" providerId="AD" clId="Web-{8EAF0B06-31C1-73F0-3448-6CC4FEABF0FB}" dt="2024-12-14T17:19:33.368" v="77"/>
          <ac:picMkLst>
            <pc:docMk/>
            <pc:sldMk cId="3989923275" sldId="298"/>
            <ac:picMk id="12" creationId="{AA8A1CBA-9BB5-2246-9F4B-98EAD7C9015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8000001C_EBEE5557.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8000001C_EBEE5557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8000001C_EBEE5557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Revenue</a:t>
            </a:r>
            <a:r>
              <a:rPr lang="en-US" baseline="0">
                <a:solidFill>
                  <a:schemeClr val="tx1">
                    <a:lumMod val="75000"/>
                    <a:lumOff val="25000"/>
                  </a:schemeClr>
                </a:solidFill>
              </a:rPr>
              <a:t> Over Time</a:t>
            </a:r>
            <a:endParaRPr lang="en-US">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12/15/2024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12/15/2024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everyone, my name is </a:t>
            </a:r>
            <a:r>
              <a:rPr lang="en-US" err="1"/>
              <a:t>Debynyhan</a:t>
            </a:r>
            <a:r>
              <a:rPr lang="en-US"/>
              <a:t> Banks. </a:t>
            </a:r>
          </a:p>
          <a:p>
            <a:r>
              <a:rPr lang="en-US"/>
              <a:t>Today, I’ll provide an overview of the Scrum-Agile methodology, explain its roles and phases, compare Agile with the traditional Waterfall model, and discuss important factors for leadership to consider when deciding on a development approach</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260243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Scrum-Agile framework, three primary roles collaborate to ensure effective product development: the Product Owner, the Scrum Master, and the Development Team.</a:t>
            </a:r>
            <a:endParaRPr lang="en-US" dirty="0">
              <a:ea typeface="Calibri"/>
              <a:cs typeface="Calibri"/>
            </a:endParaRPr>
          </a:p>
          <a:p>
            <a:r>
              <a:rPr lang="en-US" dirty="0"/>
              <a:t>   </a:t>
            </a:r>
          </a:p>
          <a:p>
            <a:r>
              <a:rPr lang="en-US" dirty="0"/>
              <a:t>Product Owner</a:t>
            </a:r>
            <a:endParaRPr lang="en-US" dirty="0">
              <a:ea typeface="Calibri"/>
              <a:cs typeface="Calibri"/>
            </a:endParaRPr>
          </a:p>
          <a:p>
            <a:r>
              <a:rPr lang="en-US" dirty="0"/>
              <a:t>The Product Owner represents the business sponsor, is a decision maker for the project, provides direction to the team on what will be built, and prioritizes the work to be done. This role is crucial for maximizing the value of the product and ensuring that the team delivers outcomes aligned with stakeholder expectations.</a:t>
            </a:r>
            <a:endParaRPr lang="en-US" dirty="0">
              <a:ea typeface="Calibri"/>
              <a:cs typeface="Calibri"/>
            </a:endParaRPr>
          </a:p>
          <a:p>
            <a:endParaRPr lang="en-US" dirty="0"/>
          </a:p>
          <a:p>
            <a:r>
              <a:rPr lang="en-US" dirty="0"/>
              <a:t>Scrum Master</a:t>
            </a:r>
            <a:endParaRPr lang="en-US" dirty="0">
              <a:ea typeface="Calibri"/>
              <a:cs typeface="Calibri"/>
            </a:endParaRPr>
          </a:p>
          <a:p>
            <a:r>
              <a:rPr lang="en-US" dirty="0"/>
              <a:t>The Scrum Master is responsible for ensuring Scrum is understood and enacted. They serve as a servant-leader for the Scrum Team, facilitating Scrum events, coaching team members in self-organization, and removing impediments to progress. This role is vital for maintaining the integrity of the Scrum process and fostering an environment conducive to high performance.</a:t>
            </a:r>
            <a:endParaRPr lang="en-US" dirty="0">
              <a:ea typeface="Calibri"/>
              <a:cs typeface="Calibri"/>
            </a:endParaRPr>
          </a:p>
          <a:p>
            <a:endParaRPr lang="en-US" dirty="0"/>
          </a:p>
          <a:p>
            <a:r>
              <a:rPr lang="en-US" dirty="0"/>
              <a:t>Development Team</a:t>
            </a:r>
            <a:endParaRPr lang="en-US" dirty="0">
              <a:ea typeface="Calibri"/>
              <a:cs typeface="Calibri"/>
            </a:endParaRPr>
          </a:p>
          <a:p>
            <a:r>
              <a:rPr lang="en-US" dirty="0"/>
              <a:t>The Development Team consists of professionals who do the work of delivering a potentially releasable increment of “Done” product at the end of each Sprint. They are self-organizing and cross-functional, possessing all the skills necessary to create a product increment. This structure promotes flexibility, creativity, and productivity, as the team collaboratively manages its work to achieve sprint goals.</a:t>
            </a:r>
            <a:endParaRPr lang="en-US" dirty="0">
              <a:ea typeface="Calibri"/>
              <a:cs typeface="Calibri"/>
            </a:endParaRPr>
          </a:p>
          <a:p>
            <a:endParaRPr lang="en-US" dirty="0"/>
          </a:p>
          <a:p>
            <a:r>
              <a:rPr lang="en-US" dirty="0"/>
              <a:t>Understanding these roles and their interrelations is essential for the successful implementation of Scrum, as each contributes uniquely to the team's ability to deliver value in an Agile environment.</a:t>
            </a:r>
            <a:endParaRPr lang="en-US" dirty="0">
              <a:ea typeface="Calibri"/>
              <a:cs typeface="Calibri"/>
            </a:endParaRPr>
          </a:p>
          <a:p>
            <a:pPr marL="285750" indent="-285750">
              <a:buFont typeface="Arial"/>
              <a:buChar char="•"/>
            </a:pPr>
            <a:endParaRPr lang="en-US" dirty="0">
              <a:ea typeface="Calibri"/>
              <a:cs typeface="Calibri"/>
            </a:endParaRPr>
          </a:p>
          <a:p>
            <a:r>
              <a:rPr lang="en-US">
                <a:ea typeface="Calibri"/>
                <a:cs typeface="Calibri"/>
              </a:rPr>
              <a:t>Reference</a:t>
            </a:r>
            <a:br>
              <a:rPr lang="en-US" dirty="0">
                <a:ea typeface="Calibri"/>
                <a:cs typeface="Calibri"/>
              </a:rPr>
            </a:br>
            <a:r>
              <a:rPr lang="en-US"/>
              <a:t>Charles G. Cobb. (2015). </a:t>
            </a:r>
            <a:r>
              <a:rPr lang="en-US" i="1"/>
              <a:t>The Project Manager’s Guide to Mastering Agile : Principles and Practices for an Adaptive Approach</a:t>
            </a:r>
            <a:r>
              <a:rPr lang="en-US"/>
              <a:t>. Wiley.</a:t>
            </a:r>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345521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In Agile, the software development life cycle is not a strict linear sequence but a series of iterative cycles called sprints. </a:t>
            </a:r>
          </a:p>
          <a:p>
            <a:pPr marL="171450" indent="-171450">
              <a:buFont typeface="Arial"/>
              <a:buChar char="•"/>
            </a:pPr>
            <a:r>
              <a:rPr lang="en-US" dirty="0"/>
              <a:t>Requirements are not fully defined upfront. Instead, they evolve as the team learns more about the project and incorporates stakeholder feedback.</a:t>
            </a:r>
            <a:endParaRPr lang="en-US" dirty="0">
              <a:ea typeface="Calibri"/>
              <a:cs typeface="Calibri"/>
            </a:endParaRPr>
          </a:p>
          <a:p>
            <a:pPr marL="171450" indent="-171450">
              <a:buFont typeface="Arial"/>
              <a:buChar char="•"/>
            </a:pPr>
            <a:r>
              <a:rPr lang="en-US" dirty="0"/>
              <a:t>Design and architecture emerge over time, adapting to changing requirements rather than being fixed at the start.</a:t>
            </a:r>
            <a:endParaRPr lang="en-US" dirty="0">
              <a:ea typeface="Calibri"/>
              <a:cs typeface="Calibri"/>
            </a:endParaRPr>
          </a:p>
          <a:p>
            <a:pPr>
              <a:buFont typeface="Arial"/>
              <a:buChar char="•"/>
            </a:pPr>
            <a:r>
              <a:rPr lang="en-US" dirty="0"/>
              <a:t> Unlike traditional models where development and testing are separate phases, Agile integrates coding, testing, and integration into each iteration. This ensures defects are identified and fixed early.</a:t>
            </a:r>
            <a:endParaRPr lang="en-US" dirty="0">
              <a:ea typeface="Calibri"/>
              <a:cs typeface="Calibri"/>
            </a:endParaRPr>
          </a:p>
          <a:p>
            <a:pPr>
              <a:buFont typeface="Arial"/>
              <a:buChar char="•"/>
            </a:pPr>
            <a:r>
              <a:rPr lang="en-US" dirty="0"/>
              <a:t> At the end of each Sprint, a Review meeting gathers stakeholder feedback on the working product increment, guiding the next cycle of development.</a:t>
            </a:r>
            <a:endParaRPr lang="en-US" dirty="0">
              <a:ea typeface="Calibri" panose="020F0502020204030204"/>
              <a:cs typeface="Calibri" panose="020F0502020204030204"/>
            </a:endParaRPr>
          </a:p>
          <a:p>
            <a:pPr>
              <a:buFont typeface="Arial"/>
              <a:buChar char="•"/>
            </a:pPr>
            <a:r>
              <a:rPr lang="en-US" dirty="0"/>
              <a:t> The Retrospective allows the team to reflect on what went well and what could be improved, fostering continuous improvement in both the product and the process.</a:t>
            </a:r>
            <a:endParaRPr lang="en-US" dirty="0">
              <a:ea typeface="Calibri" panose="020F0502020204030204"/>
              <a:cs typeface="Calibri" panose="020F0502020204030204"/>
            </a:endParaRPr>
          </a:p>
          <a:p>
            <a:pPr>
              <a:buFont typeface="Arial"/>
              <a:buChar char="•"/>
            </a:pPr>
            <a:endParaRPr lang="en-US"/>
          </a:p>
          <a:p>
            <a:pPr>
              <a:buFont typeface="Arial"/>
              <a:buChar char="•"/>
            </a:pPr>
            <a:endParaRPr lang="en-US" dirty="0">
              <a:ea typeface="Calibri"/>
              <a:cs typeface="Calibri"/>
            </a:endParaRPr>
          </a:p>
          <a:p>
            <a:pPr>
              <a:buFont typeface="Arial"/>
              <a:buChar char="•"/>
            </a:pPr>
            <a:endParaRPr lang="en-US"/>
          </a:p>
          <a:p>
            <a:pPr marL="171450" indent="-171450">
              <a:buFont typeface="Arial"/>
              <a:buChar char="•"/>
            </a:pP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162749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Waterfall model, the software development process is structured into distinct, sequential phases: requirements analysis, system design, implementation, testing, deployment, and maintenance. Each phase must be completed before the next begins, and there is minimal overlap between phases. This linear approach emphasizes thorough planning and documentation at each stage. In our course project, requirements evolved as we gained insights.  An Agile approach allowed us to adapt to these changes seamlessly. When new information emerged, </a:t>
            </a:r>
            <a:r>
              <a:rPr lang="en-US" dirty="0" err="1"/>
              <a:t>Agile's</a:t>
            </a:r>
            <a:r>
              <a:rPr lang="en-US" dirty="0"/>
              <a:t> flexibility enabled prompt adjustments. This adaptability ensured the project remained aligned with objectives. This led to solutions and efficient problem-solving. By evaluating these factors, we determined that an Agile approach was more suitable for our course project, enabling us to deliver a product that met evolving requirements.</a:t>
            </a:r>
            <a:endParaRPr lang="en-US" b="1" dirty="0">
              <a:ea typeface="Calibri"/>
              <a:cs typeface="Calibri"/>
            </a:endParaRPr>
          </a:p>
          <a:p>
            <a:pPr marL="285750" indent="-285750">
              <a:buFont typeface="Arial"/>
              <a:buChar char="•"/>
            </a:pPr>
            <a:endParaRPr lang="en-US"/>
          </a:p>
          <a:p>
            <a:pPr marL="285750" indent="-285750">
              <a:buFont typeface="Arial"/>
              <a:buChar char="•"/>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280321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In the Waterfall model, each SDLC phase (Requirements, Design, Development, Testing, Maintenance) is completed in sequence. Significant changes late in the process are costly and disruptive.</a:t>
            </a:r>
          </a:p>
          <a:p>
            <a:pPr marL="285750" indent="-285750">
              <a:buFont typeface="Arial"/>
              <a:buChar char="•"/>
            </a:pPr>
            <a:r>
              <a:rPr lang="en-US" dirty="0"/>
              <a:t>Requirements are typically locked in after the initial phase. If a stakeholder requests a new feature mid-development, accommodating it can cause major delays and rework.</a:t>
            </a:r>
            <a:endParaRPr lang="en-US" dirty="0">
              <a:ea typeface="Calibri"/>
              <a:cs typeface="Calibri"/>
            </a:endParaRPr>
          </a:p>
          <a:p>
            <a:pPr marL="285750" indent="-285750">
              <a:buFont typeface="Arial"/>
              <a:buChar char="•"/>
            </a:pPr>
            <a:r>
              <a:rPr lang="en-US" dirty="0"/>
              <a:t>Testing and user feedback often occur late, increasing the risk of discovering fundamental issues only after substantial time and effort have been invested.</a:t>
            </a:r>
            <a:endParaRPr lang="en-US" dirty="0">
              <a:ea typeface="Calibri"/>
              <a:cs typeface="Calibri"/>
            </a:endParaRPr>
          </a:p>
          <a:p>
            <a:pPr>
              <a:buFont typeface="Arial"/>
              <a:buChar char="•"/>
            </a:pPr>
            <a:r>
              <a:rPr lang="en-US" dirty="0"/>
              <a:t> There is no one-size-fits-all approach. The choice depends on how often requirements might change, how available stakeholders are for continuous feedback, and the importance of early releases.</a:t>
            </a:r>
            <a:endParaRPr lang="en-US" dirty="0">
              <a:ea typeface="Calibri"/>
              <a:cs typeface="Calibri"/>
            </a:endParaRPr>
          </a:p>
          <a:p>
            <a:pPr>
              <a:buFont typeface="Arial"/>
              <a:buChar char="•"/>
            </a:pPr>
            <a:r>
              <a:rPr lang="en-US" dirty="0"/>
              <a:t> Highly regulated industries sometimes lean toward Waterfall, while dynamic markets, like software services, gain more from </a:t>
            </a:r>
            <a:r>
              <a:rPr lang="en-US" dirty="0" err="1"/>
              <a:t>Agile’s</a:t>
            </a:r>
            <a:r>
              <a:rPr lang="en-US" dirty="0"/>
              <a:t> adaptability.</a:t>
            </a:r>
            <a:endParaRPr lang="en-US" dirty="0">
              <a:ea typeface="Calibri"/>
              <a:cs typeface="Calibri"/>
            </a:endParaRPr>
          </a:p>
          <a:p>
            <a:pPr>
              <a:buFont typeface="Arial"/>
              <a:buChar char="•"/>
            </a:pPr>
            <a:endParaRPr lang="en-US"/>
          </a:p>
          <a:p>
            <a:pPr marL="285750" indent="-285750">
              <a:buFont typeface="Arial"/>
              <a:buChar char="•"/>
            </a:pPr>
            <a:endParaRPr lang="en-US" dirty="0">
              <a:ea typeface="Calibri"/>
              <a:cs typeface="Calibri"/>
            </a:endParaRPr>
          </a:p>
          <a:p>
            <a:pPr marL="285750" indent="-285750">
              <a:buFont typeface="Arial"/>
              <a:buChar char="•"/>
            </a:pPr>
            <a:endParaRPr lang="en-US">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4009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3140/RG.2.2.17918.72001" TargetMode="External"/><Relationship Id="rId2" Type="http://schemas.openxmlformats.org/officeDocument/2006/relationships/hyperlink" Target="https://leadershiptribe.com/mastering-communication-a-guide-for-agile-product-owners/" TargetMode="External"/><Relationship Id="rId1" Type="http://schemas.openxmlformats.org/officeDocument/2006/relationships/slideLayout" Target="../slideLayouts/slideLayout4.xml"/><Relationship Id="rId4" Type="http://schemas.openxmlformats.org/officeDocument/2006/relationships/hyperlink" Target="https://www.atlassian.com/agile/project-management/project-management-in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54967" y="1459582"/>
            <a:ext cx="11637033" cy="3834841"/>
          </a:xfrm>
        </p:spPr>
        <p:txBody>
          <a:bodyPr/>
          <a:lstStyle/>
          <a:p>
            <a:r>
              <a:rPr lang="en-US">
                <a:latin typeface="Corbel"/>
              </a:rPr>
              <a:t>Transitioning from Waterfall to Agile: </a:t>
            </a:r>
            <a:r>
              <a:rPr lang="en-US" sz="4800">
                <a:solidFill>
                  <a:schemeClr val="tx1">
                    <a:lumMod val="49000"/>
                    <a:lumOff val="51000"/>
                  </a:schemeClr>
                </a:solidFill>
                <a:latin typeface="Corbel"/>
              </a:rPr>
              <a:t>An Introduction to the Scrum-Agile Framework</a:t>
            </a:r>
            <a:endParaRPr lang="en-US" sz="4800">
              <a:solidFill>
                <a:schemeClr val="tx1">
                  <a:lumMod val="49000"/>
                  <a:lumOff val="51000"/>
                </a:schemeClr>
              </a:solidFill>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vert="horz" lIns="180000" tIns="180000" rIns="180000" bIns="180000" rtlCol="0" anchor="t">
            <a:noAutofit/>
          </a:bodyPr>
          <a:lstStyle/>
          <a:p>
            <a:r>
              <a:rPr lang="en-US">
                <a:latin typeface="Candara"/>
              </a:rPr>
              <a:t>Presented by Debynyhan Banks</a:t>
            </a:r>
            <a:endParaRPr lang="en-US"/>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241800"/>
            <a:ext cx="1402741" cy="394389"/>
          </a:xfrm>
          <a:prstGeom prst="rect">
            <a:avLst/>
          </a:prstGeom>
          <a:noFill/>
        </p:spPr>
        <p:txBody>
          <a:bodyPr wrap="square" lIns="91440" tIns="108000" rIns="91440" bIns="0" rtlCol="0" anchor="ctr">
            <a:spAutoFit/>
          </a:bodyPr>
          <a:lstStyle/>
          <a:p>
            <a:pPr algn="ctr">
              <a:lnSpc>
                <a:spcPts val="1000"/>
              </a:lnSpc>
            </a:pPr>
            <a:br>
              <a:rPr lang="en-US" sz="2400" b="1" i="0" spc="-100" baseline="0">
                <a:solidFill>
                  <a:schemeClr val="tx1">
                    <a:lumMod val="75000"/>
                    <a:lumOff val="25000"/>
                  </a:schemeClr>
                </a:solidFill>
                <a:latin typeface="+mj-lt"/>
              </a:rPr>
            </a:br>
            <a:endParaRPr lang="en-US" b="0" i="0" spc="140" baseline="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descr="A group of people with different facial expressions&#10;&#10;Description automatically generated">
            <a:extLst>
              <a:ext uri="{FF2B5EF4-FFF2-40B4-BE49-F238E27FC236}">
                <a16:creationId xmlns:a16="http://schemas.microsoft.com/office/drawing/2014/main" id="{A626BE58-90DC-FB05-0BDC-51443BC209AF}"/>
              </a:ext>
            </a:extLst>
          </p:cNvPr>
          <p:cNvPicPr>
            <a:picLocks noGrp="1" noChangeAspect="1"/>
          </p:cNvPicPr>
          <p:nvPr>
            <p:ph type="pic" sz="quarter" idx="14"/>
          </p:nvPr>
        </p:nvPicPr>
        <p:blipFill>
          <a:blip r:embed="rId3"/>
          <a:srcRect l="6382" r="6382"/>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10102396"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444672" y="636081"/>
            <a:ext cx="6641900" cy="1124345"/>
          </a:xfrm>
        </p:spPr>
        <p:txBody>
          <a:bodyPr/>
          <a:lstStyle/>
          <a:p>
            <a:r>
              <a:rPr lang="en-US" dirty="0"/>
              <a:t>Key Scrum Roles</a:t>
            </a:r>
            <a:endParaRPr lang="en-US"/>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2393864"/>
            <a:ext cx="5472000" cy="3779991"/>
          </a:xfrm>
        </p:spPr>
        <p:txBody>
          <a:bodyPr vert="horz" lIns="0" tIns="0" rIns="0" bIns="0" rtlCol="0" anchor="t">
            <a:noAutofit/>
          </a:bodyPr>
          <a:lstStyle/>
          <a:p>
            <a:r>
              <a:rPr lang="en-US" dirty="0"/>
              <a:t>Product Owner Defines the product vision, manages backlog, ensures maximum value delivery </a:t>
            </a:r>
          </a:p>
          <a:p>
            <a:r>
              <a:rPr lang="en-US" dirty="0"/>
              <a:t>Scrum Master facilitates scrum events, removes impediments, supports adherence to Agile </a:t>
            </a:r>
            <a:r>
              <a:rPr lang="en-US" dirty="0" err="1"/>
              <a:t>priniples</a:t>
            </a:r>
            <a:r>
              <a:rPr lang="en-US" dirty="0"/>
              <a:t>.</a:t>
            </a:r>
          </a:p>
          <a:p>
            <a:r>
              <a:rPr lang="en-US" dirty="0"/>
              <a:t>Development Team is a cross-functional group that transforms user stories into working product increments.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a:p>
        </p:txBody>
      </p:sp>
    </p:spTree>
    <p:extLst>
      <p:ext uri="{BB962C8B-B14F-4D97-AF65-F5344CB8AC3E}">
        <p14:creationId xmlns:p14="http://schemas.microsoft.com/office/powerpoint/2010/main" val="7220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diagram of software development&#10;&#10;Description automatically generated">
            <a:extLst>
              <a:ext uri="{FF2B5EF4-FFF2-40B4-BE49-F238E27FC236}">
                <a16:creationId xmlns:a16="http://schemas.microsoft.com/office/drawing/2014/main" id="{B932EE4E-0F29-F8EC-6044-B7F72200CA14}"/>
              </a:ext>
            </a:extLst>
          </p:cNvPr>
          <p:cNvPicPr>
            <a:picLocks noGrp="1" noChangeAspect="1"/>
          </p:cNvPicPr>
          <p:nvPr>
            <p:ph type="pic" sz="quarter" idx="14"/>
          </p:nvPr>
        </p:nvPicPr>
        <p:blipFill>
          <a:blip r:embed="rId3"/>
          <a:srcRect l="6382" r="6382"/>
          <a:stretch/>
        </p:blipFill>
        <p:spPr>
          <a:xfrm>
            <a:off x="-805132" y="2347"/>
            <a:ext cx="7713452" cy="6896124"/>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5118100" y="1869795"/>
            <a:ext cx="6641900" cy="1124345"/>
          </a:xfrm>
        </p:spPr>
        <p:txBody>
          <a:bodyPr vert="horz" lIns="180000" tIns="180000" rIns="180000" bIns="180000" rtlCol="0" anchor="ctr">
            <a:normAutofit/>
          </a:bodyPr>
          <a:lstStyle/>
          <a:p>
            <a:r>
              <a:rPr lang="en-US" sz="5100" dirty="0"/>
              <a:t>Agile Phases of the SDLC</a:t>
            </a:r>
            <a:endParaRPr lang="en-US" sz="5100" b="1" kern="1200" spc="-300" dirty="0">
              <a:latin typeface="+mj-lt"/>
              <a:ea typeface="+mj-ea"/>
              <a:cs typeface="+mj-cs"/>
            </a:endParaRPr>
          </a:p>
        </p:txBody>
      </p:sp>
      <p:sp>
        <p:nvSpPr>
          <p:cNvPr id="6" name="TextBox 5">
            <a:extLst>
              <a:ext uri="{FF2B5EF4-FFF2-40B4-BE49-F238E27FC236}">
                <a16:creationId xmlns:a16="http://schemas.microsoft.com/office/drawing/2014/main" id="{53B5FCD7-F025-4E44-BCCF-2EE7955C1D28}"/>
              </a:ext>
            </a:extLst>
          </p:cNvPr>
          <p:cNvSpPr txBox="1"/>
          <p:nvPr/>
        </p:nvSpPr>
        <p:spPr>
          <a:xfrm>
            <a:off x="5118334" y="2994141"/>
            <a:ext cx="6641626" cy="450864"/>
          </a:xfrm>
          <a:prstGeom prst="rect">
            <a:avLst/>
          </a:prstGeom>
          <a:solidFill>
            <a:schemeClr val="tx1">
              <a:alpha val="80000"/>
            </a:schemeClr>
          </a:solidFill>
        </p:spPr>
        <p:txBody>
          <a:bodyPr vert="horz" lIns="180000" tIns="180000" rIns="180000" bIns="180000" rtlCol="0" anchor="t">
            <a:normAutofit lnSpcReduction="10000"/>
          </a:bodyPr>
          <a:lstStyle/>
          <a:p>
            <a:pPr>
              <a:lnSpc>
                <a:spcPct val="90000"/>
              </a:lnSpc>
              <a:spcBef>
                <a:spcPts val="1000"/>
              </a:spcBef>
            </a:pPr>
            <a:r>
              <a:rPr lang="en-US" sz="700" b="1" spc="-100" dirty="0" err="1">
                <a:solidFill>
                  <a:schemeClr val="bg1"/>
                </a:solidFill>
              </a:rPr>
              <a:t>Debynyyhan</a:t>
            </a:r>
            <a:r>
              <a:rPr lang="en-US" sz="700" b="1" spc="-100" dirty="0">
                <a:solidFill>
                  <a:schemeClr val="bg1"/>
                </a:solidFill>
              </a:rPr>
              <a:t>  Banks</a:t>
            </a:r>
            <a:endParaRPr lang="en-US" sz="700" b="0" i="0" kern="1200" spc="140" baseline="0" dirty="0">
              <a:solidFill>
                <a:schemeClr val="bg1"/>
              </a:solidFill>
              <a:latin typeface="+mn-lt"/>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sz="half" idx="1"/>
          </p:nvPr>
        </p:nvSpPr>
        <p:spPr>
          <a:xfrm>
            <a:off x="6288000" y="3517842"/>
            <a:ext cx="5472000" cy="2674157"/>
          </a:xfrm>
        </p:spPr>
        <p:txBody>
          <a:bodyPr vert="horz" lIns="0" tIns="0" rIns="0" bIns="0" rtlCol="0" anchor="t">
            <a:normAutofit/>
          </a:bodyPr>
          <a:lstStyle/>
          <a:p>
            <a:r>
              <a:rPr lang="en-US" dirty="0"/>
              <a:t>Iterative and incremental approach</a:t>
            </a:r>
          </a:p>
          <a:p>
            <a:r>
              <a:rPr lang="en-US" dirty="0"/>
              <a:t>Continuous Planning and Requirements Refinement</a:t>
            </a:r>
          </a:p>
          <a:p>
            <a:r>
              <a:rPr lang="en-US" dirty="0"/>
              <a:t>Adaptive Design and Architecture</a:t>
            </a:r>
          </a:p>
          <a:p>
            <a:r>
              <a:rPr lang="en-US" dirty="0">
                <a:solidFill>
                  <a:srgbClr val="404040"/>
                </a:solidFill>
                <a:latin typeface="Candara"/>
                <a:ea typeface="Calibri"/>
                <a:cs typeface="Calibri"/>
              </a:rPr>
              <a:t>Development, Testing, and integration occur continuously</a:t>
            </a:r>
            <a:endParaRPr lang="en-US" dirty="0"/>
          </a:p>
          <a:p>
            <a:r>
              <a:rPr lang="en-US" dirty="0">
                <a:solidFill>
                  <a:srgbClr val="404040"/>
                </a:solidFill>
                <a:latin typeface="Candara"/>
                <a:ea typeface="Calibri"/>
                <a:cs typeface="Calibri"/>
              </a:rPr>
              <a:t>Frequent Reviews and Feedback Loops</a:t>
            </a:r>
          </a:p>
          <a:p>
            <a:pPr>
              <a:lnSpc>
                <a:spcPct val="100000"/>
              </a:lnSpc>
              <a:spcBef>
                <a:spcPts val="0"/>
              </a:spcBef>
              <a:buFont typeface="Arial,Sans-Serif" panose="020B0604020202020204" pitchFamily="34" charset="0"/>
            </a:pPr>
            <a:r>
              <a:rPr lang="en-US" dirty="0">
                <a:solidFill>
                  <a:srgbClr val="404040"/>
                </a:solidFill>
                <a:latin typeface="Candara"/>
                <a:ea typeface="Calibri"/>
                <a:cs typeface="Calibri"/>
              </a:rPr>
              <a:t>Retrospective for Ongoing Process Improvement</a:t>
            </a:r>
          </a:p>
          <a:p>
            <a:pPr>
              <a:lnSpc>
                <a:spcPct val="100000"/>
              </a:lnSpc>
              <a:spcBef>
                <a:spcPts val="0"/>
              </a:spcBef>
              <a:buFont typeface="Arial,Sans-Serif" panose="020B0604020202020204" pitchFamily="34" charset="0"/>
            </a:pPr>
            <a:endParaRPr lang="en-US"/>
          </a:p>
        </p:txBody>
      </p:sp>
      <p:sp>
        <p:nvSpPr>
          <p:cNvPr id="19" name="Footer Placeholder 5">
            <a:extLst>
              <a:ext uri="{FF2B5EF4-FFF2-40B4-BE49-F238E27FC236}">
                <a16:creationId xmlns:a16="http://schemas.microsoft.com/office/drawing/2014/main" id="{1388864C-0CD7-BEE8-BEB6-6D7356B80EB8}"/>
              </a:ext>
            </a:extLst>
          </p:cNvPr>
          <p:cNvSpPr>
            <a:spLocks noGrp="1"/>
          </p:cNvSpPr>
          <p:nvPr>
            <p:ph type="ftr" sz="quarter" idx="13"/>
          </p:nvPr>
        </p:nvSpPr>
        <p:spPr>
          <a:xfrm>
            <a:off x="432000" y="6439820"/>
            <a:ext cx="5664000" cy="295062"/>
          </a:xfrm>
        </p:spPr>
        <p:txBody>
          <a:bodyPr/>
          <a:lstStyle/>
          <a:p>
            <a:pPr>
              <a:spcAft>
                <a:spcPts val="600"/>
              </a:spcAft>
            </a:pPr>
            <a:endParaRPr lang="en-US" dirty="0"/>
          </a:p>
          <a:p>
            <a:pPr>
              <a:spcAft>
                <a:spcPts val="600"/>
              </a:spcAft>
            </a:pPr>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xfrm>
            <a:off x="11760000" y="6371351"/>
            <a:ext cx="432000" cy="432000"/>
          </a:xfrm>
        </p:spPr>
        <p:txBody>
          <a:bodyPr vert="horz" lIns="0" tIns="0" rIns="0" bIns="0" rtlCol="0" anchor="ctr">
            <a:normAutofit/>
          </a:bodyPr>
          <a:lstStyle/>
          <a:p>
            <a:pPr>
              <a:spcAft>
                <a:spcPts val="600"/>
              </a:spcAft>
            </a:pPr>
            <a:fld id="{19B51A1E-902D-48AF-9020-955120F399B6}" type="slidenum">
              <a:rPr lang="en-US" smtClean="0"/>
              <a:pPr>
                <a:spcAft>
                  <a:spcPts val="600"/>
                </a:spcAft>
              </a:pPr>
              <a:t>3</a:t>
            </a:fld>
            <a:endParaRPr lang="en-US"/>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33192"/>
            <a:ext cx="5472000" cy="4740261"/>
          </a:xfrm>
        </p:spPr>
        <p:txBody>
          <a:bodyPr/>
          <a:lstStyle/>
          <a:p>
            <a:pPr marL="0" indent="0">
              <a:buNone/>
            </a:pPr>
            <a:r>
              <a:rPr lang="en-US" sz="2800" dirty="0"/>
              <a:t>Waterfall Model</a:t>
            </a:r>
            <a:endParaRPr lang="en-US" dirty="0"/>
          </a:p>
          <a:p>
            <a:endParaRPr lang="en-US" dirty="0">
              <a:latin typeface="Candara"/>
            </a:endParaRPr>
          </a:p>
          <a:p>
            <a:r>
              <a:rPr lang="en-US" dirty="0">
                <a:latin typeface="Candara"/>
              </a:rPr>
              <a:t>Sequential Phases: Requirements -&gt; Design -&gt; Implementation -&gt; Testing -&gt; Deployment -&gt;Maintenance.</a:t>
            </a:r>
          </a:p>
          <a:p>
            <a:r>
              <a:rPr lang="en-US" dirty="0"/>
              <a:t>Rigid Structure: Each phase must be completed before the next begins.</a:t>
            </a:r>
          </a:p>
          <a:p>
            <a:r>
              <a:rPr lang="en-US" dirty="0"/>
              <a:t>Limited Flexibility: Changes are difficult and costly to implement once the process has begun.</a:t>
            </a:r>
          </a:p>
          <a:p>
            <a:r>
              <a:rPr lang="en-US" dirty="0"/>
              <a:t>Returning to a previous phase can be time-consuming and costly.</a:t>
            </a:r>
          </a:p>
          <a:p>
            <a:r>
              <a:rPr lang="en-US" dirty="0"/>
              <a:t>Significant changes, such as shifting focus from "Top 10 Vacations" to "Wellness/Detox Retreats," would require revisiting initial phases.</a:t>
            </a:r>
          </a:p>
          <a:p>
            <a:r>
              <a:rPr lang="en-US" dirty="0"/>
              <a:t>Potential delay and increased costs due to rework.</a:t>
            </a: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3928" y="611479"/>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en-US"/>
              <a:t>Lorem ipsum dolor sit amet, consectetur adipiscing elit. Etiam aliquet </a:t>
            </a:r>
            <a:r>
              <a:rPr lang="en-US" dirty="0" err="1"/>
              <a:t>eu</a:t>
            </a:r>
            <a:r>
              <a:rPr lang="en-US"/>
              <a:t> mi </a:t>
            </a:r>
            <a:r>
              <a:rPr lang="en-US" dirty="0" err="1"/>
              <a:t>quis</a:t>
            </a:r>
            <a:r>
              <a:rPr lang="en-US"/>
              <a:t> lacinia. Ut </a:t>
            </a:r>
            <a:r>
              <a:rPr lang="en-US" dirty="0" err="1"/>
              <a:t>fermentu</a:t>
            </a:r>
            <a:r>
              <a:rPr lang="en-US"/>
              <a:t> a magna </a:t>
            </a:r>
            <a:r>
              <a:rPr lang="en-US" dirty="0" err="1"/>
              <a:t>ut.</a:t>
            </a:r>
          </a:p>
        </p:txBody>
      </p:sp>
      <p:pic>
        <p:nvPicPr>
          <p:cNvPr id="9" name="Picture Placeholder 8" descr="A diagram of a software development&#10;&#10;Description automatically generated">
            <a:extLst>
              <a:ext uri="{FF2B5EF4-FFF2-40B4-BE49-F238E27FC236}">
                <a16:creationId xmlns:a16="http://schemas.microsoft.com/office/drawing/2014/main" id="{F03DD9B0-5745-D508-DEF6-68F8E4C82E75}"/>
              </a:ext>
            </a:extLst>
          </p:cNvPr>
          <p:cNvPicPr>
            <a:picLocks noGrp="1" noChangeAspect="1"/>
          </p:cNvPicPr>
          <p:nvPr>
            <p:ph type="pic" sz="quarter" idx="14"/>
          </p:nvPr>
        </p:nvPicPr>
        <p:blipFill>
          <a:blip r:embed="rId3"/>
          <a:srcRect l="2155" r="2155"/>
          <a:stretch/>
        </p:blipFill>
        <p:spPr/>
      </p:pic>
    </p:spTree>
    <p:extLst>
      <p:ext uri="{BB962C8B-B14F-4D97-AF65-F5344CB8AC3E}">
        <p14:creationId xmlns:p14="http://schemas.microsoft.com/office/powerpoint/2010/main" val="13297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Waterfall vs. Agile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vert="horz" lIns="0" tIns="0" rIns="0" bIns="0" rtlCol="0" anchor="t">
            <a:noAutofit/>
          </a:bodyPr>
          <a:lstStyle/>
          <a:p>
            <a:r>
              <a:rPr lang="en-US" dirty="0"/>
              <a:t>Choosing the right approach</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p:txBody>
          <a:bodyPr/>
          <a:lstStyle/>
          <a:p>
            <a:r>
              <a:rPr lang="en-US" dirty="0"/>
              <a:t>Waterfall</a:t>
            </a:r>
            <a:endParaRPr lang="en-US"/>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p:txBody>
          <a:bodyPr vert="horz" lIns="0" tIns="0" rIns="0" bIns="0" rtlCol="0" anchor="t">
            <a:noAutofit/>
          </a:bodyPr>
          <a:lstStyle/>
          <a:p>
            <a:r>
              <a:rPr lang="en-US" dirty="0"/>
              <a:t>Sequential stages with limited flexibility.</a:t>
            </a:r>
          </a:p>
          <a:p>
            <a:r>
              <a:rPr lang="en-US" dirty="0"/>
              <a:t>Requirements are fixed early and are hard to change.</a:t>
            </a:r>
          </a:p>
          <a:p>
            <a:r>
              <a:rPr lang="en-US" dirty="0"/>
              <a:t>Long feedback cycles, delayed testing.</a:t>
            </a:r>
          </a:p>
          <a:p>
            <a:r>
              <a:rPr lang="en-US" dirty="0"/>
              <a:t>Waterfall suits smaller, straightforward projects with clear objectives.</a:t>
            </a:r>
          </a:p>
          <a:p>
            <a:r>
              <a:rPr lang="en-US" dirty="0"/>
              <a:t>Waterfall can function with specialized, siloed teams.</a:t>
            </a:r>
          </a:p>
          <a:p>
            <a:endParaRPr lang="en-US"/>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r>
              <a:rPr lang="en-US" dirty="0"/>
              <a:t>Scrum-Agile</a:t>
            </a:r>
            <a:endParaRPr lang="en-US"/>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r>
              <a:rPr lang="en-US" dirty="0"/>
              <a:t>Agile accommodates evolving or unclear requirements effectively.</a:t>
            </a:r>
          </a:p>
          <a:p>
            <a:r>
              <a:rPr lang="en-US" dirty="0"/>
              <a:t>Agile promotes continuous client collaboration throughout development.</a:t>
            </a:r>
          </a:p>
          <a:p>
            <a:r>
              <a:rPr lang="en-US" dirty="0" err="1"/>
              <a:t>Agile's</a:t>
            </a:r>
            <a:r>
              <a:rPr lang="en-US" dirty="0"/>
              <a:t> iterative cycles allow for easy adjustments based on ongoing feedback. </a:t>
            </a:r>
          </a:p>
          <a:p>
            <a:r>
              <a:rPr lang="en-US" dirty="0"/>
              <a:t>Agile is beneficial for complex projects requiring frequent reassessment.</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14" name="TextBox 13">
            <a:extLst>
              <a:ext uri="{FF2B5EF4-FFF2-40B4-BE49-F238E27FC236}">
                <a16:creationId xmlns:a16="http://schemas.microsoft.com/office/drawing/2014/main" id="{8F853133-BD2D-4542-A502-E7B759366A03}"/>
              </a:ext>
            </a:extLst>
          </p:cNvPr>
          <p:cNvSpPr txBox="1"/>
          <p:nvPr/>
        </p:nvSpPr>
        <p:spPr>
          <a:xfrm>
            <a:off x="10243100" y="6467984"/>
            <a:ext cx="1053900"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Agile</a:t>
            </a:r>
            <a:endParaRPr lang="en-US" sz="2500" b="1" i="0" spc="-100" baseline="0" noProof="0" dirty="0">
              <a:solidFill>
                <a:schemeClr val="accent1"/>
              </a:solidFill>
              <a:latin typeface="+mj-lt"/>
            </a:endParaRP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icture Placeholder 1">
            <a:extLst>
              <a:ext uri="{FF2B5EF4-FFF2-40B4-BE49-F238E27FC236}">
                <a16:creationId xmlns:a16="http://schemas.microsoft.com/office/drawing/2014/main" id="{3517491D-0965-E3A6-AF74-4D1732A0C475}"/>
              </a:ext>
            </a:extLst>
          </p:cNvPr>
          <p:cNvSpPr>
            <a:spLocks noGrp="1"/>
          </p:cNvSpPr>
          <p:nvPr>
            <p:ph type="pic" sz="quarter" idx="10"/>
          </p:nvPr>
        </p:nvSpPr>
        <p:spPr>
          <a:xfrm>
            <a:off x="0" y="0"/>
            <a:ext cx="9780588" cy="6371351"/>
          </a:xfrm>
        </p:spPr>
      </p:sp>
      <p:sp>
        <p:nvSpPr>
          <p:cNvPr id="46" name="Text Placeholder 3">
            <a:extLst>
              <a:ext uri="{FF2B5EF4-FFF2-40B4-BE49-F238E27FC236}">
                <a16:creationId xmlns:a16="http://schemas.microsoft.com/office/drawing/2014/main" id="{867883D1-8991-B20F-95A9-EC2DCCBC5E3B}"/>
              </a:ext>
            </a:extLst>
          </p:cNvPr>
          <p:cNvSpPr>
            <a:spLocks noGrp="1"/>
          </p:cNvSpPr>
          <p:nvPr>
            <p:ph type="body" sz="quarter" idx="13"/>
          </p:nvPr>
        </p:nvSpPr>
        <p:spPr>
          <a:xfrm>
            <a:off x="1811184" y="363441"/>
            <a:ext cx="5956300" cy="5803661"/>
          </a:xfrm>
        </p:spPr>
        <p:txBody>
          <a:bodyPr vert="horz" lIns="180000" tIns="180000" rIns="252000" bIns="180000" rtlCol="0" anchor="t">
            <a:noAutofit/>
          </a:bodyPr>
          <a:lstStyle/>
          <a:p>
            <a:pPr algn="l"/>
            <a:r>
              <a:rPr lang="en-US" sz="1600" dirty="0">
                <a:latin typeface="Times New Roman"/>
                <a:cs typeface="Times New Roman"/>
              </a:rPr>
              <a:t>References:</a:t>
            </a:r>
          </a:p>
          <a:p>
            <a:pPr algn="l"/>
            <a:endParaRPr lang="en-US" sz="1600" dirty="0">
              <a:latin typeface="Times New Roman"/>
              <a:cs typeface="Times New Roman"/>
            </a:endParaRPr>
          </a:p>
          <a:p>
            <a:pPr algn="l"/>
            <a:r>
              <a:rPr lang="en-US" sz="1600" dirty="0">
                <a:latin typeface="Times New Roman"/>
                <a:cs typeface="Times New Roman"/>
              </a:rPr>
              <a:t>Arokya, J. (2023, August 3). </a:t>
            </a:r>
            <a:r>
              <a:rPr lang="en-US" sz="1600" i="1" dirty="0">
                <a:latin typeface="Times New Roman"/>
                <a:cs typeface="Times New Roman"/>
              </a:rPr>
              <a:t>Mastering Communication: A guide for agile product owners</a:t>
            </a:r>
            <a:r>
              <a:rPr lang="en-US" sz="1600" dirty="0">
                <a:latin typeface="Times New Roman"/>
                <a:cs typeface="Times New Roman"/>
              </a:rPr>
              <a:t>. Leadership Tribe US. </a:t>
            </a:r>
            <a:r>
              <a:rPr lang="en-US" sz="1600" dirty="0">
                <a:latin typeface="Times New Roman"/>
                <a:cs typeface="Times New Roman"/>
                <a:hlinkClick r:id="rId2"/>
              </a:rPr>
              <a:t>https://leadershiptribe.com/mastering-communication-a-guide-for-agile-product-owners/</a:t>
            </a:r>
            <a:endParaRPr lang="en-US" sz="1600" dirty="0">
              <a:latin typeface="Times New Roman"/>
              <a:cs typeface="Times New Roman"/>
            </a:endParaRPr>
          </a:p>
          <a:p>
            <a:pPr algn="l"/>
            <a:endParaRPr lang="en-US" sz="1600" dirty="0">
              <a:latin typeface="Times New Roman"/>
              <a:cs typeface="Times New Roman"/>
            </a:endParaRPr>
          </a:p>
          <a:p>
            <a:pPr algn="l"/>
            <a:r>
              <a:rPr lang="en-US" sz="1600" dirty="0">
                <a:latin typeface="Times New Roman"/>
                <a:cs typeface="Times New Roman"/>
              </a:rPr>
              <a:t>Charles G. Cobb. (2015). The Project Manager’s Guide to Mastering Agile : Principles and Practices for an Adaptive Approach. Wiley. </a:t>
            </a:r>
          </a:p>
          <a:p>
            <a:pPr algn="l"/>
            <a:endParaRPr lang="en-US" sz="1600" dirty="0">
              <a:latin typeface="Times New Roman"/>
              <a:cs typeface="Times New Roman"/>
            </a:endParaRPr>
          </a:p>
          <a:p>
            <a:pPr algn="l"/>
            <a:r>
              <a:rPr lang="en-US" sz="1600" dirty="0">
                <a:latin typeface="Times New Roman"/>
                <a:cs typeface="Times New Roman"/>
              </a:rPr>
              <a:t>Senarath, U. S. &amp; Rajarata University of Sri Lanka. (2021). </a:t>
            </a:r>
            <a:r>
              <a:rPr lang="en-US" sz="1600" i="1" dirty="0">
                <a:latin typeface="Times New Roman"/>
                <a:cs typeface="Times New Roman"/>
              </a:rPr>
              <a:t>Waterfall methodology, prototyping and agile development</a:t>
            </a:r>
            <a:r>
              <a:rPr lang="en-US" sz="1600" dirty="0">
                <a:latin typeface="Times New Roman"/>
                <a:cs typeface="Times New Roman"/>
              </a:rPr>
              <a:t>. </a:t>
            </a:r>
            <a:r>
              <a:rPr lang="en-US" sz="1600" dirty="0">
                <a:latin typeface="Times New Roman"/>
                <a:cs typeface="Times New Roman"/>
                <a:hlinkClick r:id="rId3"/>
              </a:rPr>
              <a:t>https://doi.org/10.13140/RG.2.2.17918.72001</a:t>
            </a:r>
            <a:endParaRPr lang="en-US" sz="1600" dirty="0">
              <a:latin typeface="Times New Roman"/>
              <a:cs typeface="Times New Roman"/>
            </a:endParaRPr>
          </a:p>
          <a:p>
            <a:pPr algn="l"/>
            <a:endParaRPr lang="en-US" sz="1600" dirty="0">
              <a:latin typeface="Times New Roman"/>
              <a:cs typeface="Times New Roman"/>
            </a:endParaRPr>
          </a:p>
          <a:p>
            <a:pPr algn="l"/>
            <a:r>
              <a:rPr lang="en-US" sz="1600" dirty="0">
                <a:latin typeface="Times New Roman"/>
                <a:cs typeface="Times New Roman"/>
              </a:rPr>
              <a:t>Radigan, B. D. (n.d.). </a:t>
            </a:r>
            <a:r>
              <a:rPr lang="en-US" sz="1600" i="1" dirty="0">
                <a:latin typeface="Times New Roman"/>
                <a:cs typeface="Times New Roman"/>
              </a:rPr>
              <a:t>Agile vs. waterfall project management | Atlassian</a:t>
            </a:r>
            <a:r>
              <a:rPr lang="en-US" sz="1600" dirty="0">
                <a:latin typeface="Times New Roman"/>
                <a:cs typeface="Times New Roman"/>
              </a:rPr>
              <a:t>. Atlassian. </a:t>
            </a:r>
            <a:r>
              <a:rPr lang="en-US" sz="1600" dirty="0">
                <a:latin typeface="Times New Roman"/>
                <a:cs typeface="Times New Roman"/>
                <a:hlinkClick r:id="rId4"/>
              </a:rPr>
              <a:t>https://www.atlassian.com/agile/project-management/project-management-intro</a:t>
            </a:r>
            <a:endParaRPr lang="en-US" sz="1600"/>
          </a:p>
          <a:p>
            <a:pPr algn="l"/>
            <a:br>
              <a:rPr lang="en-US" dirty="0"/>
            </a:br>
            <a:endParaRPr lang="en-US" sz="1200" dirty="0">
              <a:latin typeface="Times New Roman"/>
              <a:cs typeface="Times New Roman"/>
            </a:endParaRPr>
          </a:p>
          <a:p>
            <a:pPr algn="l"/>
            <a:endParaRPr lang="en-US" sz="1200" dirty="0">
              <a:latin typeface="Times New Roman"/>
              <a:cs typeface="Times New Roman"/>
            </a:endParaRPr>
          </a:p>
          <a:p>
            <a:endParaRPr lang="en-US" dirty="0"/>
          </a:p>
        </p:txBody>
      </p:sp>
      <p:sp>
        <p:nvSpPr>
          <p:cNvPr id="48" name="Footer Placeholder 4">
            <a:extLst>
              <a:ext uri="{FF2B5EF4-FFF2-40B4-BE49-F238E27FC236}">
                <a16:creationId xmlns:a16="http://schemas.microsoft.com/office/drawing/2014/main" id="{ED72DA76-20D5-876F-1AD7-6EE9CF896079}"/>
              </a:ext>
            </a:extLst>
          </p:cNvPr>
          <p:cNvSpPr>
            <a:spLocks noGrp="1"/>
          </p:cNvSpPr>
          <p:nvPr>
            <p:ph type="ftr" sz="quarter" idx="11"/>
          </p:nvPr>
        </p:nvSpPr>
        <p:spPr>
          <a:xfrm>
            <a:off x="432000" y="6439820"/>
            <a:ext cx="5664000" cy="295062"/>
          </a:xfrm>
        </p:spPr>
        <p:txBody>
          <a:bodyPr/>
          <a:lstStyle/>
          <a:p>
            <a:pPr>
              <a:spcAft>
                <a:spcPts val="600"/>
              </a:spcAft>
            </a:pPr>
            <a:r>
              <a:rPr lang="en-US" noProof="0"/>
              <a:t>Add a footer</a:t>
            </a:r>
          </a:p>
        </p:txBody>
      </p:sp>
      <p:sp>
        <p:nvSpPr>
          <p:cNvPr id="50" name="Slide Number Placeholder 5">
            <a:extLst>
              <a:ext uri="{FF2B5EF4-FFF2-40B4-BE49-F238E27FC236}">
                <a16:creationId xmlns:a16="http://schemas.microsoft.com/office/drawing/2014/main" id="{54E2C833-F8DA-33D2-D282-69E10640EAD5}"/>
              </a:ext>
            </a:extLst>
          </p:cNvPr>
          <p:cNvSpPr>
            <a:spLocks noGrp="1"/>
          </p:cNvSpPr>
          <p:nvPr>
            <p:ph type="sldNum" sz="quarter" idx="12"/>
          </p:nvPr>
        </p:nvSpPr>
        <p:spPr>
          <a:xfrm>
            <a:off x="11760000" y="6371351"/>
            <a:ext cx="432000" cy="432000"/>
          </a:xfrm>
        </p:spPr>
        <p:txBody>
          <a:bodyPr/>
          <a:lstStyle/>
          <a:p>
            <a:pPr>
              <a:spcAft>
                <a:spcPts val="600"/>
              </a:spcAft>
            </a:pPr>
            <a:fld id="{19B51A1E-902D-48AF-9020-955120F399B6}" type="slidenum">
              <a:rPr lang="en-US" noProof="0" smtClean="0"/>
              <a:pPr>
                <a:spcAft>
                  <a:spcPts val="600"/>
                </a:spcAft>
              </a:pPr>
              <a:t>6</a:t>
            </a:fld>
            <a:endParaRPr lang="en-US" noProof="0"/>
          </a:p>
        </p:txBody>
      </p:sp>
    </p:spTree>
    <p:extLst>
      <p:ext uri="{BB962C8B-B14F-4D97-AF65-F5344CB8AC3E}">
        <p14:creationId xmlns:p14="http://schemas.microsoft.com/office/powerpoint/2010/main" val="211769541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F4CCF4-D450-4896-9D26-824C258C6A9C}">
  <ds:schemaRefs>
    <ds:schemaRef ds:uri="http://schemas.microsoft.com/sharepoint/v3/contenttype/forms"/>
  </ds:schemaRefs>
</ds:datastoreItem>
</file>

<file path=customXml/itemProps2.xml><?xml version="1.0" encoding="utf-8"?>
<ds:datastoreItem xmlns:ds="http://schemas.openxmlformats.org/officeDocument/2006/customXml" ds:itemID="{C389EDE6-EADC-4C51-A618-17CCFAE3C12F}">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0F07EC-B350-49E7-B6F3-FED47ED1C917}">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TF16411250</Template>
  <Application>Microsoft Office PowerPoint</Application>
  <PresentationFormat>Widescreen</PresentationFormat>
  <Slides>6</Slides>
  <Notes>5</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Transitioning from Waterfall to Agile: An Introduction to the Scrum-Agile Framework</vt:lpstr>
      <vt:lpstr>Key Scrum Roles</vt:lpstr>
      <vt:lpstr>Agile Phases of the SDLC</vt:lpstr>
      <vt:lpstr>About Us</vt:lpstr>
      <vt:lpstr>Waterfall vs. Agile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255</cp:revision>
  <dcterms:created xsi:type="dcterms:W3CDTF">2024-12-14T16:59:09Z</dcterms:created>
  <dcterms:modified xsi:type="dcterms:W3CDTF">2024-12-15T15:59:03Z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