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8BB8-B139-489C-AF49-63280EB7340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1A484-4514-498C-87F0-3E75D42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1A484-4514-498C-87F0-3E75D42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B87-CACB-4680-AE48-A7D3F423D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1B1FB-9317-482E-A944-5CF0AD620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93053-697C-46DD-BDE5-5D95DFA7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FBDF-73E6-40CA-A850-258620A4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3FC8-20C4-4A86-9846-B686D56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3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33F6-5BFD-4F54-82B7-8026C161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44B8F-BDDB-4C0A-97B0-16678110D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B7C3-743E-47CB-84DA-D43B2555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9C21-B241-4AB7-B801-4ADF4F83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FD31-6375-415E-9A24-B4793587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B5F40-3A99-402E-913C-315C31329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FBA65-365D-41A3-871F-E13F2FB6D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6C74-C1B9-43A0-B8D8-183D321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12CA-5FCC-448A-9389-02E2ACE7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5B80-068E-4F28-BAF8-549AB78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6FA9-3F37-49A1-96E3-CF4042D1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4E39-B57A-4762-BED5-FD7E2414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8795-C633-4639-9EF0-E6031740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F084-792B-443A-BC2D-44366069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71C0-4D02-442C-AA88-2E94B19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C104-F65C-43D1-BD4B-3E31BC82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B6DB-7AC5-4D85-B2F8-4C583F09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7340-5B8F-4FBB-B4A2-6C190E0B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EDE3-5C06-4865-BFA3-59A1C6FA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B32B-2ABD-4BAC-ACD7-301790D1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853B-92E7-4F9B-9558-4BA7152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F06D-9B97-4022-9901-E97984CA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E75B-EF14-41E8-9BEB-96047A44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3AED-AC3A-46AD-8479-66277CFA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825C-DC54-498E-8590-73AE3615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4C1C-AB6A-4513-B4ED-8E1794BC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6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9D5C-3596-4D79-AEDC-5308AA24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4C0A-428E-4653-9445-EF6B00C7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D6042-A608-4101-8FD0-556FE8E0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3507-FC3C-49A5-B211-CDE44DE81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8A3F-119B-476F-BE2C-36B4894D7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61843-85AA-4EEF-B777-87490C35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973B7-861B-40AF-9A69-DE700875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F9DA2-C0E3-4552-9AD7-AECD3E5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4098-1F76-49B5-9595-D2C2D980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CB2C5-1A5C-4E9B-972B-C6D2011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7EDCC-B35C-4E54-87B7-43012CC3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4AB2D-7200-4A31-BEBA-0759708F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74D75-8CEB-41B9-8281-5B0C77B1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D179F-5A12-42C1-9364-BB53B3F8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ABE61-4DC1-4CA4-B0AE-196A88CD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26-2451-4437-9490-D102ECF6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D615-E838-4F79-B099-F41E5352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97AAE-7AF2-478F-A53A-A2B0A469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8D1D8-DF6B-4A1A-A6EF-6D41045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5529-E834-4066-BF71-6EDA8FF0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72BC-2A95-494E-BB36-66C81A04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AE92-07B0-4D4E-AA76-B6B8B44E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D3E86-1887-458C-A068-F49326391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0F26-69E6-43F8-9643-F16FF1A2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BD2D-4516-42BA-A965-6AD7D2C2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6C6A5-E9F3-40F8-97F1-6E2F0AE7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42AB-9013-4B2C-8601-DE5C837D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09118-E9EE-4D93-861E-428987AA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49887-CE30-40A3-86D6-999ABF6E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78D1-66A9-4109-9F9B-895CA5F8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C7DE-F82F-4397-B670-3C334D7636C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E79B-D60E-4078-8ACB-BFFC99B7C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A928-3D6D-4347-B4AE-DB57111F3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0E1E-61A6-46F6-933F-03BEB81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6044-3C3C-4A8D-AFC5-2A6956FAD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	(Using Map Reduce, HDFS &amp; Hadoop)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C4283-9C34-4BAA-9908-DFD9D17B3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Tenzing Bajracharya</a:t>
            </a:r>
          </a:p>
        </p:txBody>
      </p:sp>
    </p:spTree>
    <p:extLst>
      <p:ext uri="{BB962C8B-B14F-4D97-AF65-F5344CB8AC3E}">
        <p14:creationId xmlns:p14="http://schemas.microsoft.com/office/powerpoint/2010/main" val="33613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1C63-2810-4631-A29D-B5C7A86F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Interpretations &amp; Approach for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1BB5-5966-4800-8DF8-343CF006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the questions were focused on gender issues like women education, women employment and many others.</a:t>
            </a:r>
          </a:p>
          <a:p>
            <a:r>
              <a:rPr lang="en-US" dirty="0"/>
              <a:t>My approach for the towards answering the answers were based on personal perception of the questions. Almost all the questions had the possibility of being solved only by a mapper but I did incorporate reducers in 2 on my questions as well. </a:t>
            </a:r>
          </a:p>
        </p:txBody>
      </p:sp>
    </p:spTree>
    <p:extLst>
      <p:ext uri="{BB962C8B-B14F-4D97-AF65-F5344CB8AC3E}">
        <p14:creationId xmlns:p14="http://schemas.microsoft.com/office/powerpoint/2010/main" val="100251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2027-9F89-44EA-9113-461E5043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1B9E5-484A-4193-8BB4-8BB4D6291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9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E259-5E6A-4E09-9405-5D9E3381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DEA5205-E83C-4E57-B36F-01803ECFC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01" y="0"/>
            <a:ext cx="11394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C536-7FE9-4F22-AF6E-09105D6B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82CC4E-F6A4-465B-B466-90C9FA09E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04" y="0"/>
            <a:ext cx="10885251" cy="68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8976-C441-4D37-86F3-A29F7EAA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9FA34-CA1D-420E-BF8B-43802972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47" y="3663"/>
            <a:ext cx="11478638" cy="68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C62112-B3A5-4AC2-9D20-010F6C4C4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582"/>
          <a:stretch/>
        </p:blipFill>
        <p:spPr>
          <a:xfrm>
            <a:off x="0" y="286966"/>
            <a:ext cx="12192000" cy="628406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BDA2406-43D1-4715-9E85-D3186A68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84397"/>
              </p:ext>
            </p:extLst>
          </p:nvPr>
        </p:nvGraphicFramePr>
        <p:xfrm>
          <a:off x="-1" y="2957208"/>
          <a:ext cx="244164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73">
                  <a:extLst>
                    <a:ext uri="{9D8B030D-6E8A-4147-A177-3AD203B41FA5}">
                      <a16:colId xmlns:a16="http://schemas.microsoft.com/office/drawing/2014/main" val="3425230363"/>
                    </a:ext>
                  </a:extLst>
                </a:gridCol>
                <a:gridCol w="1355471">
                  <a:extLst>
                    <a:ext uri="{9D8B030D-6E8A-4147-A177-3AD203B41FA5}">
                      <a16:colId xmlns:a16="http://schemas.microsoft.com/office/drawing/2014/main" val="3383436298"/>
                    </a:ext>
                  </a:extLst>
                </a:gridCol>
              </a:tblGrid>
              <a:tr h="819170">
                <a:tc>
                  <a:txBody>
                    <a:bodyPr/>
                    <a:lstStyle/>
                    <a:p>
                      <a:r>
                        <a:rPr lang="en-US" sz="16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Paid Maternity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79435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r>
                        <a:rPr lang="en-US" sz="1600" dirty="0"/>
                        <a:t>Bulgaria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3050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r>
                        <a:rPr lang="en-US" sz="1600" dirty="0"/>
                        <a:t>Albania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3347"/>
                  </a:ext>
                </a:extLst>
              </a:tr>
              <a:tr h="819170">
                <a:tc>
                  <a:txBody>
                    <a:bodyPr/>
                    <a:lstStyle/>
                    <a:p>
                      <a:r>
                        <a:rPr lang="en-US" sz="1600" dirty="0"/>
                        <a:t>Bosnia and Herzegovina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72607"/>
                  </a:ext>
                </a:extLst>
              </a:tr>
              <a:tr h="795912">
                <a:tc>
                  <a:txBody>
                    <a:bodyPr/>
                    <a:lstStyle/>
                    <a:p>
                      <a:r>
                        <a:rPr lang="en-US" sz="1600" dirty="0"/>
                        <a:t>Iran, Islamic Rep.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14331"/>
                  </a:ext>
                </a:extLst>
              </a:tr>
              <a:tr h="576453">
                <a:tc>
                  <a:txBody>
                    <a:bodyPr/>
                    <a:lstStyle/>
                    <a:p>
                      <a:r>
                        <a:rPr lang="en-US" sz="1600" dirty="0"/>
                        <a:t>Kosovo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2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3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95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1 (Using Map Reduce, HDFS &amp; Hadoop)</vt:lpstr>
      <vt:lpstr> Interpretations &amp; Approach for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(Using Map Reduce, HDFS &amp; Hadoop)</dc:title>
  <dc:creator>Tenzing Bajracharya</dc:creator>
  <cp:lastModifiedBy>Tenzing Bajracharya</cp:lastModifiedBy>
  <cp:revision>13</cp:revision>
  <dcterms:created xsi:type="dcterms:W3CDTF">2019-01-24T02:08:34Z</dcterms:created>
  <dcterms:modified xsi:type="dcterms:W3CDTF">2019-01-24T13:43:29Z</dcterms:modified>
</cp:coreProperties>
</file>