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2691-957F-BA42-9392-A12558A09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55CEE-D5EC-ED4A-9726-A30DCA353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439C2-8D75-5444-BAD1-88CF48D8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4791F-FC05-3448-8F76-B55E828E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90182-7DFC-2A46-B180-44013886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1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EAD2-2380-0145-91E0-C9B231DF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B3C69-D4D3-FE49-92D4-DDA3BA5CB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FE5D3-F7AA-1B4F-939E-B0647A4E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A2728-04E3-314F-9E87-FDF82424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3F99-6518-414D-AF1C-9D6CDE06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0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4F82E-B546-FF4D-B11A-5880212D8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F60AD-EBDC-4C44-BE35-44CECF361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A932B-83B7-CA47-930A-43B86256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CED2-33D0-0841-ABCA-385F3C0B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3838-E191-5E46-A5E9-1FA1DAE3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6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1E7D-2B85-BF41-ADB1-EB14EA8F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0499-2679-9840-BF62-878FCA73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9E762-C45D-6847-89A4-0357DB37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2EE1A-8A9B-8546-ACD6-E25F08D1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52DB-EA8D-224B-9F67-38AF398C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4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C4EB-EE4B-824E-A7A1-9140A5A3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E5BE6-0775-CD40-96AA-A9B8326E3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9FBC7-716B-F34B-A4D5-489CD8B3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6D2CB-D458-A84C-8252-82BEB42D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9BB1-5324-9349-8ED7-5A7DA8F1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8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6D0A-F607-EC4A-ACB2-4AE1A004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C62D-C8CE-8D43-B56F-CBF2AB01B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38F18-708E-9544-BA4F-89A0AE23C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15C6B-96E3-1748-9CB6-4AB6B006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6B476-7FA8-A54B-A1ED-E978A910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4792C-592A-D343-AEF1-9B41F50C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5989-EF41-0747-A724-14B46A0E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5380F-6D41-7D40-92D1-3C04FAF6B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69278-ED86-014A-A7E0-6AE965C50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AB8E6-3C77-A84A-B72C-9F629C493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4FA9C-6923-7A43-B6E7-B87DAB90A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2F9BA-5D73-F843-8315-E3A4B093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B9DA2-8667-7444-8C47-71A0AAD1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5BBD1-5D73-5A42-A334-9B568D8E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46AC-18BC-EC42-BFA6-B6821BB7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DBB56-DA54-DA46-9990-DAA3143B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5E045-AA4B-0746-ACEB-2752CD10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62A15-4E0E-8941-85D4-4F1A45AA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9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290BB-9472-8047-9275-00E652B3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2D143-F4B6-574A-862C-24508F69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1B04-B54F-1D4A-8295-2F581C76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2CA2-2286-1240-831F-8F04BBED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379F-E04E-2243-9126-7AD7D87A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93409-FEE0-7142-9EB7-C4E6A4EE4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605D7-5BFE-F841-B562-88C93674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2F368-DE3C-7D4D-8D0A-7CBC720C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D89DE-30E9-EE43-B745-C7A3058D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1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C61C-9640-6E45-B4FA-076B964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63D02-B9B4-544E-BF5B-357D120BC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CEB36-C068-8944-8469-5ECBE2281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0F250-9694-4B44-AA31-4B6E7C66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749A9-5004-1344-B081-2A6EB0A4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E27C6-B40D-4A4D-9A35-8CB48785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1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3376A-FFEB-2847-AA79-4850AB76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654EE-CE24-794B-9E5B-2E6D89893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E35F1-4E70-F842-BB59-A75945DA2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7DA2-E0BF-AF42-98F9-D3577FEF4F4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504E3-2899-B34C-93D8-19B5D07BC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418C-842E-F74D-A79A-7B7C4FD5D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2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0" descr="white and brown brick wall">
            <a:extLst>
              <a:ext uri="{FF2B5EF4-FFF2-40B4-BE49-F238E27FC236}">
                <a16:creationId xmlns:a16="http://schemas.microsoft.com/office/drawing/2014/main" id="{AA1DEE50-CCE8-2B44-BE1E-888A447E1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7" r="32500" b="14354"/>
          <a:stretch/>
        </p:blipFill>
        <p:spPr bwMode="auto">
          <a:xfrm>
            <a:off x="2656811" y="186176"/>
            <a:ext cx="6878377" cy="656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752B-87D4-EC45-9881-EE2166761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669" y="817563"/>
            <a:ext cx="9144000" cy="906134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Century Gothic" panose="020B0502020202020204" pitchFamily="34" charset="0"/>
                <a:cs typeface="Calibri Light" panose="020F0302020204030204" pitchFamily="34" charset="0"/>
              </a:rPr>
              <a:t>ORDERLY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EE9F-F789-B743-AEFA-60ADC61D1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55" y="186176"/>
            <a:ext cx="1849821" cy="44444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>
                <a:highlight>
                  <a:srgbClr val="FFFF00"/>
                </a:highlight>
                <a:latin typeface="Century Gothic" panose="020B0502020202020204" pitchFamily="34" charset="0"/>
              </a:rPr>
              <a:t>1. Landing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E1DBF-CB34-C746-AFF5-7AE29D21F788}"/>
              </a:ext>
            </a:extLst>
          </p:cNvPr>
          <p:cNvSpPr/>
          <p:nvPr/>
        </p:nvSpPr>
        <p:spPr>
          <a:xfrm>
            <a:off x="66085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30EB6-7035-414F-9866-7F312CF3AA16}"/>
              </a:ext>
            </a:extLst>
          </p:cNvPr>
          <p:cNvSpPr/>
          <p:nvPr/>
        </p:nvSpPr>
        <p:spPr>
          <a:xfrm>
            <a:off x="67609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DB2B6-3E73-894C-8658-EA6DA444C837}"/>
              </a:ext>
            </a:extLst>
          </p:cNvPr>
          <p:cNvSpPr/>
          <p:nvPr/>
        </p:nvSpPr>
        <p:spPr>
          <a:xfrm>
            <a:off x="69133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4CF47-CD5D-A649-B86D-DFAE589BEDBE}"/>
              </a:ext>
            </a:extLst>
          </p:cNvPr>
          <p:cNvSpPr/>
          <p:nvPr/>
        </p:nvSpPr>
        <p:spPr>
          <a:xfrm>
            <a:off x="70657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53EAC-8624-7047-B16D-1E6AC5B31C92}"/>
              </a:ext>
            </a:extLst>
          </p:cNvPr>
          <p:cNvSpPr/>
          <p:nvPr/>
        </p:nvSpPr>
        <p:spPr>
          <a:xfrm>
            <a:off x="7218198" y="1234090"/>
            <a:ext cx="45719" cy="2743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E0FA4-6E29-EB46-841C-DBF5F079C455}"/>
              </a:ext>
            </a:extLst>
          </p:cNvPr>
          <p:cNvSpPr txBox="1"/>
          <p:nvPr/>
        </p:nvSpPr>
        <p:spPr>
          <a:xfrm>
            <a:off x="4682357" y="1955558"/>
            <a:ext cx="29534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entury Gothic" panose="020B0502020202020204" pitchFamily="34" charset="0"/>
              </a:rPr>
              <a:t>Let’s get organized, together.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376F2B-5C67-B243-8E99-91DF68EDBA92}"/>
              </a:ext>
            </a:extLst>
          </p:cNvPr>
          <p:cNvSpPr/>
          <p:nvPr/>
        </p:nvSpPr>
        <p:spPr>
          <a:xfrm>
            <a:off x="2810801" y="356301"/>
            <a:ext cx="882869" cy="274320"/>
          </a:xfrm>
          <a:prstGeom prst="round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Login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C3E4BBE-94D7-F84E-9AF4-B38170260C9C}"/>
              </a:ext>
            </a:extLst>
          </p:cNvPr>
          <p:cNvSpPr/>
          <p:nvPr/>
        </p:nvSpPr>
        <p:spPr>
          <a:xfrm>
            <a:off x="8545631" y="311382"/>
            <a:ext cx="882869" cy="2743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Register</a:t>
            </a:r>
          </a:p>
        </p:txBody>
      </p:sp>
      <p:pic>
        <p:nvPicPr>
          <p:cNvPr id="1028" name="Picture 4" descr="books on shelf">
            <a:extLst>
              <a:ext uri="{FF2B5EF4-FFF2-40B4-BE49-F238E27FC236}">
                <a16:creationId xmlns:a16="http://schemas.microsoft.com/office/drawing/2014/main" id="{D30D0BBE-3E70-7D4C-AFAF-42DBCFB81BC4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6"/>
          <a:stretch/>
        </p:blipFill>
        <p:spPr bwMode="auto">
          <a:xfrm>
            <a:off x="3252236" y="251459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nk and gray rolling chair">
            <a:extLst>
              <a:ext uri="{FF2B5EF4-FFF2-40B4-BE49-F238E27FC236}">
                <a16:creationId xmlns:a16="http://schemas.microsoft.com/office/drawing/2014/main" id="{9D9485B6-E9A2-0C4E-99A0-B1D2B99EE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28"/>
          <a:stretch/>
        </p:blipFill>
        <p:spPr bwMode="auto">
          <a:xfrm>
            <a:off x="5205949" y="4467679"/>
            <a:ext cx="182810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4ED1922-6172-7646-821E-C5D238875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" r="1112"/>
          <a:stretch/>
        </p:blipFill>
        <p:spPr bwMode="auto">
          <a:xfrm>
            <a:off x="7158266" y="2515988"/>
            <a:ext cx="1828800" cy="182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ue shelf with pair of slip-ons and five clothes">
            <a:extLst>
              <a:ext uri="{FF2B5EF4-FFF2-40B4-BE49-F238E27FC236}">
                <a16:creationId xmlns:a16="http://schemas.microsoft.com/office/drawing/2014/main" id="{7587699E-D268-7843-8AB1-14F4B2438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6" r="22043"/>
          <a:stretch/>
        </p:blipFill>
        <p:spPr bwMode="auto">
          <a:xfrm>
            <a:off x="5205251" y="2515539"/>
            <a:ext cx="1828800" cy="182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AA7B6D0-5DD7-644B-B368-7A6BE2A9FC1C}"/>
              </a:ext>
            </a:extLst>
          </p:cNvPr>
          <p:cNvPicPr>
            <a:picLocks noChangeArrowheads="1"/>
          </p:cNvPicPr>
          <p:nvPr/>
        </p:nvPicPr>
        <p:blipFill rotWithShape="1"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r="21534"/>
          <a:stretch/>
        </p:blipFill>
        <p:spPr bwMode="auto">
          <a:xfrm>
            <a:off x="3252236" y="446767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ulticolored learning toys">
            <a:extLst>
              <a:ext uri="{FF2B5EF4-FFF2-40B4-BE49-F238E27FC236}">
                <a16:creationId xmlns:a16="http://schemas.microsoft.com/office/drawing/2014/main" id="{3FDBD5FF-C57B-FF40-A06C-F7D30EBC84EB}"/>
              </a:ext>
            </a:extLst>
          </p:cNvPr>
          <p:cNvPicPr>
            <a:picLocks noChangeArrowheads="1"/>
          </p:cNvPicPr>
          <p:nvPr/>
        </p:nvPicPr>
        <p:blipFill rotWithShape="1"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" t="8188" r="35018" b="5045"/>
          <a:stretch/>
        </p:blipFill>
        <p:spPr bwMode="auto">
          <a:xfrm>
            <a:off x="7158266" y="446767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8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0" descr="white and brown brick wall">
            <a:extLst>
              <a:ext uri="{FF2B5EF4-FFF2-40B4-BE49-F238E27FC236}">
                <a16:creationId xmlns:a16="http://schemas.microsoft.com/office/drawing/2014/main" id="{641F1A8F-A371-6F4E-85D5-992A629B3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7" r="32500" b="14354"/>
          <a:stretch/>
        </p:blipFill>
        <p:spPr bwMode="auto">
          <a:xfrm>
            <a:off x="2656811" y="186176"/>
            <a:ext cx="6878377" cy="65604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752B-87D4-EC45-9881-EE2166761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669" y="817563"/>
            <a:ext cx="9144000" cy="906134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Century Gothic" panose="020B0502020202020204" pitchFamily="34" charset="0"/>
                <a:cs typeface="Calibri Light" panose="020F0302020204030204" pitchFamily="34" charset="0"/>
              </a:rPr>
              <a:t>ORDERLY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EE9F-F789-B743-AEFA-60ADC61D1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55" y="186176"/>
            <a:ext cx="1849821" cy="444445"/>
          </a:xfrm>
        </p:spPr>
        <p:txBody>
          <a:bodyPr>
            <a:normAutofit/>
          </a:bodyPr>
          <a:lstStyle/>
          <a:p>
            <a:pPr algn="l"/>
            <a:r>
              <a:rPr lang="en-US" sz="1500" dirty="0">
                <a:highlight>
                  <a:srgbClr val="FFFF00"/>
                </a:highlight>
                <a:latin typeface="Century Gothic" panose="020B0502020202020204" pitchFamily="34" charset="0"/>
              </a:rPr>
              <a:t>2. Login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E1DBF-CB34-C746-AFF5-7AE29D21F788}"/>
              </a:ext>
            </a:extLst>
          </p:cNvPr>
          <p:cNvSpPr/>
          <p:nvPr/>
        </p:nvSpPr>
        <p:spPr>
          <a:xfrm>
            <a:off x="66085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30EB6-7035-414F-9866-7F312CF3AA16}"/>
              </a:ext>
            </a:extLst>
          </p:cNvPr>
          <p:cNvSpPr/>
          <p:nvPr/>
        </p:nvSpPr>
        <p:spPr>
          <a:xfrm>
            <a:off x="67609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DB2B6-3E73-894C-8658-EA6DA444C837}"/>
              </a:ext>
            </a:extLst>
          </p:cNvPr>
          <p:cNvSpPr/>
          <p:nvPr/>
        </p:nvSpPr>
        <p:spPr>
          <a:xfrm>
            <a:off x="69133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4CF47-CD5D-A649-B86D-DFAE589BEDBE}"/>
              </a:ext>
            </a:extLst>
          </p:cNvPr>
          <p:cNvSpPr/>
          <p:nvPr/>
        </p:nvSpPr>
        <p:spPr>
          <a:xfrm>
            <a:off x="70657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53EAC-8624-7047-B16D-1E6AC5B31C92}"/>
              </a:ext>
            </a:extLst>
          </p:cNvPr>
          <p:cNvSpPr/>
          <p:nvPr/>
        </p:nvSpPr>
        <p:spPr>
          <a:xfrm>
            <a:off x="7218198" y="1234090"/>
            <a:ext cx="45719" cy="2743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E0FA4-6E29-EB46-841C-DBF5F079C455}"/>
              </a:ext>
            </a:extLst>
          </p:cNvPr>
          <p:cNvSpPr txBox="1"/>
          <p:nvPr/>
        </p:nvSpPr>
        <p:spPr>
          <a:xfrm>
            <a:off x="4599549" y="2083650"/>
            <a:ext cx="10969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entury Gothic" panose="020B0502020202020204" pitchFamily="34" charset="0"/>
              </a:rPr>
              <a:t>Email</a:t>
            </a:r>
          </a:p>
          <a:p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Password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423311B-E109-8144-9D5F-00E1FB90E4AB}"/>
              </a:ext>
            </a:extLst>
          </p:cNvPr>
          <p:cNvSpPr/>
          <p:nvPr/>
        </p:nvSpPr>
        <p:spPr>
          <a:xfrm>
            <a:off x="5696467" y="2127867"/>
            <a:ext cx="1890583" cy="251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F79E641-4AA3-6E4C-A236-AAE553CDE032}"/>
              </a:ext>
            </a:extLst>
          </p:cNvPr>
          <p:cNvSpPr/>
          <p:nvPr/>
        </p:nvSpPr>
        <p:spPr>
          <a:xfrm>
            <a:off x="5696466" y="2556855"/>
            <a:ext cx="1890583" cy="251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5409FB-C1AA-C947-AD0A-17AAC51EFC07}"/>
              </a:ext>
            </a:extLst>
          </p:cNvPr>
          <p:cNvSpPr txBox="1"/>
          <p:nvPr/>
        </p:nvSpPr>
        <p:spPr>
          <a:xfrm>
            <a:off x="4599549" y="3281837"/>
            <a:ext cx="326120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Not a member? Click to register</a:t>
            </a:r>
          </a:p>
        </p:txBody>
      </p:sp>
    </p:spTree>
    <p:extLst>
      <p:ext uri="{BB962C8B-B14F-4D97-AF65-F5344CB8AC3E}">
        <p14:creationId xmlns:p14="http://schemas.microsoft.com/office/powerpoint/2010/main" val="57634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0" descr="white and brown brick wall">
            <a:extLst>
              <a:ext uri="{FF2B5EF4-FFF2-40B4-BE49-F238E27FC236}">
                <a16:creationId xmlns:a16="http://schemas.microsoft.com/office/drawing/2014/main" id="{F6E47BB0-EDF4-5F48-A832-C901B2DB0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7" r="32500" b="14354"/>
          <a:stretch/>
        </p:blipFill>
        <p:spPr bwMode="auto">
          <a:xfrm>
            <a:off x="2656811" y="186176"/>
            <a:ext cx="6878377" cy="656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752B-87D4-EC45-9881-EE2166761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669" y="817563"/>
            <a:ext cx="9144000" cy="906134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Century Gothic" panose="020B0502020202020204" pitchFamily="34" charset="0"/>
                <a:cs typeface="Calibri Light" panose="020F0302020204030204" pitchFamily="34" charset="0"/>
              </a:rPr>
              <a:t>ORDERLY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EE9F-F789-B743-AEFA-60ADC61D1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55" y="186176"/>
            <a:ext cx="2659686" cy="444445"/>
          </a:xfrm>
        </p:spPr>
        <p:txBody>
          <a:bodyPr>
            <a:normAutofit/>
          </a:bodyPr>
          <a:lstStyle/>
          <a:p>
            <a:pPr algn="l"/>
            <a:r>
              <a:rPr lang="en-US" sz="1500" dirty="0">
                <a:highlight>
                  <a:srgbClr val="FFFF00"/>
                </a:highlight>
                <a:latin typeface="Century Gothic" panose="020B0502020202020204" pitchFamily="34" charset="0"/>
              </a:rPr>
              <a:t>3. Registration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E1DBF-CB34-C746-AFF5-7AE29D21F788}"/>
              </a:ext>
            </a:extLst>
          </p:cNvPr>
          <p:cNvSpPr/>
          <p:nvPr/>
        </p:nvSpPr>
        <p:spPr>
          <a:xfrm>
            <a:off x="66085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30EB6-7035-414F-9866-7F312CF3AA16}"/>
              </a:ext>
            </a:extLst>
          </p:cNvPr>
          <p:cNvSpPr/>
          <p:nvPr/>
        </p:nvSpPr>
        <p:spPr>
          <a:xfrm>
            <a:off x="67609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DB2B6-3E73-894C-8658-EA6DA444C837}"/>
              </a:ext>
            </a:extLst>
          </p:cNvPr>
          <p:cNvSpPr/>
          <p:nvPr/>
        </p:nvSpPr>
        <p:spPr>
          <a:xfrm>
            <a:off x="69133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4CF47-CD5D-A649-B86D-DFAE589BEDBE}"/>
              </a:ext>
            </a:extLst>
          </p:cNvPr>
          <p:cNvSpPr/>
          <p:nvPr/>
        </p:nvSpPr>
        <p:spPr>
          <a:xfrm>
            <a:off x="70657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53EAC-8624-7047-B16D-1E6AC5B31C92}"/>
              </a:ext>
            </a:extLst>
          </p:cNvPr>
          <p:cNvSpPr/>
          <p:nvPr/>
        </p:nvSpPr>
        <p:spPr>
          <a:xfrm>
            <a:off x="7218198" y="1234090"/>
            <a:ext cx="45719" cy="2743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E0FA4-6E29-EB46-841C-DBF5F079C455}"/>
              </a:ext>
            </a:extLst>
          </p:cNvPr>
          <p:cNvSpPr txBox="1"/>
          <p:nvPr/>
        </p:nvSpPr>
        <p:spPr>
          <a:xfrm>
            <a:off x="4188939" y="2057333"/>
            <a:ext cx="189058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entury Gothic" panose="020B0502020202020204" pitchFamily="34" charset="0"/>
              </a:rPr>
              <a:t>First name</a:t>
            </a:r>
          </a:p>
          <a:p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Last name</a:t>
            </a:r>
          </a:p>
          <a:p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Email</a:t>
            </a:r>
          </a:p>
          <a:p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Password</a:t>
            </a:r>
          </a:p>
          <a:p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Confirm Password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423311B-E109-8144-9D5F-00E1FB90E4AB}"/>
              </a:ext>
            </a:extLst>
          </p:cNvPr>
          <p:cNvSpPr/>
          <p:nvPr/>
        </p:nvSpPr>
        <p:spPr>
          <a:xfrm>
            <a:off x="6079521" y="2114765"/>
            <a:ext cx="1890583" cy="251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F79E641-4AA3-6E4C-A236-AAE553CDE032}"/>
              </a:ext>
            </a:extLst>
          </p:cNvPr>
          <p:cNvSpPr/>
          <p:nvPr/>
        </p:nvSpPr>
        <p:spPr>
          <a:xfrm>
            <a:off x="6079521" y="3462382"/>
            <a:ext cx="1890583" cy="251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5409FB-C1AA-C947-AD0A-17AAC51EFC07}"/>
              </a:ext>
            </a:extLst>
          </p:cNvPr>
          <p:cNvSpPr txBox="1"/>
          <p:nvPr/>
        </p:nvSpPr>
        <p:spPr>
          <a:xfrm>
            <a:off x="4475977" y="4406309"/>
            <a:ext cx="340762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Already a member? Click to login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C7D9A3B-8386-5E47-9AFE-74561BC11A9E}"/>
              </a:ext>
            </a:extLst>
          </p:cNvPr>
          <p:cNvSpPr/>
          <p:nvPr/>
        </p:nvSpPr>
        <p:spPr>
          <a:xfrm>
            <a:off x="6079521" y="2563970"/>
            <a:ext cx="1890583" cy="251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3CA8390-312F-4346-BD4B-093E1CB49EDE}"/>
              </a:ext>
            </a:extLst>
          </p:cNvPr>
          <p:cNvSpPr/>
          <p:nvPr/>
        </p:nvSpPr>
        <p:spPr>
          <a:xfrm>
            <a:off x="6079521" y="3013176"/>
            <a:ext cx="1890583" cy="251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2D7726E-A0A9-3347-A2DA-1C7E3CF6BC96}"/>
              </a:ext>
            </a:extLst>
          </p:cNvPr>
          <p:cNvSpPr/>
          <p:nvPr/>
        </p:nvSpPr>
        <p:spPr>
          <a:xfrm>
            <a:off x="6079521" y="3911587"/>
            <a:ext cx="1890583" cy="251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5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white and brown brick wall">
            <a:extLst>
              <a:ext uri="{FF2B5EF4-FFF2-40B4-BE49-F238E27FC236}">
                <a16:creationId xmlns:a16="http://schemas.microsoft.com/office/drawing/2014/main" id="{11F3A1C4-FA5F-0842-A1DE-27E252334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7" r="32500" b="14354"/>
          <a:stretch/>
        </p:blipFill>
        <p:spPr bwMode="auto">
          <a:xfrm>
            <a:off x="1773000" y="98854"/>
            <a:ext cx="8761735" cy="673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3A23B64B-8CAC-CA49-BEB2-F31CEB26A037}"/>
              </a:ext>
            </a:extLst>
          </p:cNvPr>
          <p:cNvSpPr/>
          <p:nvPr/>
        </p:nvSpPr>
        <p:spPr>
          <a:xfrm>
            <a:off x="3026910" y="5638125"/>
            <a:ext cx="5680551" cy="1205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6B2C3D2-8801-4545-AEA7-1FFDE810F3FC}"/>
              </a:ext>
            </a:extLst>
          </p:cNvPr>
          <p:cNvSpPr/>
          <p:nvPr/>
        </p:nvSpPr>
        <p:spPr>
          <a:xfrm>
            <a:off x="3026912" y="1027718"/>
            <a:ext cx="5680550" cy="4513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752B-87D4-EC45-9881-EE2166761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669" y="2007"/>
            <a:ext cx="9144000" cy="906134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Century Gothic" panose="020B0502020202020204" pitchFamily="34" charset="0"/>
                <a:cs typeface="Calibri Light" panose="020F0302020204030204" pitchFamily="34" charset="0"/>
              </a:rPr>
              <a:t>ORDERLY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EE9F-F789-B743-AEFA-60ADC61D1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55" y="186176"/>
            <a:ext cx="2659686" cy="444445"/>
          </a:xfrm>
        </p:spPr>
        <p:txBody>
          <a:bodyPr>
            <a:normAutofit/>
          </a:bodyPr>
          <a:lstStyle/>
          <a:p>
            <a:pPr algn="l"/>
            <a:r>
              <a:rPr lang="en-US" sz="1500" dirty="0">
                <a:highlight>
                  <a:srgbClr val="FFFF00"/>
                </a:highlight>
                <a:latin typeface="Century Gothic" panose="020B0502020202020204" pitchFamily="34" charset="0"/>
              </a:rPr>
              <a:t>4. Main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E1DBF-CB34-C746-AFF5-7AE29D21F788}"/>
              </a:ext>
            </a:extLst>
          </p:cNvPr>
          <p:cNvSpPr/>
          <p:nvPr/>
        </p:nvSpPr>
        <p:spPr>
          <a:xfrm>
            <a:off x="66085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30EB6-7035-414F-9866-7F312CF3AA16}"/>
              </a:ext>
            </a:extLst>
          </p:cNvPr>
          <p:cNvSpPr/>
          <p:nvPr/>
        </p:nvSpPr>
        <p:spPr>
          <a:xfrm>
            <a:off x="67609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DB2B6-3E73-894C-8658-EA6DA444C837}"/>
              </a:ext>
            </a:extLst>
          </p:cNvPr>
          <p:cNvSpPr/>
          <p:nvPr/>
        </p:nvSpPr>
        <p:spPr>
          <a:xfrm>
            <a:off x="69133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4CF47-CD5D-A649-B86D-DFAE589BEDBE}"/>
              </a:ext>
            </a:extLst>
          </p:cNvPr>
          <p:cNvSpPr/>
          <p:nvPr/>
        </p:nvSpPr>
        <p:spPr>
          <a:xfrm>
            <a:off x="70657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53EAC-8624-7047-B16D-1E6AC5B31C92}"/>
              </a:ext>
            </a:extLst>
          </p:cNvPr>
          <p:cNvSpPr/>
          <p:nvPr/>
        </p:nvSpPr>
        <p:spPr>
          <a:xfrm>
            <a:off x="7218198" y="418534"/>
            <a:ext cx="45719" cy="2743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B3A37D-1EE8-B84C-9761-A1714E2D2220}"/>
              </a:ext>
            </a:extLst>
          </p:cNvPr>
          <p:cNvCxnSpPr>
            <a:cxnSpLocks/>
          </p:cNvCxnSpPr>
          <p:nvPr/>
        </p:nvCxnSpPr>
        <p:spPr>
          <a:xfrm>
            <a:off x="1859895" y="908141"/>
            <a:ext cx="8587946" cy="0"/>
          </a:xfrm>
          <a:prstGeom prst="line">
            <a:avLst/>
          </a:prstGeom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D9AFC7-7A05-2E4C-A8D1-4FBC5AB48596}"/>
              </a:ext>
            </a:extLst>
          </p:cNvPr>
          <p:cNvSpPr txBox="1"/>
          <p:nvPr/>
        </p:nvSpPr>
        <p:spPr>
          <a:xfrm>
            <a:off x="1752749" y="360564"/>
            <a:ext cx="23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Welcome Meghan!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ACF96A-3DD6-0F47-B46A-E8A19FD07D61}"/>
              </a:ext>
            </a:extLst>
          </p:cNvPr>
          <p:cNvGrpSpPr/>
          <p:nvPr/>
        </p:nvGrpSpPr>
        <p:grpSpPr>
          <a:xfrm>
            <a:off x="8923439" y="416895"/>
            <a:ext cx="2826553" cy="338554"/>
            <a:chOff x="883680" y="1481757"/>
            <a:chExt cx="2826553" cy="33855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959245F-AEB5-C04F-822D-89971A05AC6F}"/>
                </a:ext>
              </a:extLst>
            </p:cNvPr>
            <p:cNvGrpSpPr/>
            <p:nvPr/>
          </p:nvGrpSpPr>
          <p:grpSpPr>
            <a:xfrm>
              <a:off x="883680" y="1522065"/>
              <a:ext cx="276497" cy="274320"/>
              <a:chOff x="883681" y="1676050"/>
              <a:chExt cx="276497" cy="27432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22D7726E-A0A9-3347-A2DA-1C7E3CF6BC96}"/>
                  </a:ext>
                </a:extLst>
              </p:cNvPr>
              <p:cNvSpPr/>
              <p:nvPr/>
            </p:nvSpPr>
            <p:spPr>
              <a:xfrm>
                <a:off x="883681" y="1676050"/>
                <a:ext cx="276497" cy="274320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50000"/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C9D139B-20B3-AC4C-9B19-543B141F76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102" y="1805019"/>
                <a:ext cx="182880" cy="1272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89F1461-1978-7F45-AD19-12CD3DE20B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3381" y="1718659"/>
                <a:ext cx="0" cy="1828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EC4360-3988-C642-997A-B7F12A7FEB5C}"/>
                </a:ext>
              </a:extLst>
            </p:cNvPr>
            <p:cNvSpPr txBox="1"/>
            <p:nvPr/>
          </p:nvSpPr>
          <p:spPr>
            <a:xfrm>
              <a:off x="1206499" y="1481757"/>
              <a:ext cx="2503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Add post</a:t>
              </a:r>
            </a:p>
          </p:txBody>
        </p:sp>
      </p:grpSp>
      <p:sp>
        <p:nvSpPr>
          <p:cNvPr id="36" name="AutoShape 4">
            <a:extLst>
              <a:ext uri="{FF2B5EF4-FFF2-40B4-BE49-F238E27FC236}">
                <a16:creationId xmlns:a16="http://schemas.microsoft.com/office/drawing/2014/main" id="{B53FF64E-D9F7-4E45-8F96-E4E6F71EEA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93108"/>
            <a:ext cx="2088292" cy="208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E57D049-B472-6A4E-B243-374F14236B01}"/>
              </a:ext>
            </a:extLst>
          </p:cNvPr>
          <p:cNvGrpSpPr/>
          <p:nvPr/>
        </p:nvGrpSpPr>
        <p:grpSpPr>
          <a:xfrm>
            <a:off x="9049410" y="1135281"/>
            <a:ext cx="1626870" cy="2360602"/>
            <a:chOff x="9049410" y="1604847"/>
            <a:chExt cx="1626870" cy="23606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C656BA-AF9D-AB4E-B92D-ACAAE3828503}"/>
                </a:ext>
              </a:extLst>
            </p:cNvPr>
            <p:cNvSpPr txBox="1"/>
            <p:nvPr/>
          </p:nvSpPr>
          <p:spPr>
            <a:xfrm>
              <a:off x="9049410" y="1604847"/>
              <a:ext cx="1602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entury Gothic" panose="020B0502020202020204" pitchFamily="34" charset="0"/>
                </a:rPr>
                <a:t>Filter by category</a:t>
              </a:r>
            </a:p>
            <a:p>
              <a:endParaRPr lang="en-US" sz="1200" dirty="0">
                <a:latin typeface="Century Gothic" panose="020B0502020202020204" pitchFamily="34" charset="0"/>
              </a:endParaRPr>
            </a:p>
            <a:p>
              <a:endParaRPr lang="en-US" sz="1200" dirty="0">
                <a:latin typeface="Century Gothic" panose="020B0502020202020204" pitchFamily="34" charset="0"/>
              </a:endParaRPr>
            </a:p>
            <a:p>
              <a:endParaRPr lang="en-US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DDC9B12A-8BF3-194F-A04A-12D6910F4452}"/>
                </a:ext>
              </a:extLst>
            </p:cNvPr>
            <p:cNvSpPr/>
            <p:nvPr/>
          </p:nvSpPr>
          <p:spPr>
            <a:xfrm>
              <a:off x="9127395" y="2020345"/>
              <a:ext cx="196335" cy="184636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EE0F9A1-678F-2E47-9151-BA22DF1E0AA9}"/>
                </a:ext>
              </a:extLst>
            </p:cNvPr>
            <p:cNvSpPr/>
            <p:nvPr/>
          </p:nvSpPr>
          <p:spPr>
            <a:xfrm>
              <a:off x="9127395" y="2304924"/>
              <a:ext cx="196335" cy="184636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F5E6618-19F9-8A47-8F3F-53548C3EE92F}"/>
                </a:ext>
              </a:extLst>
            </p:cNvPr>
            <p:cNvSpPr/>
            <p:nvPr/>
          </p:nvSpPr>
          <p:spPr>
            <a:xfrm>
              <a:off x="9127395" y="2589503"/>
              <a:ext cx="196335" cy="184636"/>
            </a:xfrm>
            <a:prstGeom prst="roundRect">
              <a:avLst/>
            </a:prstGeom>
            <a:solidFill>
              <a:schemeClr val="accent5">
                <a:lumMod val="50000"/>
                <a:alpha val="60000"/>
              </a:schemeClr>
            </a:solidFill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C7F9326-1807-0045-AB02-5C9D60B52E2F}"/>
                </a:ext>
              </a:extLst>
            </p:cNvPr>
            <p:cNvSpPr/>
            <p:nvPr/>
          </p:nvSpPr>
          <p:spPr>
            <a:xfrm>
              <a:off x="9127395" y="2874082"/>
              <a:ext cx="196335" cy="184636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FDC0022C-D1D7-8E4D-9A91-496FE5B641D0}"/>
                </a:ext>
              </a:extLst>
            </p:cNvPr>
            <p:cNvSpPr/>
            <p:nvPr/>
          </p:nvSpPr>
          <p:spPr>
            <a:xfrm>
              <a:off x="9127395" y="3158661"/>
              <a:ext cx="196335" cy="184636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B774825-250C-A245-9F66-C3DD9475620E}"/>
                </a:ext>
              </a:extLst>
            </p:cNvPr>
            <p:cNvSpPr/>
            <p:nvPr/>
          </p:nvSpPr>
          <p:spPr>
            <a:xfrm>
              <a:off x="9127395" y="3443240"/>
              <a:ext cx="196335" cy="184636"/>
            </a:xfrm>
            <a:prstGeom prst="roundRect">
              <a:avLst/>
            </a:prstGeom>
            <a:solidFill>
              <a:schemeClr val="accent5">
                <a:lumMod val="50000"/>
                <a:alpha val="60000"/>
              </a:schemeClr>
            </a:solidFill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CCB1D3C-7D58-304C-B0D6-AC5C010E1E78}"/>
                </a:ext>
              </a:extLst>
            </p:cNvPr>
            <p:cNvSpPr/>
            <p:nvPr/>
          </p:nvSpPr>
          <p:spPr>
            <a:xfrm>
              <a:off x="9127395" y="3727819"/>
              <a:ext cx="196335" cy="184636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0CDE33-9409-DA4A-B6E9-6CAA1B588AE6}"/>
                </a:ext>
              </a:extLst>
            </p:cNvPr>
            <p:cNvSpPr txBox="1"/>
            <p:nvPr/>
          </p:nvSpPr>
          <p:spPr>
            <a:xfrm>
              <a:off x="9323730" y="1974976"/>
              <a:ext cx="1352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Kitchen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718CE3-BDDF-834D-A047-9B491AA2B426}"/>
                </a:ext>
              </a:extLst>
            </p:cNvPr>
            <p:cNvSpPr txBox="1"/>
            <p:nvPr/>
          </p:nvSpPr>
          <p:spPr>
            <a:xfrm>
              <a:off x="9323730" y="2260555"/>
              <a:ext cx="1352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Office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8427D2C-9A83-5B4B-B98E-4D5F13E30A0C}"/>
                </a:ext>
              </a:extLst>
            </p:cNvPr>
            <p:cNvSpPr txBox="1"/>
            <p:nvPr/>
          </p:nvSpPr>
          <p:spPr>
            <a:xfrm>
              <a:off x="9323730" y="2546134"/>
              <a:ext cx="1352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Kids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CBFFC30-C371-BD4E-8BC1-0B4230CDF362}"/>
                </a:ext>
              </a:extLst>
            </p:cNvPr>
            <p:cNvSpPr txBox="1"/>
            <p:nvPr/>
          </p:nvSpPr>
          <p:spPr>
            <a:xfrm>
              <a:off x="9323730" y="2831713"/>
              <a:ext cx="1352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Closet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C1A1A1-771E-164A-8E28-58EE19EEB2BB}"/>
                </a:ext>
              </a:extLst>
            </p:cNvPr>
            <p:cNvSpPr txBox="1"/>
            <p:nvPr/>
          </p:nvSpPr>
          <p:spPr>
            <a:xfrm>
              <a:off x="9323730" y="3117292"/>
              <a:ext cx="1352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Garage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1555FF-0124-E447-B01E-1B98A2CE35EB}"/>
                </a:ext>
              </a:extLst>
            </p:cNvPr>
            <p:cNvSpPr txBox="1"/>
            <p:nvPr/>
          </p:nvSpPr>
          <p:spPr>
            <a:xfrm>
              <a:off x="9323730" y="3402871"/>
              <a:ext cx="1352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Gym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86B7D77-2AEC-2341-B032-D694F0D04A92}"/>
                </a:ext>
              </a:extLst>
            </p:cNvPr>
            <p:cNvSpPr txBox="1"/>
            <p:nvPr/>
          </p:nvSpPr>
          <p:spPr>
            <a:xfrm>
              <a:off x="9323730" y="3688450"/>
              <a:ext cx="1352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Multi-use</a:t>
              </a:r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6A8A7D-4D0C-9B42-92F2-E26136663BE5}"/>
              </a:ext>
            </a:extLst>
          </p:cNvPr>
          <p:cNvCxnSpPr>
            <a:cxnSpLocks/>
          </p:cNvCxnSpPr>
          <p:nvPr/>
        </p:nvCxnSpPr>
        <p:spPr>
          <a:xfrm>
            <a:off x="8847439" y="989177"/>
            <a:ext cx="0" cy="5769969"/>
          </a:xfrm>
          <a:prstGeom prst="line">
            <a:avLst/>
          </a:prstGeom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FD6F4408-2C1D-374E-9470-811631B2D6C7}"/>
              </a:ext>
            </a:extLst>
          </p:cNvPr>
          <p:cNvGrpSpPr/>
          <p:nvPr/>
        </p:nvGrpSpPr>
        <p:grpSpPr>
          <a:xfrm>
            <a:off x="3088047" y="1106232"/>
            <a:ext cx="6689999" cy="5722049"/>
            <a:chOff x="1926499" y="1106232"/>
            <a:chExt cx="6689999" cy="5722049"/>
          </a:xfrm>
        </p:grpSpPr>
        <p:pic>
          <p:nvPicPr>
            <p:cNvPr id="4104" name="Picture 8" descr="woman in black tank top and black shorts sitting on floor">
              <a:extLst>
                <a:ext uri="{FF2B5EF4-FFF2-40B4-BE49-F238E27FC236}">
                  <a16:creationId xmlns:a16="http://schemas.microsoft.com/office/drawing/2014/main" id="{6803F328-9F87-8C43-9264-446F73DC3A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41" t="29144" r="20583" b="41649"/>
            <a:stretch/>
          </p:blipFill>
          <p:spPr bwMode="auto">
            <a:xfrm>
              <a:off x="1926499" y="5714667"/>
              <a:ext cx="660532" cy="63355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99" name="Group 4098">
              <a:extLst>
                <a:ext uri="{FF2B5EF4-FFF2-40B4-BE49-F238E27FC236}">
                  <a16:creationId xmlns:a16="http://schemas.microsoft.com/office/drawing/2014/main" id="{03582230-C116-3F44-A100-3D1D22FD84D7}"/>
                </a:ext>
              </a:extLst>
            </p:cNvPr>
            <p:cNvGrpSpPr/>
            <p:nvPr/>
          </p:nvGrpSpPr>
          <p:grpSpPr>
            <a:xfrm>
              <a:off x="1940430" y="1106232"/>
              <a:ext cx="6676068" cy="3893293"/>
              <a:chOff x="2434704" y="1452228"/>
              <a:chExt cx="6676068" cy="3893293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BD42B07-109D-404F-A60C-64CAB5D04ADB}"/>
                  </a:ext>
                </a:extLst>
              </p:cNvPr>
              <p:cNvGrpSpPr/>
              <p:nvPr/>
            </p:nvGrpSpPr>
            <p:grpSpPr>
              <a:xfrm>
                <a:off x="3184775" y="4639145"/>
                <a:ext cx="5925997" cy="706376"/>
                <a:chOff x="3184775" y="4372955"/>
                <a:chExt cx="5925997" cy="706376"/>
              </a:xfrm>
            </p:grpSpPr>
            <p:pic>
              <p:nvPicPr>
                <p:cNvPr id="4102" name="Picture 6" descr="man and two children on grass field">
                  <a:extLst>
                    <a:ext uri="{FF2B5EF4-FFF2-40B4-BE49-F238E27FC236}">
                      <a16:creationId xmlns:a16="http://schemas.microsoft.com/office/drawing/2014/main" id="{FA44B8DB-1606-7244-B40D-AD8CC119C4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802" t="30467" r="33401" b="45633"/>
                <a:stretch/>
              </p:blipFill>
              <p:spPr bwMode="auto">
                <a:xfrm>
                  <a:off x="3184775" y="4372955"/>
                  <a:ext cx="448111" cy="461665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ECEDB6E-CBF9-2349-9094-3CCD6E8EB736}"/>
                    </a:ext>
                  </a:extLst>
                </p:cNvPr>
                <p:cNvSpPr txBox="1"/>
                <p:nvPr/>
              </p:nvSpPr>
              <p:spPr>
                <a:xfrm>
                  <a:off x="3618378" y="4469521"/>
                  <a:ext cx="54923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latin typeface="Century Gothic" panose="020B0502020202020204" pitchFamily="34" charset="0"/>
                    </a:rPr>
                    <a:t>twinning                                                                          </a:t>
                  </a:r>
                  <a:r>
                    <a:rPr 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entury Gothic" panose="020B0502020202020204" pitchFamily="34" charset="0"/>
                    </a:rPr>
                    <a:t>5:12pm</a:t>
                  </a:r>
                  <a:r>
                    <a:rPr lang="en-US" sz="1000" b="1" dirty="0">
                      <a:latin typeface="Century Gothic" panose="020B0502020202020204" pitchFamily="34" charset="0"/>
                    </a:rPr>
                    <a:t> 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645DAD3-6190-5144-AB95-DC30BD1FF7B0}"/>
                    </a:ext>
                  </a:extLst>
                </p:cNvPr>
                <p:cNvSpPr txBox="1"/>
                <p:nvPr/>
              </p:nvSpPr>
              <p:spPr>
                <a:xfrm>
                  <a:off x="3618380" y="4679221"/>
                  <a:ext cx="454799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Century Gothic" panose="020B0502020202020204" pitchFamily="34" charset="0"/>
                    </a:rPr>
                    <a:t>Love these desks for my twins! Where did you get them? I’ve used some affordable IKEA shelfs on the wall and they work well. </a:t>
                  </a:r>
                </a:p>
              </p:txBody>
            </p:sp>
          </p:grpSp>
          <p:pic>
            <p:nvPicPr>
              <p:cNvPr id="4098" name="Picture 2" descr="woman holding kid at the street">
                <a:extLst>
                  <a:ext uri="{FF2B5EF4-FFF2-40B4-BE49-F238E27FC236}">
                    <a16:creationId xmlns:a16="http://schemas.microsoft.com/office/drawing/2014/main" id="{5708710B-D37F-204C-8ECF-6CAD9926B6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234" t="24361" r="31122" b="52793"/>
              <a:stretch/>
            </p:blipFill>
            <p:spPr bwMode="auto">
              <a:xfrm>
                <a:off x="2434704" y="1452228"/>
                <a:ext cx="644554" cy="6400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D72C2E8-0FE7-994C-BFCE-2E7510486580}"/>
                  </a:ext>
                </a:extLst>
              </p:cNvPr>
              <p:cNvSpPr txBox="1"/>
              <p:nvPr/>
            </p:nvSpPr>
            <p:spPr>
              <a:xfrm>
                <a:off x="3116327" y="1604847"/>
                <a:ext cx="59944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entury Gothic" panose="020B0502020202020204" pitchFamily="34" charset="0"/>
                  </a:rPr>
                  <a:t>distancelearning_momma                                                       </a:t>
                </a:r>
                <a:r>
                  <a: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3:34pm</a:t>
                </a:r>
                <a:r>
                  <a:rPr lang="en-US" sz="1200" b="1" dirty="0">
                    <a:latin typeface="Century Gothic" panose="020B0502020202020204" pitchFamily="34" charset="0"/>
                  </a:rPr>
                  <a:t>                                            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B861DC49-A008-9F42-A818-8D3A5FA3BD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0677" y="1950637"/>
                <a:ext cx="2211582" cy="1658687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049ECC-013A-DC48-87E5-D96893905825}"/>
                  </a:ext>
                </a:extLst>
              </p:cNvPr>
              <p:cNvSpPr txBox="1"/>
              <p:nvPr/>
            </p:nvSpPr>
            <p:spPr>
              <a:xfrm>
                <a:off x="3117953" y="3681870"/>
                <a:ext cx="46915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Century Gothic" panose="020B0502020202020204" pitchFamily="34" charset="0"/>
                  </a:rPr>
                  <a:t>Managed to fit two desks in my kids’ tiny room! Any ideas for floating book shelfs on a budget?</a:t>
                </a:r>
              </a:p>
            </p:txBody>
          </p:sp>
          <p:sp>
            <p:nvSpPr>
              <p:cNvPr id="4096" name="Heart 4095">
                <a:extLst>
                  <a:ext uri="{FF2B5EF4-FFF2-40B4-BE49-F238E27FC236}">
                    <a16:creationId xmlns:a16="http://schemas.microsoft.com/office/drawing/2014/main" id="{7D0028A7-2D1D-6B4F-8921-67A56259E2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16671" y="4092095"/>
                <a:ext cx="137160" cy="137160"/>
              </a:xfrm>
              <a:prstGeom prst="hear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7" name="TextBox 4096">
                <a:extLst>
                  <a:ext uri="{FF2B5EF4-FFF2-40B4-BE49-F238E27FC236}">
                    <a16:creationId xmlns:a16="http://schemas.microsoft.com/office/drawing/2014/main" id="{6F8225FC-8AA6-6445-9863-A7BDBE10DD71}"/>
                  </a:ext>
                </a:extLst>
              </p:cNvPr>
              <p:cNvSpPr txBox="1"/>
              <p:nvPr/>
            </p:nvSpPr>
            <p:spPr>
              <a:xfrm>
                <a:off x="7189670" y="4055573"/>
                <a:ext cx="10042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Save to wall</a:t>
                </a:r>
              </a:p>
            </p:txBody>
          </p:sp>
        </p:grpSp>
        <p:sp>
          <p:nvSpPr>
            <p:cNvPr id="71" name="Heart 70">
              <a:extLst>
                <a:ext uri="{FF2B5EF4-FFF2-40B4-BE49-F238E27FC236}">
                  <a16:creationId xmlns:a16="http://schemas.microsoft.com/office/drawing/2014/main" id="{9002673B-D7EE-9443-B597-6311D678C041}"/>
                </a:ext>
              </a:extLst>
            </p:cNvPr>
            <p:cNvSpPr>
              <a:spLocks/>
            </p:cNvSpPr>
            <p:nvPr/>
          </p:nvSpPr>
          <p:spPr>
            <a:xfrm>
              <a:off x="3225164" y="5030055"/>
              <a:ext cx="137160" cy="137160"/>
            </a:xfrm>
            <a:prstGeom prst="heart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A5CD81-7D6B-4545-BD68-4CB973858275}"/>
                </a:ext>
              </a:extLst>
            </p:cNvPr>
            <p:cNvSpPr txBox="1"/>
            <p:nvPr/>
          </p:nvSpPr>
          <p:spPr>
            <a:xfrm>
              <a:off x="2626170" y="5893483"/>
              <a:ext cx="599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entury Gothic" panose="020B0502020202020204" pitchFamily="34" charset="0"/>
                </a:rPr>
                <a:t>home_trainer                                                                           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12/01/20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241427-85DB-E848-9764-074086C28108}"/>
                </a:ext>
              </a:extLst>
            </p:cNvPr>
            <p:cNvSpPr txBox="1"/>
            <p:nvPr/>
          </p:nvSpPr>
          <p:spPr>
            <a:xfrm>
              <a:off x="2623679" y="6239134"/>
              <a:ext cx="4942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entury Gothic" panose="020B0502020202020204" pitchFamily="34" charset="0"/>
                </a:rPr>
                <a:t>Help! I need to start training my clients at home and have no room for a gym. </a:t>
              </a:r>
            </a:p>
            <a:p>
              <a:r>
                <a:rPr lang="en-US" sz="1000" dirty="0">
                  <a:latin typeface="Century Gothic" panose="020B0502020202020204" pitchFamily="34" charset="0"/>
                </a:rPr>
                <a:t>Has anyone managed to make a garage workout space look professional?</a:t>
              </a:r>
            </a:p>
          </p:txBody>
        </p:sp>
        <p:sp>
          <p:nvSpPr>
            <p:cNvPr id="79" name="Heart 78">
              <a:extLst>
                <a:ext uri="{FF2B5EF4-FFF2-40B4-BE49-F238E27FC236}">
                  <a16:creationId xmlns:a16="http://schemas.microsoft.com/office/drawing/2014/main" id="{70A0BF82-E230-D844-9A52-D239AA128A09}"/>
                </a:ext>
              </a:extLst>
            </p:cNvPr>
            <p:cNvSpPr>
              <a:spLocks/>
            </p:cNvSpPr>
            <p:nvPr/>
          </p:nvSpPr>
          <p:spPr>
            <a:xfrm>
              <a:off x="2722397" y="6649359"/>
              <a:ext cx="137160" cy="137160"/>
            </a:xfrm>
            <a:prstGeom prst="hear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A1E092-3EDD-7E4E-B29C-52E02671801B}"/>
                </a:ext>
              </a:extLst>
            </p:cNvPr>
            <p:cNvSpPr txBox="1"/>
            <p:nvPr/>
          </p:nvSpPr>
          <p:spPr>
            <a:xfrm>
              <a:off x="4261110" y="6612837"/>
              <a:ext cx="10042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Save to wall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63F30DC-09EE-DA43-8AB8-29CDE7A62AA5}"/>
              </a:ext>
            </a:extLst>
          </p:cNvPr>
          <p:cNvSpPr txBox="1"/>
          <p:nvPr/>
        </p:nvSpPr>
        <p:spPr>
          <a:xfrm>
            <a:off x="3798009" y="3959587"/>
            <a:ext cx="1004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Reply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4D839E0-428A-CD4E-A09C-3CBE3EDDCE8A}"/>
              </a:ext>
            </a:extLst>
          </p:cNvPr>
          <p:cNvSpPr/>
          <p:nvPr/>
        </p:nvSpPr>
        <p:spPr>
          <a:xfrm>
            <a:off x="4835690" y="5200442"/>
            <a:ext cx="3731794" cy="2366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653AEA-3238-EE45-A726-9A2A9441FA3D}"/>
              </a:ext>
            </a:extLst>
          </p:cNvPr>
          <p:cNvSpPr txBox="1"/>
          <p:nvPr/>
        </p:nvSpPr>
        <p:spPr>
          <a:xfrm>
            <a:off x="4296404" y="5199387"/>
            <a:ext cx="1004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Reply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CB1442B-34D6-7044-886C-69425846CF54}"/>
              </a:ext>
            </a:extLst>
          </p:cNvPr>
          <p:cNvSpPr/>
          <p:nvPr/>
        </p:nvSpPr>
        <p:spPr>
          <a:xfrm>
            <a:off x="4285652" y="3960641"/>
            <a:ext cx="4281832" cy="2429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5E3D93-470C-7845-BFCA-FD4E36ED836B}"/>
              </a:ext>
            </a:extLst>
          </p:cNvPr>
          <p:cNvSpPr txBox="1"/>
          <p:nvPr/>
        </p:nvSpPr>
        <p:spPr>
          <a:xfrm>
            <a:off x="3995511" y="3701982"/>
            <a:ext cx="1004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3676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white and brown brick wall">
            <a:extLst>
              <a:ext uri="{FF2B5EF4-FFF2-40B4-BE49-F238E27FC236}">
                <a16:creationId xmlns:a16="http://schemas.microsoft.com/office/drawing/2014/main" id="{11F3A1C4-FA5F-0842-A1DE-27E252334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7" r="32500" b="14354"/>
          <a:stretch/>
        </p:blipFill>
        <p:spPr bwMode="auto">
          <a:xfrm>
            <a:off x="1773000" y="98854"/>
            <a:ext cx="8761735" cy="673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6B2C3D2-8801-4545-AEA7-1FFDE810F3FC}"/>
              </a:ext>
            </a:extLst>
          </p:cNvPr>
          <p:cNvSpPr/>
          <p:nvPr/>
        </p:nvSpPr>
        <p:spPr>
          <a:xfrm>
            <a:off x="4012166" y="1027717"/>
            <a:ext cx="4336944" cy="5731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752B-87D4-EC45-9881-EE2166761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669" y="2007"/>
            <a:ext cx="9144000" cy="906134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Century Gothic" panose="020B0502020202020204" pitchFamily="34" charset="0"/>
                <a:cs typeface="Calibri Light" panose="020F0302020204030204" pitchFamily="34" charset="0"/>
              </a:rPr>
              <a:t>ORDERLY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EE9F-F789-B743-AEFA-60ADC61D1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55" y="186176"/>
            <a:ext cx="2659686" cy="444445"/>
          </a:xfrm>
        </p:spPr>
        <p:txBody>
          <a:bodyPr>
            <a:normAutofit/>
          </a:bodyPr>
          <a:lstStyle/>
          <a:p>
            <a:pPr algn="l"/>
            <a:r>
              <a:rPr lang="en-US" sz="1500" dirty="0">
                <a:highlight>
                  <a:srgbClr val="FFFF00"/>
                </a:highlight>
                <a:latin typeface="Century Gothic" panose="020B0502020202020204" pitchFamily="34" charset="0"/>
              </a:rPr>
              <a:t>5. Create 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E1DBF-CB34-C746-AFF5-7AE29D21F788}"/>
              </a:ext>
            </a:extLst>
          </p:cNvPr>
          <p:cNvSpPr/>
          <p:nvPr/>
        </p:nvSpPr>
        <p:spPr>
          <a:xfrm>
            <a:off x="66085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30EB6-7035-414F-9866-7F312CF3AA16}"/>
              </a:ext>
            </a:extLst>
          </p:cNvPr>
          <p:cNvSpPr/>
          <p:nvPr/>
        </p:nvSpPr>
        <p:spPr>
          <a:xfrm>
            <a:off x="67609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DB2B6-3E73-894C-8658-EA6DA444C837}"/>
              </a:ext>
            </a:extLst>
          </p:cNvPr>
          <p:cNvSpPr/>
          <p:nvPr/>
        </p:nvSpPr>
        <p:spPr>
          <a:xfrm>
            <a:off x="69133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4CF47-CD5D-A649-B86D-DFAE589BEDBE}"/>
              </a:ext>
            </a:extLst>
          </p:cNvPr>
          <p:cNvSpPr/>
          <p:nvPr/>
        </p:nvSpPr>
        <p:spPr>
          <a:xfrm>
            <a:off x="70657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53EAC-8624-7047-B16D-1E6AC5B31C92}"/>
              </a:ext>
            </a:extLst>
          </p:cNvPr>
          <p:cNvSpPr/>
          <p:nvPr/>
        </p:nvSpPr>
        <p:spPr>
          <a:xfrm>
            <a:off x="7218198" y="418534"/>
            <a:ext cx="45719" cy="2743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B3A37D-1EE8-B84C-9761-A1714E2D2220}"/>
              </a:ext>
            </a:extLst>
          </p:cNvPr>
          <p:cNvCxnSpPr>
            <a:cxnSpLocks/>
          </p:cNvCxnSpPr>
          <p:nvPr/>
        </p:nvCxnSpPr>
        <p:spPr>
          <a:xfrm>
            <a:off x="1859895" y="908141"/>
            <a:ext cx="8587946" cy="0"/>
          </a:xfrm>
          <a:prstGeom prst="line">
            <a:avLst/>
          </a:prstGeom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4">
            <a:extLst>
              <a:ext uri="{FF2B5EF4-FFF2-40B4-BE49-F238E27FC236}">
                <a16:creationId xmlns:a16="http://schemas.microsoft.com/office/drawing/2014/main" id="{B53FF64E-D9F7-4E45-8F96-E4E6F71EEA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93108"/>
            <a:ext cx="2088292" cy="208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E57D049-B472-6A4E-B243-374F14236B01}"/>
              </a:ext>
            </a:extLst>
          </p:cNvPr>
          <p:cNvGrpSpPr/>
          <p:nvPr/>
        </p:nvGrpSpPr>
        <p:grpSpPr>
          <a:xfrm>
            <a:off x="4214014" y="4798120"/>
            <a:ext cx="4634129" cy="950262"/>
            <a:chOff x="9127395" y="1591581"/>
            <a:chExt cx="4634129" cy="95026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C656BA-AF9D-AB4E-B92D-ACAAE3828503}"/>
                </a:ext>
              </a:extLst>
            </p:cNvPr>
            <p:cNvSpPr txBox="1"/>
            <p:nvPr/>
          </p:nvSpPr>
          <p:spPr>
            <a:xfrm>
              <a:off x="9915403" y="1591581"/>
              <a:ext cx="31632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entury Gothic" panose="020B0502020202020204" pitchFamily="34" charset="0"/>
                </a:rPr>
                <a:t>            Select category</a:t>
              </a:r>
            </a:p>
            <a:p>
              <a:endParaRPr lang="en-US" sz="1200" dirty="0">
                <a:latin typeface="Century Gothic" panose="020B0502020202020204" pitchFamily="34" charset="0"/>
              </a:endParaRPr>
            </a:p>
            <a:p>
              <a:endParaRPr lang="en-US" sz="1200" dirty="0">
                <a:latin typeface="Century Gothic" panose="020B0502020202020204" pitchFamily="34" charset="0"/>
              </a:endParaRPr>
            </a:p>
            <a:p>
              <a:endParaRPr lang="en-US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DDC9B12A-8BF3-194F-A04A-12D6910F4452}"/>
                </a:ext>
              </a:extLst>
            </p:cNvPr>
            <p:cNvSpPr/>
            <p:nvPr/>
          </p:nvSpPr>
          <p:spPr>
            <a:xfrm>
              <a:off x="9127395" y="2020345"/>
              <a:ext cx="196335" cy="184636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EE0F9A1-678F-2E47-9151-BA22DF1E0AA9}"/>
                </a:ext>
              </a:extLst>
            </p:cNvPr>
            <p:cNvSpPr/>
            <p:nvPr/>
          </p:nvSpPr>
          <p:spPr>
            <a:xfrm>
              <a:off x="9127395" y="2304924"/>
              <a:ext cx="196335" cy="184636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F5E6618-19F9-8A47-8F3F-53548C3EE92F}"/>
                </a:ext>
              </a:extLst>
            </p:cNvPr>
            <p:cNvSpPr/>
            <p:nvPr/>
          </p:nvSpPr>
          <p:spPr>
            <a:xfrm>
              <a:off x="10200060" y="2021571"/>
              <a:ext cx="196335" cy="184636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C7F9326-1807-0045-AB02-5C9D60B52E2F}"/>
                </a:ext>
              </a:extLst>
            </p:cNvPr>
            <p:cNvSpPr/>
            <p:nvPr/>
          </p:nvSpPr>
          <p:spPr>
            <a:xfrm>
              <a:off x="10204154" y="2307213"/>
              <a:ext cx="196335" cy="184636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FDC0022C-D1D7-8E4D-9A91-496FE5B641D0}"/>
                </a:ext>
              </a:extLst>
            </p:cNvPr>
            <p:cNvSpPr/>
            <p:nvPr/>
          </p:nvSpPr>
          <p:spPr>
            <a:xfrm>
              <a:off x="11165991" y="2007214"/>
              <a:ext cx="196335" cy="184636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B774825-250C-A245-9F66-C3DD9475620E}"/>
                </a:ext>
              </a:extLst>
            </p:cNvPr>
            <p:cNvSpPr/>
            <p:nvPr/>
          </p:nvSpPr>
          <p:spPr>
            <a:xfrm>
              <a:off x="11165991" y="2293368"/>
              <a:ext cx="196335" cy="184636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CCB1D3C-7D58-304C-B0D6-AC5C010E1E78}"/>
                </a:ext>
              </a:extLst>
            </p:cNvPr>
            <p:cNvSpPr/>
            <p:nvPr/>
          </p:nvSpPr>
          <p:spPr>
            <a:xfrm>
              <a:off x="12212639" y="2014345"/>
              <a:ext cx="196335" cy="184636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0CDE33-9409-DA4A-B6E9-6CAA1B588AE6}"/>
                </a:ext>
              </a:extLst>
            </p:cNvPr>
            <p:cNvSpPr txBox="1"/>
            <p:nvPr/>
          </p:nvSpPr>
          <p:spPr>
            <a:xfrm>
              <a:off x="9323730" y="1974976"/>
              <a:ext cx="748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Kitchen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718CE3-BDDF-834D-A047-9B491AA2B426}"/>
                </a:ext>
              </a:extLst>
            </p:cNvPr>
            <p:cNvSpPr txBox="1"/>
            <p:nvPr/>
          </p:nvSpPr>
          <p:spPr>
            <a:xfrm>
              <a:off x="9323730" y="2260555"/>
              <a:ext cx="1352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Office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8427D2C-9A83-5B4B-B98E-4D5F13E30A0C}"/>
                </a:ext>
              </a:extLst>
            </p:cNvPr>
            <p:cNvSpPr txBox="1"/>
            <p:nvPr/>
          </p:nvSpPr>
          <p:spPr>
            <a:xfrm>
              <a:off x="10408752" y="1965845"/>
              <a:ext cx="1352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Kids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CBFFC30-C371-BD4E-8BC1-0B4230CDF362}"/>
                </a:ext>
              </a:extLst>
            </p:cNvPr>
            <p:cNvSpPr txBox="1"/>
            <p:nvPr/>
          </p:nvSpPr>
          <p:spPr>
            <a:xfrm>
              <a:off x="10400489" y="2264844"/>
              <a:ext cx="73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Closet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C1A1A1-771E-164A-8E28-58EE19EEB2BB}"/>
                </a:ext>
              </a:extLst>
            </p:cNvPr>
            <p:cNvSpPr txBox="1"/>
            <p:nvPr/>
          </p:nvSpPr>
          <p:spPr>
            <a:xfrm>
              <a:off x="11362326" y="1965845"/>
              <a:ext cx="1352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Garage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1555FF-0124-E447-B01E-1B98A2CE35EB}"/>
                </a:ext>
              </a:extLst>
            </p:cNvPr>
            <p:cNvSpPr txBox="1"/>
            <p:nvPr/>
          </p:nvSpPr>
          <p:spPr>
            <a:xfrm>
              <a:off x="11362326" y="2252999"/>
              <a:ext cx="1352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Gym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86B7D77-2AEC-2341-B032-D694F0D04A92}"/>
                </a:ext>
              </a:extLst>
            </p:cNvPr>
            <p:cNvSpPr txBox="1"/>
            <p:nvPr/>
          </p:nvSpPr>
          <p:spPr>
            <a:xfrm>
              <a:off x="12408974" y="1974976"/>
              <a:ext cx="1352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Multi-use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DDFCEA6-FBE0-0A44-A09F-F1574AAA7944}"/>
              </a:ext>
            </a:extLst>
          </p:cNvPr>
          <p:cNvSpPr txBox="1"/>
          <p:nvPr/>
        </p:nvSpPr>
        <p:spPr>
          <a:xfrm>
            <a:off x="1845888" y="1097904"/>
            <a:ext cx="216814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Upload a picture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5C0F3-4CC8-2148-887B-2E6316D2976F}"/>
              </a:ext>
            </a:extLst>
          </p:cNvPr>
          <p:cNvSpPr txBox="1"/>
          <p:nvPr/>
        </p:nvSpPr>
        <p:spPr>
          <a:xfrm>
            <a:off x="1845888" y="3578816"/>
            <a:ext cx="208829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Add caption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F155B326-33B2-8240-9F43-EDAE4E105E14}"/>
              </a:ext>
            </a:extLst>
          </p:cNvPr>
          <p:cNvSpPr/>
          <p:nvPr/>
        </p:nvSpPr>
        <p:spPr>
          <a:xfrm>
            <a:off x="5500650" y="6094657"/>
            <a:ext cx="1449219" cy="318410"/>
          </a:xfrm>
          <a:prstGeom prst="round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Post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2F6707-B467-CB4B-A3F7-C06FA9D656AF}"/>
              </a:ext>
            </a:extLst>
          </p:cNvPr>
          <p:cNvSpPr/>
          <p:nvPr/>
        </p:nvSpPr>
        <p:spPr>
          <a:xfrm>
            <a:off x="4136029" y="1135280"/>
            <a:ext cx="4081208" cy="2293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Camera with solid fill">
            <a:extLst>
              <a:ext uri="{FF2B5EF4-FFF2-40B4-BE49-F238E27FC236}">
                <a16:creationId xmlns:a16="http://schemas.microsoft.com/office/drawing/2014/main" id="{69E6B7D5-C01D-1E4D-9E12-93334E2D9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9917" y="1805135"/>
            <a:ext cx="914400" cy="914400"/>
          </a:xfrm>
          <a:prstGeom prst="rect">
            <a:avLst/>
          </a:prstGeom>
        </p:spPr>
      </p:pic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170D308-226F-8D47-9DCE-F019ED77C996}"/>
              </a:ext>
            </a:extLst>
          </p:cNvPr>
          <p:cNvSpPr/>
          <p:nvPr/>
        </p:nvSpPr>
        <p:spPr>
          <a:xfrm>
            <a:off x="4136029" y="3522700"/>
            <a:ext cx="4073103" cy="9010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9C2EFF2-D565-DD4B-A529-46837EE7B8F4}"/>
              </a:ext>
            </a:extLst>
          </p:cNvPr>
          <p:cNvSpPr/>
          <p:nvPr/>
        </p:nvSpPr>
        <p:spPr>
          <a:xfrm>
            <a:off x="7306316" y="5502417"/>
            <a:ext cx="196335" cy="184636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863800-3F61-D143-9F12-8C7E38F95A5F}"/>
              </a:ext>
            </a:extLst>
          </p:cNvPr>
          <p:cNvSpPr txBox="1"/>
          <p:nvPr/>
        </p:nvSpPr>
        <p:spPr>
          <a:xfrm>
            <a:off x="7502651" y="5462048"/>
            <a:ext cx="135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09657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white and brown brick wall">
            <a:extLst>
              <a:ext uri="{FF2B5EF4-FFF2-40B4-BE49-F238E27FC236}">
                <a16:creationId xmlns:a16="http://schemas.microsoft.com/office/drawing/2014/main" id="{11F3A1C4-FA5F-0842-A1DE-27E252334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7" r="32500" b="14354"/>
          <a:stretch/>
        </p:blipFill>
        <p:spPr bwMode="auto">
          <a:xfrm>
            <a:off x="1773000" y="98854"/>
            <a:ext cx="8761735" cy="673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49323CC1-348A-C64C-8228-F27A9A80FD1E}"/>
              </a:ext>
            </a:extLst>
          </p:cNvPr>
          <p:cNvSpPr/>
          <p:nvPr/>
        </p:nvSpPr>
        <p:spPr>
          <a:xfrm>
            <a:off x="3348680" y="4462134"/>
            <a:ext cx="5714459" cy="2371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752B-87D4-EC45-9881-EE2166761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669" y="2007"/>
            <a:ext cx="9144000" cy="906134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Century Gothic" panose="020B0502020202020204" pitchFamily="34" charset="0"/>
                <a:cs typeface="Calibri Light" panose="020F0302020204030204" pitchFamily="34" charset="0"/>
              </a:rPr>
              <a:t>ORDERLY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EE9F-F789-B743-AEFA-60ADC61D1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55" y="186176"/>
            <a:ext cx="2659686" cy="444445"/>
          </a:xfrm>
        </p:spPr>
        <p:txBody>
          <a:bodyPr>
            <a:normAutofit/>
          </a:bodyPr>
          <a:lstStyle/>
          <a:p>
            <a:pPr algn="l"/>
            <a:r>
              <a:rPr lang="en-US" sz="1500" dirty="0">
                <a:highlight>
                  <a:srgbClr val="FFFF00"/>
                </a:highlight>
                <a:latin typeface="Century Gothic" panose="020B0502020202020204" pitchFamily="34" charset="0"/>
              </a:rPr>
              <a:t>6. Personal Wall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E1DBF-CB34-C746-AFF5-7AE29D21F788}"/>
              </a:ext>
            </a:extLst>
          </p:cNvPr>
          <p:cNvSpPr/>
          <p:nvPr/>
        </p:nvSpPr>
        <p:spPr>
          <a:xfrm>
            <a:off x="66085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30EB6-7035-414F-9866-7F312CF3AA16}"/>
              </a:ext>
            </a:extLst>
          </p:cNvPr>
          <p:cNvSpPr/>
          <p:nvPr/>
        </p:nvSpPr>
        <p:spPr>
          <a:xfrm>
            <a:off x="67609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DB2B6-3E73-894C-8658-EA6DA444C837}"/>
              </a:ext>
            </a:extLst>
          </p:cNvPr>
          <p:cNvSpPr/>
          <p:nvPr/>
        </p:nvSpPr>
        <p:spPr>
          <a:xfrm>
            <a:off x="69133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4CF47-CD5D-A649-B86D-DFAE589BEDBE}"/>
              </a:ext>
            </a:extLst>
          </p:cNvPr>
          <p:cNvSpPr/>
          <p:nvPr/>
        </p:nvSpPr>
        <p:spPr>
          <a:xfrm>
            <a:off x="70657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53EAC-8624-7047-B16D-1E6AC5B31C92}"/>
              </a:ext>
            </a:extLst>
          </p:cNvPr>
          <p:cNvSpPr/>
          <p:nvPr/>
        </p:nvSpPr>
        <p:spPr>
          <a:xfrm>
            <a:off x="7218198" y="418534"/>
            <a:ext cx="45719" cy="2743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B3A37D-1EE8-B84C-9761-A1714E2D2220}"/>
              </a:ext>
            </a:extLst>
          </p:cNvPr>
          <p:cNvCxnSpPr>
            <a:cxnSpLocks/>
          </p:cNvCxnSpPr>
          <p:nvPr/>
        </p:nvCxnSpPr>
        <p:spPr>
          <a:xfrm>
            <a:off x="1859895" y="908141"/>
            <a:ext cx="8587946" cy="0"/>
          </a:xfrm>
          <a:prstGeom prst="line">
            <a:avLst/>
          </a:prstGeom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D9AFC7-7A05-2E4C-A8D1-4FBC5AB48596}"/>
              </a:ext>
            </a:extLst>
          </p:cNvPr>
          <p:cNvSpPr txBox="1"/>
          <p:nvPr/>
        </p:nvSpPr>
        <p:spPr>
          <a:xfrm>
            <a:off x="1752749" y="360564"/>
            <a:ext cx="23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Meghan’s Posts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ACF96A-3DD6-0F47-B46A-E8A19FD07D61}"/>
              </a:ext>
            </a:extLst>
          </p:cNvPr>
          <p:cNvGrpSpPr/>
          <p:nvPr/>
        </p:nvGrpSpPr>
        <p:grpSpPr>
          <a:xfrm>
            <a:off x="8923439" y="416895"/>
            <a:ext cx="2826553" cy="338554"/>
            <a:chOff x="883680" y="1481757"/>
            <a:chExt cx="2826553" cy="33855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959245F-AEB5-C04F-822D-89971A05AC6F}"/>
                </a:ext>
              </a:extLst>
            </p:cNvPr>
            <p:cNvGrpSpPr/>
            <p:nvPr/>
          </p:nvGrpSpPr>
          <p:grpSpPr>
            <a:xfrm>
              <a:off x="883680" y="1522065"/>
              <a:ext cx="276497" cy="274320"/>
              <a:chOff x="883681" y="1676050"/>
              <a:chExt cx="276497" cy="27432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22D7726E-A0A9-3347-A2DA-1C7E3CF6BC96}"/>
                  </a:ext>
                </a:extLst>
              </p:cNvPr>
              <p:cNvSpPr/>
              <p:nvPr/>
            </p:nvSpPr>
            <p:spPr>
              <a:xfrm>
                <a:off x="883681" y="1676050"/>
                <a:ext cx="276497" cy="274320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50000"/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C9D139B-20B3-AC4C-9B19-543B141F76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102" y="1805019"/>
                <a:ext cx="182880" cy="1272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89F1461-1978-7F45-AD19-12CD3DE20B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3381" y="1718659"/>
                <a:ext cx="0" cy="1828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EC4360-3988-C642-997A-B7F12A7FEB5C}"/>
                </a:ext>
              </a:extLst>
            </p:cNvPr>
            <p:cNvSpPr txBox="1"/>
            <p:nvPr/>
          </p:nvSpPr>
          <p:spPr>
            <a:xfrm>
              <a:off x="1206499" y="1481757"/>
              <a:ext cx="2503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Add post</a:t>
              </a:r>
            </a:p>
          </p:txBody>
        </p:sp>
      </p:grpSp>
      <p:sp>
        <p:nvSpPr>
          <p:cNvPr id="36" name="AutoShape 4">
            <a:extLst>
              <a:ext uri="{FF2B5EF4-FFF2-40B4-BE49-F238E27FC236}">
                <a16:creationId xmlns:a16="http://schemas.microsoft.com/office/drawing/2014/main" id="{B53FF64E-D9F7-4E45-8F96-E4E6F71EEA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93108"/>
            <a:ext cx="2088292" cy="208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4B2B54-1E17-C749-ADF6-BAAD693F8759}"/>
              </a:ext>
            </a:extLst>
          </p:cNvPr>
          <p:cNvGrpSpPr/>
          <p:nvPr/>
        </p:nvGrpSpPr>
        <p:grpSpPr>
          <a:xfrm>
            <a:off x="3348680" y="1027719"/>
            <a:ext cx="5714459" cy="3314838"/>
            <a:chOff x="3348680" y="1027719"/>
            <a:chExt cx="5714459" cy="3314838"/>
          </a:xfrm>
        </p:grpSpPr>
        <p:sp>
          <p:nvSpPr>
            <p:cNvPr id="4107" name="Rectangle 4106">
              <a:extLst>
                <a:ext uri="{FF2B5EF4-FFF2-40B4-BE49-F238E27FC236}">
                  <a16:creationId xmlns:a16="http://schemas.microsoft.com/office/drawing/2014/main" id="{E6B2C3D2-8801-4545-AEA7-1FFDE810F3FC}"/>
                </a:ext>
              </a:extLst>
            </p:cNvPr>
            <p:cNvSpPr/>
            <p:nvPr/>
          </p:nvSpPr>
          <p:spPr>
            <a:xfrm>
              <a:off x="3348680" y="1027719"/>
              <a:ext cx="5714459" cy="3314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63F30DC-09EE-DA43-8AB8-29CDE7A62AA5}"/>
                </a:ext>
              </a:extLst>
            </p:cNvPr>
            <p:cNvSpPr txBox="1"/>
            <p:nvPr/>
          </p:nvSpPr>
          <p:spPr>
            <a:xfrm>
              <a:off x="4884319" y="4009355"/>
              <a:ext cx="1004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4</a:t>
              </a:r>
            </a:p>
          </p:txBody>
        </p:sp>
        <p:pic>
          <p:nvPicPr>
            <p:cNvPr id="4" name="Picture 2" descr="Plastic Double Adjustable Shoes Storage Rack">
              <a:extLst>
                <a:ext uri="{FF2B5EF4-FFF2-40B4-BE49-F238E27FC236}">
                  <a16:creationId xmlns:a16="http://schemas.microsoft.com/office/drawing/2014/main" id="{E29C101D-6160-3A49-A54B-77D1A402AD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21" b="4662"/>
            <a:stretch/>
          </p:blipFill>
          <p:spPr bwMode="auto">
            <a:xfrm>
              <a:off x="4753936" y="1342570"/>
              <a:ext cx="2956680" cy="2257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Heart 62">
              <a:extLst>
                <a:ext uri="{FF2B5EF4-FFF2-40B4-BE49-F238E27FC236}">
                  <a16:creationId xmlns:a16="http://schemas.microsoft.com/office/drawing/2014/main" id="{8B256088-AD58-B248-B905-8438A87D8B52}"/>
                </a:ext>
              </a:extLst>
            </p:cNvPr>
            <p:cNvSpPr>
              <a:spLocks/>
            </p:cNvSpPr>
            <p:nvPr/>
          </p:nvSpPr>
          <p:spPr>
            <a:xfrm>
              <a:off x="4785340" y="4069820"/>
              <a:ext cx="137160" cy="137160"/>
            </a:xfrm>
            <a:prstGeom prst="hear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9A8CE5-6893-EC44-A151-4C24F91C8AE9}"/>
                </a:ext>
              </a:extLst>
            </p:cNvPr>
            <p:cNvSpPr txBox="1"/>
            <p:nvPr/>
          </p:nvSpPr>
          <p:spPr>
            <a:xfrm>
              <a:off x="4663159" y="3645766"/>
              <a:ext cx="3368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entury Gothic" panose="020B0502020202020204" pitchFamily="34" charset="0"/>
                </a:rPr>
                <a:t>Loving this shoe organizer for my tiny closet. Can </a:t>
              </a:r>
            </a:p>
            <a:p>
              <a:r>
                <a:rPr lang="en-US" sz="1000" dirty="0">
                  <a:latin typeface="Century Gothic" panose="020B0502020202020204" pitchFamily="34" charset="0"/>
                </a:rPr>
                <a:t>store twice the shoes!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CDFABEA-18EA-6149-A5B3-8B7589D3DC7C}"/>
                </a:ext>
              </a:extLst>
            </p:cNvPr>
            <p:cNvSpPr txBox="1"/>
            <p:nvPr/>
          </p:nvSpPr>
          <p:spPr>
            <a:xfrm>
              <a:off x="5686340" y="4024410"/>
              <a:ext cx="11223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Read Comments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AC2566A-65C1-7F4A-B991-69EEA4C8F608}"/>
              </a:ext>
            </a:extLst>
          </p:cNvPr>
          <p:cNvGrpSpPr/>
          <p:nvPr/>
        </p:nvGrpSpPr>
        <p:grpSpPr>
          <a:xfrm>
            <a:off x="4663159" y="7252268"/>
            <a:ext cx="3368733" cy="609810"/>
            <a:chOff x="4663159" y="3645766"/>
            <a:chExt cx="3368733" cy="60981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244C860-0870-7A40-9613-98E2CE62AC48}"/>
                </a:ext>
              </a:extLst>
            </p:cNvPr>
            <p:cNvSpPr txBox="1"/>
            <p:nvPr/>
          </p:nvSpPr>
          <p:spPr>
            <a:xfrm>
              <a:off x="4884319" y="4009355"/>
              <a:ext cx="1004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74" name="Heart 73">
              <a:extLst>
                <a:ext uri="{FF2B5EF4-FFF2-40B4-BE49-F238E27FC236}">
                  <a16:creationId xmlns:a16="http://schemas.microsoft.com/office/drawing/2014/main" id="{F3EC808E-A613-7046-A94D-9B2DF8346E3B}"/>
                </a:ext>
              </a:extLst>
            </p:cNvPr>
            <p:cNvSpPr>
              <a:spLocks/>
            </p:cNvSpPr>
            <p:nvPr/>
          </p:nvSpPr>
          <p:spPr>
            <a:xfrm>
              <a:off x="4785340" y="4069820"/>
              <a:ext cx="137160" cy="137160"/>
            </a:xfrm>
            <a:prstGeom prst="hear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675BCD5-4032-8C45-A19D-9E232FA394A4}"/>
                </a:ext>
              </a:extLst>
            </p:cNvPr>
            <p:cNvSpPr txBox="1"/>
            <p:nvPr/>
          </p:nvSpPr>
          <p:spPr>
            <a:xfrm>
              <a:off x="4663159" y="3645766"/>
              <a:ext cx="3368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entury Gothic" panose="020B0502020202020204" pitchFamily="34" charset="0"/>
                </a:rPr>
                <a:t>Loving this shoe organizer for my tiny closet. Can </a:t>
              </a:r>
            </a:p>
            <a:p>
              <a:r>
                <a:rPr lang="en-US" sz="1000" dirty="0">
                  <a:latin typeface="Century Gothic" panose="020B0502020202020204" pitchFamily="34" charset="0"/>
                </a:rPr>
                <a:t>store twice the shoes!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275DA21-E4B2-914C-B42E-B66E6E7DDCB6}"/>
                </a:ext>
              </a:extLst>
            </p:cNvPr>
            <p:cNvSpPr txBox="1"/>
            <p:nvPr/>
          </p:nvSpPr>
          <p:spPr>
            <a:xfrm>
              <a:off x="6773734" y="4024410"/>
              <a:ext cx="11223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Read Comments</a:t>
              </a:r>
            </a:p>
          </p:txBody>
        </p:sp>
      </p:grpSp>
      <p:pic>
        <p:nvPicPr>
          <p:cNvPr id="4100" name="Picture 4" descr="Messy Desk - No Messages Free Stock Photo - Public Domain Pictures">
            <a:extLst>
              <a:ext uri="{FF2B5EF4-FFF2-40B4-BE49-F238E27FC236}">
                <a16:creationId xmlns:a16="http://schemas.microsoft.com/office/drawing/2014/main" id="{D151C6CE-83BC-FE48-B468-739DB47BE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5" t="15492" r="16487" b="10050"/>
          <a:stretch/>
        </p:blipFill>
        <p:spPr bwMode="auto">
          <a:xfrm>
            <a:off x="4741727" y="4773473"/>
            <a:ext cx="2925276" cy="179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6442A3F-95C5-9943-9220-4D0CBF07D2BB}"/>
              </a:ext>
            </a:extLst>
          </p:cNvPr>
          <p:cNvSpPr txBox="1"/>
          <p:nvPr/>
        </p:nvSpPr>
        <p:spPr>
          <a:xfrm>
            <a:off x="4663158" y="6611918"/>
            <a:ext cx="3368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entury Gothic" panose="020B0502020202020204" pitchFamily="34" charset="0"/>
              </a:rPr>
              <a:t>Any suggestions for a messy desk??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D5F3BAE-AA0D-3A4C-A0CF-B23870DB33B9}"/>
              </a:ext>
            </a:extLst>
          </p:cNvPr>
          <p:cNvSpPr txBox="1"/>
          <p:nvPr/>
        </p:nvSpPr>
        <p:spPr>
          <a:xfrm>
            <a:off x="7090512" y="1066916"/>
            <a:ext cx="803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11/29/20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942FAE-D903-9A49-A254-7324D3E1F997}"/>
              </a:ext>
            </a:extLst>
          </p:cNvPr>
          <p:cNvSpPr txBox="1"/>
          <p:nvPr/>
        </p:nvSpPr>
        <p:spPr>
          <a:xfrm>
            <a:off x="7037174" y="4517851"/>
            <a:ext cx="803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11/15/20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9B5589-FB81-9D48-A85D-D1FCEC10A26C}"/>
              </a:ext>
            </a:extLst>
          </p:cNvPr>
          <p:cNvSpPr txBox="1"/>
          <p:nvPr/>
        </p:nvSpPr>
        <p:spPr>
          <a:xfrm>
            <a:off x="7057561" y="4016000"/>
            <a:ext cx="1122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Delete Post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6A2A2516-8FC9-CD41-9E78-F7186AECE1B5}"/>
              </a:ext>
            </a:extLst>
          </p:cNvPr>
          <p:cNvSpPr txBox="1">
            <a:spLocks/>
          </p:cNvSpPr>
          <p:nvPr/>
        </p:nvSpPr>
        <p:spPr>
          <a:xfrm>
            <a:off x="7701306" y="3675506"/>
            <a:ext cx="2659686" cy="1380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FFFF00"/>
                </a:highlight>
                <a:latin typeface="Century Gothic" panose="020B0502020202020204" pitchFamily="34" charset="0"/>
              </a:rPr>
              <a:t>Pop up window asks for confirmation to delete post</a:t>
            </a:r>
          </a:p>
          <a:p>
            <a:pPr algn="l"/>
            <a:r>
              <a:rPr lang="en-US" sz="1400" dirty="0">
                <a:highlight>
                  <a:srgbClr val="FFFF00"/>
                </a:highlight>
                <a:latin typeface="Century Gothic" panose="020B0502020202020204" pitchFamily="34" charset="0"/>
              </a:rPr>
              <a:t>Delete only available if you are the poster</a:t>
            </a:r>
          </a:p>
        </p:txBody>
      </p:sp>
    </p:spTree>
    <p:extLst>
      <p:ext uri="{BB962C8B-B14F-4D97-AF65-F5344CB8AC3E}">
        <p14:creationId xmlns:p14="http://schemas.microsoft.com/office/powerpoint/2010/main" val="274437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white and brown brick wall">
            <a:extLst>
              <a:ext uri="{FF2B5EF4-FFF2-40B4-BE49-F238E27FC236}">
                <a16:creationId xmlns:a16="http://schemas.microsoft.com/office/drawing/2014/main" id="{11F3A1C4-FA5F-0842-A1DE-27E252334982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7" r="32500" b="14354"/>
          <a:stretch/>
        </p:blipFill>
        <p:spPr bwMode="auto">
          <a:xfrm>
            <a:off x="1773000" y="121620"/>
            <a:ext cx="8761735" cy="672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14D7C54-E0C8-3649-8A8A-CC05D0B73DF1}"/>
              </a:ext>
            </a:extLst>
          </p:cNvPr>
          <p:cNvSpPr txBox="1"/>
          <p:nvPr/>
        </p:nvSpPr>
        <p:spPr>
          <a:xfrm>
            <a:off x="4073264" y="3829334"/>
            <a:ext cx="26877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entury Gothic" panose="020B0502020202020204" pitchFamily="34" charset="0"/>
              </a:rPr>
              <a:t>Meghan Lee</a:t>
            </a:r>
          </a:p>
          <a:p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shoe_lover</a:t>
            </a:r>
          </a:p>
          <a:p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Washington DC</a:t>
            </a:r>
          </a:p>
          <a:p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Graduate student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505728-E73D-2346-9C0E-D99372FC729F}"/>
              </a:ext>
            </a:extLst>
          </p:cNvPr>
          <p:cNvSpPr/>
          <p:nvPr/>
        </p:nvSpPr>
        <p:spPr>
          <a:xfrm>
            <a:off x="7698261" y="1027754"/>
            <a:ext cx="2836474" cy="465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752B-87D4-EC45-9881-EE2166761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669" y="2007"/>
            <a:ext cx="9144000" cy="906134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Century Gothic" panose="020B0502020202020204" pitchFamily="34" charset="0"/>
                <a:cs typeface="Calibri Light" panose="020F0302020204030204" pitchFamily="34" charset="0"/>
              </a:rPr>
              <a:t>ORDERLY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EE9F-F789-B743-AEFA-60ADC61D1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55" y="186176"/>
            <a:ext cx="5120948" cy="444445"/>
          </a:xfrm>
        </p:spPr>
        <p:txBody>
          <a:bodyPr>
            <a:normAutofit/>
          </a:bodyPr>
          <a:lstStyle/>
          <a:p>
            <a:pPr algn="l"/>
            <a:r>
              <a:rPr lang="en-US" sz="1500" dirty="0">
                <a:highlight>
                  <a:srgbClr val="FFFF00"/>
                </a:highlight>
                <a:latin typeface="Century Gothic" panose="020B0502020202020204" pitchFamily="34" charset="0"/>
              </a:rPr>
              <a:t>7a. Profile Page: Can be seen by other 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E1DBF-CB34-C746-AFF5-7AE29D21F788}"/>
              </a:ext>
            </a:extLst>
          </p:cNvPr>
          <p:cNvSpPr/>
          <p:nvPr/>
        </p:nvSpPr>
        <p:spPr>
          <a:xfrm>
            <a:off x="66085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30EB6-7035-414F-9866-7F312CF3AA16}"/>
              </a:ext>
            </a:extLst>
          </p:cNvPr>
          <p:cNvSpPr/>
          <p:nvPr/>
        </p:nvSpPr>
        <p:spPr>
          <a:xfrm>
            <a:off x="67609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DB2B6-3E73-894C-8658-EA6DA444C837}"/>
              </a:ext>
            </a:extLst>
          </p:cNvPr>
          <p:cNvSpPr/>
          <p:nvPr/>
        </p:nvSpPr>
        <p:spPr>
          <a:xfrm>
            <a:off x="69133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4CF47-CD5D-A649-B86D-DFAE589BEDBE}"/>
              </a:ext>
            </a:extLst>
          </p:cNvPr>
          <p:cNvSpPr/>
          <p:nvPr/>
        </p:nvSpPr>
        <p:spPr>
          <a:xfrm>
            <a:off x="70657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53EAC-8624-7047-B16D-1E6AC5B31C92}"/>
              </a:ext>
            </a:extLst>
          </p:cNvPr>
          <p:cNvSpPr/>
          <p:nvPr/>
        </p:nvSpPr>
        <p:spPr>
          <a:xfrm>
            <a:off x="7218198" y="418534"/>
            <a:ext cx="45719" cy="2743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B3A37D-1EE8-B84C-9761-A1714E2D2220}"/>
              </a:ext>
            </a:extLst>
          </p:cNvPr>
          <p:cNvCxnSpPr>
            <a:cxnSpLocks/>
          </p:cNvCxnSpPr>
          <p:nvPr/>
        </p:nvCxnSpPr>
        <p:spPr>
          <a:xfrm>
            <a:off x="1859895" y="908141"/>
            <a:ext cx="8587946" cy="0"/>
          </a:xfrm>
          <a:prstGeom prst="line">
            <a:avLst/>
          </a:prstGeom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4">
            <a:extLst>
              <a:ext uri="{FF2B5EF4-FFF2-40B4-BE49-F238E27FC236}">
                <a16:creationId xmlns:a16="http://schemas.microsoft.com/office/drawing/2014/main" id="{B53FF64E-D9F7-4E45-8F96-E4E6F71EEA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93108"/>
            <a:ext cx="2088292" cy="208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6A8A7D-4D0C-9B42-92F2-E26136663BE5}"/>
              </a:ext>
            </a:extLst>
          </p:cNvPr>
          <p:cNvCxnSpPr>
            <a:cxnSpLocks/>
          </p:cNvCxnSpPr>
          <p:nvPr/>
        </p:nvCxnSpPr>
        <p:spPr>
          <a:xfrm>
            <a:off x="7698261" y="1019354"/>
            <a:ext cx="0" cy="5769969"/>
          </a:xfrm>
          <a:prstGeom prst="line">
            <a:avLst/>
          </a:prstGeom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CB1442B-34D6-7044-886C-69425846CF54}"/>
              </a:ext>
            </a:extLst>
          </p:cNvPr>
          <p:cNvSpPr/>
          <p:nvPr/>
        </p:nvSpPr>
        <p:spPr>
          <a:xfrm>
            <a:off x="4325248" y="1181073"/>
            <a:ext cx="3125876" cy="191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Hi! I’m Meghan. I’m a graduate student living in DC trying to manage life and work in my tiny apartment. </a:t>
            </a:r>
          </a:p>
        </p:txBody>
      </p:sp>
      <p:pic>
        <p:nvPicPr>
          <p:cNvPr id="1026" name="Picture 2" descr="woman standing near body of water">
            <a:extLst>
              <a:ext uri="{FF2B5EF4-FFF2-40B4-BE49-F238E27FC236}">
                <a16:creationId xmlns:a16="http://schemas.microsoft.com/office/drawing/2014/main" id="{07210AA7-4744-8040-92CB-A8E58A85BBD1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7"/>
          <a:stretch/>
        </p:blipFill>
        <p:spPr bwMode="auto">
          <a:xfrm>
            <a:off x="2162432" y="1262301"/>
            <a:ext cx="1828800" cy="18288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6DB751D-4A98-A944-9405-90E08F978BC5}"/>
              </a:ext>
            </a:extLst>
          </p:cNvPr>
          <p:cNvSpPr txBox="1"/>
          <p:nvPr/>
        </p:nvSpPr>
        <p:spPr>
          <a:xfrm>
            <a:off x="2162432" y="3829334"/>
            <a:ext cx="18905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Name</a:t>
            </a:r>
          </a:p>
          <a:p>
            <a:pPr algn="r"/>
            <a:endParaRPr lang="en-US" sz="1500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r"/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Username</a:t>
            </a:r>
          </a:p>
          <a:p>
            <a:pPr algn="r"/>
            <a:endParaRPr lang="en-US" sz="1500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r"/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City</a:t>
            </a:r>
          </a:p>
          <a:p>
            <a:pPr algn="r"/>
            <a:endParaRPr lang="en-US" sz="1500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r"/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Occupation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D56833C-9CDF-5844-94F0-D3C1BEAF5A4B}"/>
              </a:ext>
            </a:extLst>
          </p:cNvPr>
          <p:cNvSpPr/>
          <p:nvPr/>
        </p:nvSpPr>
        <p:spPr>
          <a:xfrm>
            <a:off x="7729142" y="3438987"/>
            <a:ext cx="2836474" cy="465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F231B0-D956-AC4C-9BF6-1A918FF7557F}"/>
              </a:ext>
            </a:extLst>
          </p:cNvPr>
          <p:cNvSpPr txBox="1"/>
          <p:nvPr/>
        </p:nvSpPr>
        <p:spPr>
          <a:xfrm>
            <a:off x="7962009" y="1135281"/>
            <a:ext cx="23008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Followers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order_love_79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headtubes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at_home_lawyer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400" b="1" dirty="0">
                <a:latin typeface="Century Gothic" panose="020B0502020202020204" pitchFamily="34" charset="0"/>
              </a:rPr>
              <a:t>Following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home_trainer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distance_learning_momma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E0857913-B43F-AC47-AA70-340D41562FF5}"/>
              </a:ext>
            </a:extLst>
          </p:cNvPr>
          <p:cNvSpPr/>
          <p:nvPr/>
        </p:nvSpPr>
        <p:spPr>
          <a:xfrm>
            <a:off x="4137178" y="6173405"/>
            <a:ext cx="1449219" cy="318410"/>
          </a:xfrm>
          <a:prstGeom prst="round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Edit Profile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A66BE7A9-E38F-A047-9EBF-F65FBE627736}"/>
              </a:ext>
            </a:extLst>
          </p:cNvPr>
          <p:cNvSpPr txBox="1">
            <a:spLocks/>
          </p:cNvSpPr>
          <p:nvPr/>
        </p:nvSpPr>
        <p:spPr>
          <a:xfrm>
            <a:off x="5584130" y="6080830"/>
            <a:ext cx="2207729" cy="655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dirty="0">
                <a:highlight>
                  <a:srgbClr val="FFFF00"/>
                </a:highlight>
                <a:latin typeface="Century Gothic" panose="020B0502020202020204" pitchFamily="34" charset="0"/>
              </a:rPr>
              <a:t>If user is looking at their own profile</a:t>
            </a:r>
          </a:p>
        </p:txBody>
      </p:sp>
    </p:spTree>
    <p:extLst>
      <p:ext uri="{BB962C8B-B14F-4D97-AF65-F5344CB8AC3E}">
        <p14:creationId xmlns:p14="http://schemas.microsoft.com/office/powerpoint/2010/main" val="310004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white and brown brick wall">
            <a:extLst>
              <a:ext uri="{FF2B5EF4-FFF2-40B4-BE49-F238E27FC236}">
                <a16:creationId xmlns:a16="http://schemas.microsoft.com/office/drawing/2014/main" id="{11F3A1C4-FA5F-0842-A1DE-27E252334982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7" r="32500" b="14354"/>
          <a:stretch/>
        </p:blipFill>
        <p:spPr bwMode="auto">
          <a:xfrm>
            <a:off x="1773000" y="121620"/>
            <a:ext cx="8761735" cy="672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C2D1E97-3941-7240-A093-9AC3125094E1}"/>
              </a:ext>
            </a:extLst>
          </p:cNvPr>
          <p:cNvSpPr/>
          <p:nvPr/>
        </p:nvSpPr>
        <p:spPr>
          <a:xfrm>
            <a:off x="4127098" y="4328255"/>
            <a:ext cx="2481500" cy="2846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ED1F5D1-C2A8-8B49-A7FF-EB74E5C632E8}"/>
              </a:ext>
            </a:extLst>
          </p:cNvPr>
          <p:cNvSpPr/>
          <p:nvPr/>
        </p:nvSpPr>
        <p:spPr>
          <a:xfrm>
            <a:off x="4137178" y="4766359"/>
            <a:ext cx="2471420" cy="2846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F7AF448-3E78-B34D-8D10-1603FD467F69}"/>
              </a:ext>
            </a:extLst>
          </p:cNvPr>
          <p:cNvSpPr/>
          <p:nvPr/>
        </p:nvSpPr>
        <p:spPr>
          <a:xfrm>
            <a:off x="4137178" y="5239003"/>
            <a:ext cx="2471420" cy="251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92A9867-B75A-7045-B25C-1FB797BA193F}"/>
              </a:ext>
            </a:extLst>
          </p:cNvPr>
          <p:cNvSpPr/>
          <p:nvPr/>
        </p:nvSpPr>
        <p:spPr>
          <a:xfrm>
            <a:off x="4143356" y="5698342"/>
            <a:ext cx="2465242" cy="2515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626C3B3-8CFC-974F-A000-5D5F3D949203}"/>
              </a:ext>
            </a:extLst>
          </p:cNvPr>
          <p:cNvSpPr/>
          <p:nvPr/>
        </p:nvSpPr>
        <p:spPr>
          <a:xfrm>
            <a:off x="4112889" y="3869377"/>
            <a:ext cx="2495709" cy="2846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505728-E73D-2346-9C0E-D99372FC729F}"/>
              </a:ext>
            </a:extLst>
          </p:cNvPr>
          <p:cNvSpPr/>
          <p:nvPr/>
        </p:nvSpPr>
        <p:spPr>
          <a:xfrm>
            <a:off x="7698261" y="1027754"/>
            <a:ext cx="2836474" cy="465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752B-87D4-EC45-9881-EE2166761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669" y="2007"/>
            <a:ext cx="9144000" cy="906134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Century Gothic" panose="020B0502020202020204" pitchFamily="34" charset="0"/>
                <a:cs typeface="Calibri Light" panose="020F0302020204030204" pitchFamily="34" charset="0"/>
              </a:rPr>
              <a:t>ORDERLY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EE9F-F789-B743-AEFA-60ADC61D1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55" y="186176"/>
            <a:ext cx="2659686" cy="444445"/>
          </a:xfrm>
        </p:spPr>
        <p:txBody>
          <a:bodyPr>
            <a:normAutofit/>
          </a:bodyPr>
          <a:lstStyle/>
          <a:p>
            <a:pPr algn="l"/>
            <a:r>
              <a:rPr lang="en-US" sz="1500" dirty="0">
                <a:highlight>
                  <a:srgbClr val="FFFF00"/>
                </a:highlight>
                <a:latin typeface="Century Gothic" panose="020B0502020202020204" pitchFamily="34" charset="0"/>
              </a:rPr>
              <a:t>7b. Profile Page: User Edit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E1DBF-CB34-C746-AFF5-7AE29D21F788}"/>
              </a:ext>
            </a:extLst>
          </p:cNvPr>
          <p:cNvSpPr/>
          <p:nvPr/>
        </p:nvSpPr>
        <p:spPr>
          <a:xfrm>
            <a:off x="66085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30EB6-7035-414F-9866-7F312CF3AA16}"/>
              </a:ext>
            </a:extLst>
          </p:cNvPr>
          <p:cNvSpPr/>
          <p:nvPr/>
        </p:nvSpPr>
        <p:spPr>
          <a:xfrm>
            <a:off x="67609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DB2B6-3E73-894C-8658-EA6DA444C837}"/>
              </a:ext>
            </a:extLst>
          </p:cNvPr>
          <p:cNvSpPr/>
          <p:nvPr/>
        </p:nvSpPr>
        <p:spPr>
          <a:xfrm>
            <a:off x="69133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4CF47-CD5D-A649-B86D-DFAE589BEDBE}"/>
              </a:ext>
            </a:extLst>
          </p:cNvPr>
          <p:cNvSpPr/>
          <p:nvPr/>
        </p:nvSpPr>
        <p:spPr>
          <a:xfrm>
            <a:off x="70657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53EAC-8624-7047-B16D-1E6AC5B31C92}"/>
              </a:ext>
            </a:extLst>
          </p:cNvPr>
          <p:cNvSpPr/>
          <p:nvPr/>
        </p:nvSpPr>
        <p:spPr>
          <a:xfrm>
            <a:off x="7218198" y="418534"/>
            <a:ext cx="45719" cy="2743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B3A37D-1EE8-B84C-9761-A1714E2D2220}"/>
              </a:ext>
            </a:extLst>
          </p:cNvPr>
          <p:cNvCxnSpPr>
            <a:cxnSpLocks/>
          </p:cNvCxnSpPr>
          <p:nvPr/>
        </p:nvCxnSpPr>
        <p:spPr>
          <a:xfrm>
            <a:off x="1859895" y="908141"/>
            <a:ext cx="8587946" cy="0"/>
          </a:xfrm>
          <a:prstGeom prst="line">
            <a:avLst/>
          </a:prstGeom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4">
            <a:extLst>
              <a:ext uri="{FF2B5EF4-FFF2-40B4-BE49-F238E27FC236}">
                <a16:creationId xmlns:a16="http://schemas.microsoft.com/office/drawing/2014/main" id="{B53FF64E-D9F7-4E45-8F96-E4E6F71EEA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93108"/>
            <a:ext cx="2088292" cy="208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6A8A7D-4D0C-9B42-92F2-E26136663BE5}"/>
              </a:ext>
            </a:extLst>
          </p:cNvPr>
          <p:cNvCxnSpPr>
            <a:cxnSpLocks/>
          </p:cNvCxnSpPr>
          <p:nvPr/>
        </p:nvCxnSpPr>
        <p:spPr>
          <a:xfrm>
            <a:off x="7698261" y="1019354"/>
            <a:ext cx="0" cy="5769969"/>
          </a:xfrm>
          <a:prstGeom prst="line">
            <a:avLst/>
          </a:prstGeom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CB1442B-34D6-7044-886C-69425846CF54}"/>
              </a:ext>
            </a:extLst>
          </p:cNvPr>
          <p:cNvSpPr/>
          <p:nvPr/>
        </p:nvSpPr>
        <p:spPr>
          <a:xfrm>
            <a:off x="4325248" y="1181073"/>
            <a:ext cx="3125876" cy="19100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Hi! I’m Meghan. I’m a graduate student living in DC trying to manage life and work in my tiny apartment. </a:t>
            </a:r>
          </a:p>
        </p:txBody>
      </p:sp>
      <p:pic>
        <p:nvPicPr>
          <p:cNvPr id="1026" name="Picture 2" descr="woman standing near body of water">
            <a:extLst>
              <a:ext uri="{FF2B5EF4-FFF2-40B4-BE49-F238E27FC236}">
                <a16:creationId xmlns:a16="http://schemas.microsoft.com/office/drawing/2014/main" id="{07210AA7-4744-8040-92CB-A8E58A85BBD1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7"/>
          <a:stretch/>
        </p:blipFill>
        <p:spPr bwMode="auto">
          <a:xfrm>
            <a:off x="2162432" y="1262301"/>
            <a:ext cx="1828800" cy="18288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19A7D26-2704-8947-9634-FCD33517484D}"/>
              </a:ext>
            </a:extLst>
          </p:cNvPr>
          <p:cNvSpPr txBox="1"/>
          <p:nvPr/>
        </p:nvSpPr>
        <p:spPr>
          <a:xfrm>
            <a:off x="2154486" y="3172718"/>
            <a:ext cx="340762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Edit profile picture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DB751D-4A98-A944-9405-90E08F978BC5}"/>
              </a:ext>
            </a:extLst>
          </p:cNvPr>
          <p:cNvSpPr txBox="1"/>
          <p:nvPr/>
        </p:nvSpPr>
        <p:spPr>
          <a:xfrm>
            <a:off x="2162432" y="3829334"/>
            <a:ext cx="189058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Name</a:t>
            </a:r>
          </a:p>
          <a:p>
            <a:pPr algn="r"/>
            <a:endParaRPr lang="en-US" sz="1500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r"/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Username</a:t>
            </a:r>
          </a:p>
          <a:p>
            <a:pPr algn="r"/>
            <a:endParaRPr lang="en-US" sz="1500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r"/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Email</a:t>
            </a:r>
          </a:p>
          <a:p>
            <a:pPr algn="r"/>
            <a:endParaRPr lang="en-US" sz="1500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r"/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City</a:t>
            </a:r>
          </a:p>
          <a:p>
            <a:pPr algn="r"/>
            <a:endParaRPr lang="en-US" sz="1500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r"/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Occupation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4D7C54-E0C8-3649-8A8A-CC05D0B73DF1}"/>
              </a:ext>
            </a:extLst>
          </p:cNvPr>
          <p:cNvSpPr txBox="1"/>
          <p:nvPr/>
        </p:nvSpPr>
        <p:spPr>
          <a:xfrm>
            <a:off x="4073264" y="3829334"/>
            <a:ext cx="268773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entury Gothic" panose="020B0502020202020204" pitchFamily="34" charset="0"/>
              </a:rPr>
              <a:t>Meghan Lee</a:t>
            </a:r>
          </a:p>
          <a:p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shoe_lover</a:t>
            </a:r>
          </a:p>
          <a:p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MeghanLee@email.com</a:t>
            </a:r>
          </a:p>
          <a:p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Washington DC</a:t>
            </a:r>
          </a:p>
          <a:p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Graduate student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D56833C-9CDF-5844-94F0-D3C1BEAF5A4B}"/>
              </a:ext>
            </a:extLst>
          </p:cNvPr>
          <p:cNvSpPr/>
          <p:nvPr/>
        </p:nvSpPr>
        <p:spPr>
          <a:xfrm>
            <a:off x="7729142" y="3438987"/>
            <a:ext cx="2836474" cy="465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F231B0-D956-AC4C-9BF6-1A918FF7557F}"/>
              </a:ext>
            </a:extLst>
          </p:cNvPr>
          <p:cNvSpPr txBox="1"/>
          <p:nvPr/>
        </p:nvSpPr>
        <p:spPr>
          <a:xfrm>
            <a:off x="7962009" y="1135281"/>
            <a:ext cx="23008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Followers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order_love_79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headtubes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at_home_lawyer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400" b="1" dirty="0">
                <a:latin typeface="Century Gothic" panose="020B0502020202020204" pitchFamily="34" charset="0"/>
              </a:rPr>
              <a:t>Following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home_trainer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distance_learning_momma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E0857913-B43F-AC47-AA70-340D41562FF5}"/>
              </a:ext>
            </a:extLst>
          </p:cNvPr>
          <p:cNvSpPr/>
          <p:nvPr/>
        </p:nvSpPr>
        <p:spPr>
          <a:xfrm>
            <a:off x="4137178" y="6173405"/>
            <a:ext cx="1449219" cy="31841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Save Changes</a:t>
            </a:r>
          </a:p>
        </p:txBody>
      </p:sp>
    </p:spTree>
    <p:extLst>
      <p:ext uri="{BB962C8B-B14F-4D97-AF65-F5344CB8AC3E}">
        <p14:creationId xmlns:p14="http://schemas.microsoft.com/office/powerpoint/2010/main" val="147482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416</Words>
  <Application>Microsoft Macintosh PowerPoint</Application>
  <PresentationFormat>Widescreen</PresentationFormat>
  <Paragraphs>161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 Theme</vt:lpstr>
      <vt:lpstr>ORDERLY </vt:lpstr>
      <vt:lpstr>ORDERLY </vt:lpstr>
      <vt:lpstr>ORDERLY </vt:lpstr>
      <vt:lpstr>ORDERLY </vt:lpstr>
      <vt:lpstr>ORDERLY </vt:lpstr>
      <vt:lpstr>ORDERLY </vt:lpstr>
      <vt:lpstr>ORDERLY </vt:lpstr>
      <vt:lpstr>ORDERLY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Kennard</dc:creator>
  <cp:lastModifiedBy>Julia Kennard</cp:lastModifiedBy>
  <cp:revision>49</cp:revision>
  <dcterms:created xsi:type="dcterms:W3CDTF">2020-12-02T02:04:14Z</dcterms:created>
  <dcterms:modified xsi:type="dcterms:W3CDTF">2020-12-02T23:14:31Z</dcterms:modified>
</cp:coreProperties>
</file>