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4"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24A4-95B6-403B-8C51-93E858345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C803A58-AFBB-4CB4-AED8-09F733CD5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8617A66-D845-4019-942B-F90D5C0454F4}"/>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5" name="Footer Placeholder 4">
            <a:extLst>
              <a:ext uri="{FF2B5EF4-FFF2-40B4-BE49-F238E27FC236}">
                <a16:creationId xmlns:a16="http://schemas.microsoft.com/office/drawing/2014/main" id="{CCF7486E-C2FE-4531-B6CA-5D1B61717B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5560C87-8FA9-45C6-90C8-B9D6C7DE6E9D}"/>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362163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69C-EFB0-4EF7-BF9A-5A99FF68FA3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EFD79D4-40F7-4E7E-A772-C5ADE52E0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8563975-F4AA-4D0D-BF1A-253644507AC2}"/>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5" name="Footer Placeholder 4">
            <a:extLst>
              <a:ext uri="{FF2B5EF4-FFF2-40B4-BE49-F238E27FC236}">
                <a16:creationId xmlns:a16="http://schemas.microsoft.com/office/drawing/2014/main" id="{7B360EBD-F625-4B78-B6B6-38E10E3D7D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A7B6A1-A3BE-41BF-887E-C410D6028002}"/>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314979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31CEB-F1D8-4E27-9459-EAF91A209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EE959E0-38A2-4DDD-9BF2-1FB58D4474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F4ED5AD-4A58-4AEF-BBE9-DB31FCDE297C}"/>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5" name="Footer Placeholder 4">
            <a:extLst>
              <a:ext uri="{FF2B5EF4-FFF2-40B4-BE49-F238E27FC236}">
                <a16:creationId xmlns:a16="http://schemas.microsoft.com/office/drawing/2014/main" id="{6C1E6F07-7C53-42D8-8BD1-ED97C01083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B7D766-CB3C-42F1-B563-2360D9C66231}"/>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226452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9018-CD84-4019-8E7A-3D10F90577E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CCEA501-0C59-40CD-9CA8-402980731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0E5AA48-693A-4469-B636-8E705C6B7B68}"/>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5" name="Footer Placeholder 4">
            <a:extLst>
              <a:ext uri="{FF2B5EF4-FFF2-40B4-BE49-F238E27FC236}">
                <a16:creationId xmlns:a16="http://schemas.microsoft.com/office/drawing/2014/main" id="{CC63AB4D-1F65-43BD-BBE4-25027CC5DA3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E2AF0C5-2036-4F9A-934C-F449A73F10FB}"/>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97538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0AB1-22BF-4203-8F93-3ABFC0D8E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F432C6E-CC19-4235-9126-1542A1DD5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F052FC-5B7F-483F-9A4A-8B795BF3150A}"/>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5" name="Footer Placeholder 4">
            <a:extLst>
              <a:ext uri="{FF2B5EF4-FFF2-40B4-BE49-F238E27FC236}">
                <a16:creationId xmlns:a16="http://schemas.microsoft.com/office/drawing/2014/main" id="{0DB02D49-BECB-4125-A993-9DE1D23050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979BF7-E7DB-48AD-8C3E-BF405BC146A3}"/>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279725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BDC3-48CD-4CB7-AE38-B07DD1B2928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D15E654-70BF-462C-B3FF-3A510AC58F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ED40822-CEC0-4204-B5FF-B948CA0D3A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F408DA9-4EFB-4D30-98D9-5E10A6FFD091}"/>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6" name="Footer Placeholder 5">
            <a:extLst>
              <a:ext uri="{FF2B5EF4-FFF2-40B4-BE49-F238E27FC236}">
                <a16:creationId xmlns:a16="http://schemas.microsoft.com/office/drawing/2014/main" id="{334E1D54-8D23-4236-8F4E-C0779B07829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00DA9ED-4FB1-4BFC-82A0-A2EF34C10452}"/>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13991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000C-7EF0-4753-86A8-7C873EEB13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BE1721A-CAE3-473D-835F-806FDC114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DB47A-87B4-49A1-B68A-407E571FA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D674046-57D4-4A5D-A752-0973C5A89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AE300-1D5B-4FD3-B104-FD8E623E4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3BA3900-B141-4A36-A7C8-5D10A1BEFA24}"/>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8" name="Footer Placeholder 7">
            <a:extLst>
              <a:ext uri="{FF2B5EF4-FFF2-40B4-BE49-F238E27FC236}">
                <a16:creationId xmlns:a16="http://schemas.microsoft.com/office/drawing/2014/main" id="{AE99023A-FB5F-45F9-9CF1-95407399CBA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DDC1DFA-EAEB-4CCE-B587-D2125E0BCC9C}"/>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223497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683B-E6BC-4618-8C05-6DC3AB1C697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C5F4693-D6C3-44D5-84A8-A211672C1C89}"/>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4" name="Footer Placeholder 3">
            <a:extLst>
              <a:ext uri="{FF2B5EF4-FFF2-40B4-BE49-F238E27FC236}">
                <a16:creationId xmlns:a16="http://schemas.microsoft.com/office/drawing/2014/main" id="{6FA599CA-1CC4-4930-8D63-0ACE8276BD9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A0C1D8D-A51D-4272-9290-13C17887CBBD}"/>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177891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6AB3B2-8968-4719-94ED-50BA2B202CA2}"/>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3" name="Footer Placeholder 2">
            <a:extLst>
              <a:ext uri="{FF2B5EF4-FFF2-40B4-BE49-F238E27FC236}">
                <a16:creationId xmlns:a16="http://schemas.microsoft.com/office/drawing/2014/main" id="{9A160FDB-8DE2-44A1-B64A-EFB9BD9A3EA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5B8419-6655-43E1-A218-56730942F93D}"/>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319647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6A64-8232-4B32-9613-EB893731B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24821D4-00B9-4EF6-B716-E129087DF4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0F97EAE-C716-4C28-BD63-2FE3A834A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3CF5B-7102-49CD-AA22-631541BFE72E}"/>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6" name="Footer Placeholder 5">
            <a:extLst>
              <a:ext uri="{FF2B5EF4-FFF2-40B4-BE49-F238E27FC236}">
                <a16:creationId xmlns:a16="http://schemas.microsoft.com/office/drawing/2014/main" id="{7D4B93B7-E49A-4FB9-B392-81CD7AFD85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3E3C77-CBC3-4574-8E85-EE246F08ED09}"/>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175161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4012-7353-4042-B05B-28DD09C8D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BB9BDC2-87A9-404A-ADA0-2B9C8E3B4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61FE08C-BC39-457C-A690-4C3E409DD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2EA5E-F76E-49A5-9FD5-610FC2E9E8B8}"/>
              </a:ext>
            </a:extLst>
          </p:cNvPr>
          <p:cNvSpPr>
            <a:spLocks noGrp="1"/>
          </p:cNvSpPr>
          <p:nvPr>
            <p:ph type="dt" sz="half" idx="10"/>
          </p:nvPr>
        </p:nvSpPr>
        <p:spPr/>
        <p:txBody>
          <a:bodyPr/>
          <a:lstStyle/>
          <a:p>
            <a:fld id="{3EAA92B7-62E5-475D-B349-538E79B2B6D7}" type="datetimeFigureOut">
              <a:rPr lang="en-AU" smtClean="0"/>
              <a:t>5/05/2022</a:t>
            </a:fld>
            <a:endParaRPr lang="en-AU"/>
          </a:p>
        </p:txBody>
      </p:sp>
      <p:sp>
        <p:nvSpPr>
          <p:cNvPr id="6" name="Footer Placeholder 5">
            <a:extLst>
              <a:ext uri="{FF2B5EF4-FFF2-40B4-BE49-F238E27FC236}">
                <a16:creationId xmlns:a16="http://schemas.microsoft.com/office/drawing/2014/main" id="{FF7C59F5-6411-41BF-BBF7-78B8787873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CF9819-A1A7-4603-9269-E1A9AFA9FFF9}"/>
              </a:ext>
            </a:extLst>
          </p:cNvPr>
          <p:cNvSpPr>
            <a:spLocks noGrp="1"/>
          </p:cNvSpPr>
          <p:nvPr>
            <p:ph type="sldNum" sz="quarter" idx="12"/>
          </p:nvPr>
        </p:nvSpPr>
        <p:spPr/>
        <p:txBody>
          <a:bodyPr/>
          <a:lstStyle/>
          <a:p>
            <a:fld id="{BA7CDF28-B899-43C2-888B-63C4FEA988D3}" type="slidenum">
              <a:rPr lang="en-AU" smtClean="0"/>
              <a:t>‹#›</a:t>
            </a:fld>
            <a:endParaRPr lang="en-AU"/>
          </a:p>
        </p:txBody>
      </p:sp>
    </p:spTree>
    <p:extLst>
      <p:ext uri="{BB962C8B-B14F-4D97-AF65-F5344CB8AC3E}">
        <p14:creationId xmlns:p14="http://schemas.microsoft.com/office/powerpoint/2010/main" val="222833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B247B-17AB-4612-99BB-95B9271C2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CA8209F-C9A1-442C-8C7F-086F01C4C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A087F7-508D-4696-8735-D98EEE5C9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A92B7-62E5-475D-B349-538E79B2B6D7}" type="datetimeFigureOut">
              <a:rPr lang="en-AU" smtClean="0"/>
              <a:t>5/05/2022</a:t>
            </a:fld>
            <a:endParaRPr lang="en-AU"/>
          </a:p>
        </p:txBody>
      </p:sp>
      <p:sp>
        <p:nvSpPr>
          <p:cNvPr id="5" name="Footer Placeholder 4">
            <a:extLst>
              <a:ext uri="{FF2B5EF4-FFF2-40B4-BE49-F238E27FC236}">
                <a16:creationId xmlns:a16="http://schemas.microsoft.com/office/drawing/2014/main" id="{7EA00B30-FF0D-4090-9E92-D20977F5D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4CDA122-5916-4E83-B307-8F34DE7D9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CDF28-B899-43C2-888B-63C4FEA988D3}" type="slidenum">
              <a:rPr lang="en-AU" smtClean="0"/>
              <a:t>‹#›</a:t>
            </a:fld>
            <a:endParaRPr lang="en-AU"/>
          </a:p>
        </p:txBody>
      </p:sp>
    </p:spTree>
    <p:extLst>
      <p:ext uri="{BB962C8B-B14F-4D97-AF65-F5344CB8AC3E}">
        <p14:creationId xmlns:p14="http://schemas.microsoft.com/office/powerpoint/2010/main" val="3931721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4012-8A41-472F-B146-3B0F3EC589D7}"/>
              </a:ext>
            </a:extLst>
          </p:cNvPr>
          <p:cNvSpPr>
            <a:spLocks noGrp="1"/>
          </p:cNvSpPr>
          <p:nvPr>
            <p:ph type="ctrTitle"/>
          </p:nvPr>
        </p:nvSpPr>
        <p:spPr/>
        <p:txBody>
          <a:bodyPr/>
          <a:lstStyle/>
          <a:p>
            <a:r>
              <a:rPr lang="en-AU" dirty="0"/>
              <a:t>Cyber safety and indigenous Australians (Media)</a:t>
            </a:r>
          </a:p>
        </p:txBody>
      </p:sp>
      <p:sp>
        <p:nvSpPr>
          <p:cNvPr id="3" name="Subtitle 2">
            <a:extLst>
              <a:ext uri="{FF2B5EF4-FFF2-40B4-BE49-F238E27FC236}">
                <a16:creationId xmlns:a16="http://schemas.microsoft.com/office/drawing/2014/main" id="{A672C455-55C1-4507-B91F-1DF0270433BB}"/>
              </a:ext>
            </a:extLst>
          </p:cNvPr>
          <p:cNvSpPr>
            <a:spLocks noGrp="1"/>
          </p:cNvSpPr>
          <p:nvPr>
            <p:ph type="subTitle" idx="1"/>
          </p:nvPr>
        </p:nvSpPr>
        <p:spPr/>
        <p:txBody>
          <a:bodyPr>
            <a:normAutofit lnSpcReduction="10000"/>
          </a:bodyPr>
          <a:lstStyle/>
          <a:p>
            <a:r>
              <a:rPr lang="en-AU" dirty="0"/>
              <a:t>By Declan Brennan 12196011</a:t>
            </a:r>
          </a:p>
          <a:p>
            <a:endParaRPr lang="en-AU" dirty="0"/>
          </a:p>
          <a:p>
            <a:r>
              <a:rPr lang="en-AU" dirty="0">
                <a:solidFill>
                  <a:schemeClr val="accent1"/>
                </a:solidFill>
              </a:rPr>
              <a:t>https://www.dropbox.com/s/i614q80thc39c9u/VID_20220428_113024206.mp4?dl=0</a:t>
            </a:r>
          </a:p>
        </p:txBody>
      </p:sp>
    </p:spTree>
    <p:extLst>
      <p:ext uri="{BB962C8B-B14F-4D97-AF65-F5344CB8AC3E}">
        <p14:creationId xmlns:p14="http://schemas.microsoft.com/office/powerpoint/2010/main" val="144496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CC03-B7CA-48A8-A14F-889E443102F4}"/>
              </a:ext>
            </a:extLst>
          </p:cNvPr>
          <p:cNvSpPr>
            <a:spLocks noGrp="1"/>
          </p:cNvSpPr>
          <p:nvPr>
            <p:ph type="title"/>
          </p:nvPr>
        </p:nvSpPr>
        <p:spPr/>
        <p:txBody>
          <a:bodyPr/>
          <a:lstStyle/>
          <a:p>
            <a:r>
              <a:rPr lang="en-AU" dirty="0"/>
              <a:t>Table of contents</a:t>
            </a:r>
          </a:p>
        </p:txBody>
      </p:sp>
      <p:sp>
        <p:nvSpPr>
          <p:cNvPr id="3" name="Content Placeholder 2">
            <a:extLst>
              <a:ext uri="{FF2B5EF4-FFF2-40B4-BE49-F238E27FC236}">
                <a16:creationId xmlns:a16="http://schemas.microsoft.com/office/drawing/2014/main" id="{11ED6B77-F087-4F49-B1B9-62D6FD951CA2}"/>
              </a:ext>
            </a:extLst>
          </p:cNvPr>
          <p:cNvSpPr>
            <a:spLocks noGrp="1"/>
          </p:cNvSpPr>
          <p:nvPr>
            <p:ph idx="1"/>
          </p:nvPr>
        </p:nvSpPr>
        <p:spPr/>
        <p:txBody>
          <a:bodyPr/>
          <a:lstStyle/>
          <a:p>
            <a:pPr marL="514350" indent="-514350">
              <a:buFont typeface="+mj-lt"/>
              <a:buAutoNum type="arabicPeriod"/>
            </a:pPr>
            <a:r>
              <a:rPr lang="en-AU" dirty="0"/>
              <a:t>Introduction</a:t>
            </a:r>
          </a:p>
          <a:p>
            <a:pPr marL="514350" indent="-514350">
              <a:buFont typeface="+mj-lt"/>
              <a:buAutoNum type="arabicPeriod"/>
            </a:pPr>
            <a:r>
              <a:rPr lang="en-AU" dirty="0"/>
              <a:t>Racism on media</a:t>
            </a:r>
          </a:p>
          <a:p>
            <a:pPr marL="514350" indent="-514350">
              <a:buFont typeface="+mj-lt"/>
              <a:buAutoNum type="arabicPeriod"/>
            </a:pPr>
            <a:r>
              <a:rPr lang="en-AU" dirty="0"/>
              <a:t>Gap of knowledge</a:t>
            </a:r>
          </a:p>
          <a:p>
            <a:pPr marL="514350" indent="-514350">
              <a:buFont typeface="+mj-lt"/>
              <a:buAutoNum type="arabicPeriod"/>
            </a:pPr>
            <a:r>
              <a:rPr lang="en-AU" dirty="0"/>
              <a:t>Conclusion</a:t>
            </a:r>
          </a:p>
          <a:p>
            <a:pPr marL="514350" indent="-514350">
              <a:buFont typeface="+mj-lt"/>
              <a:buAutoNum type="arabicPeriod"/>
            </a:pPr>
            <a:r>
              <a:rPr lang="en-AU" dirty="0"/>
              <a:t>References</a:t>
            </a:r>
          </a:p>
          <a:p>
            <a:pPr marL="514350" indent="-514350">
              <a:buFont typeface="+mj-lt"/>
              <a:buAutoNum type="arabicPeriod"/>
            </a:pPr>
            <a:endParaRPr lang="en-AU" dirty="0"/>
          </a:p>
        </p:txBody>
      </p:sp>
    </p:spTree>
    <p:extLst>
      <p:ext uri="{BB962C8B-B14F-4D97-AF65-F5344CB8AC3E}">
        <p14:creationId xmlns:p14="http://schemas.microsoft.com/office/powerpoint/2010/main" val="291556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CC25-E688-4F25-8569-E61E542822E9}"/>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8AED794E-3C28-450D-9887-FFA0FACE4322}"/>
              </a:ext>
            </a:extLst>
          </p:cNvPr>
          <p:cNvSpPr>
            <a:spLocks noGrp="1"/>
          </p:cNvSpPr>
          <p:nvPr>
            <p:ph idx="1"/>
          </p:nvPr>
        </p:nvSpPr>
        <p:spPr/>
        <p:txBody>
          <a:bodyPr/>
          <a:lstStyle/>
          <a:p>
            <a:pPr marL="0" indent="0">
              <a:buNone/>
            </a:pPr>
            <a:r>
              <a:rPr lang="en-AU" dirty="0"/>
              <a:t>Over the years technology has advanced exponentially . With more technology the more cyber safety we need. For those who don’t know cyber safety is just as the word says it is. Cyber safety is any system that protects people from anything malicious and protecting your personal data. Now how would this effect people who don’t have much exposure to it. This is where indigenous Australians jump in. Indigenous Australians are very young compared to other countries in advancements.</a:t>
            </a:r>
          </a:p>
        </p:txBody>
      </p:sp>
    </p:spTree>
    <p:extLst>
      <p:ext uri="{BB962C8B-B14F-4D97-AF65-F5344CB8AC3E}">
        <p14:creationId xmlns:p14="http://schemas.microsoft.com/office/powerpoint/2010/main" val="394441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FA75-B175-40CF-B816-869A83521E8D}"/>
              </a:ext>
            </a:extLst>
          </p:cNvPr>
          <p:cNvSpPr>
            <a:spLocks noGrp="1"/>
          </p:cNvSpPr>
          <p:nvPr>
            <p:ph type="title"/>
          </p:nvPr>
        </p:nvSpPr>
        <p:spPr/>
        <p:txBody>
          <a:bodyPr/>
          <a:lstStyle/>
          <a:p>
            <a:r>
              <a:rPr lang="en-AU" dirty="0"/>
              <a:t>Racism on media</a:t>
            </a:r>
          </a:p>
        </p:txBody>
      </p:sp>
      <p:sp>
        <p:nvSpPr>
          <p:cNvPr id="3" name="Content Placeholder 2">
            <a:extLst>
              <a:ext uri="{FF2B5EF4-FFF2-40B4-BE49-F238E27FC236}">
                <a16:creationId xmlns:a16="http://schemas.microsoft.com/office/drawing/2014/main" id="{E5A741A3-16BF-4CC1-B285-31F2FCCABD65}"/>
              </a:ext>
            </a:extLst>
          </p:cNvPr>
          <p:cNvSpPr>
            <a:spLocks noGrp="1"/>
          </p:cNvSpPr>
          <p:nvPr>
            <p:ph idx="1"/>
          </p:nvPr>
        </p:nvSpPr>
        <p:spPr/>
        <p:txBody>
          <a:bodyPr/>
          <a:lstStyle/>
          <a:p>
            <a:r>
              <a:rPr lang="en-AU" dirty="0"/>
              <a:t>Common with younger ages (tween - teens)</a:t>
            </a:r>
          </a:p>
          <a:p>
            <a:r>
              <a:rPr lang="en-US" dirty="0"/>
              <a:t>‘Australian government has done little to content that is in violation of the Racial Discrimination Act’ (</a:t>
            </a:r>
            <a:r>
              <a:rPr lang="en-AU" b="0" i="0" dirty="0">
                <a:effectLst/>
              </a:rPr>
              <a:t>Rice, Emma S 2016</a:t>
            </a:r>
            <a:r>
              <a:rPr lang="en-US" dirty="0"/>
              <a:t>)</a:t>
            </a:r>
          </a:p>
          <a:p>
            <a:r>
              <a:rPr lang="en-AU" dirty="0"/>
              <a:t>Long distance fighting.</a:t>
            </a:r>
          </a:p>
        </p:txBody>
      </p:sp>
    </p:spTree>
    <p:extLst>
      <p:ext uri="{BB962C8B-B14F-4D97-AF65-F5344CB8AC3E}">
        <p14:creationId xmlns:p14="http://schemas.microsoft.com/office/powerpoint/2010/main" val="191327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5CAE-FDE5-4DBB-A05B-03668A81D6E6}"/>
              </a:ext>
            </a:extLst>
          </p:cNvPr>
          <p:cNvSpPr>
            <a:spLocks noGrp="1"/>
          </p:cNvSpPr>
          <p:nvPr>
            <p:ph type="title"/>
          </p:nvPr>
        </p:nvSpPr>
        <p:spPr/>
        <p:txBody>
          <a:bodyPr/>
          <a:lstStyle/>
          <a:p>
            <a:r>
              <a:rPr lang="en-AU" dirty="0"/>
              <a:t>Gap of knowledge</a:t>
            </a:r>
          </a:p>
        </p:txBody>
      </p:sp>
      <p:sp>
        <p:nvSpPr>
          <p:cNvPr id="3" name="Content Placeholder 2">
            <a:extLst>
              <a:ext uri="{FF2B5EF4-FFF2-40B4-BE49-F238E27FC236}">
                <a16:creationId xmlns:a16="http://schemas.microsoft.com/office/drawing/2014/main" id="{8C2088FB-E2DB-4EFA-BED0-7D2474AC25F9}"/>
              </a:ext>
            </a:extLst>
          </p:cNvPr>
          <p:cNvSpPr>
            <a:spLocks noGrp="1"/>
          </p:cNvSpPr>
          <p:nvPr>
            <p:ph idx="1"/>
          </p:nvPr>
        </p:nvSpPr>
        <p:spPr/>
        <p:txBody>
          <a:bodyPr/>
          <a:lstStyle/>
          <a:p>
            <a:r>
              <a:rPr lang="en-AU" dirty="0"/>
              <a:t>Tweens grow with Technology</a:t>
            </a:r>
          </a:p>
          <a:p>
            <a:r>
              <a:rPr lang="en-AU" dirty="0"/>
              <a:t>‘Disruption of traditional forms’ (</a:t>
            </a:r>
            <a:r>
              <a:rPr lang="en-AU" b="0" i="0" dirty="0">
                <a:effectLst/>
              </a:rPr>
              <a:t>Rice, Emma S 2016</a:t>
            </a:r>
            <a:r>
              <a:rPr lang="en-AU" dirty="0"/>
              <a:t>) with originally implementing more verbal / gestures.</a:t>
            </a:r>
          </a:p>
          <a:p>
            <a:r>
              <a:rPr lang="en-AU" dirty="0"/>
              <a:t>With less knowledge it is difficult for parents and elders to protect their people.</a:t>
            </a:r>
          </a:p>
        </p:txBody>
      </p:sp>
    </p:spTree>
    <p:extLst>
      <p:ext uri="{BB962C8B-B14F-4D97-AF65-F5344CB8AC3E}">
        <p14:creationId xmlns:p14="http://schemas.microsoft.com/office/powerpoint/2010/main" val="393832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8D27-A87E-4547-8630-1A189F77FD1E}"/>
              </a:ext>
            </a:extLst>
          </p:cNvPr>
          <p:cNvSpPr>
            <a:spLocks noGrp="1"/>
          </p:cNvSpPr>
          <p:nvPr>
            <p:ph type="title"/>
          </p:nvPr>
        </p:nvSpPr>
        <p:spPr/>
        <p:txBody>
          <a:bodyPr/>
          <a:lstStyle/>
          <a:p>
            <a:r>
              <a:rPr lang="en-AU" dirty="0"/>
              <a:t>Benefits of media</a:t>
            </a:r>
          </a:p>
        </p:txBody>
      </p:sp>
      <p:sp>
        <p:nvSpPr>
          <p:cNvPr id="3" name="Content Placeholder 2">
            <a:extLst>
              <a:ext uri="{FF2B5EF4-FFF2-40B4-BE49-F238E27FC236}">
                <a16:creationId xmlns:a16="http://schemas.microsoft.com/office/drawing/2014/main" id="{8189FECA-47CF-45ED-9EDA-E7D08D133B75}"/>
              </a:ext>
            </a:extLst>
          </p:cNvPr>
          <p:cNvSpPr>
            <a:spLocks noGrp="1"/>
          </p:cNvSpPr>
          <p:nvPr>
            <p:ph idx="1"/>
          </p:nvPr>
        </p:nvSpPr>
        <p:spPr/>
        <p:txBody>
          <a:bodyPr/>
          <a:lstStyle/>
          <a:p>
            <a:r>
              <a:rPr lang="en-AU" dirty="0"/>
              <a:t>Despite the bad there are some good points.</a:t>
            </a:r>
          </a:p>
          <a:p>
            <a:r>
              <a:rPr lang="en-AU" dirty="0"/>
              <a:t>Long distance contact with relatives.</a:t>
            </a:r>
          </a:p>
          <a:p>
            <a:r>
              <a:rPr lang="en-AU" dirty="0"/>
              <a:t>Access to information previously unknown</a:t>
            </a:r>
          </a:p>
          <a:p>
            <a:r>
              <a:rPr lang="en-AU" dirty="0"/>
              <a:t>Entertainment.</a:t>
            </a:r>
          </a:p>
        </p:txBody>
      </p:sp>
    </p:spTree>
    <p:extLst>
      <p:ext uri="{BB962C8B-B14F-4D97-AF65-F5344CB8AC3E}">
        <p14:creationId xmlns:p14="http://schemas.microsoft.com/office/powerpoint/2010/main" val="114639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3E75-AE64-4E6B-829B-61CE06F86AC8}"/>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1BFCE22D-B19E-4E58-A61F-59C16053870D}"/>
              </a:ext>
            </a:extLst>
          </p:cNvPr>
          <p:cNvSpPr>
            <a:spLocks noGrp="1"/>
          </p:cNvSpPr>
          <p:nvPr>
            <p:ph idx="1"/>
          </p:nvPr>
        </p:nvSpPr>
        <p:spPr/>
        <p:txBody>
          <a:bodyPr/>
          <a:lstStyle/>
          <a:p>
            <a:pPr marL="0" indent="0">
              <a:buNone/>
            </a:pPr>
            <a:r>
              <a:rPr lang="en-AU" dirty="0"/>
              <a:t>In conclusion it is obvious to see that with a sudden implementation of social media and other platforms, things such as racism becomes more common and cultural practices begin to change which can lead to confusion from older generations. But with technology advancing it is becoming easier to understand and </a:t>
            </a:r>
            <a:r>
              <a:rPr lang="en-AU"/>
              <a:t>use hopefully one day </a:t>
            </a:r>
            <a:r>
              <a:rPr lang="en-AU" dirty="0"/>
              <a:t>making it possible for everyone to use </a:t>
            </a:r>
            <a:r>
              <a:rPr lang="en-AU"/>
              <a:t>its benefits.</a:t>
            </a:r>
            <a:endParaRPr lang="en-AU" dirty="0"/>
          </a:p>
        </p:txBody>
      </p:sp>
    </p:spTree>
    <p:extLst>
      <p:ext uri="{BB962C8B-B14F-4D97-AF65-F5344CB8AC3E}">
        <p14:creationId xmlns:p14="http://schemas.microsoft.com/office/powerpoint/2010/main" val="352630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4894-4003-4B59-B347-BF39B140DFE8}"/>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764C1E30-3467-4B3C-8E81-26EE23E95B59}"/>
              </a:ext>
            </a:extLst>
          </p:cNvPr>
          <p:cNvSpPr>
            <a:spLocks noGrp="1"/>
          </p:cNvSpPr>
          <p:nvPr>
            <p:ph idx="1"/>
          </p:nvPr>
        </p:nvSpPr>
        <p:spPr/>
        <p:txBody>
          <a:bodyPr/>
          <a:lstStyle/>
          <a:p>
            <a:pPr marL="514350" indent="-514350">
              <a:buFont typeface="+mj-lt"/>
              <a:buAutoNum type="arabicPeriod"/>
            </a:pPr>
            <a:r>
              <a:rPr lang="en-AU" b="0" i="0" dirty="0">
                <a:effectLst/>
              </a:rPr>
              <a:t> Rice, Emma S, Emma Haynes, Paul Royce, and Sandra C Thompson. "Social Media and Digital Technology Use among Indigenous Young People in Australia: A Literature Review." </a:t>
            </a:r>
            <a:r>
              <a:rPr lang="en-AU" b="0" i="1" dirty="0">
                <a:effectLst/>
              </a:rPr>
              <a:t>International Journal for Equity in Health</a:t>
            </a:r>
            <a:r>
              <a:rPr lang="en-AU" b="0" i="0" dirty="0">
                <a:effectLst/>
              </a:rPr>
              <a:t> 15.1 (2016): 81. Web.</a:t>
            </a:r>
            <a:endParaRPr lang="en-AU" dirty="0"/>
          </a:p>
        </p:txBody>
      </p:sp>
    </p:spTree>
    <p:extLst>
      <p:ext uri="{BB962C8B-B14F-4D97-AF65-F5344CB8AC3E}">
        <p14:creationId xmlns:p14="http://schemas.microsoft.com/office/powerpoint/2010/main" val="181110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357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Cyber safety and indigenous Australians (Media)</vt:lpstr>
      <vt:lpstr>Table of contents</vt:lpstr>
      <vt:lpstr>Introduction</vt:lpstr>
      <vt:lpstr>Racism on media</vt:lpstr>
      <vt:lpstr>Gap of knowledge</vt:lpstr>
      <vt:lpstr>Benefits of media</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Declan Brennan</dc:creator>
  <cp:lastModifiedBy>Declan Brennan</cp:lastModifiedBy>
  <cp:revision>4</cp:revision>
  <dcterms:created xsi:type="dcterms:W3CDTF">2022-04-27T22:37:26Z</dcterms:created>
  <dcterms:modified xsi:type="dcterms:W3CDTF">2022-05-05T00:52:50Z</dcterms:modified>
</cp:coreProperties>
</file>