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Play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jQ/nbkq9VxpMqW+MqQcIclae2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788601" y="1733549"/>
            <a:ext cx="6317673" cy="1695451"/>
            <a:chOff x="1736436" y="1447799"/>
            <a:chExt cx="6317673" cy="1695451"/>
          </a:xfrm>
        </p:grpSpPr>
        <p:pic>
          <p:nvPicPr>
            <p:cNvPr id="85" name="Google Shape;85;p1" descr="A logo on a black background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 l="32811" t="54839" r="19002" b="41491"/>
            <a:stretch/>
          </p:blipFill>
          <p:spPr>
            <a:xfrm>
              <a:off x="3186546" y="2783897"/>
              <a:ext cx="4719781" cy="3593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" descr="A logo on a black background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 l="17959" t="40906" r="17540" b="44266"/>
            <a:stretch/>
          </p:blipFill>
          <p:spPr>
            <a:xfrm>
              <a:off x="1736436" y="1447799"/>
              <a:ext cx="6317673" cy="14524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" name="Google Shape;8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2855" y="4741163"/>
            <a:ext cx="6316003" cy="1700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75997" y="2186981"/>
            <a:ext cx="6316003" cy="14570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8602CDF-196F-91D3-B865-ACA8318BB7FC}"/>
              </a:ext>
            </a:extLst>
          </p:cNvPr>
          <p:cNvSpPr/>
          <p:nvPr/>
        </p:nvSpPr>
        <p:spPr>
          <a:xfrm>
            <a:off x="252855" y="100584"/>
            <a:ext cx="707265" cy="630936"/>
          </a:xfrm>
          <a:prstGeom prst="rect">
            <a:avLst/>
          </a:prstGeom>
          <a:solidFill>
            <a:srgbClr val="003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50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135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-210312" y="0"/>
            <a:ext cx="12402312" cy="7607808"/>
          </a:xfrm>
          <a:prstGeom prst="rect">
            <a:avLst/>
          </a:prstGeom>
          <a:solidFill>
            <a:srgbClr val="003287"/>
          </a:solidFill>
          <a:ln w="25400" cap="flat" cmpd="sng">
            <a:solidFill>
              <a:srgbClr val="0828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9806" y="2260659"/>
            <a:ext cx="6322099" cy="1700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Play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Colton Wandke</dc:creator>
  <cp:lastModifiedBy>Colton Wandke</cp:lastModifiedBy>
  <cp:revision>1</cp:revision>
  <dcterms:created xsi:type="dcterms:W3CDTF">2024-04-14T00:47:45Z</dcterms:created>
  <dcterms:modified xsi:type="dcterms:W3CDTF">2024-08-04T16:06:27Z</dcterms:modified>
</cp:coreProperties>
</file>