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63" r:id="rId3"/>
    <p:sldId id="257" r:id="rId4"/>
    <p:sldId id="266" r:id="rId5"/>
    <p:sldId id="258" r:id="rId6"/>
    <p:sldId id="260" r:id="rId7"/>
    <p:sldId id="259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85CFA-561C-D94C-AB2F-9961999E4620}" v="838" dt="2025-04-16T18:14:43.122"/>
    <p1510:client id="{CEBE60E3-6971-AA45-95E2-E57BF7486ADF}" v="465" dt="2025-04-17T21:44:18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'Agostino, Joseph M." userId="6c36112b-4ae9-4c92-b2f6-fbca811abfad" providerId="ADAL" clId="{CEBE60E3-6971-AA45-95E2-E57BF7486ADF}"/>
    <pc:docChg chg="undo custSel addSld modSld sldOrd modMainMaster">
      <pc:chgData name="D'Agostino, Joseph M." userId="6c36112b-4ae9-4c92-b2f6-fbca811abfad" providerId="ADAL" clId="{CEBE60E3-6971-AA45-95E2-E57BF7486ADF}" dt="2025-04-17T21:44:18.863" v="462" actId="1032"/>
      <pc:docMkLst>
        <pc:docMk/>
      </pc:docMkLst>
      <pc:sldChg chg="addSp delSp modSp mod setBg addAnim delAnim">
        <pc:chgData name="D'Agostino, Joseph M." userId="6c36112b-4ae9-4c92-b2f6-fbca811abfad" providerId="ADAL" clId="{CEBE60E3-6971-AA45-95E2-E57BF7486ADF}" dt="2025-04-17T21:44:18.863" v="462" actId="1032"/>
        <pc:sldMkLst>
          <pc:docMk/>
          <pc:sldMk cId="712153724" sldId="256"/>
        </pc:sldMkLst>
        <pc:spChg chg="mod">
          <ac:chgData name="D'Agostino, Joseph M." userId="6c36112b-4ae9-4c92-b2f6-fbca811abfad" providerId="ADAL" clId="{CEBE60E3-6971-AA45-95E2-E57BF7486ADF}" dt="2025-04-15T23:54:31.426" v="430" actId="1076"/>
          <ac:spMkLst>
            <pc:docMk/>
            <pc:sldMk cId="712153724" sldId="256"/>
            <ac:spMk id="2" creationId="{401ED5B6-FA53-4E27-838F-A758E77BAE14}"/>
          </ac:spMkLst>
        </pc:spChg>
        <pc:spChg chg="mod">
          <ac:chgData name="D'Agostino, Joseph M." userId="6c36112b-4ae9-4c92-b2f6-fbca811abfad" providerId="ADAL" clId="{CEBE60E3-6971-AA45-95E2-E57BF7486ADF}" dt="2025-04-15T23:54:56.461" v="458" actId="1036"/>
          <ac:spMkLst>
            <pc:docMk/>
            <pc:sldMk cId="712153724" sldId="256"/>
            <ac:spMk id="3" creationId="{55B53EB2-EAFF-DE78-2C89-E8036876D1BC}"/>
          </ac:spMkLst>
        </pc:spChg>
        <pc:graphicFrameChg chg="add del modGraphic">
          <ac:chgData name="D'Agostino, Joseph M." userId="6c36112b-4ae9-4c92-b2f6-fbca811abfad" providerId="ADAL" clId="{CEBE60E3-6971-AA45-95E2-E57BF7486ADF}" dt="2025-04-17T21:44:18.863" v="462" actId="1032"/>
          <ac:graphicFrameMkLst>
            <pc:docMk/>
            <pc:sldMk cId="712153724" sldId="256"/>
            <ac:graphicFrameMk id="11" creationId="{8D184D3A-A7FA-9631-8487-90557F7BF8A1}"/>
          </ac:graphicFrameMkLst>
        </pc:graphicFrameChg>
        <pc:picChg chg="add mod">
          <ac:chgData name="D'Agostino, Joseph M." userId="6c36112b-4ae9-4c92-b2f6-fbca811abfad" providerId="ADAL" clId="{CEBE60E3-6971-AA45-95E2-E57BF7486ADF}" dt="2025-04-15T23:55:00.552" v="459" actId="1076"/>
          <ac:picMkLst>
            <pc:docMk/>
            <pc:sldMk cId="712153724" sldId="256"/>
            <ac:picMk id="10" creationId="{87CA2F0E-1151-022F-6FE3-EC7BE6D68DB7}"/>
          </ac:picMkLst>
        </pc:picChg>
      </pc:sldChg>
      <pc:sldChg chg="modSp new mod">
        <pc:chgData name="D'Agostino, Joseph M." userId="6c36112b-4ae9-4c92-b2f6-fbca811abfad" providerId="ADAL" clId="{CEBE60E3-6971-AA45-95E2-E57BF7486ADF}" dt="2025-04-15T23:59:01.424" v="460"/>
        <pc:sldMkLst>
          <pc:docMk/>
          <pc:sldMk cId="4082712938" sldId="257"/>
        </pc:sldMkLst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4082712938" sldId="257"/>
            <ac:spMk id="2" creationId="{AD01E4BB-4E7E-6AF3-8299-B03307F61231}"/>
          </ac:spMkLst>
        </pc:spChg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4082712938" sldId="257"/>
            <ac:spMk id="3" creationId="{4BCC6865-1D6A-8B9B-6AA9-A2E0D234B7A7}"/>
          </ac:spMkLst>
        </pc:spChg>
      </pc:sldChg>
      <pc:sldChg chg="modSp new mod">
        <pc:chgData name="D'Agostino, Joseph M." userId="6c36112b-4ae9-4c92-b2f6-fbca811abfad" providerId="ADAL" clId="{CEBE60E3-6971-AA45-95E2-E57BF7486ADF}" dt="2025-04-15T23:59:01.424" v="460"/>
        <pc:sldMkLst>
          <pc:docMk/>
          <pc:sldMk cId="1549854782" sldId="258"/>
        </pc:sldMkLst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1549854782" sldId="258"/>
            <ac:spMk id="2" creationId="{FC001F4E-E6FB-B277-63F4-B100E7B7F565}"/>
          </ac:spMkLst>
        </pc:spChg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1549854782" sldId="258"/>
            <ac:spMk id="3" creationId="{CA2FCDB1-A87B-9527-42CD-1D3C69EDE813}"/>
          </ac:spMkLst>
        </pc:spChg>
      </pc:sldChg>
      <pc:sldChg chg="modSp new mod ord">
        <pc:chgData name="D'Agostino, Joseph M." userId="6c36112b-4ae9-4c92-b2f6-fbca811abfad" providerId="ADAL" clId="{CEBE60E3-6971-AA45-95E2-E57BF7486ADF}" dt="2025-04-15T23:59:01.424" v="460"/>
        <pc:sldMkLst>
          <pc:docMk/>
          <pc:sldMk cId="3664154719" sldId="259"/>
        </pc:sldMkLst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3664154719" sldId="259"/>
            <ac:spMk id="2" creationId="{4BAEEDAC-D9A0-C14F-1AF6-B0C4E25056F8}"/>
          </ac:spMkLst>
        </pc:spChg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3664154719" sldId="259"/>
            <ac:spMk id="3" creationId="{25A03DE2-6F08-04FD-DE03-605F1C312075}"/>
          </ac:spMkLst>
        </pc:spChg>
      </pc:sldChg>
      <pc:sldChg chg="modSp new mod">
        <pc:chgData name="D'Agostino, Joseph M." userId="6c36112b-4ae9-4c92-b2f6-fbca811abfad" providerId="ADAL" clId="{CEBE60E3-6971-AA45-95E2-E57BF7486ADF}" dt="2025-04-15T23:59:01.424" v="460"/>
        <pc:sldMkLst>
          <pc:docMk/>
          <pc:sldMk cId="1989965867" sldId="260"/>
        </pc:sldMkLst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1989965867" sldId="260"/>
            <ac:spMk id="2" creationId="{669B0639-7469-3C7D-6E77-85211D5F06D8}"/>
          </ac:spMkLst>
        </pc:spChg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1989965867" sldId="260"/>
            <ac:spMk id="3" creationId="{71417334-EB60-4965-ED9C-93D229EB2296}"/>
          </ac:spMkLst>
        </pc:spChg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1989965867" sldId="260"/>
            <ac:spMk id="4" creationId="{1E3B4222-3100-B793-2547-BECEF6B4189B}"/>
          </ac:spMkLst>
        </pc:spChg>
      </pc:sldChg>
      <pc:sldChg chg="modSp new mod">
        <pc:chgData name="D'Agostino, Joseph M." userId="6c36112b-4ae9-4c92-b2f6-fbca811abfad" providerId="ADAL" clId="{CEBE60E3-6971-AA45-95E2-E57BF7486ADF}" dt="2025-04-15T23:59:01.424" v="460"/>
        <pc:sldMkLst>
          <pc:docMk/>
          <pc:sldMk cId="2426670279" sldId="261"/>
        </pc:sldMkLst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2426670279" sldId="261"/>
            <ac:spMk id="2" creationId="{F7CB84F1-833A-9FA9-3DDA-A7D0266F728E}"/>
          </ac:spMkLst>
        </pc:spChg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2426670279" sldId="261"/>
            <ac:spMk id="3" creationId="{AD51AD0D-86BC-B2A3-DEB1-EC4E8E8BA2AE}"/>
          </ac:spMkLst>
        </pc:spChg>
      </pc:sldChg>
      <pc:sldChg chg="modSp add mod">
        <pc:chgData name="D'Agostino, Joseph M." userId="6c36112b-4ae9-4c92-b2f6-fbca811abfad" providerId="ADAL" clId="{CEBE60E3-6971-AA45-95E2-E57BF7486ADF}" dt="2025-04-15T23:59:01.424" v="460"/>
        <pc:sldMkLst>
          <pc:docMk/>
          <pc:sldMk cId="2850657124" sldId="262"/>
        </pc:sldMkLst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2850657124" sldId="262"/>
            <ac:spMk id="2" creationId="{B4164495-EBA9-B944-C469-EDC4173C24D9}"/>
          </ac:spMkLst>
        </pc:spChg>
        <pc:spChg chg="mod">
          <ac:chgData name="D'Agostino, Joseph M." userId="6c36112b-4ae9-4c92-b2f6-fbca811abfad" providerId="ADAL" clId="{CEBE60E3-6971-AA45-95E2-E57BF7486ADF}" dt="2025-04-15T23:59:01.424" v="460"/>
          <ac:spMkLst>
            <pc:docMk/>
            <pc:sldMk cId="2850657124" sldId="262"/>
            <ac:spMk id="3" creationId="{9B4D67B2-924F-23FB-6EF0-B8E4EFF0DB8A}"/>
          </ac:spMkLst>
        </pc:spChg>
      </pc:sldChg>
      <pc:sldMasterChg chg="setBg">
        <pc:chgData name="D'Agostino, Joseph M." userId="6c36112b-4ae9-4c92-b2f6-fbca811abfad" providerId="ADAL" clId="{CEBE60E3-6971-AA45-95E2-E57BF7486ADF}" dt="2025-04-15T23:45:07.620" v="309"/>
        <pc:sldMasterMkLst>
          <pc:docMk/>
          <pc:sldMasterMk cId="1805401561" sldId="2147483728"/>
        </pc:sldMasterMkLst>
      </pc:sldMasterChg>
    </pc:docChg>
  </pc:docChgLst>
  <pc:docChgLst>
    <pc:chgData name="D'Agostino, Joseph M." userId="6c36112b-4ae9-4c92-b2f6-fbca811abfad" providerId="ADAL" clId="{4A285CFA-561C-D94C-AB2F-9961999E4620}"/>
    <pc:docChg chg="undo custSel addSld delSld modSld sldOrd addMainMaster delMainMaster">
      <pc:chgData name="D'Agostino, Joseph M." userId="6c36112b-4ae9-4c92-b2f6-fbca811abfad" providerId="ADAL" clId="{4A285CFA-561C-D94C-AB2F-9961999E4620}" dt="2025-04-16T18:14:43.122" v="850" actId="20577"/>
      <pc:docMkLst>
        <pc:docMk/>
      </pc:docMkLst>
      <pc:sldChg chg="addSp delSp modSp mod modMedia setBg modClrScheme delAnim setClrOvrMap chgLayout">
        <pc:chgData name="D'Agostino, Joseph M." userId="6c36112b-4ae9-4c92-b2f6-fbca811abfad" providerId="ADAL" clId="{4A285CFA-561C-D94C-AB2F-9961999E4620}" dt="2025-04-15T20:15:01.020" v="6" actId="26606"/>
        <pc:sldMkLst>
          <pc:docMk/>
          <pc:sldMk cId="712153724" sldId="256"/>
        </pc:sldMkLst>
        <pc:spChg chg="mod">
          <ac:chgData name="D'Agostino, Joseph M." userId="6c36112b-4ae9-4c92-b2f6-fbca811abfad" providerId="ADAL" clId="{4A285CFA-561C-D94C-AB2F-9961999E4620}" dt="2025-04-15T20:15:01.020" v="6" actId="26606"/>
          <ac:spMkLst>
            <pc:docMk/>
            <pc:sldMk cId="712153724" sldId="256"/>
            <ac:spMk id="2" creationId="{401ED5B6-FA53-4E27-838F-A758E77BAE14}"/>
          </ac:spMkLst>
        </pc:spChg>
        <pc:spChg chg="mod">
          <ac:chgData name="D'Agostino, Joseph M." userId="6c36112b-4ae9-4c92-b2f6-fbca811abfad" providerId="ADAL" clId="{4A285CFA-561C-D94C-AB2F-9961999E4620}" dt="2025-04-15T20:15:01.020" v="6" actId="26606"/>
          <ac:spMkLst>
            <pc:docMk/>
            <pc:sldMk cId="712153724" sldId="256"/>
            <ac:spMk id="3" creationId="{55B53EB2-EAFF-DE78-2C89-E8036876D1BC}"/>
          </ac:spMkLst>
        </pc:spChg>
        <pc:spChg chg="add del">
          <ac:chgData name="D'Agostino, Joseph M." userId="6c36112b-4ae9-4c92-b2f6-fbca811abfad" providerId="ADAL" clId="{4A285CFA-561C-D94C-AB2F-9961999E4620}" dt="2025-04-15T20:15:01.020" v="6" actId="26606"/>
          <ac:spMkLst>
            <pc:docMk/>
            <pc:sldMk cId="712153724" sldId="256"/>
            <ac:spMk id="9" creationId="{E20BB609-EF92-42DB-836C-0699A590B5CF}"/>
          </ac:spMkLst>
        </pc:spChg>
        <pc:spChg chg="add del">
          <ac:chgData name="D'Agostino, Joseph M." userId="6c36112b-4ae9-4c92-b2f6-fbca811abfad" providerId="ADAL" clId="{4A285CFA-561C-D94C-AB2F-9961999E4620}" dt="2025-04-15T20:15:01.020" v="6" actId="26606"/>
          <ac:spMkLst>
            <pc:docMk/>
            <pc:sldMk cId="712153724" sldId="256"/>
            <ac:spMk id="11" creationId="{7508F7DC-CA28-4ACE-AF79-D7E98ED1BFA3}"/>
          </ac:spMkLst>
        </pc:spChg>
        <pc:spChg chg="add del">
          <ac:chgData name="D'Agostino, Joseph M." userId="6c36112b-4ae9-4c92-b2f6-fbca811abfad" providerId="ADAL" clId="{4A285CFA-561C-D94C-AB2F-9961999E4620}" dt="2025-04-15T20:15:01.020" v="6" actId="26606"/>
          <ac:spMkLst>
            <pc:docMk/>
            <pc:sldMk cId="712153724" sldId="256"/>
            <ac:spMk id="13" creationId="{9AB20218-A500-457C-B65C-F3D198B1F717}"/>
          </ac:spMkLst>
        </pc:spChg>
        <pc:spChg chg="add del">
          <ac:chgData name="D'Agostino, Joseph M." userId="6c36112b-4ae9-4c92-b2f6-fbca811abfad" providerId="ADAL" clId="{4A285CFA-561C-D94C-AB2F-9961999E4620}" dt="2025-04-15T20:15:01.020" v="6" actId="26606"/>
          <ac:spMkLst>
            <pc:docMk/>
            <pc:sldMk cId="712153724" sldId="256"/>
            <ac:spMk id="15" creationId="{B2C335F7-F61C-4EB4-80F2-4B1438FE66BB}"/>
          </ac:spMkLst>
        </pc:spChg>
        <pc:picChg chg="add del mod">
          <ac:chgData name="D'Agostino, Joseph M." userId="6c36112b-4ae9-4c92-b2f6-fbca811abfad" providerId="ADAL" clId="{4A285CFA-561C-D94C-AB2F-9961999E4620}" dt="2025-04-15T20:15:01.020" v="6" actId="26606"/>
          <ac:picMkLst>
            <pc:docMk/>
            <pc:sldMk cId="712153724" sldId="256"/>
            <ac:picMk id="4" creationId="{0B079843-33A7-91DA-5B6B-05B74721A476}"/>
          </ac:picMkLst>
        </pc:picChg>
      </pc:sldChg>
      <pc:sldChg chg="new del">
        <pc:chgData name="D'Agostino, Joseph M." userId="6c36112b-4ae9-4c92-b2f6-fbca811abfad" providerId="ADAL" clId="{4A285CFA-561C-D94C-AB2F-9961999E4620}" dt="2025-04-15T20:14:59.189" v="5" actId="680"/>
        <pc:sldMkLst>
          <pc:docMk/>
          <pc:sldMk cId="1440388873" sldId="257"/>
        </pc:sldMkLst>
      </pc:sldChg>
      <pc:sldChg chg="modSp mod">
        <pc:chgData name="D'Agostino, Joseph M." userId="6c36112b-4ae9-4c92-b2f6-fbca811abfad" providerId="ADAL" clId="{4A285CFA-561C-D94C-AB2F-9961999E4620}" dt="2025-04-16T17:30:39.763" v="260" actId="20577"/>
        <pc:sldMkLst>
          <pc:docMk/>
          <pc:sldMk cId="4082712938" sldId="257"/>
        </pc:sldMkLst>
        <pc:spChg chg="mod">
          <ac:chgData name="D'Agostino, Joseph M." userId="6c36112b-4ae9-4c92-b2f6-fbca811abfad" providerId="ADAL" clId="{4A285CFA-561C-D94C-AB2F-9961999E4620}" dt="2025-04-16T17:30:39.763" v="260" actId="20577"/>
          <ac:spMkLst>
            <pc:docMk/>
            <pc:sldMk cId="4082712938" sldId="257"/>
            <ac:spMk id="3" creationId="{4BCC6865-1D6A-8B9B-6AA9-A2E0D234B7A7}"/>
          </ac:spMkLst>
        </pc:spChg>
      </pc:sldChg>
      <pc:sldChg chg="modSp mod">
        <pc:chgData name="D'Agostino, Joseph M." userId="6c36112b-4ae9-4c92-b2f6-fbca811abfad" providerId="ADAL" clId="{4A285CFA-561C-D94C-AB2F-9961999E4620}" dt="2025-04-16T13:06:22.403" v="7" actId="368"/>
        <pc:sldMkLst>
          <pc:docMk/>
          <pc:sldMk cId="1549854782" sldId="258"/>
        </pc:sldMkLst>
        <pc:spChg chg="mod">
          <ac:chgData name="D'Agostino, Joseph M." userId="6c36112b-4ae9-4c92-b2f6-fbca811abfad" providerId="ADAL" clId="{4A285CFA-561C-D94C-AB2F-9961999E4620}" dt="2025-04-16T13:06:22.403" v="7" actId="368"/>
          <ac:spMkLst>
            <pc:docMk/>
            <pc:sldMk cId="1549854782" sldId="258"/>
            <ac:spMk id="2" creationId="{FC001F4E-E6FB-B277-63F4-B100E7B7F565}"/>
          </ac:spMkLst>
        </pc:spChg>
      </pc:sldChg>
      <pc:sldChg chg="modSp mod">
        <pc:chgData name="D'Agostino, Joseph M." userId="6c36112b-4ae9-4c92-b2f6-fbca811abfad" providerId="ADAL" clId="{4A285CFA-561C-D94C-AB2F-9961999E4620}" dt="2025-04-16T13:09:04.257" v="135" actId="20577"/>
        <pc:sldMkLst>
          <pc:docMk/>
          <pc:sldMk cId="1989965867" sldId="260"/>
        </pc:sldMkLst>
        <pc:spChg chg="mod">
          <ac:chgData name="D'Agostino, Joseph M." userId="6c36112b-4ae9-4c92-b2f6-fbca811abfad" providerId="ADAL" clId="{4A285CFA-561C-D94C-AB2F-9961999E4620}" dt="2025-04-16T13:08:18.945" v="81" actId="403"/>
          <ac:spMkLst>
            <pc:docMk/>
            <pc:sldMk cId="1989965867" sldId="260"/>
            <ac:spMk id="3" creationId="{71417334-EB60-4965-ED9C-93D229EB2296}"/>
          </ac:spMkLst>
        </pc:spChg>
        <pc:spChg chg="mod">
          <ac:chgData name="D'Agostino, Joseph M." userId="6c36112b-4ae9-4c92-b2f6-fbca811abfad" providerId="ADAL" clId="{4A285CFA-561C-D94C-AB2F-9961999E4620}" dt="2025-04-16T13:09:04.257" v="135" actId="20577"/>
          <ac:spMkLst>
            <pc:docMk/>
            <pc:sldMk cId="1989965867" sldId="260"/>
            <ac:spMk id="4" creationId="{1E3B4222-3100-B793-2547-BECEF6B4189B}"/>
          </ac:spMkLst>
        </pc:spChg>
      </pc:sldChg>
      <pc:sldChg chg="modSp mod">
        <pc:chgData name="D'Agostino, Joseph M." userId="6c36112b-4ae9-4c92-b2f6-fbca811abfad" providerId="ADAL" clId="{4A285CFA-561C-D94C-AB2F-9961999E4620}" dt="2025-04-16T13:13:11.079" v="165" actId="20577"/>
        <pc:sldMkLst>
          <pc:docMk/>
          <pc:sldMk cId="2426670279" sldId="261"/>
        </pc:sldMkLst>
        <pc:spChg chg="mod">
          <ac:chgData name="D'Agostino, Joseph M." userId="6c36112b-4ae9-4c92-b2f6-fbca811abfad" providerId="ADAL" clId="{4A285CFA-561C-D94C-AB2F-9961999E4620}" dt="2025-04-16T13:13:11.079" v="165" actId="20577"/>
          <ac:spMkLst>
            <pc:docMk/>
            <pc:sldMk cId="2426670279" sldId="261"/>
            <ac:spMk id="2" creationId="{F7CB84F1-833A-9FA9-3DDA-A7D0266F728E}"/>
          </ac:spMkLst>
        </pc:spChg>
      </pc:sldChg>
      <pc:sldChg chg="addSp modSp new mod ord">
        <pc:chgData name="D'Agostino, Joseph M." userId="6c36112b-4ae9-4c92-b2f6-fbca811abfad" providerId="ADAL" clId="{4A285CFA-561C-D94C-AB2F-9961999E4620}" dt="2025-04-16T15:03:03.022" v="243" actId="20577"/>
        <pc:sldMkLst>
          <pc:docMk/>
          <pc:sldMk cId="3161634586" sldId="263"/>
        </pc:sldMkLst>
        <pc:spChg chg="mod">
          <ac:chgData name="D'Agostino, Joseph M." userId="6c36112b-4ae9-4c92-b2f6-fbca811abfad" providerId="ADAL" clId="{4A285CFA-561C-D94C-AB2F-9961999E4620}" dt="2025-04-16T13:12:57.644" v="164" actId="20577"/>
          <ac:spMkLst>
            <pc:docMk/>
            <pc:sldMk cId="3161634586" sldId="263"/>
            <ac:spMk id="2" creationId="{9EB3BA75-A4B3-6F82-9702-ACDE3FAC05D7}"/>
          </ac:spMkLst>
        </pc:spChg>
        <pc:spChg chg="mod">
          <ac:chgData name="D'Agostino, Joseph M." userId="6c36112b-4ae9-4c92-b2f6-fbca811abfad" providerId="ADAL" clId="{4A285CFA-561C-D94C-AB2F-9961999E4620}" dt="2025-04-16T15:03:03.022" v="243" actId="20577"/>
          <ac:spMkLst>
            <pc:docMk/>
            <pc:sldMk cId="3161634586" sldId="263"/>
            <ac:spMk id="3" creationId="{B969694A-F90B-673A-D8BD-6150F1A3310A}"/>
          </ac:spMkLst>
        </pc:spChg>
        <pc:picChg chg="add mod">
          <ac:chgData name="D'Agostino, Joseph M." userId="6c36112b-4ae9-4c92-b2f6-fbca811abfad" providerId="ADAL" clId="{4A285CFA-561C-D94C-AB2F-9961999E4620}" dt="2025-04-16T13:16:50.558" v="239" actId="962"/>
          <ac:picMkLst>
            <pc:docMk/>
            <pc:sldMk cId="3161634586" sldId="263"/>
            <ac:picMk id="5" creationId="{B6BD2F74-5623-4F40-6602-BF36A39D5169}"/>
          </ac:picMkLst>
        </pc:picChg>
      </pc:sldChg>
      <pc:sldChg chg="new">
        <pc:chgData name="D'Agostino, Joseph M." userId="6c36112b-4ae9-4c92-b2f6-fbca811abfad" providerId="ADAL" clId="{4A285CFA-561C-D94C-AB2F-9961999E4620}" dt="2025-04-16T13:21:48.452" v="240" actId="680"/>
        <pc:sldMkLst>
          <pc:docMk/>
          <pc:sldMk cId="104294411" sldId="264"/>
        </pc:sldMkLst>
      </pc:sldChg>
      <pc:sldChg chg="modSp new mod">
        <pc:chgData name="D'Agostino, Joseph M." userId="6c36112b-4ae9-4c92-b2f6-fbca811abfad" providerId="ADAL" clId="{4A285CFA-561C-D94C-AB2F-9961999E4620}" dt="2025-04-16T18:14:43.122" v="850" actId="20577"/>
        <pc:sldMkLst>
          <pc:docMk/>
          <pc:sldMk cId="1102218965" sldId="265"/>
        </pc:sldMkLst>
        <pc:spChg chg="mod">
          <ac:chgData name="D'Agostino, Joseph M." userId="6c36112b-4ae9-4c92-b2f6-fbca811abfad" providerId="ADAL" clId="{4A285CFA-561C-D94C-AB2F-9961999E4620}" dt="2025-04-16T17:36:38.200" v="467" actId="20577"/>
          <ac:spMkLst>
            <pc:docMk/>
            <pc:sldMk cId="1102218965" sldId="265"/>
            <ac:spMk id="2" creationId="{CCE03BD2-0446-9C70-1EAF-C0D4A79F2DB4}"/>
          </ac:spMkLst>
        </pc:spChg>
        <pc:spChg chg="mod">
          <ac:chgData name="D'Agostino, Joseph M." userId="6c36112b-4ae9-4c92-b2f6-fbca811abfad" providerId="ADAL" clId="{4A285CFA-561C-D94C-AB2F-9961999E4620}" dt="2025-04-16T18:14:43.122" v="850" actId="20577"/>
          <ac:spMkLst>
            <pc:docMk/>
            <pc:sldMk cId="1102218965" sldId="265"/>
            <ac:spMk id="3" creationId="{146D9695-BE88-D6C1-7A94-19A7BCA393E5}"/>
          </ac:spMkLst>
        </pc:spChg>
      </pc:sldChg>
      <pc:sldChg chg="modSp add mod">
        <pc:chgData name="D'Agostino, Joseph M." userId="6c36112b-4ae9-4c92-b2f6-fbca811abfad" providerId="ADAL" clId="{4A285CFA-561C-D94C-AB2F-9961999E4620}" dt="2025-04-16T17:34:25.024" v="427" actId="20577"/>
        <pc:sldMkLst>
          <pc:docMk/>
          <pc:sldMk cId="337903272" sldId="266"/>
        </pc:sldMkLst>
        <pc:spChg chg="mod">
          <ac:chgData name="D'Agostino, Joseph M." userId="6c36112b-4ae9-4c92-b2f6-fbca811abfad" providerId="ADAL" clId="{4A285CFA-561C-D94C-AB2F-9961999E4620}" dt="2025-04-16T17:34:25.024" v="427" actId="20577"/>
          <ac:spMkLst>
            <pc:docMk/>
            <pc:sldMk cId="337903272" sldId="266"/>
            <ac:spMk id="3" creationId="{1F2BA762-E016-D8FE-70BB-08E87E7AAB1E}"/>
          </ac:spMkLst>
        </pc:spChg>
      </pc:sldChg>
      <pc:sldChg chg="modSp new del mod">
        <pc:chgData name="D'Agostino, Joseph M." userId="6c36112b-4ae9-4c92-b2f6-fbca811abfad" providerId="ADAL" clId="{4A285CFA-561C-D94C-AB2F-9961999E4620}" dt="2025-04-16T17:36:29.633" v="457" actId="2696"/>
        <pc:sldMkLst>
          <pc:docMk/>
          <pc:sldMk cId="2028321493" sldId="267"/>
        </pc:sldMkLst>
        <pc:spChg chg="mod">
          <ac:chgData name="D'Agostino, Joseph M." userId="6c36112b-4ae9-4c92-b2f6-fbca811abfad" providerId="ADAL" clId="{4A285CFA-561C-D94C-AB2F-9961999E4620}" dt="2025-04-16T17:35:45.689" v="456" actId="20577"/>
          <ac:spMkLst>
            <pc:docMk/>
            <pc:sldMk cId="2028321493" sldId="267"/>
            <ac:spMk id="2" creationId="{597379C9-7F87-3359-F978-52A1000542B8}"/>
          </ac:spMkLst>
        </pc:spChg>
      </pc:sldChg>
      <pc:sldMasterChg chg="add del addSldLayout delSldLayout">
        <pc:chgData name="D'Agostino, Joseph M." userId="6c36112b-4ae9-4c92-b2f6-fbca811abfad" providerId="ADAL" clId="{4A285CFA-561C-D94C-AB2F-9961999E4620}" dt="2025-04-15T20:15:01.020" v="6" actId="26606"/>
        <pc:sldMasterMkLst>
          <pc:docMk/>
          <pc:sldMasterMk cId="1847928435" sldId="2147483648"/>
        </pc:sldMasterMkLst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1086331759" sldId="2147483649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2759522785" sldId="2147483650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2406113895" sldId="2147483651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3800974637" sldId="2147483652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609557922" sldId="2147483653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455572984" sldId="2147483654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708793858" sldId="2147483655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171240030" sldId="2147483656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3532893216" sldId="2147483657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3342328817" sldId="2147483658"/>
          </pc:sldLayoutMkLst>
        </pc:sldLayoutChg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1847928435" sldId="2147483648"/>
            <pc:sldLayoutMk cId="2962361820" sldId="2147483659"/>
          </pc:sldLayoutMkLst>
        </pc:sldLayoutChg>
      </pc:sldMasterChg>
      <pc:sldMasterChg chg="add del replId addSldLayout delSldLayout">
        <pc:chgData name="D'Agostino, Joseph M." userId="6c36112b-4ae9-4c92-b2f6-fbca811abfad" providerId="ADAL" clId="{4A285CFA-561C-D94C-AB2F-9961999E4620}" dt="2025-04-15T20:15:01.020" v="6" actId="26606"/>
        <pc:sldMasterMkLst>
          <pc:docMk/>
          <pc:sldMasterMk cId="261253439" sldId="2147483660"/>
        </pc:sldMasterMkLst>
        <pc:sldLayoutChg chg="add del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3932788646" sldId="2147483661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3669067947" sldId="2147483662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2895808895" sldId="2147483663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2096751759" sldId="2147483664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812016849" sldId="2147483665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1334815239" sldId="2147483666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2956156165" sldId="2147483667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2465739637" sldId="2147483668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2851191903" sldId="2147483669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1818503270" sldId="2147483670"/>
          </pc:sldLayoutMkLst>
        </pc:sldLayoutChg>
        <pc:sldLayoutChg chg="add del replId">
          <pc:chgData name="D'Agostino, Joseph M." userId="6c36112b-4ae9-4c92-b2f6-fbca811abfad" providerId="ADAL" clId="{4A285CFA-561C-D94C-AB2F-9961999E4620}" dt="2025-04-15T20:15:01.020" v="6" actId="26606"/>
          <pc:sldLayoutMkLst>
            <pc:docMk/>
            <pc:sldMasterMk cId="261253439" sldId="2147483660"/>
            <pc:sldLayoutMk cId="209061292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3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59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8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76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4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0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3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8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0902-0780-4B41-9116-ADB8918D96B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3CC35F-9AB1-5248-9F42-5B8147688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D5B6-FA53-4E27-838F-A758E77BA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82" y="7095288"/>
            <a:ext cx="7766936" cy="164630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53EB2-EAFF-DE78-2C89-E8036876D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632710"/>
            <a:ext cx="7766936" cy="1096899"/>
          </a:xfrm>
        </p:spPr>
        <p:txBody>
          <a:bodyPr>
            <a:normAutofit/>
          </a:bodyPr>
          <a:lstStyle/>
          <a:p>
            <a:pPr rtl="0" fontAlgn="base"/>
            <a:r>
              <a:rPr lang="en-US" sz="20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Doggy Delights exists to enhance the bond between pets and their owners by delivering innovative, unforgettable treat experiences for all.</a:t>
            </a:r>
            <a:r>
              <a:rPr lang="en-US" sz="2000" b="1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2000" b="1" i="0" u="none" strike="noStrike">
              <a:solidFill>
                <a:srgbClr val="000000"/>
              </a:solidFill>
              <a:effectLst/>
              <a:latin typeface="Noto Sans Symbols"/>
            </a:endParaRPr>
          </a:p>
        </p:txBody>
      </p:sp>
      <p:pic>
        <p:nvPicPr>
          <p:cNvPr id="10" name="Picture 9" descr="Doggy Delights logo">
            <a:extLst>
              <a:ext uri="{FF2B5EF4-FFF2-40B4-BE49-F238E27FC236}">
                <a16:creationId xmlns:a16="http://schemas.microsoft.com/office/drawing/2014/main" id="{87CA2F0E-1151-022F-6FE3-EC7BE6D6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578" y="337008"/>
            <a:ext cx="4285425" cy="429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53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072D-0DF3-280A-D6AF-94B7CA33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9251-8EDD-795F-3A8A-E6FDDAB21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3BD2-0446-9C70-1EAF-C0D4A79F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9695-BE88-D6C1-7A94-19A7BCA3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Our data aids Doggy Delights in making critical business decisions</a:t>
            </a:r>
          </a:p>
          <a:p>
            <a:pPr lvl="1"/>
            <a:r>
              <a:rPr lang="en-US"/>
              <a:t>How best to spend marketing budget to new and existing customers</a:t>
            </a:r>
          </a:p>
          <a:p>
            <a:pPr lvl="1"/>
            <a:r>
              <a:rPr lang="en-US"/>
              <a:t>A/B testing on website</a:t>
            </a:r>
          </a:p>
          <a:p>
            <a:r>
              <a:rPr lang="en-US"/>
              <a:t>Streamline enterprise costs </a:t>
            </a:r>
          </a:p>
          <a:p>
            <a:pPr lvl="1"/>
            <a:r>
              <a:rPr lang="en-US"/>
              <a:t>Efficient coding and data storage to save on cloud/hosting costs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BA75-A4B3-6F82-9702-ACDE3FAC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 &amp;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694A-F90B-673A-D8BD-6150F1A3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</a:t>
            </a:r>
          </a:p>
          <a:p>
            <a:r>
              <a:rPr lang="en-US"/>
              <a:t>MySQL</a:t>
            </a:r>
          </a:p>
          <a:p>
            <a:r>
              <a:rPr lang="en-US"/>
              <a:t>Google </a:t>
            </a:r>
            <a:r>
              <a:rPr lang="en-US" err="1"/>
              <a:t>Colab</a:t>
            </a:r>
            <a:endParaRPr lang="en-US"/>
          </a:p>
          <a:p>
            <a:r>
              <a:rPr lang="en-US" err="1"/>
              <a:t>Jupyter</a:t>
            </a:r>
            <a:r>
              <a:rPr lang="en-US"/>
              <a:t> Notebook</a:t>
            </a:r>
          </a:p>
          <a:p>
            <a:r>
              <a:rPr lang="en-US" err="1"/>
              <a:t>MySQLWorkbench</a:t>
            </a:r>
            <a:endParaRPr lang="en-US"/>
          </a:p>
          <a:p>
            <a:r>
              <a:rPr lang="en-US"/>
              <a:t>GitHub</a:t>
            </a:r>
          </a:p>
        </p:txBody>
      </p:sp>
      <p:pic>
        <p:nvPicPr>
          <p:cNvPr id="5" name="Picture 4" descr="3 pembroke welsh corgis">
            <a:extLst>
              <a:ext uri="{FF2B5EF4-FFF2-40B4-BE49-F238E27FC236}">
                <a16:creationId xmlns:a16="http://schemas.microsoft.com/office/drawing/2014/main" id="{B6BD2F74-5623-4F40-6602-BF36A39D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202" y="1930400"/>
            <a:ext cx="46228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E4BB-4E7E-6AF3-8299-B03307F6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6865-1D6A-8B9B-6AA9-A2E0D234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American Kennel Club (AKC) dataset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breed, temperament, popularity,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min_height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max_height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min_weight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max_weight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min_expectancy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max_expectancy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group,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energy_level_value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energy_level_category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trainability_value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trainability_category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demeanor_value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demeanor_cateogory</a:t>
            </a:r>
            <a:endParaRPr lang="en-US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/>
              <a:t>Pet shelter dataset</a:t>
            </a:r>
          </a:p>
          <a:p>
            <a:pPr lvl="1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name, dob, sex, color, age, type,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outcome_type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outcome_subtype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outcome_datetime</a:t>
            </a:r>
            <a:endParaRPr lang="en-US"/>
          </a:p>
          <a:p>
            <a:r>
              <a:rPr lang="en-US"/>
              <a:t>Random generated content</a:t>
            </a:r>
          </a:p>
          <a:p>
            <a:r>
              <a:rPr lang="en-US"/>
              <a:t>Customer surveys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1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CD9B7-C297-8F71-1CAE-7C552B873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AC32-4372-8C37-9A24-F4BEDA50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A762-E016-D8FE-70BB-08E87E7A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Quality checks – how and at what stage?</a:t>
            </a:r>
          </a:p>
          <a:p>
            <a:r>
              <a:rPr lang="en-US"/>
              <a:t>Data cleaning</a:t>
            </a:r>
          </a:p>
          <a:p>
            <a:pPr lvl="1"/>
            <a:r>
              <a:rPr lang="en-US"/>
              <a:t>Rules?</a:t>
            </a:r>
          </a:p>
          <a:p>
            <a:pPr lvl="1"/>
            <a:r>
              <a:rPr lang="en-US"/>
              <a:t>When?</a:t>
            </a:r>
          </a:p>
          <a:p>
            <a:pPr lvl="1"/>
            <a:r>
              <a:rPr lang="en-US"/>
              <a:t>Before or after extraction?</a:t>
            </a:r>
          </a:p>
          <a:p>
            <a:r>
              <a:rPr lang="en-US"/>
              <a:t>Data usage</a:t>
            </a:r>
          </a:p>
          <a:p>
            <a:pPr lvl="1"/>
            <a:r>
              <a:rPr lang="en-US"/>
              <a:t>Access is restricted to authorized employees only to comply with best practice privacy regulations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1F4E-E6FB-B277-63F4-B100E7B7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EER Diagram/Database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CDB1-A87B-9527-42CD-1D3C69ED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0639-7469-3C7D-6E77-85211D5F0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7334-EB60-4965-ED9C-93D229EB22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Dimension</a:t>
            </a:r>
            <a:endParaRPr lang="en-US"/>
          </a:p>
          <a:p>
            <a:r>
              <a:rPr lang="en-US" err="1"/>
              <a:t>dog_breed</a:t>
            </a:r>
            <a:endParaRPr lang="en-US"/>
          </a:p>
          <a:p>
            <a:r>
              <a:rPr lang="en-US"/>
              <a:t>pet</a:t>
            </a:r>
          </a:p>
          <a:p>
            <a:r>
              <a:rPr lang="en-US" err="1"/>
              <a:t>pet_outcome</a:t>
            </a:r>
            <a:endParaRPr lang="en-US"/>
          </a:p>
          <a:p>
            <a:r>
              <a:rPr lang="en-US" err="1"/>
              <a:t>product_catalog</a:t>
            </a:r>
            <a:endParaRPr lang="en-US"/>
          </a:p>
          <a:p>
            <a:r>
              <a:rPr lang="en-US"/>
              <a:t>region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B4222-3100-B793-2547-BECEF6B418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Fact</a:t>
            </a:r>
          </a:p>
          <a:p>
            <a:r>
              <a:rPr lang="en-US" err="1"/>
              <a:t>treat_consumption</a:t>
            </a:r>
            <a:endParaRPr lang="en-US"/>
          </a:p>
          <a:p>
            <a:r>
              <a:rPr lang="en-US" err="1"/>
              <a:t>survey_response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6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DAC-D9A0-C14F-1AF6-B0C4E250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3DE2-6F08-04FD-DE03-605F1C31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MySQL running on a web server</a:t>
            </a:r>
          </a:p>
          <a:p>
            <a:r>
              <a:rPr lang="en-US"/>
              <a:t>Not meant for public use and restricted to key employees</a:t>
            </a:r>
          </a:p>
          <a:p>
            <a:r>
              <a:rPr lang="en-US"/>
              <a:t>Backup and data recovery plan in place to help minimize the potential for a loss of data for the company</a:t>
            </a:r>
          </a:p>
        </p:txBody>
      </p:sp>
    </p:spTree>
    <p:extLst>
      <p:ext uri="{BB962C8B-B14F-4D97-AF65-F5344CB8AC3E}">
        <p14:creationId xmlns:p14="http://schemas.microsoft.com/office/powerpoint/2010/main" val="366415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84F1-833A-9FA9-3DDA-A7D0266F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dog breeds are most energetic &amp; likely to consume the most treats?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AD0D-86BC-B2A3-DEB1-EC4E8E8B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672EB-A8D9-6DB5-475B-08446EC4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4495-EBA9-B944-C469-EDC4173C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Which breeds have the longest life expectancy and could be consumers for a longer amount of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67B2-924F-23FB-6EF0-B8E4EFF0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571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Languages &amp; Environment</vt:lpstr>
      <vt:lpstr>Data</vt:lpstr>
      <vt:lpstr>Data</vt:lpstr>
      <vt:lpstr>EER Diagram/Database Schema</vt:lpstr>
      <vt:lpstr>Tables</vt:lpstr>
      <vt:lpstr>Database Storage</vt:lpstr>
      <vt:lpstr>What dog breeds are most energetic &amp; likely to consume the most treats?</vt:lpstr>
      <vt:lpstr>Which breeds have the longest life expectancy and could be consumers for a longer amount of time?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D'Agostino, Joseph M.</dc:creator>
  <cp:revision>1</cp:revision>
  <dcterms:created xsi:type="dcterms:W3CDTF">2025-04-15T20:08:54Z</dcterms:created>
  <dcterms:modified xsi:type="dcterms:W3CDTF">2025-04-17T21:45:02Z</dcterms:modified>
</cp:coreProperties>
</file>