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B183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D543-428F-75E6-FC6C-1F40A12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AF185-404C-F18E-781C-5691BEA4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830F-2FFA-5CBD-BF67-50A2FA33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53EDB-4FBA-8473-C442-186C5CB6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F797F-42E5-FDB9-4CDF-3C6D2C08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517FF-AF32-630D-81C8-91B83C83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7D6E5-EB4D-3633-2A16-F38E7755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263F6-B353-BCB2-129B-E72D563B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4919D-3718-01C0-9814-7821C18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66F24-9ECE-F2D7-2231-74EEB7F4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925646-78F9-8E03-92CA-56887C10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03BC1-B364-5A72-812F-29247EF3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2423-AD2F-234C-D007-06BBB156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2CB97-AE3C-AAFF-AA10-3B04CB8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D23D-E2DB-9770-C6A9-BB14C4EE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C960-69C6-AD71-5C51-9E115E6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D9247-D0F0-EED8-B1D7-52B06E36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AD0D0-2E91-5B34-A6AA-3DB3B4C5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1F9EE-A9BB-8FE5-2624-38750045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35A55-8D6E-B6B2-87FE-9E715261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3BA0-2E1D-8449-3FF5-5E91E22C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F5DB0-31FC-0713-0955-71300C4B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6EA92-3BAC-CC98-9E18-1537E3C3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715D-30E1-B811-51CF-9DE0BC7A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8EEEC-AA3F-C2D8-BA55-9293E2FB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35A5-5AE6-B2E9-59FC-996D951A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2AD90-351A-74D4-A393-86B11F68B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999F5-7F52-909C-7339-6823A551D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CDED0-324C-A165-9FC9-ECF72B7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405D4-CEE9-B3AE-30C6-9373FC50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09280-C786-D5DF-5412-AE31CD1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4A44-125D-C002-6C96-6FBCE4B5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EEE46-A15C-3E50-9C36-72FDA8EB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3278B-B771-9578-A042-366E1A4D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3C2CA2-6897-D259-7F80-1E609EB72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4E0866-B4EA-AF86-F925-B5A88D75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1FE87-1080-56BA-76A3-226FADAF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5028D5-D980-25B6-F8EB-0B9A3FCA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0E28B-925E-DA73-8FA0-86E8ED5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121B-5913-9446-880E-624A0577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00020-38FC-8FB1-33D9-CCE4A540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5FD14-C5E3-91D4-7EC7-717BFC69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DAA73-0F37-065E-EF07-4515A9CD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6CBE23-1097-038C-FE58-EF85C691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92B884-6017-F047-F134-2D8DF118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A7B11-F6AF-50B5-9707-62A5C4F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C622E-779A-2C0E-7509-49D4687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770E3-FCFD-90CE-52C4-12224CAF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B5113-05B9-BED5-C2AD-662420BC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2AD00-1671-889D-CA05-6288993B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5DB23-560A-A855-251C-C994975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08740-EDC1-B751-E520-2A893246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A8E1F-AACB-5F2E-70E3-400E261D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1D7CD-22A5-9CD7-2FB9-D14FDE2CC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DFD2F-011A-16D0-E858-B61F1215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8B002-19EA-2DEB-D9A7-DFF6F670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DDB5C-E128-5E10-0C38-F35B8E74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FAE9F-D876-1CF1-9404-7023585A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52E5CD-2020-3DD0-5604-F53E9F2D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D01D7-A5E0-6993-4D11-C4EAF62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6243D-23FF-3133-57A3-21385E5C6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554F-8C32-48ED-9A5B-FC9EE3E61CE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AA85F-CBBF-D145-0D05-05C0079B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2657E-3264-64A5-4B72-CAD94A3C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8416-BD17-44BE-A10C-E377FFC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D9AAE2E-919D-E7C2-37EA-DAAA036B16CC}"/>
              </a:ext>
            </a:extLst>
          </p:cNvPr>
          <p:cNvSpPr/>
          <p:nvPr/>
        </p:nvSpPr>
        <p:spPr>
          <a:xfrm>
            <a:off x="5800725" y="1747915"/>
            <a:ext cx="946508" cy="360099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D119F39-7EC9-6C11-B961-CDA931AFBF77}"/>
              </a:ext>
            </a:extLst>
          </p:cNvPr>
          <p:cNvSpPr/>
          <p:nvPr/>
        </p:nvSpPr>
        <p:spPr>
          <a:xfrm>
            <a:off x="3290203" y="1699261"/>
            <a:ext cx="946508" cy="360099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7A568E-AA34-49D2-02C9-7D62AB6619B1}"/>
              </a:ext>
            </a:extLst>
          </p:cNvPr>
          <p:cNvSpPr/>
          <p:nvPr/>
        </p:nvSpPr>
        <p:spPr>
          <a:xfrm>
            <a:off x="1514201" y="695597"/>
            <a:ext cx="9533708" cy="546680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/>
              <p:nvPr/>
            </p:nvSpPr>
            <p:spPr>
              <a:xfrm>
                <a:off x="424762" y="1073247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073247"/>
                <a:ext cx="529046" cy="5159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/>
              <p:nvPr/>
            </p:nvSpPr>
            <p:spPr>
              <a:xfrm>
                <a:off x="424762" y="1741630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741630"/>
                <a:ext cx="529046" cy="5159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/>
              <p:nvPr/>
            </p:nvSpPr>
            <p:spPr>
              <a:xfrm>
                <a:off x="405168" y="2410013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8" y="2410013"/>
                <a:ext cx="529046" cy="5159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/>
              <p:nvPr/>
            </p:nvSpPr>
            <p:spPr>
              <a:xfrm>
                <a:off x="424762" y="3746779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3746779"/>
                <a:ext cx="529046" cy="5159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B19A2E3-1F9C-0C3D-5C78-65A36A4F20E8}"/>
              </a:ext>
            </a:extLst>
          </p:cNvPr>
          <p:cNvSpPr/>
          <p:nvPr/>
        </p:nvSpPr>
        <p:spPr>
          <a:xfrm>
            <a:off x="424762" y="3078396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4575A-D5DF-2607-4CC6-6CDEFD8E7E39}"/>
              </a:ext>
            </a:extLst>
          </p:cNvPr>
          <p:cNvSpPr txBox="1"/>
          <p:nvPr/>
        </p:nvSpPr>
        <p:spPr>
          <a:xfrm rot="5400000">
            <a:off x="466370" y="3246279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441A23-2E73-729C-F0AB-8553676CA825}"/>
              </a:ext>
            </a:extLst>
          </p:cNvPr>
          <p:cNvSpPr/>
          <p:nvPr/>
        </p:nvSpPr>
        <p:spPr>
          <a:xfrm>
            <a:off x="1184669" y="3669504"/>
            <a:ext cx="738792" cy="374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1EC4E-A9F0-8962-416C-FB4268A12476}"/>
              </a:ext>
            </a:extLst>
          </p:cNvPr>
          <p:cNvSpPr/>
          <p:nvPr/>
        </p:nvSpPr>
        <p:spPr>
          <a:xfrm>
            <a:off x="2011679" y="1038496"/>
            <a:ext cx="927463" cy="434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F75D9089-5970-FCD7-43B4-0B5D5A399EDC}"/>
              </a:ext>
            </a:extLst>
          </p:cNvPr>
          <p:cNvSpPr/>
          <p:nvPr/>
        </p:nvSpPr>
        <p:spPr>
          <a:xfrm rot="10800000">
            <a:off x="2118357" y="1257301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DD744837-5FE4-C7C2-5E29-E67D2B2EA83D}"/>
              </a:ext>
            </a:extLst>
          </p:cNvPr>
          <p:cNvSpPr/>
          <p:nvPr/>
        </p:nvSpPr>
        <p:spPr>
          <a:xfrm>
            <a:off x="2475410" y="1699261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1F3E6-814C-C09C-8CB5-B79E1F9D804F}"/>
              </a:ext>
            </a:extLst>
          </p:cNvPr>
          <p:cNvSpPr txBox="1"/>
          <p:nvPr/>
        </p:nvSpPr>
        <p:spPr>
          <a:xfrm>
            <a:off x="4359181" y="5602816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4CB04-CFB6-0BC8-BBD2-660FC45AAB55}"/>
              </a:ext>
            </a:extLst>
          </p:cNvPr>
          <p:cNvSpPr/>
          <p:nvPr/>
        </p:nvSpPr>
        <p:spPr>
          <a:xfrm>
            <a:off x="4513212" y="1016393"/>
            <a:ext cx="927463" cy="434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C953A912-8E14-70F1-53E0-B44B11601867}"/>
              </a:ext>
            </a:extLst>
          </p:cNvPr>
          <p:cNvSpPr/>
          <p:nvPr/>
        </p:nvSpPr>
        <p:spPr>
          <a:xfrm rot="10800000">
            <a:off x="4619890" y="1235198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90F79092-1DCE-4862-40A5-2779036EF164}"/>
              </a:ext>
            </a:extLst>
          </p:cNvPr>
          <p:cNvSpPr/>
          <p:nvPr/>
        </p:nvSpPr>
        <p:spPr>
          <a:xfrm>
            <a:off x="4976943" y="1677158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6430234-5CF6-B0D8-F71E-51D96B3C330E}"/>
              </a:ext>
            </a:extLst>
          </p:cNvPr>
          <p:cNvSpPr/>
          <p:nvPr/>
        </p:nvSpPr>
        <p:spPr>
          <a:xfrm>
            <a:off x="2410099" y="2980594"/>
            <a:ext cx="2357842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91EFCB4-4262-307E-B100-CB079DE196B0}"/>
              </a:ext>
            </a:extLst>
          </p:cNvPr>
          <p:cNvSpPr/>
          <p:nvPr/>
        </p:nvSpPr>
        <p:spPr>
          <a:xfrm>
            <a:off x="2586449" y="3459932"/>
            <a:ext cx="2329543" cy="29173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C4CDF10-E01D-C226-E9BA-F23E18FE65D8}"/>
              </a:ext>
            </a:extLst>
          </p:cNvPr>
          <p:cNvSpPr/>
          <p:nvPr/>
        </p:nvSpPr>
        <p:spPr>
          <a:xfrm>
            <a:off x="2706189" y="4106851"/>
            <a:ext cx="2329543" cy="30341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F58C0B-D082-206B-FCCF-C7B6DA5BED7C}"/>
              </a:ext>
            </a:extLst>
          </p:cNvPr>
          <p:cNvSpPr/>
          <p:nvPr/>
        </p:nvSpPr>
        <p:spPr>
          <a:xfrm>
            <a:off x="2819399" y="4584390"/>
            <a:ext cx="2394313" cy="31816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60F0C6-4D81-B9AD-4A26-17809A1FE44B}"/>
              </a:ext>
            </a:extLst>
          </p:cNvPr>
          <p:cNvSpPr txBox="1"/>
          <p:nvPr/>
        </p:nvSpPr>
        <p:spPr>
          <a:xfrm>
            <a:off x="3544937" y="3631053"/>
            <a:ext cx="44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5B3BC7-591A-3D46-6217-FE7634E4431E}"/>
              </a:ext>
            </a:extLst>
          </p:cNvPr>
          <p:cNvSpPr txBox="1"/>
          <p:nvPr/>
        </p:nvSpPr>
        <p:spPr>
          <a:xfrm>
            <a:off x="1918603" y="5600701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244BD6-DA3A-BA0E-95E5-07831D9D3A39}"/>
              </a:ext>
            </a:extLst>
          </p:cNvPr>
          <p:cNvSpPr txBox="1"/>
          <p:nvPr/>
        </p:nvSpPr>
        <p:spPr>
          <a:xfrm>
            <a:off x="6782337" y="5579200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9EF48CD-A9BB-F03F-0358-3F43E4081C97}"/>
              </a:ext>
            </a:extLst>
          </p:cNvPr>
          <p:cNvSpPr/>
          <p:nvPr/>
        </p:nvSpPr>
        <p:spPr>
          <a:xfrm>
            <a:off x="7021283" y="1038496"/>
            <a:ext cx="927463" cy="434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右弧形 28">
            <a:extLst>
              <a:ext uri="{FF2B5EF4-FFF2-40B4-BE49-F238E27FC236}">
                <a16:creationId xmlns:a16="http://schemas.microsoft.com/office/drawing/2014/main" id="{097A95E3-EEA6-E66A-7D2F-F6AC33890570}"/>
              </a:ext>
            </a:extLst>
          </p:cNvPr>
          <p:cNvSpPr/>
          <p:nvPr/>
        </p:nvSpPr>
        <p:spPr>
          <a:xfrm rot="10800000">
            <a:off x="7127961" y="1257301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右弧形 29">
            <a:extLst>
              <a:ext uri="{FF2B5EF4-FFF2-40B4-BE49-F238E27FC236}">
                <a16:creationId xmlns:a16="http://schemas.microsoft.com/office/drawing/2014/main" id="{0D054659-6BE9-0056-9484-884D135372BB}"/>
              </a:ext>
            </a:extLst>
          </p:cNvPr>
          <p:cNvSpPr/>
          <p:nvPr/>
        </p:nvSpPr>
        <p:spPr>
          <a:xfrm>
            <a:off x="7485014" y="1699261"/>
            <a:ext cx="372291" cy="113211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8D08FB9-2677-AA39-83F0-02F94F19B1DC}"/>
              </a:ext>
            </a:extLst>
          </p:cNvPr>
          <p:cNvSpPr/>
          <p:nvPr/>
        </p:nvSpPr>
        <p:spPr>
          <a:xfrm>
            <a:off x="9757502" y="1045594"/>
            <a:ext cx="927463" cy="4343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DC08B19-9CC7-8FE5-AEDD-3FA6C1C57A42}"/>
              </a:ext>
            </a:extLst>
          </p:cNvPr>
          <p:cNvSpPr/>
          <p:nvPr/>
        </p:nvSpPr>
        <p:spPr>
          <a:xfrm>
            <a:off x="4960607" y="2956050"/>
            <a:ext cx="2353499" cy="32486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89EEECC-2D02-233E-4DE4-177142016512}"/>
              </a:ext>
            </a:extLst>
          </p:cNvPr>
          <p:cNvSpPr/>
          <p:nvPr/>
        </p:nvSpPr>
        <p:spPr>
          <a:xfrm>
            <a:off x="5116284" y="3455042"/>
            <a:ext cx="2329543" cy="29173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DD4F072-F0E8-F40D-8499-0B9A189948A9}"/>
              </a:ext>
            </a:extLst>
          </p:cNvPr>
          <p:cNvSpPr/>
          <p:nvPr/>
        </p:nvSpPr>
        <p:spPr>
          <a:xfrm>
            <a:off x="5236024" y="4101961"/>
            <a:ext cx="2329543" cy="30341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906FE43-7E80-87BF-6337-8D8B272D1026}"/>
              </a:ext>
            </a:extLst>
          </p:cNvPr>
          <p:cNvSpPr/>
          <p:nvPr/>
        </p:nvSpPr>
        <p:spPr>
          <a:xfrm>
            <a:off x="5349234" y="4579500"/>
            <a:ext cx="2394313" cy="31816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1CD1582-1519-6BE9-72CB-1E2C647A2F53}"/>
              </a:ext>
            </a:extLst>
          </p:cNvPr>
          <p:cNvSpPr txBox="1"/>
          <p:nvPr/>
        </p:nvSpPr>
        <p:spPr>
          <a:xfrm>
            <a:off x="6074772" y="3626163"/>
            <a:ext cx="44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34E470-E934-9791-5B4D-4D4742CF6369}"/>
              </a:ext>
            </a:extLst>
          </p:cNvPr>
          <p:cNvSpPr txBox="1"/>
          <p:nvPr/>
        </p:nvSpPr>
        <p:spPr>
          <a:xfrm>
            <a:off x="9581066" y="5572514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01F98E-FD9D-1327-E575-B0F777BBD846}"/>
              </a:ext>
            </a:extLst>
          </p:cNvPr>
          <p:cNvSpPr/>
          <p:nvPr/>
        </p:nvSpPr>
        <p:spPr>
          <a:xfrm>
            <a:off x="8258985" y="1737030"/>
            <a:ext cx="946508" cy="360099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1850B7-ED46-2B58-5D72-9EF0B8AE9B93}"/>
              </a:ext>
            </a:extLst>
          </p:cNvPr>
          <p:cNvSpPr txBox="1"/>
          <p:nvPr/>
        </p:nvSpPr>
        <p:spPr>
          <a:xfrm>
            <a:off x="3249381" y="2258688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F7862B-7FE5-AD71-4486-073F8B0EE759}"/>
              </a:ext>
            </a:extLst>
          </p:cNvPr>
          <p:cNvSpPr txBox="1"/>
          <p:nvPr/>
        </p:nvSpPr>
        <p:spPr>
          <a:xfrm>
            <a:off x="5750914" y="2258688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49084FA-1C9E-CDCB-BD4B-7F891E5421C5}"/>
              </a:ext>
            </a:extLst>
          </p:cNvPr>
          <p:cNvSpPr txBox="1"/>
          <p:nvPr/>
        </p:nvSpPr>
        <p:spPr>
          <a:xfrm>
            <a:off x="8227965" y="2258688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9AD2CC5-EF4F-41F5-1736-E4336F9732DB}"/>
                  </a:ext>
                </a:extLst>
              </p:cNvPr>
              <p:cNvSpPr/>
              <p:nvPr/>
            </p:nvSpPr>
            <p:spPr>
              <a:xfrm>
                <a:off x="11357060" y="2987533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9AD2CC5-EF4F-41F5-1736-E4336F973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060" y="2987533"/>
                <a:ext cx="529046" cy="51598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B0CF109-7A01-E5A8-D890-81FB4BBB82C1}"/>
                  </a:ext>
                </a:extLst>
              </p:cNvPr>
              <p:cNvSpPr/>
              <p:nvPr/>
            </p:nvSpPr>
            <p:spPr>
              <a:xfrm>
                <a:off x="11343997" y="4388598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B0CF109-7A01-E5A8-D890-81FB4BBB8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997" y="4388598"/>
                <a:ext cx="529046" cy="51598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CDDD0C2C-7778-9B56-7482-0F03097EB9AE}"/>
              </a:ext>
            </a:extLst>
          </p:cNvPr>
          <p:cNvSpPr/>
          <p:nvPr/>
        </p:nvSpPr>
        <p:spPr>
          <a:xfrm>
            <a:off x="11343997" y="3720215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9AF5F87-2011-824A-A3C6-8FA52B0E3E22}"/>
              </a:ext>
            </a:extLst>
          </p:cNvPr>
          <p:cNvSpPr txBox="1"/>
          <p:nvPr/>
        </p:nvSpPr>
        <p:spPr>
          <a:xfrm rot="5400000">
            <a:off x="11385605" y="3888098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822C95F-53B5-3719-BCC4-1259E5905D5B}"/>
              </a:ext>
            </a:extLst>
          </p:cNvPr>
          <p:cNvSpPr/>
          <p:nvPr/>
        </p:nvSpPr>
        <p:spPr>
          <a:xfrm>
            <a:off x="9991336" y="2730283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82195CD-C1D1-B58B-798C-4CAC213BD0B7}"/>
              </a:ext>
            </a:extLst>
          </p:cNvPr>
          <p:cNvSpPr/>
          <p:nvPr/>
        </p:nvSpPr>
        <p:spPr>
          <a:xfrm>
            <a:off x="9974870" y="3401624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A85965F-2449-F154-BEA8-21141BAFB931}"/>
              </a:ext>
            </a:extLst>
          </p:cNvPr>
          <p:cNvSpPr/>
          <p:nvPr/>
        </p:nvSpPr>
        <p:spPr>
          <a:xfrm>
            <a:off x="10008612" y="4733661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AA02A71-6FA0-62D1-7FF7-4F08CD8EA895}"/>
              </a:ext>
            </a:extLst>
          </p:cNvPr>
          <p:cNvSpPr/>
          <p:nvPr/>
        </p:nvSpPr>
        <p:spPr>
          <a:xfrm>
            <a:off x="9999974" y="4066271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8CE1BAC-181C-A684-3B5E-F9493A4A15BD}"/>
              </a:ext>
            </a:extLst>
          </p:cNvPr>
          <p:cNvSpPr/>
          <p:nvPr/>
        </p:nvSpPr>
        <p:spPr>
          <a:xfrm>
            <a:off x="8418768" y="2755741"/>
            <a:ext cx="529046" cy="51598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491B5DC-2161-CA70-14C5-001A697C07D1}"/>
              </a:ext>
            </a:extLst>
          </p:cNvPr>
          <p:cNvSpPr/>
          <p:nvPr/>
        </p:nvSpPr>
        <p:spPr>
          <a:xfrm>
            <a:off x="8429385" y="3413371"/>
            <a:ext cx="529046" cy="51598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F9A1383-9EF4-43F5-7746-809D09467D7A}"/>
              </a:ext>
            </a:extLst>
          </p:cNvPr>
          <p:cNvSpPr/>
          <p:nvPr/>
        </p:nvSpPr>
        <p:spPr>
          <a:xfrm>
            <a:off x="8442612" y="4749359"/>
            <a:ext cx="529046" cy="51598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0C8C29-E3AC-E35D-EE94-AD0F332AB484}"/>
              </a:ext>
            </a:extLst>
          </p:cNvPr>
          <p:cNvSpPr/>
          <p:nvPr/>
        </p:nvSpPr>
        <p:spPr>
          <a:xfrm>
            <a:off x="8429385" y="4084713"/>
            <a:ext cx="529046" cy="51598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0A50C8-D474-0DF6-7E21-0E3E3A97DF8A}"/>
              </a:ext>
            </a:extLst>
          </p:cNvPr>
          <p:cNvSpPr txBox="1"/>
          <p:nvPr/>
        </p:nvSpPr>
        <p:spPr>
          <a:xfrm rot="16200000">
            <a:off x="9968684" y="4110789"/>
            <a:ext cx="45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1029758-8032-B048-64AA-0CA20EB4C927}"/>
              </a:ext>
            </a:extLst>
          </p:cNvPr>
          <p:cNvSpPr txBox="1"/>
          <p:nvPr/>
        </p:nvSpPr>
        <p:spPr>
          <a:xfrm rot="16200000">
            <a:off x="8398095" y="4134400"/>
            <a:ext cx="45836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D42177-0373-788B-CB03-064C3ABA74A7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8947814" y="2988275"/>
            <a:ext cx="1043522" cy="254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6E99EC1-9EBE-E0F8-22F5-7387C33F74C7}"/>
              </a:ext>
            </a:extLst>
          </p:cNvPr>
          <p:cNvCxnSpPr>
            <a:cxnSpLocks/>
            <a:stCxn id="60" idx="6"/>
            <a:endCxn id="56" idx="2"/>
          </p:cNvCxnSpPr>
          <p:nvPr/>
        </p:nvCxnSpPr>
        <p:spPr>
          <a:xfrm>
            <a:off x="8947814" y="3013733"/>
            <a:ext cx="1027056" cy="6458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00F808C-A845-AAE1-2EE1-09E160656D11}"/>
              </a:ext>
            </a:extLst>
          </p:cNvPr>
          <p:cNvCxnSpPr>
            <a:cxnSpLocks/>
            <a:stCxn id="60" idx="6"/>
            <a:endCxn id="57" idx="2"/>
          </p:cNvCxnSpPr>
          <p:nvPr/>
        </p:nvCxnSpPr>
        <p:spPr>
          <a:xfrm>
            <a:off x="8947814" y="3013733"/>
            <a:ext cx="1060798" cy="19779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2117EEB-9193-ED3E-6F02-4A41F868BACA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 flipV="1">
            <a:off x="8958431" y="3659616"/>
            <a:ext cx="1016439" cy="11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58AA79-69F2-BAC3-37AD-B92C4B84CA7C}"/>
              </a:ext>
            </a:extLst>
          </p:cNvPr>
          <p:cNvCxnSpPr>
            <a:cxnSpLocks/>
            <a:stCxn id="61" idx="6"/>
            <a:endCxn id="55" idx="2"/>
          </p:cNvCxnSpPr>
          <p:nvPr/>
        </p:nvCxnSpPr>
        <p:spPr>
          <a:xfrm flipV="1">
            <a:off x="8958431" y="2988275"/>
            <a:ext cx="1032905" cy="6830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45BF8C-5E09-4486-D993-4F3FEA3D311F}"/>
              </a:ext>
            </a:extLst>
          </p:cNvPr>
          <p:cNvCxnSpPr>
            <a:cxnSpLocks/>
            <a:stCxn id="61" idx="6"/>
            <a:endCxn id="57" idx="2"/>
          </p:cNvCxnSpPr>
          <p:nvPr/>
        </p:nvCxnSpPr>
        <p:spPr>
          <a:xfrm>
            <a:off x="8958431" y="3671363"/>
            <a:ext cx="1050181" cy="13202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2BB0D0D-4788-5E5B-1670-EB736A0A2C70}"/>
              </a:ext>
            </a:extLst>
          </p:cNvPr>
          <p:cNvCxnSpPr>
            <a:cxnSpLocks/>
            <a:stCxn id="62" idx="6"/>
            <a:endCxn id="57" idx="2"/>
          </p:cNvCxnSpPr>
          <p:nvPr/>
        </p:nvCxnSpPr>
        <p:spPr>
          <a:xfrm flipV="1">
            <a:off x="8971658" y="4991653"/>
            <a:ext cx="1036954" cy="15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B2BFD0-00D6-08E3-F7EF-7529730B3A29}"/>
              </a:ext>
            </a:extLst>
          </p:cNvPr>
          <p:cNvCxnSpPr>
            <a:cxnSpLocks/>
            <a:stCxn id="62" idx="6"/>
            <a:endCxn id="56" idx="2"/>
          </p:cNvCxnSpPr>
          <p:nvPr/>
        </p:nvCxnSpPr>
        <p:spPr>
          <a:xfrm flipV="1">
            <a:off x="8971658" y="3659616"/>
            <a:ext cx="1003212" cy="13477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8918A70-AFD1-70DB-F22C-196EA8EF9614}"/>
              </a:ext>
            </a:extLst>
          </p:cNvPr>
          <p:cNvCxnSpPr>
            <a:cxnSpLocks/>
            <a:stCxn id="62" idx="6"/>
            <a:endCxn id="55" idx="2"/>
          </p:cNvCxnSpPr>
          <p:nvPr/>
        </p:nvCxnSpPr>
        <p:spPr>
          <a:xfrm flipV="1">
            <a:off x="8971658" y="2988275"/>
            <a:ext cx="1019678" cy="20190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12FF8DC-B21B-5CC8-E0D4-591BACED8349}"/>
              </a:ext>
            </a:extLst>
          </p:cNvPr>
          <p:cNvCxnSpPr>
            <a:cxnSpLocks/>
            <a:stCxn id="55" idx="6"/>
            <a:endCxn id="49" idx="2"/>
          </p:cNvCxnSpPr>
          <p:nvPr/>
        </p:nvCxnSpPr>
        <p:spPr>
          <a:xfrm>
            <a:off x="10520382" y="2988275"/>
            <a:ext cx="836678" cy="257250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92BD830-1D79-6E5A-D677-3D19219D1E3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0345125" y="3245525"/>
            <a:ext cx="1011935" cy="432532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DBA9603-5A42-69E5-3D5C-841D8B4220C5}"/>
              </a:ext>
            </a:extLst>
          </p:cNvPr>
          <p:cNvCxnSpPr>
            <a:cxnSpLocks/>
            <a:stCxn id="57" idx="6"/>
            <a:endCxn id="49" idx="2"/>
          </p:cNvCxnSpPr>
          <p:nvPr/>
        </p:nvCxnSpPr>
        <p:spPr>
          <a:xfrm flipV="1">
            <a:off x="10537658" y="3245525"/>
            <a:ext cx="819402" cy="1746128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3460E00-5948-F281-077E-D5F6A7E50EC6}"/>
              </a:ext>
            </a:extLst>
          </p:cNvPr>
          <p:cNvCxnSpPr>
            <a:cxnSpLocks/>
            <a:stCxn id="55" idx="6"/>
            <a:endCxn id="52" idx="2"/>
          </p:cNvCxnSpPr>
          <p:nvPr/>
        </p:nvCxnSpPr>
        <p:spPr>
          <a:xfrm>
            <a:off x="10520382" y="2988275"/>
            <a:ext cx="823615" cy="1658315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59C9A88-BB40-F95C-0BF1-C5E67F0297E1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10503916" y="3659616"/>
            <a:ext cx="840081" cy="986974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B5B7D42-29E4-E778-AA89-0A8F6BCB9F5A}"/>
              </a:ext>
            </a:extLst>
          </p:cNvPr>
          <p:cNvCxnSpPr>
            <a:cxnSpLocks/>
            <a:stCxn id="57" idx="6"/>
            <a:endCxn id="52" idx="2"/>
          </p:cNvCxnSpPr>
          <p:nvPr/>
        </p:nvCxnSpPr>
        <p:spPr>
          <a:xfrm flipV="1">
            <a:off x="10537658" y="4646590"/>
            <a:ext cx="806339" cy="345063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箭头: 右 155">
            <a:extLst>
              <a:ext uri="{FF2B5EF4-FFF2-40B4-BE49-F238E27FC236}">
                <a16:creationId xmlns:a16="http://schemas.microsoft.com/office/drawing/2014/main" id="{6392B1D9-4EE4-B169-3A14-919EBB8BD328}"/>
              </a:ext>
            </a:extLst>
          </p:cNvPr>
          <p:cNvSpPr/>
          <p:nvPr/>
        </p:nvSpPr>
        <p:spPr>
          <a:xfrm>
            <a:off x="7666444" y="3689478"/>
            <a:ext cx="738792" cy="374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箭头: 右 93">
            <a:extLst>
              <a:ext uri="{FF2B5EF4-FFF2-40B4-BE49-F238E27FC236}">
                <a16:creationId xmlns:a16="http://schemas.microsoft.com/office/drawing/2014/main" id="{D0A25B30-C781-C231-EEFF-FCF9B10129AF}"/>
              </a:ext>
            </a:extLst>
          </p:cNvPr>
          <p:cNvSpPr/>
          <p:nvPr/>
        </p:nvSpPr>
        <p:spPr>
          <a:xfrm>
            <a:off x="9811081" y="3033183"/>
            <a:ext cx="1515098" cy="30060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91D39F74-0A3B-EA61-55BD-020BD1FFAE22}"/>
              </a:ext>
            </a:extLst>
          </p:cNvPr>
          <p:cNvSpPr/>
          <p:nvPr/>
        </p:nvSpPr>
        <p:spPr>
          <a:xfrm>
            <a:off x="9832296" y="3821992"/>
            <a:ext cx="1515099" cy="30060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A74CF501-9AA3-DE9D-5BE9-8B3B21C409D7}"/>
              </a:ext>
            </a:extLst>
          </p:cNvPr>
          <p:cNvSpPr/>
          <p:nvPr/>
        </p:nvSpPr>
        <p:spPr>
          <a:xfrm>
            <a:off x="9832296" y="4481750"/>
            <a:ext cx="1515099" cy="284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9A3139-C527-A019-830C-781FA37E6AD9}"/>
              </a:ext>
            </a:extLst>
          </p:cNvPr>
          <p:cNvSpPr/>
          <p:nvPr/>
        </p:nvSpPr>
        <p:spPr>
          <a:xfrm>
            <a:off x="3371770" y="530807"/>
            <a:ext cx="3657600" cy="425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7A568E-AA34-49D2-02C9-7D62AB6619B1}"/>
              </a:ext>
            </a:extLst>
          </p:cNvPr>
          <p:cNvSpPr/>
          <p:nvPr/>
        </p:nvSpPr>
        <p:spPr>
          <a:xfrm>
            <a:off x="1514201" y="339634"/>
            <a:ext cx="9533708" cy="627017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/>
              <p:nvPr/>
            </p:nvSpPr>
            <p:spPr>
              <a:xfrm>
                <a:off x="424762" y="1331238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331238"/>
                <a:ext cx="529046" cy="5159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/>
              <p:nvPr/>
            </p:nvSpPr>
            <p:spPr>
              <a:xfrm>
                <a:off x="424762" y="1999621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999621"/>
                <a:ext cx="529046" cy="5159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/>
              <p:nvPr/>
            </p:nvSpPr>
            <p:spPr>
              <a:xfrm>
                <a:off x="405168" y="2668004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8" y="2668004"/>
                <a:ext cx="529046" cy="5159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/>
              <p:nvPr/>
            </p:nvSpPr>
            <p:spPr>
              <a:xfrm>
                <a:off x="424762" y="4004770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4004770"/>
                <a:ext cx="529046" cy="5159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B19A2E3-1F9C-0C3D-5C78-65A36A4F20E8}"/>
              </a:ext>
            </a:extLst>
          </p:cNvPr>
          <p:cNvSpPr/>
          <p:nvPr/>
        </p:nvSpPr>
        <p:spPr>
          <a:xfrm>
            <a:off x="424762" y="3336387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4575A-D5DF-2607-4CC6-6CDEFD8E7E39}"/>
              </a:ext>
            </a:extLst>
          </p:cNvPr>
          <p:cNvSpPr txBox="1"/>
          <p:nvPr/>
        </p:nvSpPr>
        <p:spPr>
          <a:xfrm rot="5400000">
            <a:off x="466370" y="3504270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441A23-2E73-729C-F0AB-8553676CA825}"/>
              </a:ext>
            </a:extLst>
          </p:cNvPr>
          <p:cNvSpPr/>
          <p:nvPr/>
        </p:nvSpPr>
        <p:spPr>
          <a:xfrm>
            <a:off x="1075190" y="3892180"/>
            <a:ext cx="738792" cy="374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1EC4E-A9F0-8962-416C-FB4268A12476}"/>
              </a:ext>
            </a:extLst>
          </p:cNvPr>
          <p:cNvSpPr/>
          <p:nvPr/>
        </p:nvSpPr>
        <p:spPr>
          <a:xfrm>
            <a:off x="1953980" y="1304530"/>
            <a:ext cx="927463" cy="434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A1F3E6-814C-C09C-8CB5-B79E1F9D804F}"/>
                  </a:ext>
                </a:extLst>
              </p:cNvPr>
              <p:cNvSpPr txBox="1"/>
              <p:nvPr/>
            </p:nvSpPr>
            <p:spPr>
              <a:xfrm>
                <a:off x="5691858" y="6026195"/>
                <a:ext cx="1353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层编码器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A1F3E6-814C-C09C-8CB5-B79E1F9D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58" y="6026195"/>
                <a:ext cx="1353101" cy="369332"/>
              </a:xfrm>
              <a:prstGeom prst="rect">
                <a:avLst/>
              </a:prstGeom>
              <a:blipFill>
                <a:blip r:embed="rId6"/>
                <a:stretch>
                  <a:fillRect t="-11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46430234-5CF6-B0D8-F71E-51D96B3C330E}"/>
              </a:ext>
            </a:extLst>
          </p:cNvPr>
          <p:cNvSpPr/>
          <p:nvPr/>
        </p:nvSpPr>
        <p:spPr>
          <a:xfrm>
            <a:off x="2084607" y="2500179"/>
            <a:ext cx="1514210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91EFCB4-4262-307E-B100-CB079DE196B0}"/>
              </a:ext>
            </a:extLst>
          </p:cNvPr>
          <p:cNvSpPr/>
          <p:nvPr/>
        </p:nvSpPr>
        <p:spPr>
          <a:xfrm>
            <a:off x="2253346" y="2998136"/>
            <a:ext cx="1514211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C4CDF10-E01D-C226-E9BA-F23E18FE65D8}"/>
              </a:ext>
            </a:extLst>
          </p:cNvPr>
          <p:cNvSpPr/>
          <p:nvPr/>
        </p:nvSpPr>
        <p:spPr>
          <a:xfrm>
            <a:off x="2373086" y="3645054"/>
            <a:ext cx="1514211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F58C0B-D082-206B-FCCF-C7B6DA5BED7C}"/>
              </a:ext>
            </a:extLst>
          </p:cNvPr>
          <p:cNvSpPr/>
          <p:nvPr/>
        </p:nvSpPr>
        <p:spPr>
          <a:xfrm>
            <a:off x="2486296" y="4122594"/>
            <a:ext cx="1514211" cy="3171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5B3BC7-591A-3D46-6217-FE7634E4431E}"/>
              </a:ext>
            </a:extLst>
          </p:cNvPr>
          <p:cNvSpPr txBox="1"/>
          <p:nvPr/>
        </p:nvSpPr>
        <p:spPr>
          <a:xfrm>
            <a:off x="1715035" y="5993446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位置编码层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34E470-E934-9791-5B4D-4D4742CF6369}"/>
              </a:ext>
            </a:extLst>
          </p:cNvPr>
          <p:cNvSpPr txBox="1"/>
          <p:nvPr/>
        </p:nvSpPr>
        <p:spPr>
          <a:xfrm>
            <a:off x="9324698" y="6026195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解码器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81E35-4344-7B05-1EC2-98B7F6168C38}"/>
              </a:ext>
            </a:extLst>
          </p:cNvPr>
          <p:cNvSpPr/>
          <p:nvPr/>
        </p:nvSpPr>
        <p:spPr>
          <a:xfrm>
            <a:off x="3908315" y="1098858"/>
            <a:ext cx="3657600" cy="425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9FAE0B-F874-37DD-67D9-0BE47AF6DC8A}"/>
              </a:ext>
            </a:extLst>
          </p:cNvPr>
          <p:cNvSpPr/>
          <p:nvPr/>
        </p:nvSpPr>
        <p:spPr>
          <a:xfrm>
            <a:off x="4467284" y="1633751"/>
            <a:ext cx="3657600" cy="4253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D75C9AEC-2109-BD9A-4519-1AB2AD1A64D8}"/>
              </a:ext>
            </a:extLst>
          </p:cNvPr>
          <p:cNvSpPr/>
          <p:nvPr/>
        </p:nvSpPr>
        <p:spPr>
          <a:xfrm>
            <a:off x="4870779" y="1954795"/>
            <a:ext cx="1338942" cy="770709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多头自注意力层</a:t>
            </a: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A11D46D7-5882-1079-31C3-41C07E438432}"/>
              </a:ext>
            </a:extLst>
          </p:cNvPr>
          <p:cNvSpPr/>
          <p:nvPr/>
        </p:nvSpPr>
        <p:spPr>
          <a:xfrm>
            <a:off x="4880875" y="3532093"/>
            <a:ext cx="2305395" cy="615641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前馈网络层</a:t>
            </a: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164988A9-64D6-BCC4-95FA-CC6779E60716}"/>
              </a:ext>
            </a:extLst>
          </p:cNvPr>
          <p:cNvSpPr/>
          <p:nvPr/>
        </p:nvSpPr>
        <p:spPr>
          <a:xfrm>
            <a:off x="4870779" y="4960390"/>
            <a:ext cx="2664624" cy="615641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层归一化和残差连接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45F480-17E6-DFEB-763A-456DB1A214BF}"/>
              </a:ext>
            </a:extLst>
          </p:cNvPr>
          <p:cNvSpPr/>
          <p:nvPr/>
        </p:nvSpPr>
        <p:spPr>
          <a:xfrm rot="5400000">
            <a:off x="5131512" y="2940222"/>
            <a:ext cx="809281" cy="3798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3523A4B-6152-A83C-BE19-F89C4FEAE306}"/>
              </a:ext>
            </a:extLst>
          </p:cNvPr>
          <p:cNvSpPr/>
          <p:nvPr/>
        </p:nvSpPr>
        <p:spPr>
          <a:xfrm rot="5400000">
            <a:off x="5116896" y="4353381"/>
            <a:ext cx="809281" cy="3798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2E91CD0-4C80-2B47-652F-E9B0D6E97E2D}"/>
              </a:ext>
            </a:extLst>
          </p:cNvPr>
          <p:cNvSpPr/>
          <p:nvPr/>
        </p:nvSpPr>
        <p:spPr>
          <a:xfrm>
            <a:off x="7873890" y="3672672"/>
            <a:ext cx="1125338" cy="393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07C72A0-AF7F-B42C-E2E2-F20823A1D579}"/>
              </a:ext>
            </a:extLst>
          </p:cNvPr>
          <p:cNvSpPr/>
          <p:nvPr/>
        </p:nvSpPr>
        <p:spPr>
          <a:xfrm>
            <a:off x="9011191" y="1162085"/>
            <a:ext cx="1053289" cy="46185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5520B06-CC48-234C-6455-21A6DA2B49F7}"/>
                  </a:ext>
                </a:extLst>
              </p:cNvPr>
              <p:cNvSpPr/>
              <p:nvPr/>
            </p:nvSpPr>
            <p:spPr>
              <a:xfrm>
                <a:off x="11357060" y="2987533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5520B06-CC48-234C-6455-21A6DA2B4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060" y="2987533"/>
                <a:ext cx="529046" cy="51598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00B223-A0AF-4F8C-5A4C-6ADD92F26DC1}"/>
                  </a:ext>
                </a:extLst>
              </p:cNvPr>
              <p:cNvSpPr/>
              <p:nvPr/>
            </p:nvSpPr>
            <p:spPr>
              <a:xfrm>
                <a:off x="11343997" y="4388598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00B223-A0AF-4F8C-5A4C-6ADD92F26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997" y="4388598"/>
                <a:ext cx="529046" cy="51598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6B7738AE-8593-8287-F1D7-319DB98BF3C6}"/>
              </a:ext>
            </a:extLst>
          </p:cNvPr>
          <p:cNvSpPr/>
          <p:nvPr/>
        </p:nvSpPr>
        <p:spPr>
          <a:xfrm>
            <a:off x="11343997" y="3720215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C434AC-3C4D-17F9-A8CE-2EA2B5537AD6}"/>
              </a:ext>
            </a:extLst>
          </p:cNvPr>
          <p:cNvSpPr txBox="1"/>
          <p:nvPr/>
        </p:nvSpPr>
        <p:spPr>
          <a:xfrm rot="5400000">
            <a:off x="11385605" y="3888098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CA06FF0-94FD-80E8-D0EA-C87810F70694}"/>
              </a:ext>
            </a:extLst>
          </p:cNvPr>
          <p:cNvSpPr/>
          <p:nvPr/>
        </p:nvSpPr>
        <p:spPr>
          <a:xfrm>
            <a:off x="9258965" y="2973268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C4916E3-37C1-7BEE-F7AA-C3705BA956F6}"/>
              </a:ext>
            </a:extLst>
          </p:cNvPr>
          <p:cNvSpPr/>
          <p:nvPr/>
        </p:nvSpPr>
        <p:spPr>
          <a:xfrm>
            <a:off x="9282035" y="3634188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78FFBF3-7F5F-0116-BA4D-0D63D6BC5242}"/>
              </a:ext>
            </a:extLst>
          </p:cNvPr>
          <p:cNvSpPr/>
          <p:nvPr/>
        </p:nvSpPr>
        <p:spPr>
          <a:xfrm>
            <a:off x="9293922" y="5075859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94D3665-ACA8-2EC1-5283-9B8A227FEB61}"/>
              </a:ext>
            </a:extLst>
          </p:cNvPr>
          <p:cNvSpPr/>
          <p:nvPr/>
        </p:nvSpPr>
        <p:spPr>
          <a:xfrm>
            <a:off x="9294634" y="4365272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0B2EC2C-D4AF-4BB8-E2B5-8CB173C9164B}"/>
              </a:ext>
            </a:extLst>
          </p:cNvPr>
          <p:cNvSpPr txBox="1"/>
          <p:nvPr/>
        </p:nvSpPr>
        <p:spPr>
          <a:xfrm rot="16200000">
            <a:off x="9263344" y="4409790"/>
            <a:ext cx="458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4EA7A2F-EE50-F180-76CE-FE1798BA5593}"/>
              </a:ext>
            </a:extLst>
          </p:cNvPr>
          <p:cNvSpPr/>
          <p:nvPr/>
        </p:nvSpPr>
        <p:spPr>
          <a:xfrm>
            <a:off x="9258965" y="2267854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87196D4-4ED7-DB1C-9AFD-E68D5E92EE3E}"/>
              </a:ext>
            </a:extLst>
          </p:cNvPr>
          <p:cNvSpPr/>
          <p:nvPr/>
        </p:nvSpPr>
        <p:spPr>
          <a:xfrm>
            <a:off x="9253099" y="1574916"/>
            <a:ext cx="529046" cy="515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7A568E-AA34-49D2-02C9-7D62AB6619B1}"/>
              </a:ext>
            </a:extLst>
          </p:cNvPr>
          <p:cNvSpPr/>
          <p:nvPr/>
        </p:nvSpPr>
        <p:spPr>
          <a:xfrm>
            <a:off x="1514201" y="695597"/>
            <a:ext cx="9533708" cy="546680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/>
              <p:nvPr/>
            </p:nvSpPr>
            <p:spPr>
              <a:xfrm>
                <a:off x="424762" y="1073247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1A7E637-27D0-A3D7-1BBA-481DFB216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073247"/>
                <a:ext cx="529046" cy="5159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/>
              <p:nvPr/>
            </p:nvSpPr>
            <p:spPr>
              <a:xfrm>
                <a:off x="424762" y="1741630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40E3273-356D-60C4-2344-21F80D67E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1741630"/>
                <a:ext cx="529046" cy="5159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/>
              <p:nvPr/>
            </p:nvSpPr>
            <p:spPr>
              <a:xfrm>
                <a:off x="405168" y="2410013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C2D4B0-534A-776F-435C-67C17B157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8" y="2410013"/>
                <a:ext cx="529046" cy="5159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/>
              <p:nvPr/>
            </p:nvSpPr>
            <p:spPr>
              <a:xfrm>
                <a:off x="424762" y="3746779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9D68223-8542-0031-4F7E-5B3AD609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62" y="3746779"/>
                <a:ext cx="529046" cy="5159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B19A2E3-1F9C-0C3D-5C78-65A36A4F20E8}"/>
              </a:ext>
            </a:extLst>
          </p:cNvPr>
          <p:cNvSpPr/>
          <p:nvPr/>
        </p:nvSpPr>
        <p:spPr>
          <a:xfrm>
            <a:off x="424762" y="3078396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4575A-D5DF-2607-4CC6-6CDEFD8E7E39}"/>
              </a:ext>
            </a:extLst>
          </p:cNvPr>
          <p:cNvSpPr txBox="1"/>
          <p:nvPr/>
        </p:nvSpPr>
        <p:spPr>
          <a:xfrm rot="5400000">
            <a:off x="466370" y="3246279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441A23-2E73-729C-F0AB-8553676CA825}"/>
              </a:ext>
            </a:extLst>
          </p:cNvPr>
          <p:cNvSpPr/>
          <p:nvPr/>
        </p:nvSpPr>
        <p:spPr>
          <a:xfrm>
            <a:off x="1023894" y="3675000"/>
            <a:ext cx="738792" cy="374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1F3E6-814C-C09C-8CB5-B79E1F9D804F}"/>
              </a:ext>
            </a:extLst>
          </p:cNvPr>
          <p:cNvSpPr txBox="1"/>
          <p:nvPr/>
        </p:nvSpPr>
        <p:spPr>
          <a:xfrm>
            <a:off x="3525236" y="4680389"/>
            <a:ext cx="146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Count-Min Sketch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5B3BC7-591A-3D46-6217-FE7634E4431E}"/>
              </a:ext>
            </a:extLst>
          </p:cNvPr>
          <p:cNvSpPr txBox="1"/>
          <p:nvPr/>
        </p:nvSpPr>
        <p:spPr>
          <a:xfrm>
            <a:off x="1849281" y="5611656"/>
            <a:ext cx="13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244BD6-DA3A-BA0E-95E5-07831D9D3A39}"/>
              </a:ext>
            </a:extLst>
          </p:cNvPr>
          <p:cNvSpPr txBox="1"/>
          <p:nvPr/>
        </p:nvSpPr>
        <p:spPr>
          <a:xfrm>
            <a:off x="5086105" y="5611406"/>
            <a:ext cx="9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C8F64E2-E653-0097-5904-ACC6C2F7C093}"/>
              </a:ext>
            </a:extLst>
          </p:cNvPr>
          <p:cNvSpPr/>
          <p:nvPr/>
        </p:nvSpPr>
        <p:spPr>
          <a:xfrm>
            <a:off x="5086104" y="1292550"/>
            <a:ext cx="803934" cy="3823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A1395F-CCDF-B0DB-B648-6CD69775D7B2}"/>
              </a:ext>
            </a:extLst>
          </p:cNvPr>
          <p:cNvSpPr/>
          <p:nvPr/>
        </p:nvSpPr>
        <p:spPr>
          <a:xfrm>
            <a:off x="3633431" y="1965685"/>
            <a:ext cx="360000" cy="35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2B5E46-FC70-2352-FE96-E63CBC9F86E2}"/>
              </a:ext>
            </a:extLst>
          </p:cNvPr>
          <p:cNvSpPr/>
          <p:nvPr/>
        </p:nvSpPr>
        <p:spPr>
          <a:xfrm>
            <a:off x="3993428" y="1965685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82B7C9-5034-9F28-F140-0E0C46D8D826}"/>
              </a:ext>
            </a:extLst>
          </p:cNvPr>
          <p:cNvSpPr/>
          <p:nvPr/>
        </p:nvSpPr>
        <p:spPr>
          <a:xfrm>
            <a:off x="4351443" y="1965685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5884557-B566-824C-DC0B-64064CC023FB}"/>
              </a:ext>
            </a:extLst>
          </p:cNvPr>
          <p:cNvSpPr/>
          <p:nvPr/>
        </p:nvSpPr>
        <p:spPr>
          <a:xfrm>
            <a:off x="3632439" y="2320660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2070EBB-C20A-AC0A-E0E3-38739B20FFDE}"/>
              </a:ext>
            </a:extLst>
          </p:cNvPr>
          <p:cNvSpPr/>
          <p:nvPr/>
        </p:nvSpPr>
        <p:spPr>
          <a:xfrm>
            <a:off x="3990395" y="231987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698BC5-2647-14E6-E1F8-1FA8D6E93CFA}"/>
              </a:ext>
            </a:extLst>
          </p:cNvPr>
          <p:cNvSpPr/>
          <p:nvPr/>
        </p:nvSpPr>
        <p:spPr>
          <a:xfrm>
            <a:off x="4349918" y="232207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21C25C-FF58-B8B6-9989-54E90754491A}"/>
              </a:ext>
            </a:extLst>
          </p:cNvPr>
          <p:cNvSpPr/>
          <p:nvPr/>
        </p:nvSpPr>
        <p:spPr>
          <a:xfrm>
            <a:off x="3633717" y="2650379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71F143-15FC-739C-CD9F-FC58DC9AC63E}"/>
              </a:ext>
            </a:extLst>
          </p:cNvPr>
          <p:cNvSpPr/>
          <p:nvPr/>
        </p:nvSpPr>
        <p:spPr>
          <a:xfrm>
            <a:off x="3995692" y="265179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04958E2-B1FA-6628-C46E-4E06E2F115B3}"/>
              </a:ext>
            </a:extLst>
          </p:cNvPr>
          <p:cNvSpPr/>
          <p:nvPr/>
        </p:nvSpPr>
        <p:spPr>
          <a:xfrm>
            <a:off x="4349212" y="2658901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037E7A-1109-9990-CFAF-FFF856156726}"/>
              </a:ext>
            </a:extLst>
          </p:cNvPr>
          <p:cNvSpPr/>
          <p:nvPr/>
        </p:nvSpPr>
        <p:spPr>
          <a:xfrm>
            <a:off x="3632636" y="299282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DD700DB-3D0B-D929-B1B8-11A9D4EC09FE}"/>
              </a:ext>
            </a:extLst>
          </p:cNvPr>
          <p:cNvSpPr/>
          <p:nvPr/>
        </p:nvSpPr>
        <p:spPr>
          <a:xfrm>
            <a:off x="3631644" y="335141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AFE2ED-0D2C-A459-C635-B01E261EC1EA}"/>
              </a:ext>
            </a:extLst>
          </p:cNvPr>
          <p:cNvSpPr/>
          <p:nvPr/>
        </p:nvSpPr>
        <p:spPr>
          <a:xfrm>
            <a:off x="3631644" y="3709211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8CFC74B-20C2-8CB7-25D2-A6D4DC133826}"/>
              </a:ext>
            </a:extLst>
          </p:cNvPr>
          <p:cNvSpPr/>
          <p:nvPr/>
        </p:nvSpPr>
        <p:spPr>
          <a:xfrm>
            <a:off x="3988131" y="2992823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FCAB0DC-263E-662C-2A35-D32D19CB0AAE}"/>
              </a:ext>
            </a:extLst>
          </p:cNvPr>
          <p:cNvSpPr/>
          <p:nvPr/>
        </p:nvSpPr>
        <p:spPr>
          <a:xfrm>
            <a:off x="3987139" y="335141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995E662-0833-D7E5-A70E-69642DF3F878}"/>
              </a:ext>
            </a:extLst>
          </p:cNvPr>
          <p:cNvSpPr/>
          <p:nvPr/>
        </p:nvSpPr>
        <p:spPr>
          <a:xfrm>
            <a:off x="3987139" y="3709211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A849AB-E493-A41B-6B34-976E8D7C52F3}"/>
              </a:ext>
            </a:extLst>
          </p:cNvPr>
          <p:cNvSpPr/>
          <p:nvPr/>
        </p:nvSpPr>
        <p:spPr>
          <a:xfrm>
            <a:off x="4349212" y="2992117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69E8A62-E80B-4B14-07D9-E178436E7069}"/>
              </a:ext>
            </a:extLst>
          </p:cNvPr>
          <p:cNvSpPr/>
          <p:nvPr/>
        </p:nvSpPr>
        <p:spPr>
          <a:xfrm>
            <a:off x="4347940" y="3352823"/>
            <a:ext cx="360000" cy="3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BE38500-1F3C-A977-4704-72AEE071ABB1}"/>
              </a:ext>
            </a:extLst>
          </p:cNvPr>
          <p:cNvSpPr/>
          <p:nvPr/>
        </p:nvSpPr>
        <p:spPr>
          <a:xfrm>
            <a:off x="4347940" y="371062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DAD6E413-F4A8-C3D0-3D7C-3B1BD294E4F7}"/>
              </a:ext>
            </a:extLst>
          </p:cNvPr>
          <p:cNvSpPr/>
          <p:nvPr/>
        </p:nvSpPr>
        <p:spPr>
          <a:xfrm>
            <a:off x="8090974" y="1321150"/>
            <a:ext cx="803934" cy="3823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09B9D1A-BB0A-D6E0-8BE1-9CE6940ECD12}"/>
              </a:ext>
            </a:extLst>
          </p:cNvPr>
          <p:cNvSpPr/>
          <p:nvPr/>
        </p:nvSpPr>
        <p:spPr>
          <a:xfrm>
            <a:off x="9216640" y="1782988"/>
            <a:ext cx="451195" cy="30176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88DA047-8182-4249-E921-49E53C8DE8DF}"/>
              </a:ext>
            </a:extLst>
          </p:cNvPr>
          <p:cNvSpPr/>
          <p:nvPr/>
        </p:nvSpPr>
        <p:spPr>
          <a:xfrm>
            <a:off x="9935137" y="1292550"/>
            <a:ext cx="803934" cy="3823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FE5109D-7D0A-F4C8-EFF2-A6D34F59D18B}"/>
                  </a:ext>
                </a:extLst>
              </p:cNvPr>
              <p:cNvSpPr/>
              <p:nvPr/>
            </p:nvSpPr>
            <p:spPr>
              <a:xfrm>
                <a:off x="11318164" y="3025346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FE5109D-7D0A-F4C8-EFF2-A6D34F59D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164" y="3025346"/>
                <a:ext cx="529046" cy="51598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6F493F4-66F1-AF2B-BCCD-3522A5C64E2B}"/>
                  </a:ext>
                </a:extLst>
              </p:cNvPr>
              <p:cNvSpPr/>
              <p:nvPr/>
            </p:nvSpPr>
            <p:spPr>
              <a:xfrm>
                <a:off x="11305101" y="4426411"/>
                <a:ext cx="529046" cy="51598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6F493F4-66F1-AF2B-BCCD-3522A5C64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101" y="4426411"/>
                <a:ext cx="529046" cy="51598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椭圆 90">
            <a:extLst>
              <a:ext uri="{FF2B5EF4-FFF2-40B4-BE49-F238E27FC236}">
                <a16:creationId xmlns:a16="http://schemas.microsoft.com/office/drawing/2014/main" id="{F5822F97-65CC-357B-83B5-863FCB476BFF}"/>
              </a:ext>
            </a:extLst>
          </p:cNvPr>
          <p:cNvSpPr/>
          <p:nvPr/>
        </p:nvSpPr>
        <p:spPr>
          <a:xfrm>
            <a:off x="11305101" y="3758028"/>
            <a:ext cx="529046" cy="51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39F58C1-980B-681A-5CF5-76661A6BBBD4}"/>
              </a:ext>
            </a:extLst>
          </p:cNvPr>
          <p:cNvSpPr txBox="1"/>
          <p:nvPr/>
        </p:nvSpPr>
        <p:spPr>
          <a:xfrm rot="5400000">
            <a:off x="11346709" y="3925911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4" name="矩形: 剪去单角 93">
            <a:extLst>
              <a:ext uri="{FF2B5EF4-FFF2-40B4-BE49-F238E27FC236}">
                <a16:creationId xmlns:a16="http://schemas.microsoft.com/office/drawing/2014/main" id="{15CDB2BF-DE91-2B07-8E59-C4F4F064A1B6}"/>
              </a:ext>
            </a:extLst>
          </p:cNvPr>
          <p:cNvSpPr/>
          <p:nvPr/>
        </p:nvSpPr>
        <p:spPr>
          <a:xfrm>
            <a:off x="6690910" y="1873139"/>
            <a:ext cx="841503" cy="28373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4774E7F-B553-AA45-3423-34DAECDC6069}"/>
              </a:ext>
            </a:extLst>
          </p:cNvPr>
          <p:cNvSpPr txBox="1"/>
          <p:nvPr/>
        </p:nvSpPr>
        <p:spPr>
          <a:xfrm>
            <a:off x="8105408" y="5611406"/>
            <a:ext cx="9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EDEFAC0-6308-6397-619E-6106949C5C7A}"/>
              </a:ext>
            </a:extLst>
          </p:cNvPr>
          <p:cNvSpPr txBox="1"/>
          <p:nvPr/>
        </p:nvSpPr>
        <p:spPr>
          <a:xfrm>
            <a:off x="9935137" y="5611406"/>
            <a:ext cx="9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A1E7C24-4220-2FAC-04DD-F15351909656}"/>
              </a:ext>
            </a:extLst>
          </p:cNvPr>
          <p:cNvSpPr txBox="1"/>
          <p:nvPr/>
        </p:nvSpPr>
        <p:spPr>
          <a:xfrm>
            <a:off x="6452021" y="4823159"/>
            <a:ext cx="13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3B563829-0BBF-4E34-5399-CD8FAFBCCAD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916180" y="1883656"/>
            <a:ext cx="716259" cy="617004"/>
          </a:xfrm>
          <a:prstGeom prst="curvedConnector3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AE21AC7E-FA72-3740-103A-3926EB5C2C2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930208" y="2892291"/>
            <a:ext cx="1057923" cy="280532"/>
          </a:xfrm>
          <a:prstGeom prst="curvedConnector3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00147C41-BEE0-BE34-021B-DE483E28D29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2903209" y="3172823"/>
            <a:ext cx="1084922" cy="53638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8D9E9699-21AE-327D-FE27-E47FF1FA300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921721" y="3532823"/>
            <a:ext cx="1426219" cy="702776"/>
          </a:xfrm>
          <a:prstGeom prst="curvedConnector3">
            <a:avLst/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1EC4E-A9F0-8962-416C-FB4268A12476}"/>
              </a:ext>
            </a:extLst>
          </p:cNvPr>
          <p:cNvSpPr/>
          <p:nvPr/>
        </p:nvSpPr>
        <p:spPr>
          <a:xfrm>
            <a:off x="1904684" y="1681147"/>
            <a:ext cx="451195" cy="30176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102CBD-AD82-D453-1470-5277A5AE7EA0}"/>
              </a:ext>
            </a:extLst>
          </p:cNvPr>
          <p:cNvSpPr/>
          <p:nvPr/>
        </p:nvSpPr>
        <p:spPr>
          <a:xfrm>
            <a:off x="2707108" y="918274"/>
            <a:ext cx="451195" cy="442125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2649747-F6D7-FA4B-07E3-03FB3905A7E2}"/>
              </a:ext>
            </a:extLst>
          </p:cNvPr>
          <p:cNvSpPr/>
          <p:nvPr/>
        </p:nvSpPr>
        <p:spPr>
          <a:xfrm>
            <a:off x="2759811" y="2567557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140BF282-5260-3BB5-920D-8063D8211E66}"/>
              </a:ext>
            </a:extLst>
          </p:cNvPr>
          <p:cNvSpPr/>
          <p:nvPr/>
        </p:nvSpPr>
        <p:spPr>
          <a:xfrm>
            <a:off x="2755446" y="3238200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6B5F4EB1-55FB-6E0F-9A94-F3B8860440FC}"/>
              </a:ext>
            </a:extLst>
          </p:cNvPr>
          <p:cNvSpPr/>
          <p:nvPr/>
        </p:nvSpPr>
        <p:spPr>
          <a:xfrm>
            <a:off x="2751214" y="4587514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843D580-AB0A-3972-7E0B-8B8F51A064AE}"/>
              </a:ext>
            </a:extLst>
          </p:cNvPr>
          <p:cNvSpPr/>
          <p:nvPr/>
        </p:nvSpPr>
        <p:spPr>
          <a:xfrm>
            <a:off x="2748648" y="3894576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2C9C9110-CDD8-A6A8-0561-14123CB3C2A3}"/>
              </a:ext>
            </a:extLst>
          </p:cNvPr>
          <p:cNvSpPr/>
          <p:nvPr/>
        </p:nvSpPr>
        <p:spPr>
          <a:xfrm>
            <a:off x="2759811" y="1862143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906FEC05-449E-481B-9B86-CB468F99B8D0}"/>
              </a:ext>
            </a:extLst>
          </p:cNvPr>
          <p:cNvSpPr/>
          <p:nvPr/>
        </p:nvSpPr>
        <p:spPr>
          <a:xfrm>
            <a:off x="2753945" y="1169205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14846C6-49D4-F63A-433E-705961CF178C}"/>
              </a:ext>
            </a:extLst>
          </p:cNvPr>
          <p:cNvSpPr/>
          <p:nvPr/>
        </p:nvSpPr>
        <p:spPr>
          <a:xfrm>
            <a:off x="1959285" y="3416814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BFBFC19D-47BF-9920-D219-CC6B45AE749E}"/>
              </a:ext>
            </a:extLst>
          </p:cNvPr>
          <p:cNvSpPr/>
          <p:nvPr/>
        </p:nvSpPr>
        <p:spPr>
          <a:xfrm>
            <a:off x="1954920" y="4087457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E900F1C-CF66-E515-1C77-7B0DCC5ECEF4}"/>
              </a:ext>
            </a:extLst>
          </p:cNvPr>
          <p:cNvSpPr/>
          <p:nvPr/>
        </p:nvSpPr>
        <p:spPr>
          <a:xfrm>
            <a:off x="1959285" y="2711400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58BD626D-3A75-28B0-D82D-035212CB8A9E}"/>
              </a:ext>
            </a:extLst>
          </p:cNvPr>
          <p:cNvSpPr/>
          <p:nvPr/>
        </p:nvSpPr>
        <p:spPr>
          <a:xfrm>
            <a:off x="1953419" y="2018462"/>
            <a:ext cx="339907" cy="349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箭头: 右 142">
            <a:extLst>
              <a:ext uri="{FF2B5EF4-FFF2-40B4-BE49-F238E27FC236}">
                <a16:creationId xmlns:a16="http://schemas.microsoft.com/office/drawing/2014/main" id="{50E87711-AD31-323C-E3B1-CAA34B263299}"/>
              </a:ext>
            </a:extLst>
          </p:cNvPr>
          <p:cNvSpPr/>
          <p:nvPr/>
        </p:nvSpPr>
        <p:spPr>
          <a:xfrm>
            <a:off x="4727875" y="2302095"/>
            <a:ext cx="1514210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id="{0075481A-D8B8-8979-029D-AD5C725FA447}"/>
              </a:ext>
            </a:extLst>
          </p:cNvPr>
          <p:cNvSpPr/>
          <p:nvPr/>
        </p:nvSpPr>
        <p:spPr>
          <a:xfrm>
            <a:off x="4896614" y="2800052"/>
            <a:ext cx="1514211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右 144">
            <a:extLst>
              <a:ext uri="{FF2B5EF4-FFF2-40B4-BE49-F238E27FC236}">
                <a16:creationId xmlns:a16="http://schemas.microsoft.com/office/drawing/2014/main" id="{AC546B90-A436-5763-1961-3A78A6219D5C}"/>
              </a:ext>
            </a:extLst>
          </p:cNvPr>
          <p:cNvSpPr/>
          <p:nvPr/>
        </p:nvSpPr>
        <p:spPr>
          <a:xfrm>
            <a:off x="5016354" y="3446970"/>
            <a:ext cx="1514211" cy="3356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27B98758-914B-B22C-170C-B6B50DD5A7CD}"/>
              </a:ext>
            </a:extLst>
          </p:cNvPr>
          <p:cNvSpPr/>
          <p:nvPr/>
        </p:nvSpPr>
        <p:spPr>
          <a:xfrm>
            <a:off x="5129564" y="3924510"/>
            <a:ext cx="1514211" cy="3171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DED863E8-714D-D97B-84F5-27CEF42BE344}"/>
              </a:ext>
            </a:extLst>
          </p:cNvPr>
          <p:cNvSpPr/>
          <p:nvPr/>
        </p:nvSpPr>
        <p:spPr>
          <a:xfrm>
            <a:off x="7598161" y="2359564"/>
            <a:ext cx="2451274" cy="35183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CB858BE3-BCA1-184D-53EA-85FD022E5761}"/>
              </a:ext>
            </a:extLst>
          </p:cNvPr>
          <p:cNvSpPr/>
          <p:nvPr/>
        </p:nvSpPr>
        <p:spPr>
          <a:xfrm>
            <a:off x="7766900" y="2857521"/>
            <a:ext cx="2451274" cy="3693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DC966967-8236-81A1-8D35-46C63B75A313}"/>
              </a:ext>
            </a:extLst>
          </p:cNvPr>
          <p:cNvSpPr/>
          <p:nvPr/>
        </p:nvSpPr>
        <p:spPr>
          <a:xfrm>
            <a:off x="7886640" y="3504440"/>
            <a:ext cx="2400676" cy="2943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928B6EEE-D977-53DB-E8F9-937A58732F4F}"/>
              </a:ext>
            </a:extLst>
          </p:cNvPr>
          <p:cNvSpPr/>
          <p:nvPr/>
        </p:nvSpPr>
        <p:spPr>
          <a:xfrm>
            <a:off x="7999850" y="3981979"/>
            <a:ext cx="2400676" cy="31233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箭头: 右 157">
            <a:extLst>
              <a:ext uri="{FF2B5EF4-FFF2-40B4-BE49-F238E27FC236}">
                <a16:creationId xmlns:a16="http://schemas.microsoft.com/office/drawing/2014/main" id="{7F3B15EC-34ED-E544-EBBF-45D3462A19EB}"/>
              </a:ext>
            </a:extLst>
          </p:cNvPr>
          <p:cNvSpPr/>
          <p:nvPr/>
        </p:nvSpPr>
        <p:spPr>
          <a:xfrm>
            <a:off x="10524094" y="3869377"/>
            <a:ext cx="738792" cy="374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72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忠骏 仇</dc:creator>
  <cp:lastModifiedBy>忠骏 仇</cp:lastModifiedBy>
  <cp:revision>75</cp:revision>
  <dcterms:created xsi:type="dcterms:W3CDTF">2025-01-11T07:57:49Z</dcterms:created>
  <dcterms:modified xsi:type="dcterms:W3CDTF">2025-01-13T10:46:49Z</dcterms:modified>
</cp:coreProperties>
</file>