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60" r:id="rId2"/>
    <p:sldId id="256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71" r:id="rId13"/>
    <p:sldId id="268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85A5-F9D1-4326-A036-2969B1F3020C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F7349D-D617-44A0-9533-B2091BED0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4C6023-5DC7-4BA0-88E2-9F4D97991018}"/>
              </a:ext>
            </a:extLst>
          </p:cNvPr>
          <p:cNvSpPr/>
          <p:nvPr userDrawn="1"/>
        </p:nvSpPr>
        <p:spPr>
          <a:xfrm>
            <a:off x="685799" y="1224219"/>
            <a:ext cx="8022265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B84234A-189B-4F0F-BD91-0136FB0860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DF1F7C-7DCA-491F-9949-11125FEC1F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9466201-0AA2-4B49-89A9-3C4CFA4EA57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9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665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6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21716AC2-4112-4A01-BFE0-0F9EABEA985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2375D4-C60E-4076-8A6E-10BE734CD7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57543CB3-6D69-44BD-9A37-A59FC9EC7D7D}"/>
              </a:ext>
            </a:extLst>
          </p:cNvPr>
          <p:cNvSpPr/>
          <p:nvPr userDrawn="1"/>
        </p:nvSpPr>
        <p:spPr>
          <a:xfrm>
            <a:off x="1263445" y="1224219"/>
            <a:ext cx="7772401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FADEA6D-BBC4-4B3C-AE8C-46E87742C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5756F4-0A70-42EE-B774-E4F6792B59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DD0D28D-A68E-4C45-B868-B55C580F672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03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61DDBCA9-1242-46EA-B29E-C9AC4372A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6957A8C9-82D9-4950-B413-1C5875803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423837F-7986-4BE7-84FD-9BAE9D46F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9AF87AD-1FC5-4A4A-B223-73348A06109F}"/>
              </a:ext>
            </a:extLst>
          </p:cNvPr>
          <p:cNvSpPr/>
          <p:nvPr userDrawn="1"/>
        </p:nvSpPr>
        <p:spPr>
          <a:xfrm>
            <a:off x="685799" y="1224219"/>
            <a:ext cx="8022265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A60E8D8-610D-455B-B006-89A5CAF1FA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865491C-4899-47A3-9624-379632FB05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410AC47-1BF2-4AE1-B27F-8B563DDF2B1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9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17FF59A8-07F7-4FB3-B0D3-3C9229EECF4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82BF0E-8A7F-4969-93D6-D574CFC2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DD89A1CA-928F-4EC9-8BA9-652043C10511}"/>
              </a:ext>
            </a:extLst>
          </p:cNvPr>
          <p:cNvSpPr/>
          <p:nvPr userDrawn="1"/>
        </p:nvSpPr>
        <p:spPr>
          <a:xfrm>
            <a:off x="685799" y="1224219"/>
            <a:ext cx="8022265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BDE007B-94DB-4ADB-9A24-4DDC26384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4A99F4C-B6C1-436F-908B-6931CD552D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866ADF7-3592-4EC0-B1B8-720AB73BED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BB396136-3EE5-4440-9E0D-0D5F61C59B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FA6AC00-EC72-4E9D-B17D-20CAA6EEBF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3775744-005E-4A82-A8AE-1AA5CFF07514}"/>
              </a:ext>
            </a:extLst>
          </p:cNvPr>
          <p:cNvSpPr/>
          <p:nvPr userDrawn="1"/>
        </p:nvSpPr>
        <p:spPr>
          <a:xfrm>
            <a:off x="685799" y="1224219"/>
            <a:ext cx="8022265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04A4A21-444A-4E21-B503-87EDC54D4E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464F1A9-3FFD-4C04-8439-F718F4760D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619E757-F6CF-468E-8351-F4D969B34B0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0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E307EAFE-87A9-45FC-8A78-268C880142A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414713E-3364-47FC-A573-B301D3ED6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0E2D8FE-A090-4613-B7BC-3B78D4C0AAE3}"/>
              </a:ext>
            </a:extLst>
          </p:cNvPr>
          <p:cNvSpPr/>
          <p:nvPr userDrawn="1"/>
        </p:nvSpPr>
        <p:spPr>
          <a:xfrm>
            <a:off x="685799" y="1224219"/>
            <a:ext cx="8022265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1D74BBC-12F7-47EB-B7E7-0B1300972E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55A2856-DC6F-4E85-BE37-D68BFD9039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BF5AD71-3129-4AAE-9C89-C23D64FD09D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2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2FC6E425-3DDC-4AE7-851D-4BABA5B7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6717751-CA18-4A9F-AFE1-697A4A4D45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F89D9FAA-8C3E-43C7-9BE0-2F41A5F5CA58}"/>
              </a:ext>
            </a:extLst>
          </p:cNvPr>
          <p:cNvSpPr/>
          <p:nvPr userDrawn="1"/>
        </p:nvSpPr>
        <p:spPr>
          <a:xfrm>
            <a:off x="685799" y="1224219"/>
            <a:ext cx="8022265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F85ADC-4F47-4ADA-B4D0-FC2E9C023C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546328E-E56F-45EB-8C74-3DCA5576C5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3DDE43B-2F7C-46C9-808B-81D8050AC2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30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1CD5EF61-EE2B-43DF-AFD5-73442EB5B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5EE578F-280D-4BDF-BC2C-F23E75ACE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DC06FE-CA3A-4BA5-B889-C9E8A5B39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79C54B3-491A-4070-88F8-94FBE9C668FA}"/>
              </a:ext>
            </a:extLst>
          </p:cNvPr>
          <p:cNvSpPr/>
          <p:nvPr userDrawn="1"/>
        </p:nvSpPr>
        <p:spPr>
          <a:xfrm>
            <a:off x="685799" y="1224219"/>
            <a:ext cx="8022265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8200CE-B77A-4605-9A4A-0A9A2F21DF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FC8A27-FAF9-4DF9-880E-795A29D497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5A9A277-7DBB-4F6F-ACF4-4D32BAEFE1B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76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93EDB05-29D9-4498-A8B2-C2BA6A92BEC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83655D3-E13D-4030-8B48-B1383D90C5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CF257EA-6461-4A3D-998E-2F79FA487223}"/>
              </a:ext>
            </a:extLst>
          </p:cNvPr>
          <p:cNvSpPr/>
          <p:nvPr userDrawn="1"/>
        </p:nvSpPr>
        <p:spPr>
          <a:xfrm>
            <a:off x="685799" y="1224219"/>
            <a:ext cx="8022265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02E5085-83EF-44DA-AC09-DED5265082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27E52FA-419F-4246-B3CD-EDE7047E8D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39FA1C4-D782-4490-AB7C-D776ADE094D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3737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875CBF61-6E1E-4B5A-ADDE-513A5C55EA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7B08907-535E-458C-8ED6-6086FA5598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EF178E7-DC28-4067-ABB7-65CBD19158C5}"/>
              </a:ext>
            </a:extLst>
          </p:cNvPr>
          <p:cNvSpPr/>
          <p:nvPr userDrawn="1"/>
        </p:nvSpPr>
        <p:spPr>
          <a:xfrm>
            <a:off x="685799" y="1224219"/>
            <a:ext cx="8022265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8BCA2A5-3E24-4472-9D6A-E5B206B2F5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CF7B05-7A45-49D8-A211-FCEB51F9F8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66FD0DF-7509-4738-8225-38CEB6D7A7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3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B0125B5-EA6F-4D96-BCE6-1DD1B63F4C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1A09C88-F652-4488-A7A1-9B90E66F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6C5D9D95-D4E2-4C1B-945F-77CD1AD00248}"/>
              </a:ext>
            </a:extLst>
          </p:cNvPr>
          <p:cNvSpPr/>
          <p:nvPr userDrawn="1"/>
        </p:nvSpPr>
        <p:spPr>
          <a:xfrm>
            <a:off x="685799" y="1224219"/>
            <a:ext cx="8022265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7BEC554-2250-404E-A960-6229240BBF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0FD9C52-2EBA-4DE1-9E1B-1991EBAA55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A6B0B9B-4E4F-4B00-8E4A-4B4E9494F1B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9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434B075B-7BBB-4AF9-99CE-8A95BA109F92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endParaRPr lang="zh-HK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0A0B59E-D0FE-41CD-B528-AE8E1FB49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FD55E18-855C-4BFE-9953-943453694EF7}"/>
              </a:ext>
            </a:extLst>
          </p:cNvPr>
          <p:cNvSpPr/>
          <p:nvPr userDrawn="1"/>
        </p:nvSpPr>
        <p:spPr>
          <a:xfrm>
            <a:off x="685799" y="1224219"/>
            <a:ext cx="8022265" cy="4666217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5EFF42A-1AF8-40E9-BD27-1B4F76C516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3A65A4-EDBA-437B-826C-25D32BF6F1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38BE178-F435-4BD6-ACED-66F8606B031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617"/>
            <a:ext cx="2670053" cy="25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7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804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7651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858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070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582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4424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FDC6-7980-4E02-90DF-B70827AA1A20}" type="datetimeFigureOut">
              <a:rPr lang="zh-HK" altLang="en-US" smtClean="0"/>
              <a:t>16/9/2019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D54C-A954-47E5-B5ED-2A1E3FE7DB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4834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F:\educatonal%20kit%20for%20Water%20Supplies%20Department\Final-Chinese\(5)%20&#36938;&#25138;\&#29645;&#24796;&#40670;&#28404;%20&#31309;&#32858;&#26410;&#20358;.wmv" TargetMode="External"/><Relationship Id="rId4" Type="http://schemas.openxmlformats.org/officeDocument/2006/relationships/hyperlink" Target="http://www.wsd.gov.hk/en/press_release_publicity/tv_and_radio_apis/save_water_for_the_future_every_drop_counts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F:\educatonal%20kit%20for%20Water%20Supplies%20Department\Final-Chinese\(5)%20&#36938;&#25138;\&#31680;&#32004;&#29992;&#27700;&#32302;&#30701;&#27792;&#28020;&#26178;&#38291;.wmv" TargetMode="External"/><Relationship Id="rId4" Type="http://schemas.openxmlformats.org/officeDocument/2006/relationships/hyperlink" Target="http://www.wsd.gov.hk/en/press_release_publicity/tv_and_radio_apis/save_water_take_shorter_showers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5D85097-5BDD-42AD-9AC2-EC4F6AFD0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59C63094-23C4-4C6B-9C0F-84639904D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4535" y="586639"/>
            <a:ext cx="7439970" cy="439301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32241D3-62AF-470D-B048-7D521EFD9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F8FF309-4770-4176-A0FD-F5DA4AD1F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7835832-2594-42CD-A2FB-FF9024E8C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801" y="4104166"/>
            <a:ext cx="2380041" cy="24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珍惜點滴 積聚未來.wmv">
            <a:hlinkClick r:id="" action="ppaction://media"/>
            <a:extLst>
              <a:ext uri="{FF2B5EF4-FFF2-40B4-BE49-F238E27FC236}">
                <a16:creationId xmlns:a16="http://schemas.microsoft.com/office/drawing/2014/main" id="{3475524F-A086-4D37-8056-71C46AFB2D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2" y="1531558"/>
            <a:ext cx="4896625" cy="379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DE2A3646-7318-4D2D-909E-D1EFA091D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762" y="2228671"/>
            <a:ext cx="525132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</a:rPr>
              <a:t>TV Announcement:</a:t>
            </a:r>
          </a:p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</a:rPr>
              <a:t>“Save Water for the Future</a:t>
            </a:r>
          </a:p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</a:rPr>
              <a:t>Every Drop Counts”</a:t>
            </a:r>
          </a:p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</a:rPr>
              <a:t>Please click </a:t>
            </a:r>
            <a:r>
              <a:rPr lang="en-US" altLang="zh-TW" sz="24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  <a:hlinkClick r:id="rId4"/>
              </a:rPr>
              <a:t>here</a:t>
            </a:r>
            <a:r>
              <a:rPr lang="en-US" altLang="zh-TW" sz="24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</a:rPr>
              <a:t> to watch the video</a:t>
            </a:r>
            <a:endParaRPr lang="zh-TW" altLang="en-US" sz="2400" b="1" dirty="0">
              <a:solidFill>
                <a:srgbClr val="3399FF"/>
              </a:solidFill>
              <a:latin typeface="華康POP1體W7(P)" pitchFamily="82" charset="-120"/>
              <a:ea typeface="華康POP1體W7(P)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447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51CFB5B-BDD6-4142-B1C9-52B897C76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7747" y="1973193"/>
            <a:ext cx="7879096" cy="377648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3E62EF2B-66B0-488C-9D5F-904ED3B7A1B5}"/>
              </a:ext>
            </a:extLst>
          </p:cNvPr>
          <p:cNvSpPr/>
          <p:nvPr/>
        </p:nvSpPr>
        <p:spPr>
          <a:xfrm>
            <a:off x="2109870" y="5053816"/>
            <a:ext cx="3874240" cy="5367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D64072-119B-44C3-8C0D-8DEDB2D0F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9551" y="341145"/>
            <a:ext cx="5609245" cy="26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節約用水縮短沐浴時間.wmv">
            <a:hlinkClick r:id="" action="ppaction://media"/>
            <a:extLst>
              <a:ext uri="{FF2B5EF4-FFF2-40B4-BE49-F238E27FC236}">
                <a16:creationId xmlns:a16="http://schemas.microsoft.com/office/drawing/2014/main" id="{8D495BC6-F751-40E8-92DA-5E3766BAB66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493" y="1412599"/>
            <a:ext cx="5643562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C0A2752B-3174-4634-9E07-5A12D2F5C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9680" y="2049549"/>
            <a:ext cx="576103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</a:rPr>
              <a:t>TV Announcement:</a:t>
            </a:r>
          </a:p>
          <a:p>
            <a:pPr>
              <a:spcBef>
                <a:spcPct val="50000"/>
              </a:spcBef>
            </a:pPr>
            <a:r>
              <a:rPr lang="en-US" altLang="zh-TW" sz="32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</a:rPr>
              <a:t>“Save Water for the Future</a:t>
            </a:r>
          </a:p>
          <a:p>
            <a:pPr>
              <a:spcBef>
                <a:spcPct val="50000"/>
              </a:spcBef>
            </a:pPr>
            <a:r>
              <a:rPr lang="en-US" altLang="zh-TW" sz="32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</a:rPr>
              <a:t>Every Drop Counts”</a:t>
            </a:r>
          </a:p>
          <a:p>
            <a:pPr>
              <a:spcBef>
                <a:spcPct val="50000"/>
              </a:spcBef>
            </a:pPr>
            <a:r>
              <a:rPr lang="en-US" altLang="zh-TW" sz="32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</a:rPr>
              <a:t>Please click </a:t>
            </a:r>
            <a:r>
              <a:rPr lang="en-US" altLang="zh-TW" sz="32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  <a:hlinkClick r:id="rId4"/>
              </a:rPr>
              <a:t>here</a:t>
            </a:r>
            <a:r>
              <a:rPr lang="en-US" altLang="zh-TW" sz="3200" b="1" dirty="0">
                <a:solidFill>
                  <a:srgbClr val="3399FF"/>
                </a:solidFill>
                <a:latin typeface="華康POP1體W7(P)" pitchFamily="82" charset="-120"/>
                <a:ea typeface="華康POP1體W7(P)" pitchFamily="82" charset="-120"/>
              </a:rPr>
              <a:t> to watch the video</a:t>
            </a:r>
            <a:endParaRPr lang="zh-TW" altLang="en-US" sz="3200" b="1" dirty="0">
              <a:solidFill>
                <a:srgbClr val="3399FF"/>
              </a:solidFill>
              <a:latin typeface="華康POP1體W7(P)" pitchFamily="82" charset="-120"/>
              <a:ea typeface="華康POP1體W7(P)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04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0BA0B5C-1C7F-478A-AA4F-750CC64F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6889" y="1739384"/>
            <a:ext cx="8172467" cy="4248006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B96ED536-050C-4461-82A8-4E8BA9A8D59C}"/>
              </a:ext>
            </a:extLst>
          </p:cNvPr>
          <p:cNvSpPr/>
          <p:nvPr/>
        </p:nvSpPr>
        <p:spPr>
          <a:xfrm>
            <a:off x="2199190" y="4608568"/>
            <a:ext cx="1909823" cy="5165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B7E38D-F7E7-498E-9439-6F9B43903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8380" y="498845"/>
            <a:ext cx="5994819" cy="24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5D85097-5BDD-42AD-9AC2-EC4F6AFD0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0" r="-1"/>
          <a:stretch/>
        </p:blipFill>
        <p:spPr>
          <a:xfrm>
            <a:off x="-1671438" y="0"/>
            <a:ext cx="10972800" cy="6858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32241D3-62AF-470D-B048-7D521EFD9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46" y="82939"/>
            <a:ext cx="896190" cy="7925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F8FF309-4770-4176-A0FD-F5DA4AD1F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3" y="125614"/>
            <a:ext cx="1155293" cy="7498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41FDEF2-598E-44EF-AFC3-E01589614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938" y="82939"/>
            <a:ext cx="7177982" cy="46431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91E8D7-84BC-4D74-8C62-062B2295F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79" y="2603087"/>
            <a:ext cx="3492883" cy="40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9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A7617CB-F2A8-48F6-8146-6FDC9A075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3831" y="2282951"/>
            <a:ext cx="6374746" cy="3256307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2502A521-45FB-4676-BAB2-DB2A6A956217}"/>
              </a:ext>
            </a:extLst>
          </p:cNvPr>
          <p:cNvSpPr/>
          <p:nvPr/>
        </p:nvSpPr>
        <p:spPr>
          <a:xfrm>
            <a:off x="2541940" y="3947277"/>
            <a:ext cx="2959264" cy="6383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BCAC13-6AA4-4EA0-BBDA-16B3ED1F8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6139" y="698852"/>
            <a:ext cx="5394672" cy="21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4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9C9AF0D-A7CF-40AF-AA9E-7DEC8690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3342" y="2178769"/>
            <a:ext cx="7340818" cy="3374143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00204EBE-B746-4FB8-AFA5-5CE18E9DC6B1}"/>
              </a:ext>
            </a:extLst>
          </p:cNvPr>
          <p:cNvSpPr/>
          <p:nvPr/>
        </p:nvSpPr>
        <p:spPr>
          <a:xfrm>
            <a:off x="2287211" y="4363388"/>
            <a:ext cx="4275634" cy="5442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BF4E600-427E-4FA6-B5E8-3400F2DC9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5875" y="584845"/>
            <a:ext cx="5414783" cy="24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E4591B8-0105-40CE-B0C2-829A9B2CA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1974" y="2256508"/>
            <a:ext cx="5375142" cy="35438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DA8886-8947-4A21-8317-99E26D51E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156" y="208123"/>
            <a:ext cx="5263907" cy="3000763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44CEB9D5-D5BE-40A6-9BEE-C8A2FA2A976C}"/>
              </a:ext>
            </a:extLst>
          </p:cNvPr>
          <p:cNvSpPr/>
          <p:nvPr/>
        </p:nvSpPr>
        <p:spPr>
          <a:xfrm>
            <a:off x="2319453" y="5257271"/>
            <a:ext cx="1765004" cy="3963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6346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8B3B89E-7BAB-4A34-9289-F6E677C9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6844" y="1905735"/>
            <a:ext cx="6710125" cy="40326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885CBA-6122-4CBA-B86F-5F3961711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9312" y="545380"/>
            <a:ext cx="5367844" cy="2350317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D25C90BF-984E-49FB-B7F1-184A47E090F8}"/>
              </a:ext>
            </a:extLst>
          </p:cNvPr>
          <p:cNvSpPr/>
          <p:nvPr/>
        </p:nvSpPr>
        <p:spPr>
          <a:xfrm>
            <a:off x="2129312" y="3394275"/>
            <a:ext cx="4965969" cy="9230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8236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20C851F-206E-4144-B2C1-59077C318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1488" y="2189594"/>
            <a:ext cx="7032512" cy="3067818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2313B96F-B4D7-48C2-91F1-028E1F3761E6}"/>
              </a:ext>
            </a:extLst>
          </p:cNvPr>
          <p:cNvSpPr/>
          <p:nvPr/>
        </p:nvSpPr>
        <p:spPr>
          <a:xfrm>
            <a:off x="2111488" y="4222218"/>
            <a:ext cx="5328297" cy="5490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83A94B-A8EE-4D37-B22C-B9DCF3413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654" y="564106"/>
            <a:ext cx="5532131" cy="21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6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571D28F-3DF2-4EEE-AA11-F9C9D105D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2054" y="1847166"/>
            <a:ext cx="7508611" cy="2901854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A45B0429-1CCA-4A95-B854-70C94A57DE3F}"/>
              </a:ext>
            </a:extLst>
          </p:cNvPr>
          <p:cNvSpPr/>
          <p:nvPr/>
        </p:nvSpPr>
        <p:spPr>
          <a:xfrm>
            <a:off x="2000243" y="3426107"/>
            <a:ext cx="4111190" cy="5601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C9818A-6E9E-4680-BEF6-1438B00E5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3944" y="618682"/>
            <a:ext cx="5696419" cy="21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8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27928D9-5DE6-4363-91FA-C646A343A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436" y="614756"/>
            <a:ext cx="6112167" cy="2209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4C47127-81A4-4174-9D50-7B7AF357F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1226" y="2152678"/>
            <a:ext cx="8048413" cy="3037643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061EBEE-2E9F-4877-8FEE-86BBF0F2E756}"/>
              </a:ext>
            </a:extLst>
          </p:cNvPr>
          <p:cNvSpPr/>
          <p:nvPr/>
        </p:nvSpPr>
        <p:spPr>
          <a:xfrm>
            <a:off x="2176041" y="4208186"/>
            <a:ext cx="1365813" cy="4795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52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EF05EF6-ADBF-4DD7-A7AA-2E0918BA3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5237" y="2148687"/>
            <a:ext cx="8898349" cy="3151639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F71DA185-3EF9-4E39-B217-40B6BB0D5C30}"/>
              </a:ext>
            </a:extLst>
          </p:cNvPr>
          <p:cNvSpPr/>
          <p:nvPr/>
        </p:nvSpPr>
        <p:spPr>
          <a:xfrm>
            <a:off x="2054615" y="3884595"/>
            <a:ext cx="2702546" cy="4533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FF0EA9-49B5-4073-ADBE-1BD4D0ABF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1720" y="355872"/>
            <a:ext cx="5890882" cy="28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40</Words>
  <Application>Microsoft Office PowerPoint</Application>
  <PresentationFormat>如螢幕大小 (4:3)</PresentationFormat>
  <Paragraphs>8</Paragraphs>
  <Slides>14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華康POP1體W7(P)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iLearners HK</dc:creator>
  <cp:lastModifiedBy>User</cp:lastModifiedBy>
  <cp:revision>57</cp:revision>
  <dcterms:created xsi:type="dcterms:W3CDTF">2019-08-19T07:34:22Z</dcterms:created>
  <dcterms:modified xsi:type="dcterms:W3CDTF">2019-09-16T12:32:43Z</dcterms:modified>
</cp:coreProperties>
</file>