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730" y="2195422"/>
            <a:ext cx="8915399" cy="226278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MANAGEMENT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SQL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5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8792"/>
            <a:ext cx="8915400" cy="56524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the project about?</a:t>
            </a:r>
          </a:p>
          <a:p>
            <a:endParaRPr lang="en-US" dirty="0"/>
          </a:p>
          <a:p>
            <a:r>
              <a:rPr lang="en-US" dirty="0" smtClean="0"/>
              <a:t>Efficient management of customer loan data</a:t>
            </a:r>
          </a:p>
          <a:p>
            <a:r>
              <a:rPr lang="en-US" dirty="0" smtClean="0"/>
              <a:t>Interest Calculations</a:t>
            </a:r>
          </a:p>
          <a:p>
            <a:r>
              <a:rPr lang="en-US" dirty="0" smtClean="0"/>
              <a:t>CIBIL Score evaluation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 Objective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Automate loan Processing</a:t>
            </a:r>
          </a:p>
          <a:p>
            <a:r>
              <a:rPr lang="en-US" dirty="0" smtClean="0"/>
              <a:t>Categorizing customers</a:t>
            </a:r>
          </a:p>
          <a:p>
            <a:r>
              <a:rPr lang="en-US" dirty="0" smtClean="0"/>
              <a:t>Apply Interest rates</a:t>
            </a:r>
          </a:p>
          <a:p>
            <a:r>
              <a:rPr lang="en-US" dirty="0" smtClean="0"/>
              <a:t>Maintain CIBIL score</a:t>
            </a:r>
          </a:p>
          <a:p>
            <a:r>
              <a:rPr lang="en-US" dirty="0" smtClean="0"/>
              <a:t>Using Triggers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3465"/>
            <a:ext cx="8915400" cy="42010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TABLES IN LOAN MANAGEMENT 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Country_state_region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Customer_income_status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Loan_cibilscore_status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Monthly_interest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Customer_info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3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1486"/>
            <a:ext cx="8915400" cy="5229735"/>
          </a:xfrm>
        </p:spPr>
        <p:txBody>
          <a:bodyPr/>
          <a:lstStyle/>
          <a:p>
            <a:r>
              <a:rPr lang="en-US" dirty="0" smtClean="0"/>
              <a:t>Query for assigning grades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93" y="1649486"/>
            <a:ext cx="8182812" cy="34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8355"/>
            <a:ext cx="8915400" cy="5272867"/>
          </a:xfrm>
        </p:spPr>
        <p:txBody>
          <a:bodyPr/>
          <a:lstStyle/>
          <a:p>
            <a:r>
              <a:rPr lang="en-US" dirty="0" smtClean="0"/>
              <a:t>Query for Monthly Interest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352260"/>
            <a:ext cx="8814910" cy="40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46981"/>
            <a:ext cx="8915400" cy="5264241"/>
          </a:xfrm>
        </p:spPr>
        <p:txBody>
          <a:bodyPr/>
          <a:lstStyle/>
          <a:p>
            <a:r>
              <a:rPr lang="en-US" dirty="0" smtClean="0"/>
              <a:t>Trigger for Loan Processing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55" y="1430025"/>
            <a:ext cx="7487695" cy="29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98740"/>
            <a:ext cx="8915400" cy="5212482"/>
          </a:xfrm>
        </p:spPr>
        <p:txBody>
          <a:bodyPr/>
          <a:lstStyle/>
          <a:p>
            <a:r>
              <a:rPr lang="en-US" dirty="0" smtClean="0"/>
              <a:t>Trigger for Row level Statement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10" y="1443660"/>
            <a:ext cx="743053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8355"/>
            <a:ext cx="8915400" cy="5272867"/>
          </a:xfrm>
        </p:spPr>
        <p:txBody>
          <a:bodyPr/>
          <a:lstStyle/>
          <a:p>
            <a:r>
              <a:rPr lang="en-US" dirty="0" smtClean="0"/>
              <a:t>Updating Gender and Customer ID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8" y="1326381"/>
            <a:ext cx="3709437" cy="415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4" y="1321890"/>
            <a:ext cx="375731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95223"/>
            <a:ext cx="8915400" cy="5315999"/>
          </a:xfrm>
        </p:spPr>
        <p:txBody>
          <a:bodyPr/>
          <a:lstStyle/>
          <a:p>
            <a:r>
              <a:rPr lang="en-US" dirty="0" smtClean="0"/>
              <a:t>Joins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164565"/>
            <a:ext cx="8291926" cy="53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506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66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LOAN MANAGEMENT  USING SQL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</dc:title>
  <dc:creator>ADMIN</dc:creator>
  <cp:lastModifiedBy>ADMIN</cp:lastModifiedBy>
  <cp:revision>6</cp:revision>
  <dcterms:created xsi:type="dcterms:W3CDTF">2025-03-12T06:01:22Z</dcterms:created>
  <dcterms:modified xsi:type="dcterms:W3CDTF">2025-03-12T09:53:31Z</dcterms:modified>
</cp:coreProperties>
</file>